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5" d="100"/>
          <a:sy n="85" d="100"/>
        </p:scale>
        <p:origin x="1618" y="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0" name="グループ化 1749"/>
          <p:cNvGrpSpPr/>
          <p:nvPr/>
        </p:nvGrpSpPr>
        <p:grpSpPr>
          <a:xfrm>
            <a:off x="349470" y="875908"/>
            <a:ext cx="1740429" cy="1729038"/>
            <a:chOff x="349470" y="875908"/>
            <a:chExt cx="1740429" cy="1729038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61349" y="875908"/>
              <a:ext cx="1516670" cy="1125814"/>
              <a:chOff x="450220" y="875908"/>
              <a:chExt cx="1516670" cy="1125814"/>
            </a:xfrm>
          </p:grpSpPr>
          <p:sp>
            <p:nvSpPr>
              <p:cNvPr id="4" name="正方形/長方形 3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" name="グループ化 4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6" name="正方形/長方形 5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" name="正方形/長方形 6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" name="正方形/長方形 7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正方形/長方形 8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正方形/長方形 9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正方形/長方形 10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正方形/長方形 11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正方形/長方形 12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正方形/長方形 13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" name="正方形/長方形 14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正方形/長方形 15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正方形/長方形 16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7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正方形/長方形 18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正方形/長方形 19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正方形/長方形 20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正方形/長方形 21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正方形/長方形 22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正方形/長方形 23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正方形/長方形 24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正方形/長方形 26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正方形/長方形 27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正方形/長方形 28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" name="正方形/長方形 29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60" name="グループ化 459"/>
            <p:cNvGrpSpPr/>
            <p:nvPr/>
          </p:nvGrpSpPr>
          <p:grpSpPr>
            <a:xfrm>
              <a:off x="976363" y="1017588"/>
              <a:ext cx="486642" cy="815016"/>
              <a:chOff x="2014801" y="4475617"/>
              <a:chExt cx="911171" cy="1526007"/>
            </a:xfrm>
          </p:grpSpPr>
          <p:sp>
            <p:nvSpPr>
              <p:cNvPr id="461" name="台形 460"/>
              <p:cNvSpPr/>
              <p:nvPr/>
            </p:nvSpPr>
            <p:spPr>
              <a:xfrm>
                <a:off x="2336649" y="5234586"/>
                <a:ext cx="250825" cy="22364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フリーフォーム 461"/>
              <p:cNvSpPr/>
              <p:nvPr/>
            </p:nvSpPr>
            <p:spPr bwMode="auto">
              <a:xfrm>
                <a:off x="2074825" y="4475617"/>
                <a:ext cx="772000" cy="556227"/>
              </a:xfrm>
              <a:custGeom>
                <a:avLst/>
                <a:gdLst>
                  <a:gd name="connsiteX0" fmla="*/ 361521 w 772000"/>
                  <a:gd name="connsiteY0" fmla="*/ 45 h 556227"/>
                  <a:gd name="connsiteX1" fmla="*/ 523805 w 772000"/>
                  <a:gd name="connsiteY1" fmla="*/ 43437 h 556227"/>
                  <a:gd name="connsiteX2" fmla="*/ 552664 w 772000"/>
                  <a:gd name="connsiteY2" fmla="*/ 67079 h 556227"/>
                  <a:gd name="connsiteX3" fmla="*/ 613942 w 772000"/>
                  <a:gd name="connsiteY3" fmla="*/ 87936 h 556227"/>
                  <a:gd name="connsiteX4" fmla="*/ 686237 w 772000"/>
                  <a:gd name="connsiteY4" fmla="*/ 140852 h 556227"/>
                  <a:gd name="connsiteX5" fmla="*/ 748592 w 772000"/>
                  <a:gd name="connsiteY5" fmla="*/ 466474 h 556227"/>
                  <a:gd name="connsiteX6" fmla="*/ 725479 w 772000"/>
                  <a:gd name="connsiteY6" fmla="*/ 509705 h 556227"/>
                  <a:gd name="connsiteX7" fmla="*/ 682247 w 772000"/>
                  <a:gd name="connsiteY7" fmla="*/ 532819 h 556227"/>
                  <a:gd name="connsiteX8" fmla="*/ 356626 w 772000"/>
                  <a:gd name="connsiteY8" fmla="*/ 470463 h 556227"/>
                  <a:gd name="connsiteX9" fmla="*/ 329327 w 772000"/>
                  <a:gd name="connsiteY9" fmla="*/ 433167 h 556227"/>
                  <a:gd name="connsiteX10" fmla="*/ 295440 w 772000"/>
                  <a:gd name="connsiteY10" fmla="*/ 447489 h 556227"/>
                  <a:gd name="connsiteX11" fmla="*/ 41824 w 772000"/>
                  <a:gd name="connsiteY11" fmla="*/ 417623 h 556227"/>
                  <a:gd name="connsiteX12" fmla="*/ 7485 w 772000"/>
                  <a:gd name="connsiteY12" fmla="*/ 389491 h 556227"/>
                  <a:gd name="connsiteX13" fmla="*/ 292 w 772000"/>
                  <a:gd name="connsiteY13" fmla="*/ 345687 h 556227"/>
                  <a:gd name="connsiteX14" fmla="*/ 179646 w 772000"/>
                  <a:gd name="connsiteY14" fmla="*/ 51838 h 556227"/>
                  <a:gd name="connsiteX15" fmla="*/ 361521 w 772000"/>
                  <a:gd name="connsiteY15" fmla="*/ 45 h 556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2000" h="556227">
                    <a:moveTo>
                      <a:pt x="361521" y="45"/>
                    </a:moveTo>
                    <a:cubicBezTo>
                      <a:pt x="421408" y="-935"/>
                      <a:pt x="478030" y="13949"/>
                      <a:pt x="523805" y="43437"/>
                    </a:cubicBezTo>
                    <a:lnTo>
                      <a:pt x="552664" y="67079"/>
                    </a:lnTo>
                    <a:lnTo>
                      <a:pt x="613942" y="87936"/>
                    </a:lnTo>
                    <a:cubicBezTo>
                      <a:pt x="640016" y="101416"/>
                      <a:pt x="664435" y="119051"/>
                      <a:pt x="686237" y="140852"/>
                    </a:cubicBezTo>
                    <a:cubicBezTo>
                      <a:pt x="773443" y="228058"/>
                      <a:pt x="793986" y="357158"/>
                      <a:pt x="748592" y="466474"/>
                    </a:cubicBezTo>
                    <a:lnTo>
                      <a:pt x="725479" y="509705"/>
                    </a:lnTo>
                    <a:lnTo>
                      <a:pt x="682247" y="532819"/>
                    </a:lnTo>
                    <a:cubicBezTo>
                      <a:pt x="572931" y="578213"/>
                      <a:pt x="443832" y="557669"/>
                      <a:pt x="356626" y="470463"/>
                    </a:cubicBezTo>
                    <a:lnTo>
                      <a:pt x="329327" y="433167"/>
                    </a:lnTo>
                    <a:lnTo>
                      <a:pt x="295440" y="447489"/>
                    </a:lnTo>
                    <a:cubicBezTo>
                      <a:pt x="203555" y="473227"/>
                      <a:pt x="110487" y="461854"/>
                      <a:pt x="41824" y="417623"/>
                    </a:cubicBezTo>
                    <a:lnTo>
                      <a:pt x="7485" y="389491"/>
                    </a:lnTo>
                    <a:lnTo>
                      <a:pt x="292" y="345687"/>
                    </a:lnTo>
                    <a:cubicBezTo>
                      <a:pt x="-5005" y="236916"/>
                      <a:pt x="61976" y="119775"/>
                      <a:pt x="179646" y="51838"/>
                    </a:cubicBezTo>
                    <a:cubicBezTo>
                      <a:pt x="238482" y="17868"/>
                      <a:pt x="301634" y="1025"/>
                      <a:pt x="361521" y="4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63" name="グループ化 462"/>
              <p:cNvGrpSpPr/>
              <p:nvPr/>
            </p:nvGrpSpPr>
            <p:grpSpPr>
              <a:xfrm>
                <a:off x="2077278" y="4883665"/>
                <a:ext cx="167685" cy="232292"/>
                <a:chOff x="1564361" y="1500881"/>
                <a:chExt cx="156844" cy="201655"/>
              </a:xfrm>
            </p:grpSpPr>
            <p:sp>
              <p:nvSpPr>
                <p:cNvPr id="487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8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4" name="フリーフォーム 463"/>
              <p:cNvSpPr/>
              <p:nvPr/>
            </p:nvSpPr>
            <p:spPr bwMode="auto">
              <a:xfrm flipH="1">
                <a:off x="2014801" y="5450992"/>
                <a:ext cx="108169" cy="550632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5" name="フリーフォーム 464"/>
              <p:cNvSpPr/>
              <p:nvPr/>
            </p:nvSpPr>
            <p:spPr bwMode="auto">
              <a:xfrm>
                <a:off x="2806950" y="5450992"/>
                <a:ext cx="119022" cy="550632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6" name="片側の 2 つの角を丸めた四角形 465"/>
              <p:cNvSpPr/>
              <p:nvPr/>
            </p:nvSpPr>
            <p:spPr>
              <a:xfrm>
                <a:off x="2091569" y="5368151"/>
                <a:ext cx="746882" cy="633471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7" name="グループ化 466"/>
              <p:cNvGrpSpPr/>
              <p:nvPr/>
            </p:nvGrpSpPr>
            <p:grpSpPr>
              <a:xfrm>
                <a:off x="2392437" y="5370883"/>
                <a:ext cx="145143" cy="630739"/>
                <a:chOff x="-102043" y="5493756"/>
                <a:chExt cx="129338" cy="538598"/>
              </a:xfrm>
              <a:pattFill prst="plaid">
                <a:fgClr>
                  <a:schemeClr val="accent1"/>
                </a:fgClr>
                <a:bgClr>
                  <a:schemeClr val="accent6">
                    <a:lumMod val="60000"/>
                    <a:lumOff val="40000"/>
                  </a:schemeClr>
                </a:bgClr>
              </a:pattFill>
            </p:grpSpPr>
            <p:sp>
              <p:nvSpPr>
                <p:cNvPr id="485" name="台形 484"/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6" name="台形 485"/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68" name="グループ化 467"/>
              <p:cNvGrpSpPr/>
              <p:nvPr/>
            </p:nvGrpSpPr>
            <p:grpSpPr>
              <a:xfrm>
                <a:off x="2288842" y="5364946"/>
                <a:ext cx="352334" cy="150216"/>
                <a:chOff x="-199574" y="5488751"/>
                <a:chExt cx="313967" cy="126641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483" name="直角三角形 482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4" name="直角三角形 483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69" name="グループ化 468"/>
              <p:cNvGrpSpPr/>
              <p:nvPr/>
            </p:nvGrpSpPr>
            <p:grpSpPr>
              <a:xfrm flipH="1">
                <a:off x="2713279" y="4883665"/>
                <a:ext cx="167685" cy="232292"/>
                <a:chOff x="1564361" y="1500881"/>
                <a:chExt cx="156844" cy="201655"/>
              </a:xfrm>
            </p:grpSpPr>
            <p:sp>
              <p:nvSpPr>
                <p:cNvPr id="481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82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0" name="円/楕円 840"/>
              <p:cNvSpPr/>
              <p:nvPr/>
            </p:nvSpPr>
            <p:spPr>
              <a:xfrm>
                <a:off x="2160508" y="4554125"/>
                <a:ext cx="628412" cy="756397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1" name="フリーフォーム 470"/>
              <p:cNvSpPr/>
              <p:nvPr/>
            </p:nvSpPr>
            <p:spPr>
              <a:xfrm>
                <a:off x="2412210" y="4982462"/>
                <a:ext cx="114062" cy="100068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2" name="フリーフォーム 471"/>
              <p:cNvSpPr/>
              <p:nvPr/>
            </p:nvSpPr>
            <p:spPr bwMode="auto">
              <a:xfrm>
                <a:off x="2202333" y="4895399"/>
                <a:ext cx="214354" cy="91358"/>
              </a:xfrm>
              <a:custGeom>
                <a:avLst/>
                <a:gdLst>
                  <a:gd name="connsiteX0" fmla="*/ 186447 w 372894"/>
                  <a:gd name="connsiteY0" fmla="*/ 0 h 192242"/>
                  <a:gd name="connsiteX1" fmla="*/ 371871 w 372894"/>
                  <a:gd name="connsiteY1" fmla="*/ 93611 h 192242"/>
                  <a:gd name="connsiteX2" fmla="*/ 372894 w 372894"/>
                  <a:gd name="connsiteY2" fmla="*/ 96121 h 192242"/>
                  <a:gd name="connsiteX3" fmla="*/ 371871 w 372894"/>
                  <a:gd name="connsiteY3" fmla="*/ 98631 h 192242"/>
                  <a:gd name="connsiteX4" fmla="*/ 186447 w 372894"/>
                  <a:gd name="connsiteY4" fmla="*/ 192242 h 192242"/>
                  <a:gd name="connsiteX5" fmla="*/ 1023 w 372894"/>
                  <a:gd name="connsiteY5" fmla="*/ 98631 h 192242"/>
                  <a:gd name="connsiteX6" fmla="*/ 0 w 372894"/>
                  <a:gd name="connsiteY6" fmla="*/ 96121 h 192242"/>
                  <a:gd name="connsiteX7" fmla="*/ 1023 w 372894"/>
                  <a:gd name="connsiteY7" fmla="*/ 93611 h 192242"/>
                  <a:gd name="connsiteX8" fmla="*/ 186447 w 372894"/>
                  <a:gd name="connsiteY8" fmla="*/ 0 h 192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2894" h="192242">
                    <a:moveTo>
                      <a:pt x="186447" y="0"/>
                    </a:moveTo>
                    <a:cubicBezTo>
                      <a:pt x="269803" y="0"/>
                      <a:pt x="341321" y="38600"/>
                      <a:pt x="371871" y="93611"/>
                    </a:cubicBezTo>
                    <a:lnTo>
                      <a:pt x="372894" y="96121"/>
                    </a:lnTo>
                    <a:lnTo>
                      <a:pt x="371871" y="98631"/>
                    </a:lnTo>
                    <a:cubicBezTo>
                      <a:pt x="341321" y="153642"/>
                      <a:pt x="269803" y="192242"/>
                      <a:pt x="186447" y="192242"/>
                    </a:cubicBezTo>
                    <a:cubicBezTo>
                      <a:pt x="103091" y="192242"/>
                      <a:pt x="31573" y="153642"/>
                      <a:pt x="1023" y="98631"/>
                    </a:cubicBezTo>
                    <a:lnTo>
                      <a:pt x="0" y="96121"/>
                    </a:lnTo>
                    <a:lnTo>
                      <a:pt x="1023" y="93611"/>
                    </a:lnTo>
                    <a:cubicBezTo>
                      <a:pt x="31573" y="38600"/>
                      <a:pt x="103091" y="0"/>
                      <a:pt x="18644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/>
              <p:cNvSpPr/>
              <p:nvPr/>
            </p:nvSpPr>
            <p:spPr bwMode="auto">
              <a:xfrm>
                <a:off x="2269061" y="4895397"/>
                <a:ext cx="80899" cy="8089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月 473"/>
              <p:cNvSpPr/>
              <p:nvPr/>
            </p:nvSpPr>
            <p:spPr bwMode="auto">
              <a:xfrm rot="5400000">
                <a:off x="2286651" y="4730072"/>
                <a:ext cx="45720" cy="215868"/>
              </a:xfrm>
              <a:prstGeom prst="moon">
                <a:avLst>
                  <a:gd name="adj" fmla="val 75966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5" name="フリーフォーム 474"/>
              <p:cNvSpPr/>
              <p:nvPr/>
            </p:nvSpPr>
            <p:spPr bwMode="auto">
              <a:xfrm>
                <a:off x="2520468" y="4895399"/>
                <a:ext cx="214354" cy="91358"/>
              </a:xfrm>
              <a:custGeom>
                <a:avLst/>
                <a:gdLst>
                  <a:gd name="connsiteX0" fmla="*/ 186447 w 372894"/>
                  <a:gd name="connsiteY0" fmla="*/ 0 h 192242"/>
                  <a:gd name="connsiteX1" fmla="*/ 371871 w 372894"/>
                  <a:gd name="connsiteY1" fmla="*/ 93611 h 192242"/>
                  <a:gd name="connsiteX2" fmla="*/ 372894 w 372894"/>
                  <a:gd name="connsiteY2" fmla="*/ 96121 h 192242"/>
                  <a:gd name="connsiteX3" fmla="*/ 371871 w 372894"/>
                  <a:gd name="connsiteY3" fmla="*/ 98631 h 192242"/>
                  <a:gd name="connsiteX4" fmla="*/ 186447 w 372894"/>
                  <a:gd name="connsiteY4" fmla="*/ 192242 h 192242"/>
                  <a:gd name="connsiteX5" fmla="*/ 1023 w 372894"/>
                  <a:gd name="connsiteY5" fmla="*/ 98631 h 192242"/>
                  <a:gd name="connsiteX6" fmla="*/ 0 w 372894"/>
                  <a:gd name="connsiteY6" fmla="*/ 96121 h 192242"/>
                  <a:gd name="connsiteX7" fmla="*/ 1023 w 372894"/>
                  <a:gd name="connsiteY7" fmla="*/ 93611 h 192242"/>
                  <a:gd name="connsiteX8" fmla="*/ 186447 w 372894"/>
                  <a:gd name="connsiteY8" fmla="*/ 0 h 192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2894" h="192242">
                    <a:moveTo>
                      <a:pt x="186447" y="0"/>
                    </a:moveTo>
                    <a:cubicBezTo>
                      <a:pt x="269803" y="0"/>
                      <a:pt x="341321" y="38600"/>
                      <a:pt x="371871" y="93611"/>
                    </a:cubicBezTo>
                    <a:lnTo>
                      <a:pt x="372894" y="96121"/>
                    </a:lnTo>
                    <a:lnTo>
                      <a:pt x="371871" y="98631"/>
                    </a:lnTo>
                    <a:cubicBezTo>
                      <a:pt x="341321" y="153642"/>
                      <a:pt x="269803" y="192242"/>
                      <a:pt x="186447" y="192242"/>
                    </a:cubicBezTo>
                    <a:cubicBezTo>
                      <a:pt x="103091" y="192242"/>
                      <a:pt x="31573" y="153642"/>
                      <a:pt x="1023" y="98631"/>
                    </a:cubicBezTo>
                    <a:lnTo>
                      <a:pt x="0" y="96121"/>
                    </a:lnTo>
                    <a:lnTo>
                      <a:pt x="1023" y="93611"/>
                    </a:lnTo>
                    <a:cubicBezTo>
                      <a:pt x="31573" y="38600"/>
                      <a:pt x="103091" y="0"/>
                      <a:pt x="18644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/>
              <p:cNvSpPr/>
              <p:nvPr/>
            </p:nvSpPr>
            <p:spPr bwMode="auto">
              <a:xfrm>
                <a:off x="2587196" y="4895397"/>
                <a:ext cx="80899" cy="8089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月 476"/>
              <p:cNvSpPr/>
              <p:nvPr/>
            </p:nvSpPr>
            <p:spPr bwMode="auto">
              <a:xfrm rot="5400000">
                <a:off x="2604786" y="4730072"/>
                <a:ext cx="45720" cy="215868"/>
              </a:xfrm>
              <a:prstGeom prst="moon">
                <a:avLst>
                  <a:gd name="adj" fmla="val 75966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8" name="月 477"/>
              <p:cNvSpPr/>
              <p:nvPr/>
            </p:nvSpPr>
            <p:spPr bwMode="auto">
              <a:xfrm rot="16200000">
                <a:off x="2450848" y="5085902"/>
                <a:ext cx="45719" cy="182109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9" name="フリーフォーム 478"/>
              <p:cNvSpPr/>
              <p:nvPr/>
            </p:nvSpPr>
            <p:spPr bwMode="auto">
              <a:xfrm rot="2700000">
                <a:off x="2292522" y="5048227"/>
                <a:ext cx="45719" cy="147631"/>
              </a:xfrm>
              <a:custGeom>
                <a:avLst/>
                <a:gdLst>
                  <a:gd name="connsiteX0" fmla="*/ 74533 w 74533"/>
                  <a:gd name="connsiteY0" fmla="*/ 0 h 201299"/>
                  <a:gd name="connsiteX1" fmla="*/ 46863 w 74533"/>
                  <a:gd name="connsiteY1" fmla="*/ 37173 h 201299"/>
                  <a:gd name="connsiteX2" fmla="*/ 32715 w 74533"/>
                  <a:gd name="connsiteY2" fmla="*/ 100651 h 201299"/>
                  <a:gd name="connsiteX3" fmla="*/ 46863 w 74533"/>
                  <a:gd name="connsiteY3" fmla="*/ 164130 h 201299"/>
                  <a:gd name="connsiteX4" fmla="*/ 74530 w 74533"/>
                  <a:gd name="connsiteY4" fmla="*/ 201299 h 201299"/>
                  <a:gd name="connsiteX5" fmla="*/ 47807 w 74533"/>
                  <a:gd name="connsiteY5" fmla="*/ 187709 h 201299"/>
                  <a:gd name="connsiteX6" fmla="*/ 0 w 74533"/>
                  <a:gd name="connsiteY6" fmla="*/ 100650 h 201299"/>
                  <a:gd name="connsiteX7" fmla="*/ 47807 w 74533"/>
                  <a:gd name="connsiteY7" fmla="*/ 13591 h 201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3" h="201299">
                    <a:moveTo>
                      <a:pt x="74533" y="0"/>
                    </a:moveTo>
                    <a:lnTo>
                      <a:pt x="46863" y="37173"/>
                    </a:lnTo>
                    <a:cubicBezTo>
                      <a:pt x="37753" y="56684"/>
                      <a:pt x="32715" y="78135"/>
                      <a:pt x="32715" y="100651"/>
                    </a:cubicBezTo>
                    <a:cubicBezTo>
                      <a:pt x="32715" y="123168"/>
                      <a:pt x="37753" y="144619"/>
                      <a:pt x="46863" y="164130"/>
                    </a:cubicBezTo>
                    <a:lnTo>
                      <a:pt x="74530" y="201299"/>
                    </a:lnTo>
                    <a:lnTo>
                      <a:pt x="47807" y="187709"/>
                    </a:lnTo>
                    <a:cubicBezTo>
                      <a:pt x="18270" y="165429"/>
                      <a:pt x="0" y="134649"/>
                      <a:pt x="0" y="100650"/>
                    </a:cubicBezTo>
                    <a:cubicBezTo>
                      <a:pt x="0" y="66652"/>
                      <a:pt x="18270" y="35872"/>
                      <a:pt x="47807" y="1359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0" name="フリーフォーム 479"/>
              <p:cNvSpPr/>
              <p:nvPr/>
            </p:nvSpPr>
            <p:spPr bwMode="auto">
              <a:xfrm rot="18900000" flipH="1">
                <a:off x="2611574" y="5043484"/>
                <a:ext cx="45719" cy="147631"/>
              </a:xfrm>
              <a:custGeom>
                <a:avLst/>
                <a:gdLst>
                  <a:gd name="connsiteX0" fmla="*/ 74533 w 74533"/>
                  <a:gd name="connsiteY0" fmla="*/ 0 h 201299"/>
                  <a:gd name="connsiteX1" fmla="*/ 46863 w 74533"/>
                  <a:gd name="connsiteY1" fmla="*/ 37173 h 201299"/>
                  <a:gd name="connsiteX2" fmla="*/ 32715 w 74533"/>
                  <a:gd name="connsiteY2" fmla="*/ 100651 h 201299"/>
                  <a:gd name="connsiteX3" fmla="*/ 46863 w 74533"/>
                  <a:gd name="connsiteY3" fmla="*/ 164130 h 201299"/>
                  <a:gd name="connsiteX4" fmla="*/ 74530 w 74533"/>
                  <a:gd name="connsiteY4" fmla="*/ 201299 h 201299"/>
                  <a:gd name="connsiteX5" fmla="*/ 47807 w 74533"/>
                  <a:gd name="connsiteY5" fmla="*/ 187709 h 201299"/>
                  <a:gd name="connsiteX6" fmla="*/ 0 w 74533"/>
                  <a:gd name="connsiteY6" fmla="*/ 100650 h 201299"/>
                  <a:gd name="connsiteX7" fmla="*/ 47807 w 74533"/>
                  <a:gd name="connsiteY7" fmla="*/ 13591 h 201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3" h="201299">
                    <a:moveTo>
                      <a:pt x="74533" y="0"/>
                    </a:moveTo>
                    <a:lnTo>
                      <a:pt x="46863" y="37173"/>
                    </a:lnTo>
                    <a:cubicBezTo>
                      <a:pt x="37753" y="56684"/>
                      <a:pt x="32715" y="78135"/>
                      <a:pt x="32715" y="100651"/>
                    </a:cubicBezTo>
                    <a:cubicBezTo>
                      <a:pt x="32715" y="123168"/>
                      <a:pt x="37753" y="144619"/>
                      <a:pt x="46863" y="164130"/>
                    </a:cubicBezTo>
                    <a:lnTo>
                      <a:pt x="74530" y="201299"/>
                    </a:lnTo>
                    <a:lnTo>
                      <a:pt x="47807" y="187709"/>
                    </a:lnTo>
                    <a:cubicBezTo>
                      <a:pt x="18270" y="165429"/>
                      <a:pt x="0" y="134649"/>
                      <a:pt x="0" y="100650"/>
                    </a:cubicBezTo>
                    <a:cubicBezTo>
                      <a:pt x="0" y="66652"/>
                      <a:pt x="18270" y="35872"/>
                      <a:pt x="47807" y="1359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33" name="グループ化 1032"/>
            <p:cNvGrpSpPr/>
            <p:nvPr/>
          </p:nvGrpSpPr>
          <p:grpSpPr>
            <a:xfrm>
              <a:off x="349470" y="1523647"/>
              <a:ext cx="1740429" cy="1081299"/>
              <a:chOff x="349470" y="1523647"/>
              <a:chExt cx="1740429" cy="1081299"/>
            </a:xfrm>
          </p:grpSpPr>
          <p:grpSp>
            <p:nvGrpSpPr>
              <p:cNvPr id="1034" name="グループ化 1033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043" name="グループ化 1042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48" name="楕円 1047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9" name="角丸四角形 1048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050" name="グループ化 1049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051" name="片側の 2 つの角を丸めた四角形 105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2" name="片側の 2 つの角を丸めた四角形 105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044" name="角丸四角形 1043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5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6" name="正方形/長方形 1045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正方形/長方形 1046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5" name="グループ化 1034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036" name="フリーフォーム 1035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7" name="フリーフォーム 1036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8" name="フリーフォーム 1037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9" name="フリーフォーム 1038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0" name="フリーフォーム 1039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1" name="フリーフォーム 1040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2" name="フリーフォーム 1041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51" name="グループ化 1750"/>
          <p:cNvGrpSpPr/>
          <p:nvPr/>
        </p:nvGrpSpPr>
        <p:grpSpPr>
          <a:xfrm>
            <a:off x="2246850" y="875908"/>
            <a:ext cx="1740429" cy="1729038"/>
            <a:chOff x="2246850" y="875908"/>
            <a:chExt cx="1740429" cy="1729038"/>
          </a:xfrm>
        </p:grpSpPr>
        <p:grpSp>
          <p:nvGrpSpPr>
            <p:cNvPr id="31" name="グループ化 30"/>
            <p:cNvGrpSpPr/>
            <p:nvPr/>
          </p:nvGrpSpPr>
          <p:grpSpPr>
            <a:xfrm>
              <a:off x="2358729" y="875908"/>
              <a:ext cx="1516670" cy="1125814"/>
              <a:chOff x="2324740" y="875908"/>
              <a:chExt cx="1516670" cy="1125814"/>
            </a:xfrm>
          </p:grpSpPr>
          <p:sp>
            <p:nvSpPr>
              <p:cNvPr id="32" name="正方形/長方形 31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34" name="正方形/長方形 33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正方形/長方形 34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正方形/長方形 35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正方形/長方形 36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正方形/長方形 37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正方形/長方形 38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正方形/長方形 39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正方形/長方形 40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正方形/長方形 41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正方形/長方形 42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正方形/長方形 43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正方形/長方形 44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正方形/長方形 45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正方形/長方形 46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正方形/長方形 47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正方形/長方形 48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正方形/長方形 49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正方形/長方形 50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正方形/長方形 51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正方形/長方形 52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正方形/長方形 53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正方形/長方形 54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23" name="グループ化 422"/>
            <p:cNvGrpSpPr/>
            <p:nvPr/>
          </p:nvGrpSpPr>
          <p:grpSpPr>
            <a:xfrm>
              <a:off x="2864052" y="1008766"/>
              <a:ext cx="506024" cy="821158"/>
              <a:chOff x="3423401" y="4464115"/>
              <a:chExt cx="947462" cy="1537510"/>
            </a:xfrm>
          </p:grpSpPr>
          <p:sp>
            <p:nvSpPr>
              <p:cNvPr id="424" name="角丸四角形 423"/>
              <p:cNvSpPr/>
              <p:nvPr/>
            </p:nvSpPr>
            <p:spPr bwMode="auto">
              <a:xfrm>
                <a:off x="3488324" y="4528919"/>
                <a:ext cx="829004" cy="480455"/>
              </a:xfrm>
              <a:prstGeom prst="roundRect">
                <a:avLst>
                  <a:gd name="adj" fmla="val 47496"/>
                </a:avLst>
              </a:prstGeom>
              <a:pattFill prst="dk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425" name="フリーフォーム 424"/>
              <p:cNvSpPr/>
              <p:nvPr/>
            </p:nvSpPr>
            <p:spPr bwMode="auto">
              <a:xfrm>
                <a:off x="4262694" y="5515162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6" name="台形 425"/>
              <p:cNvSpPr/>
              <p:nvPr/>
            </p:nvSpPr>
            <p:spPr>
              <a:xfrm>
                <a:off x="3773706" y="5234586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27" name="グループ化 426"/>
              <p:cNvGrpSpPr/>
              <p:nvPr/>
            </p:nvGrpSpPr>
            <p:grpSpPr>
              <a:xfrm>
                <a:off x="3717150" y="5357552"/>
                <a:ext cx="360161" cy="644070"/>
                <a:chOff x="3717150" y="5357552"/>
                <a:chExt cx="360161" cy="644070"/>
              </a:xfrm>
            </p:grpSpPr>
            <p:sp>
              <p:nvSpPr>
                <p:cNvPr id="455" name="台形 454"/>
                <p:cNvSpPr/>
                <p:nvPr/>
              </p:nvSpPr>
              <p:spPr>
                <a:xfrm rot="10800000">
                  <a:off x="3718929" y="5385671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6" name="台形 455"/>
                <p:cNvSpPr/>
                <p:nvPr/>
              </p:nvSpPr>
              <p:spPr>
                <a:xfrm rot="10800000" flipV="1">
                  <a:off x="3824203" y="5458226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7" name="台形 456"/>
                <p:cNvSpPr/>
                <p:nvPr/>
              </p:nvSpPr>
              <p:spPr>
                <a:xfrm rot="10800000">
                  <a:off x="3824203" y="5357552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8" name="平行四辺形 457"/>
                <p:cNvSpPr/>
                <p:nvPr/>
              </p:nvSpPr>
              <p:spPr>
                <a:xfrm>
                  <a:off x="371715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9" name="平行四辺形 458"/>
                <p:cNvSpPr/>
                <p:nvPr/>
              </p:nvSpPr>
              <p:spPr>
                <a:xfrm flipH="1">
                  <a:off x="389713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28" name="グループ化 427"/>
              <p:cNvGrpSpPr/>
              <p:nvPr/>
            </p:nvGrpSpPr>
            <p:grpSpPr>
              <a:xfrm>
                <a:off x="3473166" y="4827069"/>
                <a:ext cx="137247" cy="232292"/>
                <a:chOff x="1564361" y="1500881"/>
                <a:chExt cx="156844" cy="201655"/>
              </a:xfrm>
            </p:grpSpPr>
            <p:sp>
              <p:nvSpPr>
                <p:cNvPr id="453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4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29" name="フリーフォーム 428"/>
              <p:cNvSpPr/>
              <p:nvPr/>
            </p:nvSpPr>
            <p:spPr bwMode="auto">
              <a:xfrm flipH="1">
                <a:off x="3423401" y="5515162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0" name="フリーフォーム 429"/>
              <p:cNvSpPr/>
              <p:nvPr/>
            </p:nvSpPr>
            <p:spPr>
              <a:xfrm>
                <a:off x="3503829" y="5385674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1" name="平行四辺形 14"/>
              <p:cNvSpPr/>
              <p:nvPr/>
            </p:nvSpPr>
            <p:spPr>
              <a:xfrm flipH="1">
                <a:off x="3654045" y="5385675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2" name="平行四辺形 14"/>
              <p:cNvSpPr/>
              <p:nvPr/>
            </p:nvSpPr>
            <p:spPr>
              <a:xfrm>
                <a:off x="3867169" y="5385675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33" name="グループ化 432"/>
              <p:cNvGrpSpPr/>
              <p:nvPr/>
            </p:nvGrpSpPr>
            <p:grpSpPr>
              <a:xfrm flipH="1">
                <a:off x="4192753" y="4827069"/>
                <a:ext cx="137247" cy="232292"/>
                <a:chOff x="1564361" y="1500881"/>
                <a:chExt cx="156844" cy="201655"/>
              </a:xfrm>
            </p:grpSpPr>
            <p:sp>
              <p:nvSpPr>
                <p:cNvPr id="451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2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34" name="フリーフォーム 433"/>
              <p:cNvSpPr/>
              <p:nvPr/>
            </p:nvSpPr>
            <p:spPr>
              <a:xfrm>
                <a:off x="3565039" y="4464115"/>
                <a:ext cx="677491" cy="846406"/>
              </a:xfrm>
              <a:custGeom>
                <a:avLst/>
                <a:gdLst>
                  <a:gd name="connsiteX0" fmla="*/ 338999 w 677491"/>
                  <a:gd name="connsiteY0" fmla="*/ 0 h 846406"/>
                  <a:gd name="connsiteX1" fmla="*/ 677491 w 677491"/>
                  <a:gd name="connsiteY1" fmla="*/ 304428 h 846406"/>
                  <a:gd name="connsiteX2" fmla="*/ 677120 w 677491"/>
                  <a:gd name="connsiteY2" fmla="*/ 307741 h 846406"/>
                  <a:gd name="connsiteX3" fmla="*/ 677491 w 677491"/>
                  <a:gd name="connsiteY3" fmla="*/ 311179 h 846406"/>
                  <a:gd name="connsiteX4" fmla="*/ 677491 w 677491"/>
                  <a:gd name="connsiteY4" fmla="*/ 484835 h 846406"/>
                  <a:gd name="connsiteX5" fmla="*/ 673261 w 677491"/>
                  <a:gd name="connsiteY5" fmla="*/ 524003 h 846406"/>
                  <a:gd name="connsiteX6" fmla="*/ 671203 w 677491"/>
                  <a:gd name="connsiteY6" fmla="*/ 530191 h 846406"/>
                  <a:gd name="connsiteX7" fmla="*/ 669920 w 677491"/>
                  <a:gd name="connsiteY7" fmla="*/ 544429 h 846406"/>
                  <a:gd name="connsiteX8" fmla="*/ 338745 w 677491"/>
                  <a:gd name="connsiteY8" fmla="*/ 846406 h 846406"/>
                  <a:gd name="connsiteX9" fmla="*/ 7570 w 677491"/>
                  <a:gd name="connsiteY9" fmla="*/ 544429 h 846406"/>
                  <a:gd name="connsiteX10" fmla="*/ 6287 w 677491"/>
                  <a:gd name="connsiteY10" fmla="*/ 530187 h 846406"/>
                  <a:gd name="connsiteX11" fmla="*/ 4230 w 677491"/>
                  <a:gd name="connsiteY11" fmla="*/ 524003 h 846406"/>
                  <a:gd name="connsiteX12" fmla="*/ 0 w 677491"/>
                  <a:gd name="connsiteY12" fmla="*/ 484835 h 846406"/>
                  <a:gd name="connsiteX13" fmla="*/ 0 w 677491"/>
                  <a:gd name="connsiteY13" fmla="*/ 311179 h 846406"/>
                  <a:gd name="connsiteX14" fmla="*/ 620 w 677491"/>
                  <a:gd name="connsiteY14" fmla="*/ 305437 h 846406"/>
                  <a:gd name="connsiteX15" fmla="*/ 507 w 677491"/>
                  <a:gd name="connsiteY15" fmla="*/ 304428 h 846406"/>
                  <a:gd name="connsiteX16" fmla="*/ 338999 w 677491"/>
                  <a:gd name="connsiteY16" fmla="*/ 0 h 84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7491" h="846406">
                    <a:moveTo>
                      <a:pt x="338999" y="0"/>
                    </a:moveTo>
                    <a:cubicBezTo>
                      <a:pt x="525943" y="0"/>
                      <a:pt x="677491" y="136297"/>
                      <a:pt x="677491" y="304428"/>
                    </a:cubicBezTo>
                    <a:lnTo>
                      <a:pt x="677120" y="307741"/>
                    </a:lnTo>
                    <a:lnTo>
                      <a:pt x="677491" y="311179"/>
                    </a:lnTo>
                    <a:lnTo>
                      <a:pt x="677491" y="484835"/>
                    </a:lnTo>
                    <a:cubicBezTo>
                      <a:pt x="677491" y="498252"/>
                      <a:pt x="676035" y="511352"/>
                      <a:pt x="673261" y="524003"/>
                    </a:cubicBezTo>
                    <a:lnTo>
                      <a:pt x="671203" y="530191"/>
                    </a:lnTo>
                    <a:lnTo>
                      <a:pt x="669920" y="544429"/>
                    </a:lnTo>
                    <a:cubicBezTo>
                      <a:pt x="638399" y="716768"/>
                      <a:pt x="502104" y="846406"/>
                      <a:pt x="338745" y="846406"/>
                    </a:cubicBezTo>
                    <a:cubicBezTo>
                      <a:pt x="175386" y="846406"/>
                      <a:pt x="39091" y="716768"/>
                      <a:pt x="7570" y="544429"/>
                    </a:cubicBezTo>
                    <a:lnTo>
                      <a:pt x="6287" y="530187"/>
                    </a:lnTo>
                    <a:lnTo>
                      <a:pt x="4230" y="524003"/>
                    </a:lnTo>
                    <a:cubicBezTo>
                      <a:pt x="1457" y="511352"/>
                      <a:pt x="0" y="498252"/>
                      <a:pt x="0" y="484835"/>
                    </a:cubicBezTo>
                    <a:lnTo>
                      <a:pt x="0" y="311179"/>
                    </a:lnTo>
                    <a:lnTo>
                      <a:pt x="620" y="305437"/>
                    </a:lnTo>
                    <a:lnTo>
                      <a:pt x="507" y="304428"/>
                    </a:lnTo>
                    <a:cubicBezTo>
                      <a:pt x="507" y="136297"/>
                      <a:pt x="152055" y="0"/>
                      <a:pt x="338999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35" name="グループ化 434"/>
              <p:cNvGrpSpPr/>
              <p:nvPr/>
            </p:nvGrpSpPr>
            <p:grpSpPr>
              <a:xfrm>
                <a:off x="3822226" y="4876159"/>
                <a:ext cx="174773" cy="220049"/>
                <a:chOff x="3822226" y="4876159"/>
                <a:chExt cx="174773" cy="220049"/>
              </a:xfrm>
            </p:grpSpPr>
            <p:sp>
              <p:nvSpPr>
                <p:cNvPr id="449" name="円/楕円 688"/>
                <p:cNvSpPr/>
                <p:nvPr/>
              </p:nvSpPr>
              <p:spPr>
                <a:xfrm>
                  <a:off x="3822226" y="4959075"/>
                  <a:ext cx="174773" cy="113896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0" name="フリーフォーム 449"/>
                <p:cNvSpPr/>
                <p:nvPr/>
              </p:nvSpPr>
              <p:spPr>
                <a:xfrm rot="5400000">
                  <a:off x="3799588" y="4929236"/>
                  <a:ext cx="220049" cy="113896"/>
                </a:xfrm>
                <a:custGeom>
                  <a:avLst/>
                  <a:gdLst>
                    <a:gd name="connsiteX0" fmla="*/ 0 w 220049"/>
                    <a:gd name="connsiteY0" fmla="*/ 100381 h 113896"/>
                    <a:gd name="connsiteX1" fmla="*/ 140 w 220049"/>
                    <a:gd name="connsiteY1" fmla="*/ 100028 h 113896"/>
                    <a:gd name="connsiteX2" fmla="*/ 5271 w 220049"/>
                    <a:gd name="connsiteY2" fmla="*/ 56948 h 113896"/>
                    <a:gd name="connsiteX3" fmla="*/ 140 w 220049"/>
                    <a:gd name="connsiteY3" fmla="*/ 13868 h 113896"/>
                    <a:gd name="connsiteX4" fmla="*/ 0 w 220049"/>
                    <a:gd name="connsiteY4" fmla="*/ 13515 h 113896"/>
                    <a:gd name="connsiteX5" fmla="*/ 28839 w 220049"/>
                    <a:gd name="connsiteY5" fmla="*/ 4475 h 113896"/>
                    <a:gd name="connsiteX6" fmla="*/ 76515 w 220049"/>
                    <a:gd name="connsiteY6" fmla="*/ 0 h 113896"/>
                    <a:gd name="connsiteX7" fmla="*/ 112397 w 220049"/>
                    <a:gd name="connsiteY7" fmla="*/ 3368 h 113896"/>
                    <a:gd name="connsiteX8" fmla="*/ 136789 w 220049"/>
                    <a:gd name="connsiteY8" fmla="*/ 0 h 113896"/>
                    <a:gd name="connsiteX9" fmla="*/ 220049 w 220049"/>
                    <a:gd name="connsiteY9" fmla="*/ 56948 h 113896"/>
                    <a:gd name="connsiteX10" fmla="*/ 136789 w 220049"/>
                    <a:gd name="connsiteY10" fmla="*/ 113896 h 113896"/>
                    <a:gd name="connsiteX11" fmla="*/ 112397 w 220049"/>
                    <a:gd name="connsiteY11" fmla="*/ 110528 h 113896"/>
                    <a:gd name="connsiteX12" fmla="*/ 76515 w 220049"/>
                    <a:gd name="connsiteY12" fmla="*/ 113896 h 113896"/>
                    <a:gd name="connsiteX13" fmla="*/ 28839 w 220049"/>
                    <a:gd name="connsiteY13" fmla="*/ 109421 h 113896"/>
                    <a:gd name="connsiteX0" fmla="*/ 5271 w 220049"/>
                    <a:gd name="connsiteY0" fmla="*/ 56948 h 148388"/>
                    <a:gd name="connsiteX1" fmla="*/ 140 w 220049"/>
                    <a:gd name="connsiteY1" fmla="*/ 13868 h 148388"/>
                    <a:gd name="connsiteX2" fmla="*/ 0 w 220049"/>
                    <a:gd name="connsiteY2" fmla="*/ 13515 h 148388"/>
                    <a:gd name="connsiteX3" fmla="*/ 28839 w 220049"/>
                    <a:gd name="connsiteY3" fmla="*/ 4475 h 148388"/>
                    <a:gd name="connsiteX4" fmla="*/ 76515 w 220049"/>
                    <a:gd name="connsiteY4" fmla="*/ 0 h 148388"/>
                    <a:gd name="connsiteX5" fmla="*/ 112397 w 220049"/>
                    <a:gd name="connsiteY5" fmla="*/ 3368 h 148388"/>
                    <a:gd name="connsiteX6" fmla="*/ 136789 w 220049"/>
                    <a:gd name="connsiteY6" fmla="*/ 0 h 148388"/>
                    <a:gd name="connsiteX7" fmla="*/ 220049 w 220049"/>
                    <a:gd name="connsiteY7" fmla="*/ 56948 h 148388"/>
                    <a:gd name="connsiteX8" fmla="*/ 136789 w 220049"/>
                    <a:gd name="connsiteY8" fmla="*/ 113896 h 148388"/>
                    <a:gd name="connsiteX9" fmla="*/ 112397 w 220049"/>
                    <a:gd name="connsiteY9" fmla="*/ 110528 h 148388"/>
                    <a:gd name="connsiteX10" fmla="*/ 76515 w 220049"/>
                    <a:gd name="connsiteY10" fmla="*/ 113896 h 148388"/>
                    <a:gd name="connsiteX11" fmla="*/ 28839 w 220049"/>
                    <a:gd name="connsiteY11" fmla="*/ 109421 h 148388"/>
                    <a:gd name="connsiteX12" fmla="*/ 0 w 220049"/>
                    <a:gd name="connsiteY12" fmla="*/ 100381 h 148388"/>
                    <a:gd name="connsiteX13" fmla="*/ 140 w 220049"/>
                    <a:gd name="connsiteY13" fmla="*/ 100028 h 148388"/>
                    <a:gd name="connsiteX14" fmla="*/ 96711 w 220049"/>
                    <a:gd name="connsiteY14" fmla="*/ 148388 h 148388"/>
                    <a:gd name="connsiteX0" fmla="*/ 5271 w 220049"/>
                    <a:gd name="connsiteY0" fmla="*/ 56948 h 113896"/>
                    <a:gd name="connsiteX1" fmla="*/ 140 w 220049"/>
                    <a:gd name="connsiteY1" fmla="*/ 13868 h 113896"/>
                    <a:gd name="connsiteX2" fmla="*/ 0 w 220049"/>
                    <a:gd name="connsiteY2" fmla="*/ 13515 h 113896"/>
                    <a:gd name="connsiteX3" fmla="*/ 28839 w 220049"/>
                    <a:gd name="connsiteY3" fmla="*/ 4475 h 113896"/>
                    <a:gd name="connsiteX4" fmla="*/ 76515 w 220049"/>
                    <a:gd name="connsiteY4" fmla="*/ 0 h 113896"/>
                    <a:gd name="connsiteX5" fmla="*/ 112397 w 220049"/>
                    <a:gd name="connsiteY5" fmla="*/ 3368 h 113896"/>
                    <a:gd name="connsiteX6" fmla="*/ 136789 w 220049"/>
                    <a:gd name="connsiteY6" fmla="*/ 0 h 113896"/>
                    <a:gd name="connsiteX7" fmla="*/ 220049 w 220049"/>
                    <a:gd name="connsiteY7" fmla="*/ 56948 h 113896"/>
                    <a:gd name="connsiteX8" fmla="*/ 136789 w 220049"/>
                    <a:gd name="connsiteY8" fmla="*/ 113896 h 113896"/>
                    <a:gd name="connsiteX9" fmla="*/ 112397 w 220049"/>
                    <a:gd name="connsiteY9" fmla="*/ 110528 h 113896"/>
                    <a:gd name="connsiteX10" fmla="*/ 76515 w 220049"/>
                    <a:gd name="connsiteY10" fmla="*/ 113896 h 113896"/>
                    <a:gd name="connsiteX11" fmla="*/ 28839 w 220049"/>
                    <a:gd name="connsiteY11" fmla="*/ 109421 h 113896"/>
                    <a:gd name="connsiteX12" fmla="*/ 0 w 220049"/>
                    <a:gd name="connsiteY12" fmla="*/ 100381 h 113896"/>
                    <a:gd name="connsiteX13" fmla="*/ 140 w 220049"/>
                    <a:gd name="connsiteY13" fmla="*/ 100028 h 113896"/>
                    <a:gd name="connsiteX0" fmla="*/ 140 w 220049"/>
                    <a:gd name="connsiteY0" fmla="*/ 13868 h 113896"/>
                    <a:gd name="connsiteX1" fmla="*/ 0 w 220049"/>
                    <a:gd name="connsiteY1" fmla="*/ 13515 h 113896"/>
                    <a:gd name="connsiteX2" fmla="*/ 28839 w 220049"/>
                    <a:gd name="connsiteY2" fmla="*/ 4475 h 113896"/>
                    <a:gd name="connsiteX3" fmla="*/ 76515 w 220049"/>
                    <a:gd name="connsiteY3" fmla="*/ 0 h 113896"/>
                    <a:gd name="connsiteX4" fmla="*/ 112397 w 220049"/>
                    <a:gd name="connsiteY4" fmla="*/ 3368 h 113896"/>
                    <a:gd name="connsiteX5" fmla="*/ 136789 w 220049"/>
                    <a:gd name="connsiteY5" fmla="*/ 0 h 113896"/>
                    <a:gd name="connsiteX6" fmla="*/ 220049 w 220049"/>
                    <a:gd name="connsiteY6" fmla="*/ 56948 h 113896"/>
                    <a:gd name="connsiteX7" fmla="*/ 136789 w 220049"/>
                    <a:gd name="connsiteY7" fmla="*/ 113896 h 113896"/>
                    <a:gd name="connsiteX8" fmla="*/ 112397 w 220049"/>
                    <a:gd name="connsiteY8" fmla="*/ 110528 h 113896"/>
                    <a:gd name="connsiteX9" fmla="*/ 76515 w 220049"/>
                    <a:gd name="connsiteY9" fmla="*/ 113896 h 113896"/>
                    <a:gd name="connsiteX10" fmla="*/ 28839 w 220049"/>
                    <a:gd name="connsiteY10" fmla="*/ 109421 h 113896"/>
                    <a:gd name="connsiteX11" fmla="*/ 0 w 220049"/>
                    <a:gd name="connsiteY11" fmla="*/ 100381 h 113896"/>
                    <a:gd name="connsiteX12" fmla="*/ 140 w 220049"/>
                    <a:gd name="connsiteY12" fmla="*/ 100028 h 113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0049" h="113896">
                      <a:moveTo>
                        <a:pt x="140" y="13868"/>
                      </a:moveTo>
                      <a:cubicBezTo>
                        <a:pt x="93" y="13750"/>
                        <a:pt x="47" y="13633"/>
                        <a:pt x="0" y="13515"/>
                      </a:cubicBezTo>
                      <a:lnTo>
                        <a:pt x="28839" y="4475"/>
                      </a:lnTo>
                      <a:cubicBezTo>
                        <a:pt x="43492" y="1594"/>
                        <a:pt x="59603" y="0"/>
                        <a:pt x="76515" y="0"/>
                      </a:cubicBezTo>
                      <a:lnTo>
                        <a:pt x="112397" y="3368"/>
                      </a:lnTo>
                      <a:lnTo>
                        <a:pt x="136789" y="0"/>
                      </a:lnTo>
                      <a:cubicBezTo>
                        <a:pt x="182772" y="0"/>
                        <a:pt x="220049" y="25496"/>
                        <a:pt x="220049" y="56948"/>
                      </a:cubicBezTo>
                      <a:cubicBezTo>
                        <a:pt x="220049" y="88400"/>
                        <a:pt x="182772" y="113896"/>
                        <a:pt x="136789" y="113896"/>
                      </a:cubicBezTo>
                      <a:lnTo>
                        <a:pt x="112397" y="110528"/>
                      </a:lnTo>
                      <a:lnTo>
                        <a:pt x="76515" y="113896"/>
                      </a:lnTo>
                      <a:cubicBezTo>
                        <a:pt x="59603" y="113896"/>
                        <a:pt x="43492" y="112303"/>
                        <a:pt x="28839" y="109421"/>
                      </a:cubicBezTo>
                      <a:lnTo>
                        <a:pt x="0" y="100381"/>
                      </a:lnTo>
                      <a:cubicBezTo>
                        <a:pt x="47" y="100263"/>
                        <a:pt x="93" y="100146"/>
                        <a:pt x="140" y="100028"/>
                      </a:cubicBez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6" name="グループ化 435"/>
              <p:cNvGrpSpPr/>
              <p:nvPr/>
            </p:nvGrpSpPr>
            <p:grpSpPr>
              <a:xfrm>
                <a:off x="3610719" y="4730385"/>
                <a:ext cx="225746" cy="207853"/>
                <a:chOff x="3610719" y="4730385"/>
                <a:chExt cx="225746" cy="207853"/>
              </a:xfrm>
            </p:grpSpPr>
            <p:sp>
              <p:nvSpPr>
                <p:cNvPr id="445" name="楕円 444"/>
                <p:cNvSpPr/>
                <p:nvPr/>
              </p:nvSpPr>
              <p:spPr bwMode="auto">
                <a:xfrm>
                  <a:off x="3612465" y="4807645"/>
                  <a:ext cx="221352" cy="130593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リーフォーム 445"/>
                <p:cNvSpPr/>
                <p:nvPr/>
              </p:nvSpPr>
              <p:spPr bwMode="auto">
                <a:xfrm>
                  <a:off x="3618912" y="4804956"/>
                  <a:ext cx="208458" cy="46457"/>
                </a:xfrm>
                <a:custGeom>
                  <a:avLst/>
                  <a:gdLst>
                    <a:gd name="connsiteX0" fmla="*/ 104229 w 208458"/>
                    <a:gd name="connsiteY0" fmla="*/ 0 h 46457"/>
                    <a:gd name="connsiteX1" fmla="*/ 206208 w 208458"/>
                    <a:gd name="connsiteY1" fmla="*/ 39881 h 46457"/>
                    <a:gd name="connsiteX2" fmla="*/ 208458 w 208458"/>
                    <a:gd name="connsiteY2" fmla="*/ 46457 h 46457"/>
                    <a:gd name="connsiteX3" fmla="*/ 163991 w 208458"/>
                    <a:gd name="connsiteY3" fmla="*/ 33707 h 46457"/>
                    <a:gd name="connsiteX4" fmla="*/ 104229 w 208458"/>
                    <a:gd name="connsiteY4" fmla="*/ 28575 h 46457"/>
                    <a:gd name="connsiteX5" fmla="*/ 44467 w 208458"/>
                    <a:gd name="connsiteY5" fmla="*/ 33707 h 46457"/>
                    <a:gd name="connsiteX6" fmla="*/ 0 w 208458"/>
                    <a:gd name="connsiteY6" fmla="*/ 46457 h 46457"/>
                    <a:gd name="connsiteX7" fmla="*/ 2251 w 208458"/>
                    <a:gd name="connsiteY7" fmla="*/ 39881 h 46457"/>
                    <a:gd name="connsiteX8" fmla="*/ 104229 w 208458"/>
                    <a:gd name="connsiteY8" fmla="*/ 0 h 46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8458" h="46457">
                      <a:moveTo>
                        <a:pt x="104229" y="0"/>
                      </a:moveTo>
                      <a:cubicBezTo>
                        <a:pt x="150073" y="0"/>
                        <a:pt x="189406" y="16444"/>
                        <a:pt x="206208" y="39881"/>
                      </a:cubicBezTo>
                      <a:lnTo>
                        <a:pt x="208458" y="46457"/>
                      </a:lnTo>
                      <a:lnTo>
                        <a:pt x="163991" y="33707"/>
                      </a:lnTo>
                      <a:cubicBezTo>
                        <a:pt x="145623" y="30402"/>
                        <a:pt x="125428" y="28575"/>
                        <a:pt x="104229" y="28575"/>
                      </a:cubicBezTo>
                      <a:cubicBezTo>
                        <a:pt x="83031" y="28575"/>
                        <a:pt x="62836" y="30402"/>
                        <a:pt x="44467" y="33707"/>
                      </a:cubicBezTo>
                      <a:lnTo>
                        <a:pt x="0" y="46457"/>
                      </a:lnTo>
                      <a:lnTo>
                        <a:pt x="2251" y="39881"/>
                      </a:lnTo>
                      <a:cubicBezTo>
                        <a:pt x="19052" y="16444"/>
                        <a:pt x="58385" y="0"/>
                        <a:pt x="10422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7" name="楕円 446"/>
                <p:cNvSpPr/>
                <p:nvPr/>
              </p:nvSpPr>
              <p:spPr bwMode="auto">
                <a:xfrm>
                  <a:off x="3684430" y="4834891"/>
                  <a:ext cx="70848" cy="7610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 447"/>
                <p:cNvSpPr/>
                <p:nvPr/>
              </p:nvSpPr>
              <p:spPr bwMode="auto">
                <a:xfrm>
                  <a:off x="3610719" y="4730385"/>
                  <a:ext cx="225746" cy="60390"/>
                </a:xfrm>
                <a:custGeom>
                  <a:avLst/>
                  <a:gdLst>
                    <a:gd name="connsiteX0" fmla="*/ 71050 w 225746"/>
                    <a:gd name="connsiteY0" fmla="*/ 0 h 60390"/>
                    <a:gd name="connsiteX1" fmla="*/ 225746 w 225746"/>
                    <a:gd name="connsiteY1" fmla="*/ 56449 h 60390"/>
                    <a:gd name="connsiteX2" fmla="*/ 219011 w 225746"/>
                    <a:gd name="connsiteY2" fmla="*/ 60390 h 60390"/>
                    <a:gd name="connsiteX3" fmla="*/ 0 w 225746"/>
                    <a:gd name="connsiteY3" fmla="*/ 41573 h 60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5746" h="60390">
                      <a:moveTo>
                        <a:pt x="71050" y="0"/>
                      </a:moveTo>
                      <a:lnTo>
                        <a:pt x="225746" y="56449"/>
                      </a:lnTo>
                      <a:lnTo>
                        <a:pt x="219011" y="60390"/>
                      </a:lnTo>
                      <a:lnTo>
                        <a:pt x="0" y="41573"/>
                      </a:lnTo>
                      <a:close/>
                    </a:path>
                  </a:pathLst>
                </a:custGeom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37" name="グループ化 436"/>
              <p:cNvGrpSpPr/>
              <p:nvPr/>
            </p:nvGrpSpPr>
            <p:grpSpPr>
              <a:xfrm flipH="1">
                <a:off x="3975689" y="4730385"/>
                <a:ext cx="225746" cy="207853"/>
                <a:chOff x="3610719" y="4730385"/>
                <a:chExt cx="225746" cy="207853"/>
              </a:xfrm>
            </p:grpSpPr>
            <p:sp>
              <p:nvSpPr>
                <p:cNvPr id="441" name="楕円 440"/>
                <p:cNvSpPr/>
                <p:nvPr/>
              </p:nvSpPr>
              <p:spPr bwMode="auto">
                <a:xfrm>
                  <a:off x="3612465" y="4807645"/>
                  <a:ext cx="221352" cy="130593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 441"/>
                <p:cNvSpPr/>
                <p:nvPr/>
              </p:nvSpPr>
              <p:spPr bwMode="auto">
                <a:xfrm>
                  <a:off x="3618912" y="4804956"/>
                  <a:ext cx="208458" cy="46457"/>
                </a:xfrm>
                <a:custGeom>
                  <a:avLst/>
                  <a:gdLst>
                    <a:gd name="connsiteX0" fmla="*/ 104229 w 208458"/>
                    <a:gd name="connsiteY0" fmla="*/ 0 h 46457"/>
                    <a:gd name="connsiteX1" fmla="*/ 206208 w 208458"/>
                    <a:gd name="connsiteY1" fmla="*/ 39881 h 46457"/>
                    <a:gd name="connsiteX2" fmla="*/ 208458 w 208458"/>
                    <a:gd name="connsiteY2" fmla="*/ 46457 h 46457"/>
                    <a:gd name="connsiteX3" fmla="*/ 163991 w 208458"/>
                    <a:gd name="connsiteY3" fmla="*/ 33707 h 46457"/>
                    <a:gd name="connsiteX4" fmla="*/ 104229 w 208458"/>
                    <a:gd name="connsiteY4" fmla="*/ 28575 h 46457"/>
                    <a:gd name="connsiteX5" fmla="*/ 44467 w 208458"/>
                    <a:gd name="connsiteY5" fmla="*/ 33707 h 46457"/>
                    <a:gd name="connsiteX6" fmla="*/ 0 w 208458"/>
                    <a:gd name="connsiteY6" fmla="*/ 46457 h 46457"/>
                    <a:gd name="connsiteX7" fmla="*/ 2251 w 208458"/>
                    <a:gd name="connsiteY7" fmla="*/ 39881 h 46457"/>
                    <a:gd name="connsiteX8" fmla="*/ 104229 w 208458"/>
                    <a:gd name="connsiteY8" fmla="*/ 0 h 46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8458" h="46457">
                      <a:moveTo>
                        <a:pt x="104229" y="0"/>
                      </a:moveTo>
                      <a:cubicBezTo>
                        <a:pt x="150073" y="0"/>
                        <a:pt x="189406" y="16444"/>
                        <a:pt x="206208" y="39881"/>
                      </a:cubicBezTo>
                      <a:lnTo>
                        <a:pt x="208458" y="46457"/>
                      </a:lnTo>
                      <a:lnTo>
                        <a:pt x="163991" y="33707"/>
                      </a:lnTo>
                      <a:cubicBezTo>
                        <a:pt x="145623" y="30402"/>
                        <a:pt x="125428" y="28575"/>
                        <a:pt x="104229" y="28575"/>
                      </a:cubicBezTo>
                      <a:cubicBezTo>
                        <a:pt x="83031" y="28575"/>
                        <a:pt x="62836" y="30402"/>
                        <a:pt x="44467" y="33707"/>
                      </a:cubicBezTo>
                      <a:lnTo>
                        <a:pt x="0" y="46457"/>
                      </a:lnTo>
                      <a:lnTo>
                        <a:pt x="2251" y="39881"/>
                      </a:lnTo>
                      <a:cubicBezTo>
                        <a:pt x="19052" y="16444"/>
                        <a:pt x="58385" y="0"/>
                        <a:pt x="10422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443" name="楕円 442"/>
                <p:cNvSpPr/>
                <p:nvPr/>
              </p:nvSpPr>
              <p:spPr bwMode="auto">
                <a:xfrm>
                  <a:off x="3684430" y="4834891"/>
                  <a:ext cx="70848" cy="7610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 443"/>
                <p:cNvSpPr/>
                <p:nvPr/>
              </p:nvSpPr>
              <p:spPr bwMode="auto">
                <a:xfrm>
                  <a:off x="3610719" y="4730385"/>
                  <a:ext cx="225746" cy="60390"/>
                </a:xfrm>
                <a:custGeom>
                  <a:avLst/>
                  <a:gdLst>
                    <a:gd name="connsiteX0" fmla="*/ 71050 w 225746"/>
                    <a:gd name="connsiteY0" fmla="*/ 0 h 60390"/>
                    <a:gd name="connsiteX1" fmla="*/ 225746 w 225746"/>
                    <a:gd name="connsiteY1" fmla="*/ 56449 h 60390"/>
                    <a:gd name="connsiteX2" fmla="*/ 219011 w 225746"/>
                    <a:gd name="connsiteY2" fmla="*/ 60390 h 60390"/>
                    <a:gd name="connsiteX3" fmla="*/ 0 w 225746"/>
                    <a:gd name="connsiteY3" fmla="*/ 41573 h 60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5746" h="60390">
                      <a:moveTo>
                        <a:pt x="71050" y="0"/>
                      </a:moveTo>
                      <a:lnTo>
                        <a:pt x="225746" y="56449"/>
                      </a:lnTo>
                      <a:lnTo>
                        <a:pt x="219011" y="60390"/>
                      </a:lnTo>
                      <a:lnTo>
                        <a:pt x="0" y="41573"/>
                      </a:lnTo>
                      <a:close/>
                    </a:path>
                  </a:pathLst>
                </a:custGeom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438" name="グループ化 437"/>
              <p:cNvGrpSpPr/>
              <p:nvPr/>
            </p:nvGrpSpPr>
            <p:grpSpPr>
              <a:xfrm>
                <a:off x="3808973" y="5135881"/>
                <a:ext cx="189622" cy="85126"/>
                <a:chOff x="4397498" y="5130165"/>
                <a:chExt cx="412795" cy="118472"/>
              </a:xfrm>
            </p:grpSpPr>
            <p:sp>
              <p:nvSpPr>
                <p:cNvPr id="439" name="フリーフォーム 438"/>
                <p:cNvSpPr/>
                <p:nvPr/>
              </p:nvSpPr>
              <p:spPr bwMode="auto">
                <a:xfrm>
                  <a:off x="4397498" y="5130165"/>
                  <a:ext cx="412795" cy="118472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 439"/>
                <p:cNvSpPr/>
                <p:nvPr/>
              </p:nvSpPr>
              <p:spPr bwMode="auto">
                <a:xfrm>
                  <a:off x="4397498" y="5166541"/>
                  <a:ext cx="412795" cy="45720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53" name="グループ化 1052"/>
            <p:cNvGrpSpPr/>
            <p:nvPr/>
          </p:nvGrpSpPr>
          <p:grpSpPr>
            <a:xfrm>
              <a:off x="2246850" y="1418857"/>
              <a:ext cx="1740429" cy="1186089"/>
              <a:chOff x="2246850" y="1418857"/>
              <a:chExt cx="1740429" cy="1186089"/>
            </a:xfrm>
          </p:grpSpPr>
          <p:grpSp>
            <p:nvGrpSpPr>
              <p:cNvPr id="1054" name="グループ化 1053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1063" name="グループ化 1062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067" name="グループ化 1066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083" name="フリーフォーム 1082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4" name="片側の 2 つの角を丸めた四角形 1083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5" name="角丸四角形 1084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68" name="グループ化 1067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081" name="台形 1080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2" name="台形 1081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69" name="グループ化 1068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076" name="楕円 1075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7" name="角丸四角形 1076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078" name="グループ化 1077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079" name="片側の 2 つの角を丸めた四角形 1078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80" name="片側の 2 つの角を丸めた四角形 1079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070" name="グループ化 1069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073" name="フリーフォーム 1072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4" name="片側の 2 つの角を丸めた四角形 1073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5" name="角丸四角形 1074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71" name="角丸四角形 1070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2" name="角丸四角形 1071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64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5" name="正方形/長方形 1064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6" name="正方形/長方形 1065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5" name="グループ化 1054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056" name="フリーフォーム 1055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フリーフォーム 1056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フリーフォーム 1057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フリーフォーム 1058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フリーフォーム 1059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1" name="フリーフォーム 1060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フリーフォーム 1061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52" name="グループ化 1751"/>
          <p:cNvGrpSpPr/>
          <p:nvPr/>
        </p:nvGrpSpPr>
        <p:grpSpPr>
          <a:xfrm>
            <a:off x="4090277" y="875908"/>
            <a:ext cx="1740429" cy="1729038"/>
            <a:chOff x="4090277" y="875908"/>
            <a:chExt cx="1740429" cy="1729038"/>
          </a:xfrm>
        </p:grpSpPr>
        <p:grpSp>
          <p:nvGrpSpPr>
            <p:cNvPr id="59" name="グループ化 58"/>
            <p:cNvGrpSpPr/>
            <p:nvPr/>
          </p:nvGrpSpPr>
          <p:grpSpPr>
            <a:xfrm>
              <a:off x="4202156" y="875908"/>
              <a:ext cx="1516670" cy="1125814"/>
              <a:chOff x="4194180" y="875908"/>
              <a:chExt cx="1516670" cy="1125814"/>
            </a:xfrm>
          </p:grpSpPr>
          <p:sp>
            <p:nvSpPr>
              <p:cNvPr id="60" name="正方形/長方形 59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" name="グループ化 60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62" name="正方形/長方形 61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正方形/長方形 69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正方形/長方形 70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正方形/長方形 72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正方形/長方形 75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正方形/長方形 76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正方形/長方形 78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正方形/長方形 79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正方形/長方形 80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正方形/長方形 81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正方形/長方形 82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正方形/長方形 83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正方形/長方形 84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正方形/長方形 85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21" name="グループ化 520"/>
            <p:cNvGrpSpPr/>
            <p:nvPr/>
          </p:nvGrpSpPr>
          <p:grpSpPr>
            <a:xfrm>
              <a:off x="4701138" y="1004072"/>
              <a:ext cx="518706" cy="827730"/>
              <a:chOff x="4705350" y="4456556"/>
              <a:chExt cx="971208" cy="1549812"/>
            </a:xfrm>
          </p:grpSpPr>
          <p:sp>
            <p:nvSpPr>
              <p:cNvPr id="522" name="角丸四角形 521"/>
              <p:cNvSpPr/>
              <p:nvPr/>
            </p:nvSpPr>
            <p:spPr bwMode="auto">
              <a:xfrm>
                <a:off x="4803020" y="4456556"/>
                <a:ext cx="779112" cy="674441"/>
              </a:xfrm>
              <a:prstGeom prst="roundRect">
                <a:avLst>
                  <a:gd name="adj" fmla="val 44532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3" name="台形 522"/>
              <p:cNvSpPr/>
              <p:nvPr/>
            </p:nvSpPr>
            <p:spPr>
              <a:xfrm>
                <a:off x="4705350" y="5472176"/>
                <a:ext cx="971208" cy="534189"/>
              </a:xfrm>
              <a:prstGeom prst="trapezoid">
                <a:avLst>
                  <a:gd name="adj" fmla="val 19026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4" name="フリーフォーム 523"/>
              <p:cNvSpPr/>
              <p:nvPr/>
            </p:nvSpPr>
            <p:spPr>
              <a:xfrm>
                <a:off x="4871867" y="5239329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5" name="台形 524"/>
              <p:cNvSpPr/>
              <p:nvPr/>
            </p:nvSpPr>
            <p:spPr>
              <a:xfrm rot="10800000">
                <a:off x="5010795" y="5424577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26" name="グループ化 525"/>
              <p:cNvGrpSpPr/>
              <p:nvPr/>
            </p:nvGrpSpPr>
            <p:grpSpPr>
              <a:xfrm rot="20700000">
                <a:off x="4769543" y="4807355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552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3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7" name="グループ化 526"/>
              <p:cNvGrpSpPr/>
              <p:nvPr/>
            </p:nvGrpSpPr>
            <p:grpSpPr>
              <a:xfrm rot="900000" flipH="1">
                <a:off x="5455072" y="4807356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550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1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28" name="片側の 2 つの角を丸めた四角形 527"/>
              <p:cNvSpPr/>
              <p:nvPr/>
            </p:nvSpPr>
            <p:spPr bwMode="auto">
              <a:xfrm>
                <a:off x="5322234" y="5632003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29" name="角丸四角形 528"/>
              <p:cNvSpPr/>
              <p:nvPr/>
            </p:nvSpPr>
            <p:spPr bwMode="auto">
              <a:xfrm>
                <a:off x="4847196" y="4520219"/>
                <a:ext cx="696792" cy="780860"/>
              </a:xfrm>
              <a:prstGeom prst="roundRect">
                <a:avLst>
                  <a:gd name="adj" fmla="val 4453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30" name="楕円 529"/>
              <p:cNvSpPr/>
              <p:nvPr/>
            </p:nvSpPr>
            <p:spPr bwMode="auto">
              <a:xfrm>
                <a:off x="4970344" y="4897739"/>
                <a:ext cx="80899" cy="8089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月 530"/>
              <p:cNvSpPr/>
              <p:nvPr/>
            </p:nvSpPr>
            <p:spPr bwMode="auto">
              <a:xfrm rot="5400000">
                <a:off x="4987934" y="4732414"/>
                <a:ext cx="45720" cy="215868"/>
              </a:xfrm>
              <a:prstGeom prst="moon">
                <a:avLst>
                  <a:gd name="adj" fmla="val 75966"/>
                </a:avLst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楕円 531"/>
              <p:cNvSpPr/>
              <p:nvPr/>
            </p:nvSpPr>
            <p:spPr bwMode="auto">
              <a:xfrm>
                <a:off x="5333828" y="4897739"/>
                <a:ext cx="80899" cy="80899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月 532"/>
              <p:cNvSpPr/>
              <p:nvPr/>
            </p:nvSpPr>
            <p:spPr bwMode="auto">
              <a:xfrm rot="5400000">
                <a:off x="5351418" y="4732414"/>
                <a:ext cx="45720" cy="215868"/>
              </a:xfrm>
              <a:prstGeom prst="moon">
                <a:avLst>
                  <a:gd name="adj" fmla="val 75966"/>
                </a:avLst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4" name="月 533"/>
              <p:cNvSpPr/>
              <p:nvPr/>
            </p:nvSpPr>
            <p:spPr bwMode="auto">
              <a:xfrm rot="16200000" flipH="1">
                <a:off x="5172732" y="5073332"/>
                <a:ext cx="45719" cy="182109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5" name="フリーフォーム 534"/>
              <p:cNvSpPr/>
              <p:nvPr/>
            </p:nvSpPr>
            <p:spPr bwMode="auto">
              <a:xfrm rot="2700000">
                <a:off x="5013783" y="5048227"/>
                <a:ext cx="45719" cy="147631"/>
              </a:xfrm>
              <a:custGeom>
                <a:avLst/>
                <a:gdLst>
                  <a:gd name="connsiteX0" fmla="*/ 74533 w 74533"/>
                  <a:gd name="connsiteY0" fmla="*/ 0 h 201299"/>
                  <a:gd name="connsiteX1" fmla="*/ 46863 w 74533"/>
                  <a:gd name="connsiteY1" fmla="*/ 37173 h 201299"/>
                  <a:gd name="connsiteX2" fmla="*/ 32715 w 74533"/>
                  <a:gd name="connsiteY2" fmla="*/ 100651 h 201299"/>
                  <a:gd name="connsiteX3" fmla="*/ 46863 w 74533"/>
                  <a:gd name="connsiteY3" fmla="*/ 164130 h 201299"/>
                  <a:gd name="connsiteX4" fmla="*/ 74530 w 74533"/>
                  <a:gd name="connsiteY4" fmla="*/ 201299 h 201299"/>
                  <a:gd name="connsiteX5" fmla="*/ 47807 w 74533"/>
                  <a:gd name="connsiteY5" fmla="*/ 187709 h 201299"/>
                  <a:gd name="connsiteX6" fmla="*/ 0 w 74533"/>
                  <a:gd name="connsiteY6" fmla="*/ 100650 h 201299"/>
                  <a:gd name="connsiteX7" fmla="*/ 47807 w 74533"/>
                  <a:gd name="connsiteY7" fmla="*/ 13591 h 201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3" h="201299">
                    <a:moveTo>
                      <a:pt x="74533" y="0"/>
                    </a:moveTo>
                    <a:lnTo>
                      <a:pt x="46863" y="37173"/>
                    </a:lnTo>
                    <a:cubicBezTo>
                      <a:pt x="37753" y="56684"/>
                      <a:pt x="32715" y="78135"/>
                      <a:pt x="32715" y="100651"/>
                    </a:cubicBezTo>
                    <a:cubicBezTo>
                      <a:pt x="32715" y="123168"/>
                      <a:pt x="37753" y="144619"/>
                      <a:pt x="46863" y="164130"/>
                    </a:cubicBezTo>
                    <a:lnTo>
                      <a:pt x="74530" y="201299"/>
                    </a:lnTo>
                    <a:lnTo>
                      <a:pt x="47807" y="187709"/>
                    </a:lnTo>
                    <a:cubicBezTo>
                      <a:pt x="18270" y="165429"/>
                      <a:pt x="0" y="134649"/>
                      <a:pt x="0" y="100650"/>
                    </a:cubicBezTo>
                    <a:cubicBezTo>
                      <a:pt x="0" y="66652"/>
                      <a:pt x="18270" y="35872"/>
                      <a:pt x="47807" y="1359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6" name="フリーフォーム 535"/>
              <p:cNvSpPr/>
              <p:nvPr/>
            </p:nvSpPr>
            <p:spPr bwMode="auto">
              <a:xfrm rot="18900000" flipH="1">
                <a:off x="5332835" y="5043484"/>
                <a:ext cx="45719" cy="147631"/>
              </a:xfrm>
              <a:custGeom>
                <a:avLst/>
                <a:gdLst>
                  <a:gd name="connsiteX0" fmla="*/ 74533 w 74533"/>
                  <a:gd name="connsiteY0" fmla="*/ 0 h 201299"/>
                  <a:gd name="connsiteX1" fmla="*/ 46863 w 74533"/>
                  <a:gd name="connsiteY1" fmla="*/ 37173 h 201299"/>
                  <a:gd name="connsiteX2" fmla="*/ 32715 w 74533"/>
                  <a:gd name="connsiteY2" fmla="*/ 100651 h 201299"/>
                  <a:gd name="connsiteX3" fmla="*/ 46863 w 74533"/>
                  <a:gd name="connsiteY3" fmla="*/ 164130 h 201299"/>
                  <a:gd name="connsiteX4" fmla="*/ 74530 w 74533"/>
                  <a:gd name="connsiteY4" fmla="*/ 201299 h 201299"/>
                  <a:gd name="connsiteX5" fmla="*/ 47807 w 74533"/>
                  <a:gd name="connsiteY5" fmla="*/ 187709 h 201299"/>
                  <a:gd name="connsiteX6" fmla="*/ 0 w 74533"/>
                  <a:gd name="connsiteY6" fmla="*/ 100650 h 201299"/>
                  <a:gd name="connsiteX7" fmla="*/ 47807 w 74533"/>
                  <a:gd name="connsiteY7" fmla="*/ 13591 h 201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3" h="201299">
                    <a:moveTo>
                      <a:pt x="74533" y="0"/>
                    </a:moveTo>
                    <a:lnTo>
                      <a:pt x="46863" y="37173"/>
                    </a:lnTo>
                    <a:cubicBezTo>
                      <a:pt x="37753" y="56684"/>
                      <a:pt x="32715" y="78135"/>
                      <a:pt x="32715" y="100651"/>
                    </a:cubicBezTo>
                    <a:cubicBezTo>
                      <a:pt x="32715" y="123168"/>
                      <a:pt x="37753" y="144619"/>
                      <a:pt x="46863" y="164130"/>
                    </a:cubicBezTo>
                    <a:lnTo>
                      <a:pt x="74530" y="201299"/>
                    </a:lnTo>
                    <a:lnTo>
                      <a:pt x="47807" y="187709"/>
                    </a:lnTo>
                    <a:cubicBezTo>
                      <a:pt x="18270" y="165429"/>
                      <a:pt x="0" y="134649"/>
                      <a:pt x="0" y="100650"/>
                    </a:cubicBezTo>
                    <a:cubicBezTo>
                      <a:pt x="0" y="66652"/>
                      <a:pt x="18270" y="35872"/>
                      <a:pt x="47807" y="1359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7" name="フリーフォーム 536"/>
              <p:cNvSpPr/>
              <p:nvPr/>
            </p:nvSpPr>
            <p:spPr bwMode="auto">
              <a:xfrm>
                <a:off x="4870827" y="4901172"/>
                <a:ext cx="83089" cy="29465"/>
              </a:xfrm>
              <a:custGeom>
                <a:avLst/>
                <a:gdLst>
                  <a:gd name="connsiteX0" fmla="*/ 42497 w 83089"/>
                  <a:gd name="connsiteY0" fmla="*/ 0 h 29465"/>
                  <a:gd name="connsiteX1" fmla="*/ 81397 w 83089"/>
                  <a:gd name="connsiteY1" fmla="*/ 11848 h 29465"/>
                  <a:gd name="connsiteX2" fmla="*/ 83089 w 83089"/>
                  <a:gd name="connsiteY2" fmla="*/ 13694 h 29465"/>
                  <a:gd name="connsiteX3" fmla="*/ 79491 w 83089"/>
                  <a:gd name="connsiteY3" fmla="*/ 17618 h 29465"/>
                  <a:gd name="connsiteX4" fmla="*/ 40592 w 83089"/>
                  <a:gd name="connsiteY4" fmla="*/ 29465 h 29465"/>
                  <a:gd name="connsiteX5" fmla="*/ 1693 w 83089"/>
                  <a:gd name="connsiteY5" fmla="*/ 17618 h 29465"/>
                  <a:gd name="connsiteX6" fmla="*/ 0 w 83089"/>
                  <a:gd name="connsiteY6" fmla="*/ 15772 h 29465"/>
                  <a:gd name="connsiteX7" fmla="*/ 3598 w 83089"/>
                  <a:gd name="connsiteY7" fmla="*/ 11848 h 29465"/>
                  <a:gd name="connsiteX8" fmla="*/ 42497 w 83089"/>
                  <a:gd name="connsiteY8" fmla="*/ 0 h 2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89" h="29465">
                    <a:moveTo>
                      <a:pt x="42497" y="0"/>
                    </a:moveTo>
                    <a:cubicBezTo>
                      <a:pt x="57688" y="0"/>
                      <a:pt x="71441" y="4528"/>
                      <a:pt x="81397" y="11848"/>
                    </a:cubicBezTo>
                    <a:lnTo>
                      <a:pt x="83089" y="13694"/>
                    </a:lnTo>
                    <a:lnTo>
                      <a:pt x="79491" y="17618"/>
                    </a:lnTo>
                    <a:cubicBezTo>
                      <a:pt x="69536" y="24938"/>
                      <a:pt x="55783" y="29465"/>
                      <a:pt x="40592" y="29465"/>
                    </a:cubicBezTo>
                    <a:cubicBezTo>
                      <a:pt x="25401" y="29465"/>
                      <a:pt x="11648" y="24938"/>
                      <a:pt x="1693" y="17618"/>
                    </a:cubicBezTo>
                    <a:lnTo>
                      <a:pt x="0" y="15772"/>
                    </a:lnTo>
                    <a:lnTo>
                      <a:pt x="3598" y="11848"/>
                    </a:lnTo>
                    <a:cubicBezTo>
                      <a:pt x="13553" y="4528"/>
                      <a:pt x="27306" y="0"/>
                      <a:pt x="42497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8" name="フリーフォーム 537"/>
              <p:cNvSpPr/>
              <p:nvPr/>
            </p:nvSpPr>
            <p:spPr bwMode="auto">
              <a:xfrm>
                <a:off x="4870827" y="4944987"/>
                <a:ext cx="83089" cy="29465"/>
              </a:xfrm>
              <a:custGeom>
                <a:avLst/>
                <a:gdLst>
                  <a:gd name="connsiteX0" fmla="*/ 42497 w 83089"/>
                  <a:gd name="connsiteY0" fmla="*/ 0 h 29465"/>
                  <a:gd name="connsiteX1" fmla="*/ 81397 w 83089"/>
                  <a:gd name="connsiteY1" fmla="*/ 11848 h 29465"/>
                  <a:gd name="connsiteX2" fmla="*/ 83089 w 83089"/>
                  <a:gd name="connsiteY2" fmla="*/ 13694 h 29465"/>
                  <a:gd name="connsiteX3" fmla="*/ 79491 w 83089"/>
                  <a:gd name="connsiteY3" fmla="*/ 17618 h 29465"/>
                  <a:gd name="connsiteX4" fmla="*/ 40592 w 83089"/>
                  <a:gd name="connsiteY4" fmla="*/ 29465 h 29465"/>
                  <a:gd name="connsiteX5" fmla="*/ 1693 w 83089"/>
                  <a:gd name="connsiteY5" fmla="*/ 17618 h 29465"/>
                  <a:gd name="connsiteX6" fmla="*/ 0 w 83089"/>
                  <a:gd name="connsiteY6" fmla="*/ 15772 h 29465"/>
                  <a:gd name="connsiteX7" fmla="*/ 3598 w 83089"/>
                  <a:gd name="connsiteY7" fmla="*/ 11848 h 29465"/>
                  <a:gd name="connsiteX8" fmla="*/ 42497 w 83089"/>
                  <a:gd name="connsiteY8" fmla="*/ 0 h 2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89" h="29465">
                    <a:moveTo>
                      <a:pt x="42497" y="0"/>
                    </a:moveTo>
                    <a:cubicBezTo>
                      <a:pt x="57688" y="0"/>
                      <a:pt x="71441" y="4528"/>
                      <a:pt x="81397" y="11848"/>
                    </a:cubicBezTo>
                    <a:lnTo>
                      <a:pt x="83089" y="13694"/>
                    </a:lnTo>
                    <a:lnTo>
                      <a:pt x="79491" y="17618"/>
                    </a:lnTo>
                    <a:cubicBezTo>
                      <a:pt x="69536" y="24938"/>
                      <a:pt x="55783" y="29465"/>
                      <a:pt x="40592" y="29465"/>
                    </a:cubicBezTo>
                    <a:cubicBezTo>
                      <a:pt x="25401" y="29465"/>
                      <a:pt x="11648" y="24938"/>
                      <a:pt x="1693" y="17618"/>
                    </a:cubicBezTo>
                    <a:lnTo>
                      <a:pt x="0" y="15772"/>
                    </a:lnTo>
                    <a:lnTo>
                      <a:pt x="3598" y="11848"/>
                    </a:lnTo>
                    <a:cubicBezTo>
                      <a:pt x="13553" y="4528"/>
                      <a:pt x="27306" y="0"/>
                      <a:pt x="42497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9" name="フリーフォーム 538"/>
              <p:cNvSpPr/>
              <p:nvPr/>
            </p:nvSpPr>
            <p:spPr bwMode="auto">
              <a:xfrm>
                <a:off x="5436612" y="4901172"/>
                <a:ext cx="83089" cy="29465"/>
              </a:xfrm>
              <a:custGeom>
                <a:avLst/>
                <a:gdLst>
                  <a:gd name="connsiteX0" fmla="*/ 42497 w 83089"/>
                  <a:gd name="connsiteY0" fmla="*/ 0 h 29465"/>
                  <a:gd name="connsiteX1" fmla="*/ 81397 w 83089"/>
                  <a:gd name="connsiteY1" fmla="*/ 11848 h 29465"/>
                  <a:gd name="connsiteX2" fmla="*/ 83089 w 83089"/>
                  <a:gd name="connsiteY2" fmla="*/ 13694 h 29465"/>
                  <a:gd name="connsiteX3" fmla="*/ 79491 w 83089"/>
                  <a:gd name="connsiteY3" fmla="*/ 17618 h 29465"/>
                  <a:gd name="connsiteX4" fmla="*/ 40592 w 83089"/>
                  <a:gd name="connsiteY4" fmla="*/ 29465 h 29465"/>
                  <a:gd name="connsiteX5" fmla="*/ 1693 w 83089"/>
                  <a:gd name="connsiteY5" fmla="*/ 17618 h 29465"/>
                  <a:gd name="connsiteX6" fmla="*/ 0 w 83089"/>
                  <a:gd name="connsiteY6" fmla="*/ 15772 h 29465"/>
                  <a:gd name="connsiteX7" fmla="*/ 3598 w 83089"/>
                  <a:gd name="connsiteY7" fmla="*/ 11848 h 29465"/>
                  <a:gd name="connsiteX8" fmla="*/ 42497 w 83089"/>
                  <a:gd name="connsiteY8" fmla="*/ 0 h 2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89" h="29465">
                    <a:moveTo>
                      <a:pt x="42497" y="0"/>
                    </a:moveTo>
                    <a:cubicBezTo>
                      <a:pt x="57688" y="0"/>
                      <a:pt x="71441" y="4528"/>
                      <a:pt x="81397" y="11848"/>
                    </a:cubicBezTo>
                    <a:lnTo>
                      <a:pt x="83089" y="13694"/>
                    </a:lnTo>
                    <a:lnTo>
                      <a:pt x="79491" y="17618"/>
                    </a:lnTo>
                    <a:cubicBezTo>
                      <a:pt x="69536" y="24938"/>
                      <a:pt x="55783" y="29465"/>
                      <a:pt x="40592" y="29465"/>
                    </a:cubicBezTo>
                    <a:cubicBezTo>
                      <a:pt x="25401" y="29465"/>
                      <a:pt x="11648" y="24938"/>
                      <a:pt x="1693" y="17618"/>
                    </a:cubicBezTo>
                    <a:lnTo>
                      <a:pt x="0" y="15772"/>
                    </a:lnTo>
                    <a:lnTo>
                      <a:pt x="3598" y="11848"/>
                    </a:lnTo>
                    <a:cubicBezTo>
                      <a:pt x="13553" y="4528"/>
                      <a:pt x="27306" y="0"/>
                      <a:pt x="42497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0" name="フリーフォーム 539"/>
              <p:cNvSpPr/>
              <p:nvPr/>
            </p:nvSpPr>
            <p:spPr bwMode="auto">
              <a:xfrm>
                <a:off x="5436612" y="4944987"/>
                <a:ext cx="83089" cy="29465"/>
              </a:xfrm>
              <a:custGeom>
                <a:avLst/>
                <a:gdLst>
                  <a:gd name="connsiteX0" fmla="*/ 42497 w 83089"/>
                  <a:gd name="connsiteY0" fmla="*/ 0 h 29465"/>
                  <a:gd name="connsiteX1" fmla="*/ 81397 w 83089"/>
                  <a:gd name="connsiteY1" fmla="*/ 11848 h 29465"/>
                  <a:gd name="connsiteX2" fmla="*/ 83089 w 83089"/>
                  <a:gd name="connsiteY2" fmla="*/ 13694 h 29465"/>
                  <a:gd name="connsiteX3" fmla="*/ 79491 w 83089"/>
                  <a:gd name="connsiteY3" fmla="*/ 17618 h 29465"/>
                  <a:gd name="connsiteX4" fmla="*/ 40592 w 83089"/>
                  <a:gd name="connsiteY4" fmla="*/ 29465 h 29465"/>
                  <a:gd name="connsiteX5" fmla="*/ 1693 w 83089"/>
                  <a:gd name="connsiteY5" fmla="*/ 17618 h 29465"/>
                  <a:gd name="connsiteX6" fmla="*/ 0 w 83089"/>
                  <a:gd name="connsiteY6" fmla="*/ 15772 h 29465"/>
                  <a:gd name="connsiteX7" fmla="*/ 3598 w 83089"/>
                  <a:gd name="connsiteY7" fmla="*/ 11848 h 29465"/>
                  <a:gd name="connsiteX8" fmla="*/ 42497 w 83089"/>
                  <a:gd name="connsiteY8" fmla="*/ 0 h 2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89" h="29465">
                    <a:moveTo>
                      <a:pt x="42497" y="0"/>
                    </a:moveTo>
                    <a:cubicBezTo>
                      <a:pt x="57688" y="0"/>
                      <a:pt x="71441" y="4528"/>
                      <a:pt x="81397" y="11848"/>
                    </a:cubicBezTo>
                    <a:lnTo>
                      <a:pt x="83089" y="13694"/>
                    </a:lnTo>
                    <a:lnTo>
                      <a:pt x="79491" y="17618"/>
                    </a:lnTo>
                    <a:cubicBezTo>
                      <a:pt x="69536" y="24938"/>
                      <a:pt x="55783" y="29465"/>
                      <a:pt x="40592" y="29465"/>
                    </a:cubicBezTo>
                    <a:cubicBezTo>
                      <a:pt x="25401" y="29465"/>
                      <a:pt x="11648" y="24938"/>
                      <a:pt x="1693" y="17618"/>
                    </a:cubicBezTo>
                    <a:lnTo>
                      <a:pt x="0" y="15772"/>
                    </a:lnTo>
                    <a:lnTo>
                      <a:pt x="3598" y="11848"/>
                    </a:lnTo>
                    <a:cubicBezTo>
                      <a:pt x="13553" y="4528"/>
                      <a:pt x="27306" y="0"/>
                      <a:pt x="42497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1" name="楕円 540"/>
              <p:cNvSpPr/>
              <p:nvPr/>
            </p:nvSpPr>
            <p:spPr bwMode="auto">
              <a:xfrm>
                <a:off x="5123582" y="4991100"/>
                <a:ext cx="132314" cy="68442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台形 541"/>
              <p:cNvSpPr/>
              <p:nvPr/>
            </p:nvSpPr>
            <p:spPr>
              <a:xfrm rot="10800000" flipV="1">
                <a:off x="5118546" y="5482650"/>
                <a:ext cx="148236" cy="498032"/>
              </a:xfrm>
              <a:prstGeom prst="trapezoid">
                <a:avLst>
                  <a:gd name="adj" fmla="val 32110"/>
                </a:avLst>
              </a:prstGeom>
              <a:solidFill>
                <a:srgbClr val="C00000">
                  <a:alpha val="98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3" name="台形 542"/>
              <p:cNvSpPr/>
              <p:nvPr/>
            </p:nvSpPr>
            <p:spPr>
              <a:xfrm rot="10800000">
                <a:off x="5118546" y="5381976"/>
                <a:ext cx="148236" cy="111366"/>
              </a:xfrm>
              <a:prstGeom prst="trapezoid">
                <a:avLst>
                  <a:gd name="adj" fmla="val 40678"/>
                </a:avLst>
              </a:prstGeom>
              <a:solidFill>
                <a:srgbClr val="C00000">
                  <a:alpha val="98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4" name="平行四辺形 543"/>
              <p:cNvSpPr/>
              <p:nvPr/>
            </p:nvSpPr>
            <p:spPr>
              <a:xfrm>
                <a:off x="5015506" y="5373280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5" name="平行四辺形 544"/>
              <p:cNvSpPr/>
              <p:nvPr/>
            </p:nvSpPr>
            <p:spPr>
              <a:xfrm flipH="1">
                <a:off x="5195486" y="5373280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6" name="フリーフォーム 545"/>
              <p:cNvSpPr/>
              <p:nvPr/>
            </p:nvSpPr>
            <p:spPr>
              <a:xfrm>
                <a:off x="4790904" y="5390418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7" name="フリーフォーム 546"/>
              <p:cNvSpPr/>
              <p:nvPr/>
            </p:nvSpPr>
            <p:spPr>
              <a:xfrm flipH="1">
                <a:off x="5001436" y="5372909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8" name="楕円 547"/>
              <p:cNvSpPr/>
              <p:nvPr/>
            </p:nvSpPr>
            <p:spPr bwMode="auto">
              <a:xfrm>
                <a:off x="5157282" y="5741711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楕円 548"/>
              <p:cNvSpPr/>
              <p:nvPr/>
            </p:nvSpPr>
            <p:spPr bwMode="auto">
              <a:xfrm>
                <a:off x="5157282" y="5890301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6" name="グループ化 1085"/>
            <p:cNvGrpSpPr/>
            <p:nvPr/>
          </p:nvGrpSpPr>
          <p:grpSpPr>
            <a:xfrm>
              <a:off x="4090277" y="1403775"/>
              <a:ext cx="1740429" cy="1201171"/>
              <a:chOff x="4090277" y="1403775"/>
              <a:chExt cx="1740429" cy="1201171"/>
            </a:xfrm>
          </p:grpSpPr>
          <p:grpSp>
            <p:nvGrpSpPr>
              <p:cNvPr id="1087" name="グループ化 1086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096" name="グループ化 1095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100" name="グループ化 1099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124" name="フリーフォーム 1123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5" name="片側の 2 つの角を丸めた四角形 1124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6" name="角丸四角形 1125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01" name="グループ化 1100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122" name="台形 1121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3" name="台形 1122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02" name="グループ化 1101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1119" name="フリーフォーム 1118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0" name="片側の 2 つの角を丸めた四角形 1119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1" name="角丸四角形 1120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03" name="グループ化 1102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115" name="フリーフォーム 1114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6" name="片側の 2 つの角を丸めた四角形 1115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7" name="片側の 2 つの角を丸めた四角形 1116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8" name="角丸四角形 1117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04" name="グループ化 1103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110" name="楕円 1109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11" name="角丸四角形 1110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112" name="グループ化 1111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113" name="片側の 2 つの角を丸めた四角形 1112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14" name="片側の 2 つの角を丸めた四角形 1113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105" name="グループ化 1104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107" name="フリーフォーム 1106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8" name="片側の 2 つの角を丸めた四角形 1107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09" name="角丸四角形 1108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06" name="角丸四角形 1105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97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8" name="正方形/長方形 1097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9" name="正方形/長方形 1098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8" name="グループ化 1087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089" name="フリーフォーム 1088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0" name="フリーフォーム 1089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1" name="フリーフォーム 1090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2" name="フリーフォーム 1091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3" name="フリーフォーム 1092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フリーフォーム 1093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5" name="フリーフォーム 1094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53" name="グループ化 1752"/>
          <p:cNvGrpSpPr/>
          <p:nvPr/>
        </p:nvGrpSpPr>
        <p:grpSpPr>
          <a:xfrm>
            <a:off x="5950226" y="875908"/>
            <a:ext cx="1740429" cy="1729038"/>
            <a:chOff x="5950226" y="875908"/>
            <a:chExt cx="1740429" cy="1729038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6062105" y="875908"/>
              <a:ext cx="1516670" cy="1125814"/>
              <a:chOff x="6067970" y="875908"/>
              <a:chExt cx="1516670" cy="1125814"/>
            </a:xfrm>
          </p:grpSpPr>
          <p:sp>
            <p:nvSpPr>
              <p:cNvPr id="88" name="正方形/長方形 87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" name="グループ化 88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90" name="正方形/長方形 89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正方形/長方形 90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正方形/長方形 91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正方形/長方形 92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正方形/長方形 93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正方形/長方形 94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正方形/長方形 95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正方形/長方形 96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正方形/長方形 97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正方形/長方形 98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正方形/長方形 99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正方形/長方形 100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正方形/長方形 101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正方形/長方形 102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正方形/長方形 103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正方形/長方形 104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正方形/長方形 105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正方形/長方形 106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正方形/長方形 107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正方形/長方形 108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正方形/長方形 109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正方形/長方形 110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正方形/長方形 111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正方形/長方形 112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正方形/長方形 113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9" name="グループ化 488"/>
            <p:cNvGrpSpPr/>
            <p:nvPr/>
          </p:nvGrpSpPr>
          <p:grpSpPr>
            <a:xfrm>
              <a:off x="6567429" y="1029373"/>
              <a:ext cx="506022" cy="806810"/>
              <a:chOff x="5933519" y="4490980"/>
              <a:chExt cx="947462" cy="1510645"/>
            </a:xfrm>
          </p:grpSpPr>
          <p:sp>
            <p:nvSpPr>
              <p:cNvPr id="490" name="フリーフォーム 489"/>
              <p:cNvSpPr/>
              <p:nvPr/>
            </p:nvSpPr>
            <p:spPr bwMode="auto">
              <a:xfrm>
                <a:off x="6038552" y="4490980"/>
                <a:ext cx="750164" cy="642720"/>
              </a:xfrm>
              <a:custGeom>
                <a:avLst/>
                <a:gdLst>
                  <a:gd name="connsiteX0" fmla="*/ 282221 w 733987"/>
                  <a:gd name="connsiteY0" fmla="*/ 0 h 508830"/>
                  <a:gd name="connsiteX1" fmla="*/ 339099 w 733987"/>
                  <a:gd name="connsiteY1" fmla="*/ 5169 h 508830"/>
                  <a:gd name="connsiteX2" fmla="*/ 366994 w 733987"/>
                  <a:gd name="connsiteY2" fmla="*/ 12975 h 508830"/>
                  <a:gd name="connsiteX3" fmla="*/ 394889 w 733987"/>
                  <a:gd name="connsiteY3" fmla="*/ 5169 h 508830"/>
                  <a:gd name="connsiteX4" fmla="*/ 451766 w 733987"/>
                  <a:gd name="connsiteY4" fmla="*/ 0 h 508830"/>
                  <a:gd name="connsiteX5" fmla="*/ 733987 w 733987"/>
                  <a:gd name="connsiteY5" fmla="*/ 254415 h 508830"/>
                  <a:gd name="connsiteX6" fmla="*/ 451766 w 733987"/>
                  <a:gd name="connsiteY6" fmla="*/ 508830 h 508830"/>
                  <a:gd name="connsiteX7" fmla="*/ 394889 w 733987"/>
                  <a:gd name="connsiteY7" fmla="*/ 503661 h 508830"/>
                  <a:gd name="connsiteX8" fmla="*/ 366994 w 733987"/>
                  <a:gd name="connsiteY8" fmla="*/ 495855 h 508830"/>
                  <a:gd name="connsiteX9" fmla="*/ 339099 w 733987"/>
                  <a:gd name="connsiteY9" fmla="*/ 503661 h 508830"/>
                  <a:gd name="connsiteX10" fmla="*/ 282221 w 733987"/>
                  <a:gd name="connsiteY10" fmla="*/ 508830 h 508830"/>
                  <a:gd name="connsiteX11" fmla="*/ 0 w 733987"/>
                  <a:gd name="connsiteY11" fmla="*/ 254415 h 508830"/>
                  <a:gd name="connsiteX12" fmla="*/ 282221 w 733987"/>
                  <a:gd name="connsiteY12" fmla="*/ 0 h 508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3987" h="508830">
                    <a:moveTo>
                      <a:pt x="282221" y="0"/>
                    </a:moveTo>
                    <a:cubicBezTo>
                      <a:pt x="301705" y="0"/>
                      <a:pt x="320727" y="1780"/>
                      <a:pt x="339099" y="5169"/>
                    </a:cubicBezTo>
                    <a:lnTo>
                      <a:pt x="366994" y="12975"/>
                    </a:lnTo>
                    <a:lnTo>
                      <a:pt x="394889" y="5169"/>
                    </a:lnTo>
                    <a:cubicBezTo>
                      <a:pt x="413261" y="1780"/>
                      <a:pt x="432283" y="0"/>
                      <a:pt x="451766" y="0"/>
                    </a:cubicBezTo>
                    <a:cubicBezTo>
                      <a:pt x="607632" y="0"/>
                      <a:pt x="733987" y="113905"/>
                      <a:pt x="733987" y="254415"/>
                    </a:cubicBezTo>
                    <a:cubicBezTo>
                      <a:pt x="733987" y="394925"/>
                      <a:pt x="607632" y="508830"/>
                      <a:pt x="451766" y="508830"/>
                    </a:cubicBezTo>
                    <a:cubicBezTo>
                      <a:pt x="432283" y="508830"/>
                      <a:pt x="413261" y="507050"/>
                      <a:pt x="394889" y="503661"/>
                    </a:cubicBezTo>
                    <a:lnTo>
                      <a:pt x="366994" y="495855"/>
                    </a:lnTo>
                    <a:lnTo>
                      <a:pt x="339099" y="503661"/>
                    </a:lnTo>
                    <a:cubicBezTo>
                      <a:pt x="320727" y="507050"/>
                      <a:pt x="301705" y="508830"/>
                      <a:pt x="282221" y="508830"/>
                    </a:cubicBezTo>
                    <a:cubicBezTo>
                      <a:pt x="126355" y="508830"/>
                      <a:pt x="0" y="394925"/>
                      <a:pt x="0" y="254415"/>
                    </a:cubicBezTo>
                    <a:cubicBezTo>
                      <a:pt x="0" y="113905"/>
                      <a:pt x="126355" y="0"/>
                      <a:pt x="2822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フリーフォーム 490"/>
              <p:cNvSpPr/>
              <p:nvPr/>
            </p:nvSpPr>
            <p:spPr bwMode="auto">
              <a:xfrm>
                <a:off x="6772812" y="5515162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2" name="台形 491"/>
              <p:cNvSpPr/>
              <p:nvPr/>
            </p:nvSpPr>
            <p:spPr>
              <a:xfrm>
                <a:off x="6283824" y="5234586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93" name="グループ化 492"/>
              <p:cNvGrpSpPr/>
              <p:nvPr/>
            </p:nvGrpSpPr>
            <p:grpSpPr>
              <a:xfrm>
                <a:off x="6227268" y="5357552"/>
                <a:ext cx="360161" cy="644070"/>
                <a:chOff x="3717150" y="5357552"/>
                <a:chExt cx="360161" cy="644070"/>
              </a:xfrm>
            </p:grpSpPr>
            <p:sp>
              <p:nvSpPr>
                <p:cNvPr id="516" name="台形 515"/>
                <p:cNvSpPr/>
                <p:nvPr/>
              </p:nvSpPr>
              <p:spPr>
                <a:xfrm rot="10800000">
                  <a:off x="3718929" y="5385671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7" name="台形 516"/>
                <p:cNvSpPr/>
                <p:nvPr/>
              </p:nvSpPr>
              <p:spPr>
                <a:xfrm rot="10800000" flipV="1">
                  <a:off x="3824203" y="5458226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8" name="台形 517"/>
                <p:cNvSpPr/>
                <p:nvPr/>
              </p:nvSpPr>
              <p:spPr>
                <a:xfrm rot="10800000">
                  <a:off x="3824203" y="5357552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9" name="平行四辺形 518"/>
                <p:cNvSpPr/>
                <p:nvPr/>
              </p:nvSpPr>
              <p:spPr>
                <a:xfrm>
                  <a:off x="371715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0" name="平行四辺形 519"/>
                <p:cNvSpPr/>
                <p:nvPr/>
              </p:nvSpPr>
              <p:spPr>
                <a:xfrm flipH="1">
                  <a:off x="389713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94" name="フリーフォーム 493"/>
              <p:cNvSpPr/>
              <p:nvPr/>
            </p:nvSpPr>
            <p:spPr bwMode="auto">
              <a:xfrm flipH="1">
                <a:off x="5933519" y="5515162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5" name="フリーフォーム 494"/>
              <p:cNvSpPr/>
              <p:nvPr/>
            </p:nvSpPr>
            <p:spPr>
              <a:xfrm>
                <a:off x="6013947" y="5385674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6" name="平行四辺形 14"/>
              <p:cNvSpPr/>
              <p:nvPr/>
            </p:nvSpPr>
            <p:spPr>
              <a:xfrm flipH="1">
                <a:off x="6164163" y="5385675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7" name="平行四辺形 14"/>
              <p:cNvSpPr/>
              <p:nvPr/>
            </p:nvSpPr>
            <p:spPr>
              <a:xfrm>
                <a:off x="6377287" y="5385675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98" name="グループ化 497"/>
              <p:cNvGrpSpPr/>
              <p:nvPr/>
            </p:nvGrpSpPr>
            <p:grpSpPr>
              <a:xfrm>
                <a:off x="6014390" y="4883665"/>
                <a:ext cx="167685" cy="232292"/>
                <a:chOff x="1564361" y="1500881"/>
                <a:chExt cx="156844" cy="201655"/>
              </a:xfrm>
            </p:grpSpPr>
            <p:sp>
              <p:nvSpPr>
                <p:cNvPr id="514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5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9" name="グループ化 498"/>
              <p:cNvGrpSpPr/>
              <p:nvPr/>
            </p:nvGrpSpPr>
            <p:grpSpPr>
              <a:xfrm flipH="1">
                <a:off x="6650391" y="4883665"/>
                <a:ext cx="167685" cy="232292"/>
                <a:chOff x="1564361" y="1500881"/>
                <a:chExt cx="156844" cy="201655"/>
              </a:xfrm>
            </p:grpSpPr>
            <p:sp>
              <p:nvSpPr>
                <p:cNvPr id="512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3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0" name="円/楕円 840"/>
              <p:cNvSpPr/>
              <p:nvPr/>
            </p:nvSpPr>
            <p:spPr>
              <a:xfrm>
                <a:off x="6097620" y="4554125"/>
                <a:ext cx="628412" cy="756397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1" name="フリーフォーム 500"/>
              <p:cNvSpPr/>
              <p:nvPr/>
            </p:nvSpPr>
            <p:spPr>
              <a:xfrm>
                <a:off x="6356094" y="4972228"/>
                <a:ext cx="101024" cy="144292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2" name="月 501"/>
              <p:cNvSpPr/>
              <p:nvPr/>
            </p:nvSpPr>
            <p:spPr bwMode="auto">
              <a:xfrm rot="16200000" flipH="1">
                <a:off x="6387960" y="5087273"/>
                <a:ext cx="45719" cy="182109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フリーフォーム 502"/>
              <p:cNvSpPr/>
              <p:nvPr/>
            </p:nvSpPr>
            <p:spPr bwMode="auto">
              <a:xfrm>
                <a:off x="6095502" y="4526631"/>
                <a:ext cx="630418" cy="281900"/>
              </a:xfrm>
              <a:custGeom>
                <a:avLst/>
                <a:gdLst>
                  <a:gd name="connsiteX0" fmla="*/ 432057 w 707935"/>
                  <a:gd name="connsiteY0" fmla="*/ 1372 h 377383"/>
                  <a:gd name="connsiteX1" fmla="*/ 611389 w 707935"/>
                  <a:gd name="connsiteY1" fmla="*/ 96548 h 377383"/>
                  <a:gd name="connsiteX2" fmla="*/ 704661 w 707935"/>
                  <a:gd name="connsiteY2" fmla="*/ 331061 h 377383"/>
                  <a:gd name="connsiteX3" fmla="*/ 693416 w 707935"/>
                  <a:gd name="connsiteY3" fmla="*/ 362861 h 377383"/>
                  <a:gd name="connsiteX4" fmla="*/ 661615 w 707935"/>
                  <a:gd name="connsiteY4" fmla="*/ 374107 h 377383"/>
                  <a:gd name="connsiteX5" fmla="*/ 427102 w 707935"/>
                  <a:gd name="connsiteY5" fmla="*/ 280834 h 377383"/>
                  <a:gd name="connsiteX6" fmla="*/ 379408 w 707935"/>
                  <a:gd name="connsiteY6" fmla="*/ 222742 h 377383"/>
                  <a:gd name="connsiteX7" fmla="*/ 353968 w 707935"/>
                  <a:gd name="connsiteY7" fmla="*/ 174176 h 377383"/>
                  <a:gd name="connsiteX8" fmla="*/ 328527 w 707935"/>
                  <a:gd name="connsiteY8" fmla="*/ 222744 h 377383"/>
                  <a:gd name="connsiteX9" fmla="*/ 280832 w 707935"/>
                  <a:gd name="connsiteY9" fmla="*/ 280836 h 377383"/>
                  <a:gd name="connsiteX10" fmla="*/ 46320 w 707935"/>
                  <a:gd name="connsiteY10" fmla="*/ 374109 h 377383"/>
                  <a:gd name="connsiteX11" fmla="*/ 14519 w 707935"/>
                  <a:gd name="connsiteY11" fmla="*/ 362863 h 377383"/>
                  <a:gd name="connsiteX12" fmla="*/ 3274 w 707935"/>
                  <a:gd name="connsiteY12" fmla="*/ 331062 h 377383"/>
                  <a:gd name="connsiteX13" fmla="*/ 96546 w 707935"/>
                  <a:gd name="connsiteY13" fmla="*/ 96550 h 377383"/>
                  <a:gd name="connsiteX14" fmla="*/ 331059 w 707935"/>
                  <a:gd name="connsiteY14" fmla="*/ 3276 h 377383"/>
                  <a:gd name="connsiteX15" fmla="*/ 353965 w 707935"/>
                  <a:gd name="connsiteY15" fmla="*/ 11376 h 377383"/>
                  <a:gd name="connsiteX16" fmla="*/ 376875 w 707935"/>
                  <a:gd name="connsiteY16" fmla="*/ 3274 h 377383"/>
                  <a:gd name="connsiteX17" fmla="*/ 432057 w 707935"/>
                  <a:gd name="connsiteY17" fmla="*/ 1372 h 377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7935" h="377383">
                    <a:moveTo>
                      <a:pt x="432057" y="1372"/>
                    </a:moveTo>
                    <a:cubicBezTo>
                      <a:pt x="490379" y="8298"/>
                      <a:pt x="556131" y="41290"/>
                      <a:pt x="611389" y="96548"/>
                    </a:cubicBezTo>
                    <a:cubicBezTo>
                      <a:pt x="685065" y="170224"/>
                      <a:pt x="719159" y="262558"/>
                      <a:pt x="704661" y="331061"/>
                    </a:cubicBezTo>
                    <a:lnTo>
                      <a:pt x="693416" y="362861"/>
                    </a:lnTo>
                    <a:lnTo>
                      <a:pt x="661615" y="374107"/>
                    </a:lnTo>
                    <a:cubicBezTo>
                      <a:pt x="593112" y="388605"/>
                      <a:pt x="500779" y="354510"/>
                      <a:pt x="427102" y="280834"/>
                    </a:cubicBezTo>
                    <a:cubicBezTo>
                      <a:pt x="408684" y="262415"/>
                      <a:pt x="392738" y="242829"/>
                      <a:pt x="379408" y="222742"/>
                    </a:cubicBezTo>
                    <a:lnTo>
                      <a:pt x="353968" y="174176"/>
                    </a:lnTo>
                    <a:lnTo>
                      <a:pt x="328527" y="222744"/>
                    </a:lnTo>
                    <a:cubicBezTo>
                      <a:pt x="315197" y="242831"/>
                      <a:pt x="299252" y="262417"/>
                      <a:pt x="280832" y="280836"/>
                    </a:cubicBezTo>
                    <a:cubicBezTo>
                      <a:pt x="207157" y="354512"/>
                      <a:pt x="114823" y="388607"/>
                      <a:pt x="46320" y="374109"/>
                    </a:cubicBezTo>
                    <a:lnTo>
                      <a:pt x="14519" y="362863"/>
                    </a:lnTo>
                    <a:lnTo>
                      <a:pt x="3274" y="331062"/>
                    </a:lnTo>
                    <a:cubicBezTo>
                      <a:pt x="-11224" y="262560"/>
                      <a:pt x="22871" y="170226"/>
                      <a:pt x="96546" y="96550"/>
                    </a:cubicBezTo>
                    <a:cubicBezTo>
                      <a:pt x="170223" y="22873"/>
                      <a:pt x="262557" y="-11221"/>
                      <a:pt x="331059" y="3276"/>
                    </a:cubicBezTo>
                    <a:lnTo>
                      <a:pt x="353965" y="11376"/>
                    </a:lnTo>
                    <a:lnTo>
                      <a:pt x="376875" y="3274"/>
                    </a:lnTo>
                    <a:cubicBezTo>
                      <a:pt x="394001" y="-350"/>
                      <a:pt x="412616" y="-938"/>
                      <a:pt x="432057" y="137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月 503"/>
              <p:cNvSpPr/>
              <p:nvPr/>
            </p:nvSpPr>
            <p:spPr bwMode="auto">
              <a:xfrm rot="5400000">
                <a:off x="6224657" y="4747392"/>
                <a:ext cx="45719" cy="204352"/>
              </a:xfrm>
              <a:prstGeom prst="moon">
                <a:avLst>
                  <a:gd name="adj" fmla="val 43363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フリーフォーム 504"/>
              <p:cNvSpPr/>
              <p:nvPr/>
            </p:nvSpPr>
            <p:spPr bwMode="auto">
              <a:xfrm>
                <a:off x="6145341" y="4880247"/>
                <a:ext cx="205014" cy="126572"/>
              </a:xfrm>
              <a:custGeom>
                <a:avLst/>
                <a:gdLst>
                  <a:gd name="connsiteX0" fmla="*/ 247727 w 425422"/>
                  <a:gd name="connsiteY0" fmla="*/ 230 h 262648"/>
                  <a:gd name="connsiteX1" fmla="*/ 409271 w 425422"/>
                  <a:gd name="connsiteY1" fmla="*/ 53778 h 262648"/>
                  <a:gd name="connsiteX2" fmla="*/ 425422 w 425422"/>
                  <a:gd name="connsiteY2" fmla="*/ 74329 h 262648"/>
                  <a:gd name="connsiteX3" fmla="*/ 421711 w 425422"/>
                  <a:gd name="connsiteY3" fmla="*/ 100202 h 262648"/>
                  <a:gd name="connsiteX4" fmla="*/ 245062 w 425422"/>
                  <a:gd name="connsiteY4" fmla="*/ 252062 h 262648"/>
                  <a:gd name="connsiteX5" fmla="*/ 16151 w 425422"/>
                  <a:gd name="connsiteY5" fmla="*/ 208871 h 262648"/>
                  <a:gd name="connsiteX6" fmla="*/ 0 w 425422"/>
                  <a:gd name="connsiteY6" fmla="*/ 188320 h 262648"/>
                  <a:gd name="connsiteX7" fmla="*/ 3711 w 425422"/>
                  <a:gd name="connsiteY7" fmla="*/ 162447 h 262648"/>
                  <a:gd name="connsiteX8" fmla="*/ 180359 w 425422"/>
                  <a:gd name="connsiteY8" fmla="*/ 10587 h 262648"/>
                  <a:gd name="connsiteX9" fmla="*/ 247727 w 425422"/>
                  <a:gd name="connsiteY9" fmla="*/ 230 h 26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5422" h="262648">
                    <a:moveTo>
                      <a:pt x="247727" y="230"/>
                    </a:moveTo>
                    <a:cubicBezTo>
                      <a:pt x="313498" y="-2391"/>
                      <a:pt x="372697" y="17508"/>
                      <a:pt x="409271" y="53778"/>
                    </a:cubicBezTo>
                    <a:lnTo>
                      <a:pt x="425422" y="74329"/>
                    </a:lnTo>
                    <a:lnTo>
                      <a:pt x="421711" y="100202"/>
                    </a:lnTo>
                    <a:cubicBezTo>
                      <a:pt x="403658" y="166465"/>
                      <a:pt x="336221" y="227636"/>
                      <a:pt x="245062" y="252062"/>
                    </a:cubicBezTo>
                    <a:cubicBezTo>
                      <a:pt x="153904" y="276488"/>
                      <a:pt x="64916" y="257231"/>
                      <a:pt x="16151" y="208871"/>
                    </a:cubicBezTo>
                    <a:lnTo>
                      <a:pt x="0" y="188320"/>
                    </a:lnTo>
                    <a:lnTo>
                      <a:pt x="3711" y="162447"/>
                    </a:lnTo>
                    <a:cubicBezTo>
                      <a:pt x="21763" y="96184"/>
                      <a:pt x="89201" y="35013"/>
                      <a:pt x="180359" y="10587"/>
                    </a:cubicBezTo>
                    <a:cubicBezTo>
                      <a:pt x="203149" y="4481"/>
                      <a:pt x="225803" y="1104"/>
                      <a:pt x="247727" y="23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/>
              <p:cNvSpPr/>
              <p:nvPr/>
            </p:nvSpPr>
            <p:spPr bwMode="auto">
              <a:xfrm>
                <a:off x="6244351" y="4902928"/>
                <a:ext cx="68353" cy="65290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7" name="グループ化 506"/>
              <p:cNvGrpSpPr/>
              <p:nvPr/>
            </p:nvGrpSpPr>
            <p:grpSpPr>
              <a:xfrm flipH="1">
                <a:off x="6457118" y="4826709"/>
                <a:ext cx="205014" cy="180111"/>
                <a:chOff x="6505386" y="4826709"/>
                <a:chExt cx="205014" cy="180111"/>
              </a:xfrm>
            </p:grpSpPr>
            <p:sp>
              <p:nvSpPr>
                <p:cNvPr id="509" name="月 508"/>
                <p:cNvSpPr/>
                <p:nvPr/>
              </p:nvSpPr>
              <p:spPr bwMode="auto">
                <a:xfrm rot="5400000">
                  <a:off x="6584702" y="4747393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0" name="フリーフォーム 509"/>
                <p:cNvSpPr/>
                <p:nvPr/>
              </p:nvSpPr>
              <p:spPr bwMode="auto">
                <a:xfrm>
                  <a:off x="6505386" y="4880248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楕円 510"/>
                <p:cNvSpPr/>
                <p:nvPr/>
              </p:nvSpPr>
              <p:spPr bwMode="auto">
                <a:xfrm>
                  <a:off x="6604396" y="4902929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8" name="月 507"/>
              <p:cNvSpPr/>
              <p:nvPr/>
            </p:nvSpPr>
            <p:spPr bwMode="auto">
              <a:xfrm rot="12889395">
                <a:off x="6331077" y="4598824"/>
                <a:ext cx="49933" cy="258502"/>
              </a:xfrm>
              <a:prstGeom prst="moon">
                <a:avLst>
                  <a:gd name="adj" fmla="val 29337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27" name="グループ化 1126"/>
            <p:cNvGrpSpPr/>
            <p:nvPr/>
          </p:nvGrpSpPr>
          <p:grpSpPr>
            <a:xfrm>
              <a:off x="5950226" y="1403775"/>
              <a:ext cx="1740429" cy="1201171"/>
              <a:chOff x="5950226" y="1403775"/>
              <a:chExt cx="1740429" cy="1201171"/>
            </a:xfrm>
          </p:grpSpPr>
          <p:grpSp>
            <p:nvGrpSpPr>
              <p:cNvPr id="1128" name="グループ化 1127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137" name="グループ化 1136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141" name="グループ化 1140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178" name="フリーフォーム 1177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9" name="片側の 2 つの角を丸めた四角形 1178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80" name="角丸四角形 1179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2" name="グループ化 1141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176" name="台形 1175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7" name="台形 1176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3" name="グループ化 1142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172" name="フリーフォーム 1171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3" name="片側の 2 つの角を丸めた四角形 117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4" name="片側の 2 つの角を丸めた四角形 117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5" name="角丸四角形 1174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4" name="グループ化 1143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1166" name="フリーフォーム 1165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167" name="グループ化 1166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1170" name="楕円 1169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71" name="楕円 1170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168" name="正方形/長方形 1167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9" name="正方形/長方形 1168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5" name="グループ化 1144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163" name="フリーフォーム 1162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4" name="片側の 2 つの角を丸めた四角形 1163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5" name="角丸四角形 1164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6" name="グループ化 1145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159" name="フリーフォーム 1158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0" name="片側の 2 つの角を丸めた四角形 115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1" name="片側の 2 つの角を丸めた四角形 116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62" name="角丸四角形 1161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147" name="グループ化 1146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154" name="楕円 1153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5" name="角丸四角形 1154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156" name="グループ化 1155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157" name="片側の 2 つの角を丸めた四角形 1156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58" name="片側の 2 つの角を丸めた四角形 1157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148" name="グループ化 1147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151" name="フリーフォーム 115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2" name="片側の 2 つの角を丸めた四角形 115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3" name="角丸四角形 115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49" name="角丸四角形 1148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0" name="角丸四角形 1149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38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9" name="正方形/長方形 1138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0" name="正方形/長方形 1139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29" name="グループ化 1128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130" name="フリーフォーム 1129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1" name="フリーフォーム 1130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フリーフォーム 1131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3" name="フリーフォーム 1132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フリーフォーム 1133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5" name="フリーフォーム 1134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フリーフォーム 1135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54" name="グループ化 1753"/>
          <p:cNvGrpSpPr/>
          <p:nvPr/>
        </p:nvGrpSpPr>
        <p:grpSpPr>
          <a:xfrm>
            <a:off x="7827851" y="875908"/>
            <a:ext cx="1744944" cy="1729038"/>
            <a:chOff x="7827851" y="875908"/>
            <a:chExt cx="1744944" cy="1729038"/>
          </a:xfrm>
        </p:grpSpPr>
        <p:grpSp>
          <p:nvGrpSpPr>
            <p:cNvPr id="115" name="グループ化 114"/>
            <p:cNvGrpSpPr/>
            <p:nvPr/>
          </p:nvGrpSpPr>
          <p:grpSpPr>
            <a:xfrm>
              <a:off x="7941988" y="875908"/>
              <a:ext cx="1516670" cy="1125814"/>
              <a:chOff x="7937410" y="875908"/>
              <a:chExt cx="1516670" cy="1125814"/>
            </a:xfrm>
          </p:grpSpPr>
          <p:sp>
            <p:nvSpPr>
              <p:cNvPr id="116" name="正方形/長方形 115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7" name="グループ化 116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118" name="正方形/長方形 117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正方形/長方形 118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正方形/長方形 119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正方形/長方形 120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正方形/長方形 121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正方形/長方形 122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正方形/長方形 123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正方形/長方形 124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正方形/長方形 125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" name="正方形/長方形 126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正方形/長方形 127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" name="正方形/長方形 128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正方形/長方形 129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" name="正方形/長方形 130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正方形/長方形 131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正方形/長方形 132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正方形/長方形 133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正方形/長方形 134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正方形/長方形 135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正方形/長方形 136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正方形/長方形 137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正方形/長方形 138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正方形/長方形 139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正方形/長方形 140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正方形/長方形 141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4" name="グループ化 553"/>
            <p:cNvGrpSpPr/>
            <p:nvPr/>
          </p:nvGrpSpPr>
          <p:grpSpPr>
            <a:xfrm>
              <a:off x="8447312" y="996630"/>
              <a:ext cx="506022" cy="829608"/>
              <a:chOff x="7197542" y="4448293"/>
              <a:chExt cx="947462" cy="1553332"/>
            </a:xfrm>
          </p:grpSpPr>
          <p:sp>
            <p:nvSpPr>
              <p:cNvPr id="555" name="フリーフォーム 554"/>
              <p:cNvSpPr/>
              <p:nvPr/>
            </p:nvSpPr>
            <p:spPr bwMode="auto">
              <a:xfrm flipH="1">
                <a:off x="7284082" y="4448293"/>
                <a:ext cx="780418" cy="578194"/>
              </a:xfrm>
              <a:custGeom>
                <a:avLst/>
                <a:gdLst>
                  <a:gd name="connsiteX0" fmla="*/ 501734 w 845698"/>
                  <a:gd name="connsiteY0" fmla="*/ 0 h 451708"/>
                  <a:gd name="connsiteX1" fmla="*/ 443977 w 845698"/>
                  <a:gd name="connsiteY1" fmla="*/ 11661 h 451708"/>
                  <a:gd name="connsiteX2" fmla="*/ 422849 w 845698"/>
                  <a:gd name="connsiteY2" fmla="*/ 25906 h 451708"/>
                  <a:gd name="connsiteX3" fmla="*/ 401722 w 845698"/>
                  <a:gd name="connsiteY3" fmla="*/ 11661 h 451708"/>
                  <a:gd name="connsiteX4" fmla="*/ 343964 w 845698"/>
                  <a:gd name="connsiteY4" fmla="*/ 0 h 451708"/>
                  <a:gd name="connsiteX5" fmla="*/ 239041 w 845698"/>
                  <a:gd name="connsiteY5" fmla="*/ 43461 h 451708"/>
                  <a:gd name="connsiteX6" fmla="*/ 232662 w 845698"/>
                  <a:gd name="connsiteY6" fmla="*/ 52922 h 451708"/>
                  <a:gd name="connsiteX7" fmla="*/ 199793 w 845698"/>
                  <a:gd name="connsiteY7" fmla="*/ 46286 h 451708"/>
                  <a:gd name="connsiteX8" fmla="*/ 63070 w 845698"/>
                  <a:gd name="connsiteY8" fmla="*/ 136913 h 451708"/>
                  <a:gd name="connsiteX9" fmla="*/ 51789 w 845698"/>
                  <a:gd name="connsiteY9" fmla="*/ 192786 h 451708"/>
                  <a:gd name="connsiteX10" fmla="*/ 43461 w 845698"/>
                  <a:gd name="connsiteY10" fmla="*/ 198401 h 451708"/>
                  <a:gd name="connsiteX11" fmla="*/ 0 w 845698"/>
                  <a:gd name="connsiteY11" fmla="*/ 303324 h 451708"/>
                  <a:gd name="connsiteX12" fmla="*/ 148384 w 845698"/>
                  <a:gd name="connsiteY12" fmla="*/ 451708 h 451708"/>
                  <a:gd name="connsiteX13" fmla="*/ 285107 w 845698"/>
                  <a:gd name="connsiteY13" fmla="*/ 361082 h 451708"/>
                  <a:gd name="connsiteX14" fmla="*/ 296388 w 845698"/>
                  <a:gd name="connsiteY14" fmla="*/ 305209 h 451708"/>
                  <a:gd name="connsiteX15" fmla="*/ 304716 w 845698"/>
                  <a:gd name="connsiteY15" fmla="*/ 299594 h 451708"/>
                  <a:gd name="connsiteX16" fmla="*/ 311095 w 845698"/>
                  <a:gd name="connsiteY16" fmla="*/ 290132 h 451708"/>
                  <a:gd name="connsiteX17" fmla="*/ 343964 w 845698"/>
                  <a:gd name="connsiteY17" fmla="*/ 296768 h 451708"/>
                  <a:gd name="connsiteX18" fmla="*/ 401722 w 845698"/>
                  <a:gd name="connsiteY18" fmla="*/ 285107 h 451708"/>
                  <a:gd name="connsiteX19" fmla="*/ 422849 w 845698"/>
                  <a:gd name="connsiteY19" fmla="*/ 270863 h 451708"/>
                  <a:gd name="connsiteX20" fmla="*/ 443977 w 845698"/>
                  <a:gd name="connsiteY20" fmla="*/ 285107 h 451708"/>
                  <a:gd name="connsiteX21" fmla="*/ 501734 w 845698"/>
                  <a:gd name="connsiteY21" fmla="*/ 296768 h 451708"/>
                  <a:gd name="connsiteX22" fmla="*/ 534603 w 845698"/>
                  <a:gd name="connsiteY22" fmla="*/ 290132 h 451708"/>
                  <a:gd name="connsiteX23" fmla="*/ 540982 w 845698"/>
                  <a:gd name="connsiteY23" fmla="*/ 299594 h 451708"/>
                  <a:gd name="connsiteX24" fmla="*/ 549310 w 845698"/>
                  <a:gd name="connsiteY24" fmla="*/ 305209 h 451708"/>
                  <a:gd name="connsiteX25" fmla="*/ 560591 w 845698"/>
                  <a:gd name="connsiteY25" fmla="*/ 361082 h 451708"/>
                  <a:gd name="connsiteX26" fmla="*/ 697314 w 845698"/>
                  <a:gd name="connsiteY26" fmla="*/ 451708 h 451708"/>
                  <a:gd name="connsiteX27" fmla="*/ 845698 w 845698"/>
                  <a:gd name="connsiteY27" fmla="*/ 303324 h 451708"/>
                  <a:gd name="connsiteX28" fmla="*/ 802237 w 845698"/>
                  <a:gd name="connsiteY28" fmla="*/ 198401 h 451708"/>
                  <a:gd name="connsiteX29" fmla="*/ 793909 w 845698"/>
                  <a:gd name="connsiteY29" fmla="*/ 192786 h 451708"/>
                  <a:gd name="connsiteX30" fmla="*/ 782628 w 845698"/>
                  <a:gd name="connsiteY30" fmla="*/ 136913 h 451708"/>
                  <a:gd name="connsiteX31" fmla="*/ 645905 w 845698"/>
                  <a:gd name="connsiteY31" fmla="*/ 46286 h 451708"/>
                  <a:gd name="connsiteX32" fmla="*/ 613036 w 845698"/>
                  <a:gd name="connsiteY32" fmla="*/ 52922 h 451708"/>
                  <a:gd name="connsiteX33" fmla="*/ 606657 w 845698"/>
                  <a:gd name="connsiteY33" fmla="*/ 43461 h 451708"/>
                  <a:gd name="connsiteX34" fmla="*/ 501734 w 845698"/>
                  <a:gd name="connsiteY34" fmla="*/ 0 h 451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45698" h="451708">
                    <a:moveTo>
                      <a:pt x="501734" y="0"/>
                    </a:moveTo>
                    <a:cubicBezTo>
                      <a:pt x="481247" y="0"/>
                      <a:pt x="461729" y="4152"/>
                      <a:pt x="443977" y="11661"/>
                    </a:cubicBezTo>
                    <a:lnTo>
                      <a:pt x="422849" y="25906"/>
                    </a:lnTo>
                    <a:lnTo>
                      <a:pt x="401722" y="11661"/>
                    </a:lnTo>
                    <a:cubicBezTo>
                      <a:pt x="383969" y="4152"/>
                      <a:pt x="364452" y="0"/>
                      <a:pt x="343964" y="0"/>
                    </a:cubicBezTo>
                    <a:cubicBezTo>
                      <a:pt x="302989" y="0"/>
                      <a:pt x="265893" y="16609"/>
                      <a:pt x="239041" y="43461"/>
                    </a:cubicBezTo>
                    <a:lnTo>
                      <a:pt x="232662" y="52922"/>
                    </a:lnTo>
                    <a:lnTo>
                      <a:pt x="199793" y="46286"/>
                    </a:lnTo>
                    <a:cubicBezTo>
                      <a:pt x="138330" y="46286"/>
                      <a:pt x="85596" y="83655"/>
                      <a:pt x="63070" y="136913"/>
                    </a:cubicBezTo>
                    <a:lnTo>
                      <a:pt x="51789" y="192786"/>
                    </a:lnTo>
                    <a:lnTo>
                      <a:pt x="43461" y="198401"/>
                    </a:lnTo>
                    <a:cubicBezTo>
                      <a:pt x="16608" y="225253"/>
                      <a:pt x="0" y="262349"/>
                      <a:pt x="0" y="303324"/>
                    </a:cubicBezTo>
                    <a:cubicBezTo>
                      <a:pt x="0" y="385274"/>
                      <a:pt x="66434" y="451708"/>
                      <a:pt x="148384" y="451708"/>
                    </a:cubicBezTo>
                    <a:cubicBezTo>
                      <a:pt x="209847" y="451708"/>
                      <a:pt x="262582" y="414339"/>
                      <a:pt x="285107" y="361082"/>
                    </a:cubicBezTo>
                    <a:lnTo>
                      <a:pt x="296388" y="305209"/>
                    </a:lnTo>
                    <a:lnTo>
                      <a:pt x="304716" y="299594"/>
                    </a:lnTo>
                    <a:lnTo>
                      <a:pt x="311095" y="290132"/>
                    </a:lnTo>
                    <a:lnTo>
                      <a:pt x="343964" y="296768"/>
                    </a:lnTo>
                    <a:cubicBezTo>
                      <a:pt x="364452" y="296768"/>
                      <a:pt x="383969" y="292616"/>
                      <a:pt x="401722" y="285107"/>
                    </a:cubicBezTo>
                    <a:lnTo>
                      <a:pt x="422849" y="270863"/>
                    </a:lnTo>
                    <a:lnTo>
                      <a:pt x="443977" y="285107"/>
                    </a:lnTo>
                    <a:cubicBezTo>
                      <a:pt x="461729" y="292616"/>
                      <a:pt x="481247" y="296768"/>
                      <a:pt x="501734" y="296768"/>
                    </a:cubicBezTo>
                    <a:lnTo>
                      <a:pt x="534603" y="290132"/>
                    </a:lnTo>
                    <a:lnTo>
                      <a:pt x="540982" y="299594"/>
                    </a:lnTo>
                    <a:lnTo>
                      <a:pt x="549310" y="305209"/>
                    </a:lnTo>
                    <a:lnTo>
                      <a:pt x="560591" y="361082"/>
                    </a:lnTo>
                    <a:cubicBezTo>
                      <a:pt x="583116" y="414339"/>
                      <a:pt x="635851" y="451708"/>
                      <a:pt x="697314" y="451708"/>
                    </a:cubicBezTo>
                    <a:cubicBezTo>
                      <a:pt x="779264" y="451708"/>
                      <a:pt x="845698" y="385274"/>
                      <a:pt x="845698" y="303324"/>
                    </a:cubicBezTo>
                    <a:cubicBezTo>
                      <a:pt x="845698" y="262349"/>
                      <a:pt x="829090" y="225253"/>
                      <a:pt x="802237" y="198401"/>
                    </a:cubicBezTo>
                    <a:lnTo>
                      <a:pt x="793909" y="192786"/>
                    </a:lnTo>
                    <a:lnTo>
                      <a:pt x="782628" y="136913"/>
                    </a:lnTo>
                    <a:cubicBezTo>
                      <a:pt x="760102" y="83655"/>
                      <a:pt x="707368" y="46286"/>
                      <a:pt x="645905" y="46286"/>
                    </a:cubicBezTo>
                    <a:lnTo>
                      <a:pt x="613036" y="52922"/>
                    </a:lnTo>
                    <a:lnTo>
                      <a:pt x="606657" y="43461"/>
                    </a:lnTo>
                    <a:cubicBezTo>
                      <a:pt x="579805" y="16609"/>
                      <a:pt x="542709" y="0"/>
                      <a:pt x="50173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6" name="フリーフォーム 555"/>
              <p:cNvSpPr/>
              <p:nvPr/>
            </p:nvSpPr>
            <p:spPr bwMode="auto">
              <a:xfrm>
                <a:off x="8036835" y="5515162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7" name="台形 556"/>
              <p:cNvSpPr/>
              <p:nvPr/>
            </p:nvSpPr>
            <p:spPr>
              <a:xfrm>
                <a:off x="7547847" y="5234586"/>
                <a:ext cx="250825" cy="22364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8" name="グループ化 557"/>
              <p:cNvGrpSpPr/>
              <p:nvPr/>
            </p:nvGrpSpPr>
            <p:grpSpPr>
              <a:xfrm>
                <a:off x="7491291" y="5357552"/>
                <a:ext cx="360161" cy="644070"/>
                <a:chOff x="3717150" y="5357552"/>
                <a:chExt cx="360161" cy="644070"/>
              </a:xfrm>
            </p:grpSpPr>
            <p:sp>
              <p:nvSpPr>
                <p:cNvPr id="596" name="台形 595"/>
                <p:cNvSpPr/>
                <p:nvPr/>
              </p:nvSpPr>
              <p:spPr>
                <a:xfrm rot="10800000">
                  <a:off x="3718929" y="5385671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7" name="台形 596"/>
                <p:cNvSpPr/>
                <p:nvPr/>
              </p:nvSpPr>
              <p:spPr>
                <a:xfrm rot="10800000" flipV="1">
                  <a:off x="3824203" y="5458226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8" name="台形 597"/>
                <p:cNvSpPr/>
                <p:nvPr/>
              </p:nvSpPr>
              <p:spPr>
                <a:xfrm rot="10800000">
                  <a:off x="3824203" y="5357552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FF66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9" name="平行四辺形 598"/>
                <p:cNvSpPr/>
                <p:nvPr/>
              </p:nvSpPr>
              <p:spPr>
                <a:xfrm>
                  <a:off x="371715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0" name="平行四辺形 599"/>
                <p:cNvSpPr/>
                <p:nvPr/>
              </p:nvSpPr>
              <p:spPr>
                <a:xfrm flipH="1">
                  <a:off x="389713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59" name="フリーフォーム 558"/>
              <p:cNvSpPr/>
              <p:nvPr/>
            </p:nvSpPr>
            <p:spPr bwMode="auto">
              <a:xfrm flipH="1">
                <a:off x="7197542" y="5515162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0" name="フリーフォーム 559"/>
              <p:cNvSpPr/>
              <p:nvPr/>
            </p:nvSpPr>
            <p:spPr>
              <a:xfrm>
                <a:off x="7277970" y="5385674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1" name="平行四辺形 14"/>
              <p:cNvSpPr/>
              <p:nvPr/>
            </p:nvSpPr>
            <p:spPr>
              <a:xfrm flipH="1">
                <a:off x="7428186" y="5385675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2" name="平行四辺形 14"/>
              <p:cNvSpPr/>
              <p:nvPr/>
            </p:nvSpPr>
            <p:spPr>
              <a:xfrm>
                <a:off x="7641310" y="5385675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63" name="グループ化 562"/>
              <p:cNvGrpSpPr/>
              <p:nvPr/>
            </p:nvGrpSpPr>
            <p:grpSpPr>
              <a:xfrm flipH="1">
                <a:off x="7917207" y="4883665"/>
                <a:ext cx="167685" cy="232292"/>
                <a:chOff x="1564361" y="1500881"/>
                <a:chExt cx="156844" cy="201655"/>
              </a:xfrm>
            </p:grpSpPr>
            <p:sp>
              <p:nvSpPr>
                <p:cNvPr id="594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5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64" name="グループ化 563"/>
              <p:cNvGrpSpPr/>
              <p:nvPr/>
            </p:nvGrpSpPr>
            <p:grpSpPr>
              <a:xfrm>
                <a:off x="7257554" y="4883665"/>
                <a:ext cx="167685" cy="232292"/>
                <a:chOff x="1564361" y="1500881"/>
                <a:chExt cx="156844" cy="201655"/>
              </a:xfrm>
            </p:grpSpPr>
            <p:sp>
              <p:nvSpPr>
                <p:cNvPr id="592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3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65" name="円/楕円 840"/>
              <p:cNvSpPr/>
              <p:nvPr/>
            </p:nvSpPr>
            <p:spPr>
              <a:xfrm>
                <a:off x="7341866" y="4554125"/>
                <a:ext cx="659184" cy="729565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月 565"/>
              <p:cNvSpPr/>
              <p:nvPr/>
            </p:nvSpPr>
            <p:spPr bwMode="auto">
              <a:xfrm rot="1800000">
                <a:off x="7345264" y="4506684"/>
                <a:ext cx="134584" cy="459268"/>
              </a:xfrm>
              <a:prstGeom prst="moon">
                <a:avLst>
                  <a:gd name="adj" fmla="val 53775"/>
                </a:avLst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7" name="グループ化 566"/>
              <p:cNvGrpSpPr/>
              <p:nvPr/>
            </p:nvGrpSpPr>
            <p:grpSpPr>
              <a:xfrm>
                <a:off x="7338052" y="4478929"/>
                <a:ext cx="282365" cy="840281"/>
                <a:chOff x="7338052" y="4478929"/>
                <a:chExt cx="282365" cy="840281"/>
              </a:xfrm>
            </p:grpSpPr>
            <p:sp>
              <p:nvSpPr>
                <p:cNvPr id="588" name="月 587"/>
                <p:cNvSpPr/>
                <p:nvPr/>
              </p:nvSpPr>
              <p:spPr bwMode="auto">
                <a:xfrm>
                  <a:off x="7338052" y="4659093"/>
                  <a:ext cx="132263" cy="660117"/>
                </a:xfrm>
                <a:prstGeom prst="moon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9" name="月 588"/>
                <p:cNvSpPr/>
                <p:nvPr/>
              </p:nvSpPr>
              <p:spPr bwMode="auto">
                <a:xfrm rot="1800000">
                  <a:off x="7394261" y="4478929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0" name="月 589"/>
                <p:cNvSpPr/>
                <p:nvPr/>
              </p:nvSpPr>
              <p:spPr bwMode="auto">
                <a:xfrm rot="900000">
                  <a:off x="7449326" y="4521841"/>
                  <a:ext cx="102957" cy="379332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1" name="月 590"/>
                <p:cNvSpPr/>
                <p:nvPr/>
              </p:nvSpPr>
              <p:spPr bwMode="auto">
                <a:xfrm rot="900000">
                  <a:off x="7519238" y="4522451"/>
                  <a:ext cx="101179" cy="330020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8" name="月 567"/>
              <p:cNvSpPr/>
              <p:nvPr/>
            </p:nvSpPr>
            <p:spPr bwMode="auto">
              <a:xfrm rot="19800000" flipH="1">
                <a:off x="7874194" y="4506684"/>
                <a:ext cx="134584" cy="459268"/>
              </a:xfrm>
              <a:prstGeom prst="moon">
                <a:avLst>
                  <a:gd name="adj" fmla="val 53775"/>
                </a:avLst>
              </a:prstGeom>
              <a:solidFill>
                <a:srgbClr val="FF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9" name="グループ化 568"/>
              <p:cNvGrpSpPr/>
              <p:nvPr/>
            </p:nvGrpSpPr>
            <p:grpSpPr>
              <a:xfrm flipH="1">
                <a:off x="7708803" y="4478929"/>
                <a:ext cx="282365" cy="840281"/>
                <a:chOff x="7338052" y="4478929"/>
                <a:chExt cx="282365" cy="840281"/>
              </a:xfrm>
            </p:grpSpPr>
            <p:sp>
              <p:nvSpPr>
                <p:cNvPr id="584" name="月 583"/>
                <p:cNvSpPr/>
                <p:nvPr/>
              </p:nvSpPr>
              <p:spPr bwMode="auto">
                <a:xfrm>
                  <a:off x="7338052" y="4659093"/>
                  <a:ext cx="132263" cy="660117"/>
                </a:xfrm>
                <a:prstGeom prst="moon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月 584"/>
                <p:cNvSpPr/>
                <p:nvPr/>
              </p:nvSpPr>
              <p:spPr bwMode="auto">
                <a:xfrm rot="1800000">
                  <a:off x="7394261" y="4478929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月 585"/>
                <p:cNvSpPr/>
                <p:nvPr/>
              </p:nvSpPr>
              <p:spPr bwMode="auto">
                <a:xfrm rot="900000">
                  <a:off x="7449326" y="4521841"/>
                  <a:ext cx="102957" cy="379332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月 586"/>
                <p:cNvSpPr/>
                <p:nvPr/>
              </p:nvSpPr>
              <p:spPr bwMode="auto">
                <a:xfrm rot="900000">
                  <a:off x="7519238" y="4522451"/>
                  <a:ext cx="101179" cy="330020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0" name="グループ化 569"/>
              <p:cNvGrpSpPr/>
              <p:nvPr/>
            </p:nvGrpSpPr>
            <p:grpSpPr>
              <a:xfrm>
                <a:off x="7419953" y="4837904"/>
                <a:ext cx="196376" cy="143992"/>
                <a:chOff x="6872146" y="4849678"/>
                <a:chExt cx="239222" cy="154092"/>
              </a:xfrm>
            </p:grpSpPr>
            <p:sp>
              <p:nvSpPr>
                <p:cNvPr id="579" name="月 578"/>
                <p:cNvSpPr/>
                <p:nvPr/>
              </p:nvSpPr>
              <p:spPr bwMode="auto">
                <a:xfrm rot="16200000" flipH="1">
                  <a:off x="6968897" y="4752927"/>
                  <a:ext cx="45719" cy="239222"/>
                </a:xfrm>
                <a:prstGeom prst="moon">
                  <a:avLst>
                    <a:gd name="adj" fmla="val 71101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0" name="フリーフォーム 579"/>
                <p:cNvSpPr/>
                <p:nvPr/>
              </p:nvSpPr>
              <p:spPr bwMode="auto">
                <a:xfrm>
                  <a:off x="6885301" y="4919187"/>
                  <a:ext cx="224252" cy="82729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二等辺三角形 580"/>
                <p:cNvSpPr/>
                <p:nvPr/>
              </p:nvSpPr>
              <p:spPr bwMode="auto">
                <a:xfrm rot="19800000">
                  <a:off x="6888743" y="4912165"/>
                  <a:ext cx="45719" cy="58996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フリーフォーム 581"/>
                <p:cNvSpPr/>
                <p:nvPr/>
              </p:nvSpPr>
              <p:spPr bwMode="auto">
                <a:xfrm>
                  <a:off x="6885301" y="4938238"/>
                  <a:ext cx="224252" cy="65532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楕円 582"/>
                <p:cNvSpPr/>
                <p:nvPr/>
              </p:nvSpPr>
              <p:spPr bwMode="auto">
                <a:xfrm flipH="1">
                  <a:off x="6968456" y="4938667"/>
                  <a:ext cx="59565" cy="568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1" name="グループ化 570"/>
              <p:cNvGrpSpPr/>
              <p:nvPr/>
            </p:nvGrpSpPr>
            <p:grpSpPr>
              <a:xfrm flipH="1">
                <a:off x="7712891" y="4837904"/>
                <a:ext cx="196376" cy="143992"/>
                <a:chOff x="6872146" y="4849678"/>
                <a:chExt cx="239222" cy="154092"/>
              </a:xfrm>
            </p:grpSpPr>
            <p:sp>
              <p:nvSpPr>
                <p:cNvPr id="574" name="月 573"/>
                <p:cNvSpPr/>
                <p:nvPr/>
              </p:nvSpPr>
              <p:spPr bwMode="auto">
                <a:xfrm rot="16200000" flipH="1">
                  <a:off x="6968897" y="4752927"/>
                  <a:ext cx="45719" cy="239222"/>
                </a:xfrm>
                <a:prstGeom prst="moon">
                  <a:avLst>
                    <a:gd name="adj" fmla="val 71101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5" name="フリーフォーム 574"/>
                <p:cNvSpPr/>
                <p:nvPr/>
              </p:nvSpPr>
              <p:spPr bwMode="auto">
                <a:xfrm>
                  <a:off x="6885301" y="4919187"/>
                  <a:ext cx="224252" cy="82729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二等辺三角形 575"/>
                <p:cNvSpPr/>
                <p:nvPr/>
              </p:nvSpPr>
              <p:spPr bwMode="auto">
                <a:xfrm rot="19800000">
                  <a:off x="6888743" y="4912165"/>
                  <a:ext cx="45719" cy="58996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フリーフォーム 576"/>
                <p:cNvSpPr/>
                <p:nvPr/>
              </p:nvSpPr>
              <p:spPr bwMode="auto">
                <a:xfrm>
                  <a:off x="6885301" y="4938238"/>
                  <a:ext cx="224252" cy="65532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楕円 577"/>
                <p:cNvSpPr/>
                <p:nvPr/>
              </p:nvSpPr>
              <p:spPr bwMode="auto">
                <a:xfrm flipH="1">
                  <a:off x="6968456" y="4938667"/>
                  <a:ext cx="59565" cy="568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2" name="二等辺三角形 571"/>
              <p:cNvSpPr/>
              <p:nvPr/>
            </p:nvSpPr>
            <p:spPr bwMode="auto">
              <a:xfrm>
                <a:off x="7629716" y="5057118"/>
                <a:ext cx="78244" cy="56978"/>
              </a:xfrm>
              <a:prstGeom prst="triangl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月 572"/>
              <p:cNvSpPr/>
              <p:nvPr/>
            </p:nvSpPr>
            <p:spPr bwMode="auto">
              <a:xfrm rot="16200000">
                <a:off x="7644960" y="5118889"/>
                <a:ext cx="45719" cy="150264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81" name="グループ化 1180"/>
            <p:cNvGrpSpPr/>
            <p:nvPr/>
          </p:nvGrpSpPr>
          <p:grpSpPr>
            <a:xfrm>
              <a:off x="7827851" y="1313765"/>
              <a:ext cx="1744944" cy="1291181"/>
              <a:chOff x="7827851" y="1313765"/>
              <a:chExt cx="1744944" cy="1291181"/>
            </a:xfrm>
          </p:grpSpPr>
          <p:grpSp>
            <p:nvGrpSpPr>
              <p:cNvPr id="1182" name="グループ化 1181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1191" name="グループ化 1190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68" name="フリーフォーム 1267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9" name="片側の 2 つの角を丸めた四角形 1268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0" name="片側の 2 つの角を丸めた四角形 1269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1" name="角丸四角形 1270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2" name="グループ化 1191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64" name="フリーフォーム 1263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5" name="片側の 2 つの角を丸めた四角形 1264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6" name="片側の 2 つの角を丸めた四角形 1265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7" name="角丸四角形 1266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3" name="グループ化 1192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61" name="フリーフォーム 1260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2" name="片側の 2 つの角を丸めた四角形 1261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3" name="角丸四角形 1262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4" name="グループ化 1193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55" name="フリーフォーム 1254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56" name="グループ化 1255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259" name="楕円 1258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60" name="楕円 1259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57" name="正方形/長方形 1256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8" name="正方形/長方形 1257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5" name="グループ化 1194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52" name="フリーフォーム 1251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3" name="片側の 2 つの角を丸めた四角形 1252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4" name="角丸四角形 1253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6" name="グループ化 1195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48" name="フリーフォーム 1247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9" name="片側の 2 つの角を丸めた四角形 1248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0" name="片側の 2 つの角を丸めた四角形 1249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1" name="角丸四角形 1250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7" name="グループ化 1196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45" name="フリーフォーム 1244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6" name="片側の 2 つの角を丸めた四角形 1245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7" name="角丸四角形 1246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8" name="グループ化 1197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43" name="台形 1242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4" name="台形 1243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9" name="グループ化 1198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39" name="フリーフォーム 1238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0" name="片側の 2 つの角を丸めた四角形 1239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1" name="片側の 2 つの角を丸めた四角形 1240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2" name="角丸四角形 1241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0" name="グループ化 1199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33" name="フリーフォーム 1232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34" name="グループ化 1233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237" name="楕円 1236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8" name="楕円 1237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35" name="正方形/長方形 1234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6" name="正方形/長方形 1235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1" name="グループ化 1200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30" name="フリーフォーム 1229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1" name="片側の 2 つの角を丸めた四角形 1230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2" name="角丸四角形 1231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2" name="グループ化 1201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26" name="フリーフォーム 1225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7" name="片側の 2 つの角を丸めた四角形 1226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8" name="片側の 2 つの角を丸めた四角形 1227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9" name="角丸四角形 1228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3" name="グループ化 1202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21" name="楕円 1220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2" name="角丸四角形 1221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23" name="グループ化 1222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224" name="片側の 2 つの角を丸めた四角形 1223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5" name="片側の 2 つの角を丸めた四角形 1224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204" name="グループ化 1203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18" name="フリーフォーム 1217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9" name="片側の 2 つの角を丸めた四角形 1218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0" name="角丸四角形 1219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05" name="角丸四角形 1204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6" name="角丸四角形 1205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7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8" name="正方形/長方形 1207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209" name="グループ化 1208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13" name="楕円 1212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4" name="角丸四角形 1213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15" name="グループ化 1214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216" name="片側の 2 つの角を丸めた四角形 1215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7" name="片側の 2 つの角を丸めた四角形 1216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210" name="角丸四角形 1209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角丸四角形 1210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正方形/長方形 1211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3" name="グループ化 1182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184" name="フリーフォーム 118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5" name="フリーフォーム 118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6" name="フリーフォーム 118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7" name="フリーフォーム 118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8" name="フリーフォーム 118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9" name="フリーフォーム 118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0" name="フリーフォーム 118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57" name="グループ化 1756"/>
          <p:cNvGrpSpPr/>
          <p:nvPr/>
        </p:nvGrpSpPr>
        <p:grpSpPr>
          <a:xfrm>
            <a:off x="349470" y="2826628"/>
            <a:ext cx="1740429" cy="1729038"/>
            <a:chOff x="349470" y="2826628"/>
            <a:chExt cx="1740429" cy="1729038"/>
          </a:xfrm>
        </p:grpSpPr>
        <p:grpSp>
          <p:nvGrpSpPr>
            <p:cNvPr id="143" name="グループ化 142"/>
            <p:cNvGrpSpPr/>
            <p:nvPr/>
          </p:nvGrpSpPr>
          <p:grpSpPr>
            <a:xfrm>
              <a:off x="461349" y="2826628"/>
              <a:ext cx="1516670" cy="1125814"/>
              <a:chOff x="450220" y="875908"/>
              <a:chExt cx="1516670" cy="1125814"/>
            </a:xfrm>
          </p:grpSpPr>
          <p:sp>
            <p:nvSpPr>
              <p:cNvPr id="144" name="正方形/長方形 143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" name="グループ化 144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146" name="正方形/長方形 145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正方形/長方形 146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正方形/長方形 147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正方形/長方形 148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正方形/長方形 149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正方形/長方形 150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正方形/長方形 151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正方形/長方形 152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正方形/長方形 153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正方形/長方形 154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正方形/長方形 155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正方形/長方形 156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正方形/長方形 157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正方形/長方形 159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正方形/長方形 161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正方形/長方形 162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正方形/長方形 163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正方形/長方形 164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正方形/長方形 165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正方形/長方形 166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正方形/長方形 167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正方形/長方形 168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正方形/長方形 169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74" name="グループ化 773"/>
            <p:cNvGrpSpPr/>
            <p:nvPr/>
          </p:nvGrpSpPr>
          <p:grpSpPr>
            <a:xfrm>
              <a:off x="981073" y="2940338"/>
              <a:ext cx="694638" cy="855708"/>
              <a:chOff x="799095" y="2828430"/>
              <a:chExt cx="1300618" cy="1602199"/>
            </a:xfrm>
          </p:grpSpPr>
          <p:grpSp>
            <p:nvGrpSpPr>
              <p:cNvPr id="775" name="グループ化 774"/>
              <p:cNvGrpSpPr/>
              <p:nvPr/>
            </p:nvGrpSpPr>
            <p:grpSpPr>
              <a:xfrm>
                <a:off x="799095" y="2828430"/>
                <a:ext cx="911171" cy="1526007"/>
                <a:chOff x="2014801" y="4475617"/>
                <a:chExt cx="911171" cy="1526007"/>
              </a:xfrm>
            </p:grpSpPr>
            <p:sp>
              <p:nvSpPr>
                <p:cNvPr id="781" name="台形 780"/>
                <p:cNvSpPr/>
                <p:nvPr/>
              </p:nvSpPr>
              <p:spPr>
                <a:xfrm>
                  <a:off x="2336649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2" name="フリーフォーム 781"/>
                <p:cNvSpPr/>
                <p:nvPr/>
              </p:nvSpPr>
              <p:spPr bwMode="auto">
                <a:xfrm>
                  <a:off x="2074825" y="4475617"/>
                  <a:ext cx="772000" cy="556227"/>
                </a:xfrm>
                <a:custGeom>
                  <a:avLst/>
                  <a:gdLst>
                    <a:gd name="connsiteX0" fmla="*/ 361521 w 772000"/>
                    <a:gd name="connsiteY0" fmla="*/ 45 h 556227"/>
                    <a:gd name="connsiteX1" fmla="*/ 523805 w 772000"/>
                    <a:gd name="connsiteY1" fmla="*/ 43437 h 556227"/>
                    <a:gd name="connsiteX2" fmla="*/ 552664 w 772000"/>
                    <a:gd name="connsiteY2" fmla="*/ 67079 h 556227"/>
                    <a:gd name="connsiteX3" fmla="*/ 613942 w 772000"/>
                    <a:gd name="connsiteY3" fmla="*/ 87936 h 556227"/>
                    <a:gd name="connsiteX4" fmla="*/ 686237 w 772000"/>
                    <a:gd name="connsiteY4" fmla="*/ 140852 h 556227"/>
                    <a:gd name="connsiteX5" fmla="*/ 748592 w 772000"/>
                    <a:gd name="connsiteY5" fmla="*/ 466474 h 556227"/>
                    <a:gd name="connsiteX6" fmla="*/ 725479 w 772000"/>
                    <a:gd name="connsiteY6" fmla="*/ 509705 h 556227"/>
                    <a:gd name="connsiteX7" fmla="*/ 682247 w 772000"/>
                    <a:gd name="connsiteY7" fmla="*/ 532819 h 556227"/>
                    <a:gd name="connsiteX8" fmla="*/ 356626 w 772000"/>
                    <a:gd name="connsiteY8" fmla="*/ 470463 h 556227"/>
                    <a:gd name="connsiteX9" fmla="*/ 329327 w 772000"/>
                    <a:gd name="connsiteY9" fmla="*/ 433167 h 556227"/>
                    <a:gd name="connsiteX10" fmla="*/ 295440 w 772000"/>
                    <a:gd name="connsiteY10" fmla="*/ 447489 h 556227"/>
                    <a:gd name="connsiteX11" fmla="*/ 41824 w 772000"/>
                    <a:gd name="connsiteY11" fmla="*/ 417623 h 556227"/>
                    <a:gd name="connsiteX12" fmla="*/ 7485 w 772000"/>
                    <a:gd name="connsiteY12" fmla="*/ 389491 h 556227"/>
                    <a:gd name="connsiteX13" fmla="*/ 292 w 772000"/>
                    <a:gd name="connsiteY13" fmla="*/ 345687 h 556227"/>
                    <a:gd name="connsiteX14" fmla="*/ 179646 w 772000"/>
                    <a:gd name="connsiteY14" fmla="*/ 51838 h 556227"/>
                    <a:gd name="connsiteX15" fmla="*/ 361521 w 772000"/>
                    <a:gd name="connsiteY15" fmla="*/ 45 h 55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2000" h="556227">
                      <a:moveTo>
                        <a:pt x="361521" y="45"/>
                      </a:moveTo>
                      <a:cubicBezTo>
                        <a:pt x="421408" y="-935"/>
                        <a:pt x="478030" y="13949"/>
                        <a:pt x="523805" y="43437"/>
                      </a:cubicBezTo>
                      <a:lnTo>
                        <a:pt x="552664" y="67079"/>
                      </a:lnTo>
                      <a:lnTo>
                        <a:pt x="613942" y="87936"/>
                      </a:lnTo>
                      <a:cubicBezTo>
                        <a:pt x="640016" y="101416"/>
                        <a:pt x="664435" y="119051"/>
                        <a:pt x="686237" y="140852"/>
                      </a:cubicBezTo>
                      <a:cubicBezTo>
                        <a:pt x="773443" y="228058"/>
                        <a:pt x="793986" y="357158"/>
                        <a:pt x="748592" y="466474"/>
                      </a:cubicBezTo>
                      <a:lnTo>
                        <a:pt x="725479" y="509705"/>
                      </a:lnTo>
                      <a:lnTo>
                        <a:pt x="682247" y="532819"/>
                      </a:lnTo>
                      <a:cubicBezTo>
                        <a:pt x="572931" y="578213"/>
                        <a:pt x="443832" y="557669"/>
                        <a:pt x="356626" y="470463"/>
                      </a:cubicBezTo>
                      <a:lnTo>
                        <a:pt x="329327" y="433167"/>
                      </a:lnTo>
                      <a:lnTo>
                        <a:pt x="295440" y="447489"/>
                      </a:lnTo>
                      <a:cubicBezTo>
                        <a:pt x="203555" y="473227"/>
                        <a:pt x="110487" y="461854"/>
                        <a:pt x="41824" y="417623"/>
                      </a:cubicBezTo>
                      <a:lnTo>
                        <a:pt x="7485" y="389491"/>
                      </a:lnTo>
                      <a:lnTo>
                        <a:pt x="292" y="345687"/>
                      </a:lnTo>
                      <a:cubicBezTo>
                        <a:pt x="-5005" y="236916"/>
                        <a:pt x="61976" y="119775"/>
                        <a:pt x="179646" y="51838"/>
                      </a:cubicBezTo>
                      <a:cubicBezTo>
                        <a:pt x="238482" y="17868"/>
                        <a:pt x="301634" y="1025"/>
                        <a:pt x="361521" y="4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3" name="グループ化 782"/>
                <p:cNvGrpSpPr/>
                <p:nvPr/>
              </p:nvGrpSpPr>
              <p:grpSpPr>
                <a:xfrm>
                  <a:off x="2077278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807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8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84" name="フリーフォーム 783"/>
                <p:cNvSpPr/>
                <p:nvPr/>
              </p:nvSpPr>
              <p:spPr bwMode="auto">
                <a:xfrm flipH="1">
                  <a:off x="2014801" y="5450992"/>
                  <a:ext cx="108169" cy="550632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5" name="フリーフォーム 784"/>
                <p:cNvSpPr/>
                <p:nvPr/>
              </p:nvSpPr>
              <p:spPr bwMode="auto">
                <a:xfrm>
                  <a:off x="2806950" y="5450992"/>
                  <a:ext cx="119022" cy="550632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6" name="片側の 2 つの角を丸めた四角形 785"/>
                <p:cNvSpPr/>
                <p:nvPr/>
              </p:nvSpPr>
              <p:spPr>
                <a:xfrm>
                  <a:off x="2091569" y="5368151"/>
                  <a:ext cx="746882" cy="63347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87" name="グループ化 786"/>
                <p:cNvGrpSpPr/>
                <p:nvPr/>
              </p:nvGrpSpPr>
              <p:grpSpPr>
                <a:xfrm>
                  <a:off x="2392437" y="5370883"/>
                  <a:ext cx="145143" cy="630739"/>
                  <a:chOff x="-102043" y="5493756"/>
                  <a:chExt cx="129338" cy="538598"/>
                </a:xfrm>
                <a:pattFill prst="plaid">
                  <a:fgClr>
                    <a:schemeClr val="accent1"/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805" name="台形 80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6" name="台形 80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8" name="グループ化 787"/>
                <p:cNvGrpSpPr/>
                <p:nvPr/>
              </p:nvGrpSpPr>
              <p:grpSpPr>
                <a:xfrm>
                  <a:off x="2288842" y="5364946"/>
                  <a:ext cx="352334" cy="150216"/>
                  <a:chOff x="-199574" y="5488751"/>
                  <a:chExt cx="313967" cy="12664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803" name="直角三角形 80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4" name="直角三角形 80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9" name="グループ化 788"/>
                <p:cNvGrpSpPr/>
                <p:nvPr/>
              </p:nvGrpSpPr>
              <p:grpSpPr>
                <a:xfrm flipH="1">
                  <a:off x="2713279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801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2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90" name="円/楕円 840"/>
                <p:cNvSpPr/>
                <p:nvPr/>
              </p:nvSpPr>
              <p:spPr>
                <a:xfrm>
                  <a:off x="2160508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1" name="フリーフォーム 790"/>
                <p:cNvSpPr/>
                <p:nvPr/>
              </p:nvSpPr>
              <p:spPr>
                <a:xfrm>
                  <a:off x="2412210" y="4982462"/>
                  <a:ext cx="114062" cy="100068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2" name="フリーフォーム 791"/>
                <p:cNvSpPr/>
                <p:nvPr/>
              </p:nvSpPr>
              <p:spPr bwMode="auto">
                <a:xfrm>
                  <a:off x="2202333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楕円 792"/>
                <p:cNvSpPr/>
                <p:nvPr/>
              </p:nvSpPr>
              <p:spPr bwMode="auto">
                <a:xfrm>
                  <a:off x="2269061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月 793"/>
                <p:cNvSpPr/>
                <p:nvPr/>
              </p:nvSpPr>
              <p:spPr bwMode="auto">
                <a:xfrm rot="5400000">
                  <a:off x="2286651" y="468720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5" name="フリーフォーム 794"/>
                <p:cNvSpPr/>
                <p:nvPr/>
              </p:nvSpPr>
              <p:spPr bwMode="auto">
                <a:xfrm>
                  <a:off x="2520468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楕円 795"/>
                <p:cNvSpPr/>
                <p:nvPr/>
              </p:nvSpPr>
              <p:spPr bwMode="auto">
                <a:xfrm>
                  <a:off x="2587196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月 796"/>
                <p:cNvSpPr/>
                <p:nvPr/>
              </p:nvSpPr>
              <p:spPr bwMode="auto">
                <a:xfrm rot="5400000">
                  <a:off x="2604786" y="469739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8" name="月 797"/>
                <p:cNvSpPr/>
                <p:nvPr/>
              </p:nvSpPr>
              <p:spPr bwMode="auto">
                <a:xfrm rot="16200000">
                  <a:off x="2433463" y="5103286"/>
                  <a:ext cx="8048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9" name="フリーフォーム 798"/>
                <p:cNvSpPr/>
                <p:nvPr/>
              </p:nvSpPr>
              <p:spPr bwMode="auto">
                <a:xfrm rot="2700000">
                  <a:off x="2292522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0" name="フリーフォーム 799"/>
                <p:cNvSpPr/>
                <p:nvPr/>
              </p:nvSpPr>
              <p:spPr bwMode="auto">
                <a:xfrm rot="18900000" flipH="1">
                  <a:off x="2611574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6" name="グループ化 775"/>
              <p:cNvGrpSpPr/>
              <p:nvPr/>
            </p:nvGrpSpPr>
            <p:grpSpPr>
              <a:xfrm flipH="1">
                <a:off x="1724693" y="3425689"/>
                <a:ext cx="375020" cy="428927"/>
                <a:chOff x="6245895" y="1519108"/>
                <a:chExt cx="557493" cy="691290"/>
              </a:xfrm>
            </p:grpSpPr>
            <p:sp>
              <p:nvSpPr>
                <p:cNvPr id="779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0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rgbClr val="FF99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7" name="台形 776"/>
              <p:cNvSpPr/>
              <p:nvPr/>
            </p:nvSpPr>
            <p:spPr>
              <a:xfrm rot="840162" flipH="1">
                <a:off x="1643988" y="3748466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8" name="片側の 2 つの角を丸めた四角形 777"/>
              <p:cNvSpPr/>
              <p:nvPr/>
            </p:nvSpPr>
            <p:spPr>
              <a:xfrm rot="11656183" flipH="1">
                <a:off x="1550778" y="3835529"/>
                <a:ext cx="229456" cy="595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72" name="グループ化 1271"/>
            <p:cNvGrpSpPr/>
            <p:nvPr/>
          </p:nvGrpSpPr>
          <p:grpSpPr>
            <a:xfrm>
              <a:off x="349470" y="3474367"/>
              <a:ext cx="1740429" cy="1081299"/>
              <a:chOff x="349470" y="1523647"/>
              <a:chExt cx="1740429" cy="1081299"/>
            </a:xfrm>
          </p:grpSpPr>
          <p:grpSp>
            <p:nvGrpSpPr>
              <p:cNvPr id="1273" name="グループ化 1272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282" name="グループ化 1281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287" name="楕円 1286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8" name="角丸四角形 1287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289" name="グループ化 1288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290" name="片側の 2 つの角を丸めた四角形 128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91" name="片側の 2 つの角を丸めた四角形 129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283" name="角丸四角形 1282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4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5" name="正方形/長方形 1284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6" name="正方形/長方形 1285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4" name="グループ化 1273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275" name="フリーフォーム 1274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6" name="フリーフォーム 1275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7" name="フリーフォーム 1276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8" name="フリーフォーム 1277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9" name="フリーフォーム 1278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0" name="フリーフォーム 1279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1" name="フリーフォーム 1280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64" name="グループ化 1763"/>
          <p:cNvGrpSpPr/>
          <p:nvPr/>
        </p:nvGrpSpPr>
        <p:grpSpPr>
          <a:xfrm>
            <a:off x="2246850" y="2826628"/>
            <a:ext cx="1740429" cy="1729038"/>
            <a:chOff x="2246850" y="2826628"/>
            <a:chExt cx="1740429" cy="1729038"/>
          </a:xfrm>
        </p:grpSpPr>
        <p:grpSp>
          <p:nvGrpSpPr>
            <p:cNvPr id="171" name="グループ化 170"/>
            <p:cNvGrpSpPr/>
            <p:nvPr/>
          </p:nvGrpSpPr>
          <p:grpSpPr>
            <a:xfrm>
              <a:off x="2358729" y="2826628"/>
              <a:ext cx="1516670" cy="1125814"/>
              <a:chOff x="2324740" y="875908"/>
              <a:chExt cx="1516670" cy="1125814"/>
            </a:xfrm>
          </p:grpSpPr>
          <p:sp>
            <p:nvSpPr>
              <p:cNvPr id="172" name="正方形/長方形 171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" name="グループ化 172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174" name="正方形/長方形 173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正方形/長方形 174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正方形/長方形 175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正方形/長方形 176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正方形/長方形 177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正方形/長方形 178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正方形/長方形 179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正方形/長方形 180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正方形/長方形 181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正方形/長方形 182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正方形/長方形 183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正方形/長方形 184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正方形/長方形 185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正方形/長方形 186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正方形/長方形 187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正方形/長方形 188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正方形/長方形 189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正方形/長方形 190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正方形/長方形 191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正方形/長方形 192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正方形/長方形 193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正方形/長方形 194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正方形/長方形 195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正方形/長方形 196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正方形/長方形 197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01" name="グループ化 600"/>
            <p:cNvGrpSpPr/>
            <p:nvPr/>
          </p:nvGrpSpPr>
          <p:grpSpPr>
            <a:xfrm>
              <a:off x="2864052" y="2928023"/>
              <a:ext cx="723440" cy="853846"/>
              <a:chOff x="2625758" y="2816928"/>
              <a:chExt cx="1354543" cy="1598711"/>
            </a:xfrm>
          </p:grpSpPr>
          <p:grpSp>
            <p:nvGrpSpPr>
              <p:cNvPr id="602" name="グループ化 601"/>
              <p:cNvGrpSpPr/>
              <p:nvPr/>
            </p:nvGrpSpPr>
            <p:grpSpPr>
              <a:xfrm>
                <a:off x="2625758" y="2816928"/>
                <a:ext cx="947462" cy="1537510"/>
                <a:chOff x="3423401" y="4464115"/>
                <a:chExt cx="947462" cy="1537510"/>
              </a:xfrm>
            </p:grpSpPr>
            <p:sp>
              <p:nvSpPr>
                <p:cNvPr id="608" name="角丸四角形 607"/>
                <p:cNvSpPr/>
                <p:nvPr/>
              </p:nvSpPr>
              <p:spPr bwMode="auto">
                <a:xfrm>
                  <a:off x="3488324" y="4528919"/>
                  <a:ext cx="829004" cy="480455"/>
                </a:xfrm>
                <a:prstGeom prst="roundRect">
                  <a:avLst>
                    <a:gd name="adj" fmla="val 47496"/>
                  </a:avLst>
                </a:prstGeom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09" name="フリーフォーム 608"/>
                <p:cNvSpPr/>
                <p:nvPr/>
              </p:nvSpPr>
              <p:spPr bwMode="auto">
                <a:xfrm>
                  <a:off x="4262694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0" name="台形 609"/>
                <p:cNvSpPr/>
                <p:nvPr/>
              </p:nvSpPr>
              <p:spPr>
                <a:xfrm>
                  <a:off x="3773706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11" name="グループ化 610"/>
                <p:cNvGrpSpPr/>
                <p:nvPr/>
              </p:nvGrpSpPr>
              <p:grpSpPr>
                <a:xfrm>
                  <a:off x="3717150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639" name="台形 638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40" name="台形 639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41" name="台形 640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42" name="平行四辺形 641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43" name="平行四辺形 642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12" name="グループ化 611"/>
                <p:cNvGrpSpPr/>
                <p:nvPr/>
              </p:nvGrpSpPr>
              <p:grpSpPr>
                <a:xfrm>
                  <a:off x="3473166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637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38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13" name="フリーフォーム 612"/>
                <p:cNvSpPr/>
                <p:nvPr/>
              </p:nvSpPr>
              <p:spPr bwMode="auto">
                <a:xfrm flipH="1">
                  <a:off x="3423401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4" name="フリーフォーム 613"/>
                <p:cNvSpPr/>
                <p:nvPr/>
              </p:nvSpPr>
              <p:spPr>
                <a:xfrm>
                  <a:off x="3503829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5" name="平行四辺形 14"/>
                <p:cNvSpPr/>
                <p:nvPr/>
              </p:nvSpPr>
              <p:spPr>
                <a:xfrm flipH="1">
                  <a:off x="3654045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6" name="平行四辺形 14"/>
                <p:cNvSpPr/>
                <p:nvPr/>
              </p:nvSpPr>
              <p:spPr>
                <a:xfrm>
                  <a:off x="3867169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17" name="グループ化 616"/>
                <p:cNvGrpSpPr/>
                <p:nvPr/>
              </p:nvGrpSpPr>
              <p:grpSpPr>
                <a:xfrm flipH="1">
                  <a:off x="4192753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635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36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18" name="フリーフォーム 617"/>
                <p:cNvSpPr/>
                <p:nvPr/>
              </p:nvSpPr>
              <p:spPr>
                <a:xfrm>
                  <a:off x="3565039" y="4464115"/>
                  <a:ext cx="677491" cy="846406"/>
                </a:xfrm>
                <a:custGeom>
                  <a:avLst/>
                  <a:gdLst>
                    <a:gd name="connsiteX0" fmla="*/ 338999 w 677491"/>
                    <a:gd name="connsiteY0" fmla="*/ 0 h 846406"/>
                    <a:gd name="connsiteX1" fmla="*/ 677491 w 677491"/>
                    <a:gd name="connsiteY1" fmla="*/ 304428 h 846406"/>
                    <a:gd name="connsiteX2" fmla="*/ 677120 w 677491"/>
                    <a:gd name="connsiteY2" fmla="*/ 307741 h 846406"/>
                    <a:gd name="connsiteX3" fmla="*/ 677491 w 677491"/>
                    <a:gd name="connsiteY3" fmla="*/ 311179 h 846406"/>
                    <a:gd name="connsiteX4" fmla="*/ 677491 w 677491"/>
                    <a:gd name="connsiteY4" fmla="*/ 484835 h 846406"/>
                    <a:gd name="connsiteX5" fmla="*/ 673261 w 677491"/>
                    <a:gd name="connsiteY5" fmla="*/ 524003 h 846406"/>
                    <a:gd name="connsiteX6" fmla="*/ 671203 w 677491"/>
                    <a:gd name="connsiteY6" fmla="*/ 530191 h 846406"/>
                    <a:gd name="connsiteX7" fmla="*/ 669920 w 677491"/>
                    <a:gd name="connsiteY7" fmla="*/ 544429 h 846406"/>
                    <a:gd name="connsiteX8" fmla="*/ 338745 w 677491"/>
                    <a:gd name="connsiteY8" fmla="*/ 846406 h 846406"/>
                    <a:gd name="connsiteX9" fmla="*/ 7570 w 677491"/>
                    <a:gd name="connsiteY9" fmla="*/ 544429 h 846406"/>
                    <a:gd name="connsiteX10" fmla="*/ 6287 w 677491"/>
                    <a:gd name="connsiteY10" fmla="*/ 530187 h 846406"/>
                    <a:gd name="connsiteX11" fmla="*/ 4230 w 677491"/>
                    <a:gd name="connsiteY11" fmla="*/ 524003 h 846406"/>
                    <a:gd name="connsiteX12" fmla="*/ 0 w 677491"/>
                    <a:gd name="connsiteY12" fmla="*/ 484835 h 846406"/>
                    <a:gd name="connsiteX13" fmla="*/ 0 w 677491"/>
                    <a:gd name="connsiteY13" fmla="*/ 311179 h 846406"/>
                    <a:gd name="connsiteX14" fmla="*/ 620 w 677491"/>
                    <a:gd name="connsiteY14" fmla="*/ 305437 h 846406"/>
                    <a:gd name="connsiteX15" fmla="*/ 507 w 677491"/>
                    <a:gd name="connsiteY15" fmla="*/ 304428 h 846406"/>
                    <a:gd name="connsiteX16" fmla="*/ 338999 w 677491"/>
                    <a:gd name="connsiteY16" fmla="*/ 0 h 846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7491" h="846406">
                      <a:moveTo>
                        <a:pt x="338999" y="0"/>
                      </a:moveTo>
                      <a:cubicBezTo>
                        <a:pt x="525943" y="0"/>
                        <a:pt x="677491" y="136297"/>
                        <a:pt x="677491" y="304428"/>
                      </a:cubicBezTo>
                      <a:lnTo>
                        <a:pt x="677120" y="307741"/>
                      </a:lnTo>
                      <a:lnTo>
                        <a:pt x="677491" y="311179"/>
                      </a:lnTo>
                      <a:lnTo>
                        <a:pt x="677491" y="484835"/>
                      </a:lnTo>
                      <a:cubicBezTo>
                        <a:pt x="677491" y="498252"/>
                        <a:pt x="676035" y="511352"/>
                        <a:pt x="673261" y="524003"/>
                      </a:cubicBezTo>
                      <a:lnTo>
                        <a:pt x="671203" y="530191"/>
                      </a:lnTo>
                      <a:lnTo>
                        <a:pt x="669920" y="544429"/>
                      </a:lnTo>
                      <a:cubicBezTo>
                        <a:pt x="638399" y="716768"/>
                        <a:pt x="502104" y="846406"/>
                        <a:pt x="338745" y="846406"/>
                      </a:cubicBezTo>
                      <a:cubicBezTo>
                        <a:pt x="175386" y="846406"/>
                        <a:pt x="39091" y="716768"/>
                        <a:pt x="7570" y="544429"/>
                      </a:cubicBezTo>
                      <a:lnTo>
                        <a:pt x="6287" y="530187"/>
                      </a:lnTo>
                      <a:lnTo>
                        <a:pt x="4230" y="524003"/>
                      </a:lnTo>
                      <a:cubicBezTo>
                        <a:pt x="1457" y="511352"/>
                        <a:pt x="0" y="498252"/>
                        <a:pt x="0" y="484835"/>
                      </a:cubicBezTo>
                      <a:lnTo>
                        <a:pt x="0" y="311179"/>
                      </a:lnTo>
                      <a:lnTo>
                        <a:pt x="620" y="305437"/>
                      </a:lnTo>
                      <a:lnTo>
                        <a:pt x="507" y="304428"/>
                      </a:lnTo>
                      <a:cubicBezTo>
                        <a:pt x="507" y="136297"/>
                        <a:pt x="152055" y="0"/>
                        <a:pt x="33899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19" name="グループ化 618"/>
                <p:cNvGrpSpPr/>
                <p:nvPr/>
              </p:nvGrpSpPr>
              <p:grpSpPr>
                <a:xfrm>
                  <a:off x="3822226" y="4876159"/>
                  <a:ext cx="174773" cy="220049"/>
                  <a:chOff x="3822226" y="4876159"/>
                  <a:chExt cx="174773" cy="220049"/>
                </a:xfrm>
              </p:grpSpPr>
              <p:sp>
                <p:nvSpPr>
                  <p:cNvPr id="633" name="円/楕円 688"/>
                  <p:cNvSpPr/>
                  <p:nvPr/>
                </p:nvSpPr>
                <p:spPr>
                  <a:xfrm>
                    <a:off x="3822226" y="4959075"/>
                    <a:ext cx="174773" cy="11389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34" name="フリーフォーム 633"/>
                  <p:cNvSpPr/>
                  <p:nvPr/>
                </p:nvSpPr>
                <p:spPr>
                  <a:xfrm rot="5400000">
                    <a:off x="3799588" y="4929236"/>
                    <a:ext cx="220049" cy="113896"/>
                  </a:xfrm>
                  <a:custGeom>
                    <a:avLst/>
                    <a:gdLst>
                      <a:gd name="connsiteX0" fmla="*/ 0 w 220049"/>
                      <a:gd name="connsiteY0" fmla="*/ 100381 h 113896"/>
                      <a:gd name="connsiteX1" fmla="*/ 140 w 220049"/>
                      <a:gd name="connsiteY1" fmla="*/ 100028 h 113896"/>
                      <a:gd name="connsiteX2" fmla="*/ 5271 w 220049"/>
                      <a:gd name="connsiteY2" fmla="*/ 56948 h 113896"/>
                      <a:gd name="connsiteX3" fmla="*/ 140 w 220049"/>
                      <a:gd name="connsiteY3" fmla="*/ 13868 h 113896"/>
                      <a:gd name="connsiteX4" fmla="*/ 0 w 220049"/>
                      <a:gd name="connsiteY4" fmla="*/ 13515 h 113896"/>
                      <a:gd name="connsiteX5" fmla="*/ 28839 w 220049"/>
                      <a:gd name="connsiteY5" fmla="*/ 4475 h 113896"/>
                      <a:gd name="connsiteX6" fmla="*/ 76515 w 220049"/>
                      <a:gd name="connsiteY6" fmla="*/ 0 h 113896"/>
                      <a:gd name="connsiteX7" fmla="*/ 112397 w 220049"/>
                      <a:gd name="connsiteY7" fmla="*/ 3368 h 113896"/>
                      <a:gd name="connsiteX8" fmla="*/ 136789 w 220049"/>
                      <a:gd name="connsiteY8" fmla="*/ 0 h 113896"/>
                      <a:gd name="connsiteX9" fmla="*/ 220049 w 220049"/>
                      <a:gd name="connsiteY9" fmla="*/ 56948 h 113896"/>
                      <a:gd name="connsiteX10" fmla="*/ 136789 w 220049"/>
                      <a:gd name="connsiteY10" fmla="*/ 113896 h 113896"/>
                      <a:gd name="connsiteX11" fmla="*/ 112397 w 220049"/>
                      <a:gd name="connsiteY11" fmla="*/ 110528 h 113896"/>
                      <a:gd name="connsiteX12" fmla="*/ 76515 w 220049"/>
                      <a:gd name="connsiteY12" fmla="*/ 113896 h 113896"/>
                      <a:gd name="connsiteX13" fmla="*/ 28839 w 220049"/>
                      <a:gd name="connsiteY13" fmla="*/ 109421 h 113896"/>
                      <a:gd name="connsiteX0" fmla="*/ 5271 w 220049"/>
                      <a:gd name="connsiteY0" fmla="*/ 56948 h 148388"/>
                      <a:gd name="connsiteX1" fmla="*/ 140 w 220049"/>
                      <a:gd name="connsiteY1" fmla="*/ 13868 h 148388"/>
                      <a:gd name="connsiteX2" fmla="*/ 0 w 220049"/>
                      <a:gd name="connsiteY2" fmla="*/ 13515 h 148388"/>
                      <a:gd name="connsiteX3" fmla="*/ 28839 w 220049"/>
                      <a:gd name="connsiteY3" fmla="*/ 4475 h 148388"/>
                      <a:gd name="connsiteX4" fmla="*/ 76515 w 220049"/>
                      <a:gd name="connsiteY4" fmla="*/ 0 h 148388"/>
                      <a:gd name="connsiteX5" fmla="*/ 112397 w 220049"/>
                      <a:gd name="connsiteY5" fmla="*/ 3368 h 148388"/>
                      <a:gd name="connsiteX6" fmla="*/ 136789 w 220049"/>
                      <a:gd name="connsiteY6" fmla="*/ 0 h 148388"/>
                      <a:gd name="connsiteX7" fmla="*/ 220049 w 220049"/>
                      <a:gd name="connsiteY7" fmla="*/ 56948 h 148388"/>
                      <a:gd name="connsiteX8" fmla="*/ 136789 w 220049"/>
                      <a:gd name="connsiteY8" fmla="*/ 113896 h 148388"/>
                      <a:gd name="connsiteX9" fmla="*/ 112397 w 220049"/>
                      <a:gd name="connsiteY9" fmla="*/ 110528 h 148388"/>
                      <a:gd name="connsiteX10" fmla="*/ 76515 w 220049"/>
                      <a:gd name="connsiteY10" fmla="*/ 113896 h 148388"/>
                      <a:gd name="connsiteX11" fmla="*/ 28839 w 220049"/>
                      <a:gd name="connsiteY11" fmla="*/ 109421 h 148388"/>
                      <a:gd name="connsiteX12" fmla="*/ 0 w 220049"/>
                      <a:gd name="connsiteY12" fmla="*/ 100381 h 148388"/>
                      <a:gd name="connsiteX13" fmla="*/ 140 w 220049"/>
                      <a:gd name="connsiteY13" fmla="*/ 100028 h 148388"/>
                      <a:gd name="connsiteX14" fmla="*/ 96711 w 220049"/>
                      <a:gd name="connsiteY14" fmla="*/ 148388 h 148388"/>
                      <a:gd name="connsiteX0" fmla="*/ 5271 w 220049"/>
                      <a:gd name="connsiteY0" fmla="*/ 56948 h 113896"/>
                      <a:gd name="connsiteX1" fmla="*/ 140 w 220049"/>
                      <a:gd name="connsiteY1" fmla="*/ 13868 h 113896"/>
                      <a:gd name="connsiteX2" fmla="*/ 0 w 220049"/>
                      <a:gd name="connsiteY2" fmla="*/ 13515 h 113896"/>
                      <a:gd name="connsiteX3" fmla="*/ 28839 w 220049"/>
                      <a:gd name="connsiteY3" fmla="*/ 4475 h 113896"/>
                      <a:gd name="connsiteX4" fmla="*/ 76515 w 220049"/>
                      <a:gd name="connsiteY4" fmla="*/ 0 h 113896"/>
                      <a:gd name="connsiteX5" fmla="*/ 112397 w 220049"/>
                      <a:gd name="connsiteY5" fmla="*/ 3368 h 113896"/>
                      <a:gd name="connsiteX6" fmla="*/ 136789 w 220049"/>
                      <a:gd name="connsiteY6" fmla="*/ 0 h 113896"/>
                      <a:gd name="connsiteX7" fmla="*/ 220049 w 220049"/>
                      <a:gd name="connsiteY7" fmla="*/ 56948 h 113896"/>
                      <a:gd name="connsiteX8" fmla="*/ 136789 w 220049"/>
                      <a:gd name="connsiteY8" fmla="*/ 113896 h 113896"/>
                      <a:gd name="connsiteX9" fmla="*/ 112397 w 220049"/>
                      <a:gd name="connsiteY9" fmla="*/ 110528 h 113896"/>
                      <a:gd name="connsiteX10" fmla="*/ 76515 w 220049"/>
                      <a:gd name="connsiteY10" fmla="*/ 113896 h 113896"/>
                      <a:gd name="connsiteX11" fmla="*/ 28839 w 220049"/>
                      <a:gd name="connsiteY11" fmla="*/ 109421 h 113896"/>
                      <a:gd name="connsiteX12" fmla="*/ 0 w 220049"/>
                      <a:gd name="connsiteY12" fmla="*/ 100381 h 113896"/>
                      <a:gd name="connsiteX13" fmla="*/ 140 w 220049"/>
                      <a:gd name="connsiteY13" fmla="*/ 100028 h 113896"/>
                      <a:gd name="connsiteX0" fmla="*/ 140 w 220049"/>
                      <a:gd name="connsiteY0" fmla="*/ 13868 h 113896"/>
                      <a:gd name="connsiteX1" fmla="*/ 0 w 220049"/>
                      <a:gd name="connsiteY1" fmla="*/ 13515 h 113896"/>
                      <a:gd name="connsiteX2" fmla="*/ 28839 w 220049"/>
                      <a:gd name="connsiteY2" fmla="*/ 4475 h 113896"/>
                      <a:gd name="connsiteX3" fmla="*/ 76515 w 220049"/>
                      <a:gd name="connsiteY3" fmla="*/ 0 h 113896"/>
                      <a:gd name="connsiteX4" fmla="*/ 112397 w 220049"/>
                      <a:gd name="connsiteY4" fmla="*/ 3368 h 113896"/>
                      <a:gd name="connsiteX5" fmla="*/ 136789 w 220049"/>
                      <a:gd name="connsiteY5" fmla="*/ 0 h 113896"/>
                      <a:gd name="connsiteX6" fmla="*/ 220049 w 220049"/>
                      <a:gd name="connsiteY6" fmla="*/ 56948 h 113896"/>
                      <a:gd name="connsiteX7" fmla="*/ 136789 w 220049"/>
                      <a:gd name="connsiteY7" fmla="*/ 113896 h 113896"/>
                      <a:gd name="connsiteX8" fmla="*/ 112397 w 220049"/>
                      <a:gd name="connsiteY8" fmla="*/ 110528 h 113896"/>
                      <a:gd name="connsiteX9" fmla="*/ 76515 w 220049"/>
                      <a:gd name="connsiteY9" fmla="*/ 113896 h 113896"/>
                      <a:gd name="connsiteX10" fmla="*/ 28839 w 220049"/>
                      <a:gd name="connsiteY10" fmla="*/ 109421 h 113896"/>
                      <a:gd name="connsiteX11" fmla="*/ 0 w 220049"/>
                      <a:gd name="connsiteY11" fmla="*/ 100381 h 113896"/>
                      <a:gd name="connsiteX12" fmla="*/ 140 w 220049"/>
                      <a:gd name="connsiteY12" fmla="*/ 100028 h 113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0049" h="113896">
                        <a:moveTo>
                          <a:pt x="140" y="13868"/>
                        </a:moveTo>
                        <a:cubicBezTo>
                          <a:pt x="93" y="13750"/>
                          <a:pt x="47" y="13633"/>
                          <a:pt x="0" y="13515"/>
                        </a:cubicBezTo>
                        <a:lnTo>
                          <a:pt x="28839" y="4475"/>
                        </a:lnTo>
                        <a:cubicBezTo>
                          <a:pt x="43492" y="1594"/>
                          <a:pt x="59603" y="0"/>
                          <a:pt x="76515" y="0"/>
                        </a:cubicBezTo>
                        <a:lnTo>
                          <a:pt x="112397" y="3368"/>
                        </a:lnTo>
                        <a:lnTo>
                          <a:pt x="136789" y="0"/>
                        </a:lnTo>
                        <a:cubicBezTo>
                          <a:pt x="182772" y="0"/>
                          <a:pt x="220049" y="25496"/>
                          <a:pt x="220049" y="56948"/>
                        </a:cubicBezTo>
                        <a:cubicBezTo>
                          <a:pt x="220049" y="88400"/>
                          <a:pt x="182772" y="113896"/>
                          <a:pt x="136789" y="113896"/>
                        </a:cubicBezTo>
                        <a:lnTo>
                          <a:pt x="112397" y="110528"/>
                        </a:lnTo>
                        <a:lnTo>
                          <a:pt x="76515" y="113896"/>
                        </a:lnTo>
                        <a:cubicBezTo>
                          <a:pt x="59603" y="113896"/>
                          <a:pt x="43492" y="112303"/>
                          <a:pt x="28839" y="109421"/>
                        </a:cubicBezTo>
                        <a:lnTo>
                          <a:pt x="0" y="100381"/>
                        </a:lnTo>
                        <a:cubicBezTo>
                          <a:pt x="47" y="100263"/>
                          <a:pt x="93" y="100146"/>
                          <a:pt x="140" y="100028"/>
                        </a:cubicBez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20" name="グループ化 619"/>
                <p:cNvGrpSpPr/>
                <p:nvPr/>
              </p:nvGrpSpPr>
              <p:grpSpPr>
                <a:xfrm>
                  <a:off x="3610719" y="4706642"/>
                  <a:ext cx="225746" cy="231596"/>
                  <a:chOff x="3610719" y="4706642"/>
                  <a:chExt cx="225746" cy="231596"/>
                </a:xfrm>
              </p:grpSpPr>
              <p:sp>
                <p:nvSpPr>
                  <p:cNvPr id="629" name="楕円 628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0" name="フリーフォーム 629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31" name="楕円 630"/>
                  <p:cNvSpPr/>
                  <p:nvPr/>
                </p:nvSpPr>
                <p:spPr bwMode="auto">
                  <a:xfrm>
                    <a:off x="3684430" y="4834891"/>
                    <a:ext cx="70848" cy="761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2" name="フリーフォーム 631"/>
                  <p:cNvSpPr/>
                  <p:nvPr/>
                </p:nvSpPr>
                <p:spPr bwMode="auto">
                  <a:xfrm>
                    <a:off x="3610719" y="4706642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621" name="グループ化 620"/>
                <p:cNvGrpSpPr/>
                <p:nvPr/>
              </p:nvGrpSpPr>
              <p:grpSpPr>
                <a:xfrm flipH="1">
                  <a:off x="3975689" y="4706642"/>
                  <a:ext cx="225746" cy="231596"/>
                  <a:chOff x="3610719" y="4706642"/>
                  <a:chExt cx="225746" cy="231596"/>
                </a:xfrm>
              </p:grpSpPr>
              <p:sp>
                <p:nvSpPr>
                  <p:cNvPr id="625" name="楕円 624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フリーフォーム 625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627" name="楕円 626"/>
                  <p:cNvSpPr/>
                  <p:nvPr/>
                </p:nvSpPr>
                <p:spPr bwMode="auto">
                  <a:xfrm>
                    <a:off x="3684430" y="4834891"/>
                    <a:ext cx="70848" cy="761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8" name="フリーフォーム 627"/>
                  <p:cNvSpPr/>
                  <p:nvPr/>
                </p:nvSpPr>
                <p:spPr bwMode="auto">
                  <a:xfrm>
                    <a:off x="3610719" y="4706642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622" name="グループ化 621"/>
                <p:cNvGrpSpPr/>
                <p:nvPr/>
              </p:nvGrpSpPr>
              <p:grpSpPr>
                <a:xfrm>
                  <a:off x="3775235" y="5120011"/>
                  <a:ext cx="257098" cy="116884"/>
                  <a:chOff x="4324053" y="5108066"/>
                  <a:chExt cx="559686" cy="162670"/>
                </a:xfrm>
              </p:grpSpPr>
              <p:sp>
                <p:nvSpPr>
                  <p:cNvPr id="623" name="フリーフォーム 622"/>
                  <p:cNvSpPr/>
                  <p:nvPr/>
                </p:nvSpPr>
                <p:spPr bwMode="auto">
                  <a:xfrm>
                    <a:off x="4324053" y="5108066"/>
                    <a:ext cx="559686" cy="162670"/>
                  </a:xfrm>
                  <a:custGeom>
                    <a:avLst/>
                    <a:gdLst>
                      <a:gd name="connsiteX0" fmla="*/ 206397 w 412795"/>
                      <a:gd name="connsiteY0" fmla="*/ 0 h 72086"/>
                      <a:gd name="connsiteX1" fmla="*/ 371176 w 412795"/>
                      <a:gd name="connsiteY1" fmla="*/ 18926 h 72086"/>
                      <a:gd name="connsiteX2" fmla="*/ 412795 w 412795"/>
                      <a:gd name="connsiteY2" fmla="*/ 36043 h 72086"/>
                      <a:gd name="connsiteX3" fmla="*/ 371176 w 412795"/>
                      <a:gd name="connsiteY3" fmla="*/ 53160 h 72086"/>
                      <a:gd name="connsiteX4" fmla="*/ 206397 w 412795"/>
                      <a:gd name="connsiteY4" fmla="*/ 72086 h 72086"/>
                      <a:gd name="connsiteX5" fmla="*/ 41619 w 412795"/>
                      <a:gd name="connsiteY5" fmla="*/ 53160 h 72086"/>
                      <a:gd name="connsiteX6" fmla="*/ 0 w 412795"/>
                      <a:gd name="connsiteY6" fmla="*/ 36043 h 72086"/>
                      <a:gd name="connsiteX7" fmla="*/ 41619 w 412795"/>
                      <a:gd name="connsiteY7" fmla="*/ 18926 h 72086"/>
                      <a:gd name="connsiteX8" fmla="*/ 206397 w 412795"/>
                      <a:gd name="connsiteY8" fmla="*/ 0 h 72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95" h="72086">
                        <a:moveTo>
                          <a:pt x="206397" y="0"/>
                        </a:moveTo>
                        <a:cubicBezTo>
                          <a:pt x="270747" y="0"/>
                          <a:pt x="329005" y="7233"/>
                          <a:pt x="371176" y="18926"/>
                        </a:cubicBezTo>
                        <a:lnTo>
                          <a:pt x="412795" y="36043"/>
                        </a:lnTo>
                        <a:lnTo>
                          <a:pt x="371176" y="53160"/>
                        </a:lnTo>
                        <a:cubicBezTo>
                          <a:pt x="329005" y="64854"/>
                          <a:pt x="270747" y="72086"/>
                          <a:pt x="206397" y="72086"/>
                        </a:cubicBezTo>
                        <a:cubicBezTo>
                          <a:pt x="142047" y="72086"/>
                          <a:pt x="83789" y="64854"/>
                          <a:pt x="41619" y="53160"/>
                        </a:cubicBezTo>
                        <a:lnTo>
                          <a:pt x="0" y="36043"/>
                        </a:lnTo>
                        <a:lnTo>
                          <a:pt x="41619" y="18926"/>
                        </a:lnTo>
                        <a:cubicBezTo>
                          <a:pt x="83789" y="7233"/>
                          <a:pt x="142047" y="0"/>
                          <a:pt x="20639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4" name="フリーフォーム 623"/>
                  <p:cNvSpPr/>
                  <p:nvPr/>
                </p:nvSpPr>
                <p:spPr bwMode="auto">
                  <a:xfrm>
                    <a:off x="4324053" y="5150473"/>
                    <a:ext cx="559686" cy="77831"/>
                  </a:xfrm>
                  <a:custGeom>
                    <a:avLst/>
                    <a:gdLst>
                      <a:gd name="connsiteX0" fmla="*/ 206397 w 412795"/>
                      <a:gd name="connsiteY0" fmla="*/ 0 h 72086"/>
                      <a:gd name="connsiteX1" fmla="*/ 371176 w 412795"/>
                      <a:gd name="connsiteY1" fmla="*/ 18926 h 72086"/>
                      <a:gd name="connsiteX2" fmla="*/ 412795 w 412795"/>
                      <a:gd name="connsiteY2" fmla="*/ 36043 h 72086"/>
                      <a:gd name="connsiteX3" fmla="*/ 371176 w 412795"/>
                      <a:gd name="connsiteY3" fmla="*/ 53160 h 72086"/>
                      <a:gd name="connsiteX4" fmla="*/ 206397 w 412795"/>
                      <a:gd name="connsiteY4" fmla="*/ 72086 h 72086"/>
                      <a:gd name="connsiteX5" fmla="*/ 41619 w 412795"/>
                      <a:gd name="connsiteY5" fmla="*/ 53160 h 72086"/>
                      <a:gd name="connsiteX6" fmla="*/ 0 w 412795"/>
                      <a:gd name="connsiteY6" fmla="*/ 36043 h 72086"/>
                      <a:gd name="connsiteX7" fmla="*/ 41619 w 412795"/>
                      <a:gd name="connsiteY7" fmla="*/ 18926 h 72086"/>
                      <a:gd name="connsiteX8" fmla="*/ 206397 w 412795"/>
                      <a:gd name="connsiteY8" fmla="*/ 0 h 72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95" h="72086">
                        <a:moveTo>
                          <a:pt x="206397" y="0"/>
                        </a:moveTo>
                        <a:cubicBezTo>
                          <a:pt x="270747" y="0"/>
                          <a:pt x="329005" y="7233"/>
                          <a:pt x="371176" y="18926"/>
                        </a:cubicBezTo>
                        <a:lnTo>
                          <a:pt x="412795" y="36043"/>
                        </a:lnTo>
                        <a:lnTo>
                          <a:pt x="371176" y="53160"/>
                        </a:lnTo>
                        <a:cubicBezTo>
                          <a:pt x="329005" y="64854"/>
                          <a:pt x="270747" y="72086"/>
                          <a:pt x="206397" y="72086"/>
                        </a:cubicBezTo>
                        <a:cubicBezTo>
                          <a:pt x="142047" y="72086"/>
                          <a:pt x="83789" y="64854"/>
                          <a:pt x="41619" y="53160"/>
                        </a:cubicBezTo>
                        <a:lnTo>
                          <a:pt x="0" y="36043"/>
                        </a:lnTo>
                        <a:lnTo>
                          <a:pt x="41619" y="18926"/>
                        </a:lnTo>
                        <a:cubicBezTo>
                          <a:pt x="83789" y="7233"/>
                          <a:pt x="142047" y="0"/>
                          <a:pt x="206397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03" name="グループ化 602"/>
              <p:cNvGrpSpPr/>
              <p:nvPr/>
            </p:nvGrpSpPr>
            <p:grpSpPr>
              <a:xfrm flipH="1">
                <a:off x="3605281" y="3410099"/>
                <a:ext cx="375020" cy="428927"/>
                <a:chOff x="6245895" y="1519108"/>
                <a:chExt cx="557493" cy="691290"/>
              </a:xfrm>
            </p:grpSpPr>
            <p:sp>
              <p:nvSpPr>
                <p:cNvPr id="606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07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604" name="台形 603"/>
              <p:cNvSpPr/>
              <p:nvPr/>
            </p:nvSpPr>
            <p:spPr>
              <a:xfrm rot="11700000" flipH="1">
                <a:off x="3524574" y="3732876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00B0F0"/>
                </a:fgClr>
                <a:bgClr>
                  <a:srgbClr val="9DC3E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05" name="片側の 2 つの角を丸めた四角形 604"/>
              <p:cNvSpPr/>
              <p:nvPr/>
            </p:nvSpPr>
            <p:spPr>
              <a:xfrm rot="11656183" flipH="1">
                <a:off x="3436157" y="3781662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292" name="グループ化 1291"/>
            <p:cNvGrpSpPr/>
            <p:nvPr/>
          </p:nvGrpSpPr>
          <p:grpSpPr>
            <a:xfrm>
              <a:off x="2246850" y="3369577"/>
              <a:ext cx="1740429" cy="1186089"/>
              <a:chOff x="2246850" y="1418857"/>
              <a:chExt cx="1740429" cy="1186089"/>
            </a:xfrm>
          </p:grpSpPr>
          <p:grpSp>
            <p:nvGrpSpPr>
              <p:cNvPr id="1293" name="グループ化 1292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1302" name="グループ化 1301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306" name="グループ化 1305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322" name="フリーフォーム 1321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23" name="片側の 2 つの角を丸めた四角形 1322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24" name="角丸四角形 1323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07" name="グループ化 1306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320" name="台形 1319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21" name="台形 1320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08" name="グループ化 1307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315" name="楕円 1314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6" name="角丸四角形 1315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317" name="グループ化 1316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318" name="片側の 2 つの角を丸めた四角形 1317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19" name="片側の 2 つの角を丸めた四角形 1318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309" name="グループ化 1308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312" name="フリーフォーム 1311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3" name="片側の 2 つの角を丸めた四角形 1312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4" name="角丸四角形 1313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10" name="角丸四角形 1309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1" name="角丸四角形 1310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03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4" name="正方形/長方形 1303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5" name="正方形/長方形 1304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4" name="グループ化 1293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295" name="フリーフォーム 1294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6" name="フリーフォーム 1295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7" name="フリーフォーム 1296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8" name="フリーフォーム 1297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9" name="フリーフォーム 1298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0" name="フリーフォーム 1299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1" name="フリーフォーム 1300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63" name="グループ化 1762"/>
          <p:cNvGrpSpPr/>
          <p:nvPr/>
        </p:nvGrpSpPr>
        <p:grpSpPr>
          <a:xfrm>
            <a:off x="4090277" y="2826628"/>
            <a:ext cx="1740429" cy="1729038"/>
            <a:chOff x="4090277" y="2826628"/>
            <a:chExt cx="1740429" cy="1729038"/>
          </a:xfrm>
        </p:grpSpPr>
        <p:grpSp>
          <p:nvGrpSpPr>
            <p:cNvPr id="199" name="グループ化 198"/>
            <p:cNvGrpSpPr/>
            <p:nvPr/>
          </p:nvGrpSpPr>
          <p:grpSpPr>
            <a:xfrm>
              <a:off x="4202156" y="2826628"/>
              <a:ext cx="1516670" cy="1125814"/>
              <a:chOff x="4194180" y="875908"/>
              <a:chExt cx="1516670" cy="1125814"/>
            </a:xfrm>
          </p:grpSpPr>
          <p:sp>
            <p:nvSpPr>
              <p:cNvPr id="200" name="正方形/長方形 199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" name="グループ化 200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202" name="正方形/長方形 201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正方形/長方形 202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正方形/長方形 203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正方形/長方形 204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正方形/長方形 205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正方形/長方形 206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正方形/長方形 207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正方形/長方形 208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正方形/長方形 209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" name="正方形/長方形 210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正方形/長方形 211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正方形/長方形 212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正方形/長方形 213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正方形/長方形 214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正方形/長方形 215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正方形/長方形 216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正方形/長方形 217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正方形/長方形 218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正方形/長方形 219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正方形/長方形 220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正方形/長方形 221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正方形/長方形 222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正方形/長方形 223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正方形/長方形 224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正方形/長方形 225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44" name="グループ化 643"/>
            <p:cNvGrpSpPr/>
            <p:nvPr/>
          </p:nvGrpSpPr>
          <p:grpSpPr>
            <a:xfrm>
              <a:off x="4698286" y="2922225"/>
              <a:ext cx="741826" cy="857882"/>
              <a:chOff x="4488712" y="2809369"/>
              <a:chExt cx="1388969" cy="1606270"/>
            </a:xfrm>
          </p:grpSpPr>
          <p:grpSp>
            <p:nvGrpSpPr>
              <p:cNvPr id="645" name="グループ化 644"/>
              <p:cNvGrpSpPr/>
              <p:nvPr/>
            </p:nvGrpSpPr>
            <p:grpSpPr>
              <a:xfrm>
                <a:off x="4488712" y="2809369"/>
                <a:ext cx="971208" cy="1549812"/>
                <a:chOff x="4705350" y="4456556"/>
                <a:chExt cx="971208" cy="1549812"/>
              </a:xfrm>
            </p:grpSpPr>
            <p:sp>
              <p:nvSpPr>
                <p:cNvPr id="651" name="角丸四角形 650"/>
                <p:cNvSpPr/>
                <p:nvPr/>
              </p:nvSpPr>
              <p:spPr bwMode="auto">
                <a:xfrm>
                  <a:off x="4803020" y="4456556"/>
                  <a:ext cx="779112" cy="674441"/>
                </a:xfrm>
                <a:prstGeom prst="roundRect">
                  <a:avLst>
                    <a:gd name="adj" fmla="val 44532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52" name="台形 651"/>
                <p:cNvSpPr/>
                <p:nvPr/>
              </p:nvSpPr>
              <p:spPr>
                <a:xfrm>
                  <a:off x="4705350" y="5472176"/>
                  <a:ext cx="971208" cy="534189"/>
                </a:xfrm>
                <a:prstGeom prst="trapezoid">
                  <a:avLst>
                    <a:gd name="adj" fmla="val 19026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3" name="フリーフォーム 652"/>
                <p:cNvSpPr/>
                <p:nvPr/>
              </p:nvSpPr>
              <p:spPr>
                <a:xfrm>
                  <a:off x="4871867" y="5239329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4" name="台形 653"/>
                <p:cNvSpPr/>
                <p:nvPr/>
              </p:nvSpPr>
              <p:spPr>
                <a:xfrm rot="10800000">
                  <a:off x="5010795" y="5424577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55" name="グループ化 654"/>
                <p:cNvGrpSpPr/>
                <p:nvPr/>
              </p:nvGrpSpPr>
              <p:grpSpPr>
                <a:xfrm rot="20700000">
                  <a:off x="4769543" y="4807355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81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82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56" name="グループ化 655"/>
                <p:cNvGrpSpPr/>
                <p:nvPr/>
              </p:nvGrpSpPr>
              <p:grpSpPr>
                <a:xfrm rot="900000" flipH="1">
                  <a:off x="5455072" y="4807356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679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80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57" name="片側の 2 つの角を丸めた四角形 656"/>
                <p:cNvSpPr/>
                <p:nvPr/>
              </p:nvSpPr>
              <p:spPr bwMode="auto">
                <a:xfrm>
                  <a:off x="5322234" y="5632003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58" name="角丸四角形 657"/>
                <p:cNvSpPr/>
                <p:nvPr/>
              </p:nvSpPr>
              <p:spPr bwMode="auto">
                <a:xfrm>
                  <a:off x="4847196" y="4520219"/>
                  <a:ext cx="696792" cy="780860"/>
                </a:xfrm>
                <a:prstGeom prst="roundRect">
                  <a:avLst>
                    <a:gd name="adj" fmla="val 4453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59" name="楕円 658"/>
                <p:cNvSpPr/>
                <p:nvPr/>
              </p:nvSpPr>
              <p:spPr bwMode="auto">
                <a:xfrm>
                  <a:off x="4970344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月 659"/>
                <p:cNvSpPr/>
                <p:nvPr/>
              </p:nvSpPr>
              <p:spPr bwMode="auto">
                <a:xfrm rot="5400000">
                  <a:off x="4987934" y="4698177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1" name="楕円 660"/>
                <p:cNvSpPr/>
                <p:nvPr/>
              </p:nvSpPr>
              <p:spPr bwMode="auto">
                <a:xfrm>
                  <a:off x="5333828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月 661"/>
                <p:cNvSpPr/>
                <p:nvPr/>
              </p:nvSpPr>
              <p:spPr bwMode="auto">
                <a:xfrm rot="5400000">
                  <a:off x="5351418" y="4698177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3" name="月 662"/>
                <p:cNvSpPr/>
                <p:nvPr/>
              </p:nvSpPr>
              <p:spPr bwMode="auto">
                <a:xfrm rot="16200000">
                  <a:off x="5161111" y="5091958"/>
                  <a:ext cx="68961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4" name="フリーフォーム 663"/>
                <p:cNvSpPr/>
                <p:nvPr/>
              </p:nvSpPr>
              <p:spPr bwMode="auto">
                <a:xfrm rot="2700000">
                  <a:off x="5013783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5" name="フリーフォーム 664"/>
                <p:cNvSpPr/>
                <p:nvPr/>
              </p:nvSpPr>
              <p:spPr bwMode="auto">
                <a:xfrm rot="18900000" flipH="1">
                  <a:off x="5332835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6" name="フリーフォーム 665"/>
                <p:cNvSpPr/>
                <p:nvPr/>
              </p:nvSpPr>
              <p:spPr bwMode="auto">
                <a:xfrm>
                  <a:off x="4870827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7" name="フリーフォーム 666"/>
                <p:cNvSpPr/>
                <p:nvPr/>
              </p:nvSpPr>
              <p:spPr bwMode="auto">
                <a:xfrm>
                  <a:off x="4870827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8" name="フリーフォーム 667"/>
                <p:cNvSpPr/>
                <p:nvPr/>
              </p:nvSpPr>
              <p:spPr bwMode="auto">
                <a:xfrm>
                  <a:off x="5436612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9" name="フリーフォーム 668"/>
                <p:cNvSpPr/>
                <p:nvPr/>
              </p:nvSpPr>
              <p:spPr bwMode="auto">
                <a:xfrm>
                  <a:off x="5436612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0" name="楕円 669"/>
                <p:cNvSpPr/>
                <p:nvPr/>
              </p:nvSpPr>
              <p:spPr bwMode="auto">
                <a:xfrm>
                  <a:off x="5123582" y="4991100"/>
                  <a:ext cx="132314" cy="68442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台形 670"/>
                <p:cNvSpPr/>
                <p:nvPr/>
              </p:nvSpPr>
              <p:spPr>
                <a:xfrm rot="10800000" flipV="1">
                  <a:off x="5118546" y="5482650"/>
                  <a:ext cx="148236" cy="498032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2" name="台形 671"/>
                <p:cNvSpPr/>
                <p:nvPr/>
              </p:nvSpPr>
              <p:spPr>
                <a:xfrm rot="10800000">
                  <a:off x="5118546" y="5381976"/>
                  <a:ext cx="148236" cy="111366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3" name="平行四辺形 672"/>
                <p:cNvSpPr/>
                <p:nvPr/>
              </p:nvSpPr>
              <p:spPr>
                <a:xfrm>
                  <a:off x="501550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4" name="平行四辺形 673"/>
                <p:cNvSpPr/>
                <p:nvPr/>
              </p:nvSpPr>
              <p:spPr>
                <a:xfrm flipH="1">
                  <a:off x="519548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5" name="フリーフォーム 674"/>
                <p:cNvSpPr/>
                <p:nvPr/>
              </p:nvSpPr>
              <p:spPr>
                <a:xfrm>
                  <a:off x="4790904" y="5390418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6" name="フリーフォーム 675"/>
                <p:cNvSpPr/>
                <p:nvPr/>
              </p:nvSpPr>
              <p:spPr>
                <a:xfrm flipH="1">
                  <a:off x="5001436" y="5372909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7" name="楕円 676"/>
                <p:cNvSpPr/>
                <p:nvPr/>
              </p:nvSpPr>
              <p:spPr bwMode="auto">
                <a:xfrm>
                  <a:off x="5157282" y="574171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楕円 677"/>
                <p:cNvSpPr/>
                <p:nvPr/>
              </p:nvSpPr>
              <p:spPr bwMode="auto">
                <a:xfrm>
                  <a:off x="5157282" y="589030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6" name="グループ化 645"/>
              <p:cNvGrpSpPr/>
              <p:nvPr/>
            </p:nvGrpSpPr>
            <p:grpSpPr>
              <a:xfrm flipH="1">
                <a:off x="5502661" y="3410099"/>
                <a:ext cx="375020" cy="428927"/>
                <a:chOff x="6245895" y="1519108"/>
                <a:chExt cx="557493" cy="691290"/>
              </a:xfrm>
            </p:grpSpPr>
            <p:sp>
              <p:nvSpPr>
                <p:cNvPr id="649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50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647" name="台形 646"/>
              <p:cNvSpPr/>
              <p:nvPr/>
            </p:nvSpPr>
            <p:spPr>
              <a:xfrm rot="11700000" flipH="1">
                <a:off x="5421954" y="3732876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48" name="片側の 2 つの角を丸めた四角形 647"/>
              <p:cNvSpPr/>
              <p:nvPr/>
            </p:nvSpPr>
            <p:spPr>
              <a:xfrm rot="11656183" flipH="1">
                <a:off x="5333537" y="3781662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325" name="グループ化 1324"/>
            <p:cNvGrpSpPr/>
            <p:nvPr/>
          </p:nvGrpSpPr>
          <p:grpSpPr>
            <a:xfrm>
              <a:off x="4090277" y="3354495"/>
              <a:ext cx="1740429" cy="1201171"/>
              <a:chOff x="4090277" y="1403775"/>
              <a:chExt cx="1740429" cy="1201171"/>
            </a:xfrm>
          </p:grpSpPr>
          <p:grpSp>
            <p:nvGrpSpPr>
              <p:cNvPr id="1326" name="グループ化 1325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335" name="グループ化 1334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339" name="グループ化 1338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363" name="フリーフォーム 1362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4" name="片側の 2 つの角を丸めた四角形 1363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5" name="角丸四角形 1364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40" name="グループ化 1339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361" name="台形 1360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2" name="台形 1361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41" name="グループ化 1340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1358" name="フリーフォーム 1357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9" name="片側の 2 つの角を丸めた四角形 1358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60" name="角丸四角形 1359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42" name="グループ化 1341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354" name="フリーフォーム 1353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5" name="片側の 2 つの角を丸めた四角形 1354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6" name="片側の 2 つの角を丸めた四角形 1355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7" name="角丸四角形 1356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43" name="グループ化 1342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349" name="楕円 1348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50" name="角丸四角形 1349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351" name="グループ化 1350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352" name="片側の 2 つの角を丸めた四角形 1351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53" name="片側の 2 つの角を丸めた四角形 1352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344" name="グループ化 1343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346" name="フリーフォーム 1345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47" name="片側の 2 つの角を丸めた四角形 1346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48" name="角丸四角形 1347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45" name="角丸四角形 1344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36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7" name="正方形/長方形 1336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8" name="正方形/長方形 1337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27" name="グループ化 1326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328" name="フリーフォーム 132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9" name="フリーフォーム 132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0" name="フリーフォーム 132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1" name="フリーフォーム 133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2" name="フリーフォーム 133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3" name="フリーフォーム 133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4" name="フリーフォーム 133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62" name="グループ化 1761"/>
          <p:cNvGrpSpPr/>
          <p:nvPr/>
        </p:nvGrpSpPr>
        <p:grpSpPr>
          <a:xfrm>
            <a:off x="5950226" y="2826628"/>
            <a:ext cx="1740429" cy="1729038"/>
            <a:chOff x="5950226" y="2826628"/>
            <a:chExt cx="1740429" cy="1729038"/>
          </a:xfrm>
        </p:grpSpPr>
        <p:grpSp>
          <p:nvGrpSpPr>
            <p:cNvPr id="227" name="グループ化 226"/>
            <p:cNvGrpSpPr/>
            <p:nvPr/>
          </p:nvGrpSpPr>
          <p:grpSpPr>
            <a:xfrm>
              <a:off x="6062105" y="2826628"/>
              <a:ext cx="1516670" cy="1125814"/>
              <a:chOff x="6067970" y="875908"/>
              <a:chExt cx="1516670" cy="1125814"/>
            </a:xfrm>
          </p:grpSpPr>
          <p:sp>
            <p:nvSpPr>
              <p:cNvPr id="228" name="正方形/長方形 227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9" name="グループ化 228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230" name="正方形/長方形 229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正方形/長方形 230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正方形/長方形 231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正方形/長方形 232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正方形/長方形 233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正方形/長方形 234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正方形/長方形 235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正方形/長方形 236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正方形/長方形 237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正方形/長方形 238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正方形/長方形 239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正方形/長方形 240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正方形/長方形 241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正方形/長方形 242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正方形/長方形 243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正方形/長方形 244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正方形/長方形 245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正方形/長方形 246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正方形/長方形 247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正方形/長方形 248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正方形/長方形 249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正方形/長方形 250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正方形/長方形 251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正方形/長方形 252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正方形/長方形 253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3" name="グループ化 682"/>
            <p:cNvGrpSpPr/>
            <p:nvPr/>
          </p:nvGrpSpPr>
          <p:grpSpPr>
            <a:xfrm>
              <a:off x="6563523" y="2948630"/>
              <a:ext cx="731250" cy="839496"/>
              <a:chOff x="6375412" y="2843793"/>
              <a:chExt cx="1369169" cy="1571846"/>
            </a:xfrm>
          </p:grpSpPr>
          <p:grpSp>
            <p:nvGrpSpPr>
              <p:cNvPr id="684" name="グループ化 683"/>
              <p:cNvGrpSpPr/>
              <p:nvPr/>
            </p:nvGrpSpPr>
            <p:grpSpPr>
              <a:xfrm>
                <a:off x="6375412" y="2843793"/>
                <a:ext cx="947462" cy="1510645"/>
                <a:chOff x="5933519" y="4490980"/>
                <a:chExt cx="947462" cy="1510645"/>
              </a:xfrm>
            </p:grpSpPr>
            <p:sp>
              <p:nvSpPr>
                <p:cNvPr id="690" name="フリーフォーム 689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フリーフォーム 690"/>
                <p:cNvSpPr/>
                <p:nvPr/>
              </p:nvSpPr>
              <p:spPr bwMode="auto">
                <a:xfrm>
                  <a:off x="6772812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2" name="台形 691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93" name="グループ化 692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716" name="台形 715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17" name="台形 716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18" name="台形 717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19" name="平行四辺形 718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20" name="平行四辺形 719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94" name="フリーフォーム 693"/>
                <p:cNvSpPr/>
                <p:nvPr/>
              </p:nvSpPr>
              <p:spPr bwMode="auto">
                <a:xfrm flipH="1">
                  <a:off x="5933519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5" name="フリーフォーム 694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6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7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98" name="グループ化 697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714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5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9" name="グループ化 698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712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3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00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1" name="フリーフォーム 700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2" name="月 701"/>
                <p:cNvSpPr/>
                <p:nvPr/>
              </p:nvSpPr>
              <p:spPr bwMode="auto">
                <a:xfrm rot="16200000">
                  <a:off x="6375016" y="5135078"/>
                  <a:ext cx="71610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3" name="フリーフォーム 702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月 703"/>
                <p:cNvSpPr/>
                <p:nvPr/>
              </p:nvSpPr>
              <p:spPr bwMode="auto">
                <a:xfrm rot="5400000">
                  <a:off x="6224658" y="4726336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5" name="フリーフォーム 704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楕円 705"/>
                <p:cNvSpPr/>
                <p:nvPr/>
              </p:nvSpPr>
              <p:spPr bwMode="auto">
                <a:xfrm>
                  <a:off x="6244351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07" name="グループ化 706"/>
                <p:cNvGrpSpPr/>
                <p:nvPr/>
              </p:nvGrpSpPr>
              <p:grpSpPr>
                <a:xfrm flipH="1">
                  <a:off x="6457118" y="4805653"/>
                  <a:ext cx="205015" cy="201167"/>
                  <a:chOff x="6505385" y="4805653"/>
                  <a:chExt cx="205015" cy="201167"/>
                </a:xfrm>
              </p:grpSpPr>
              <p:sp>
                <p:nvSpPr>
                  <p:cNvPr id="709" name="月 708"/>
                  <p:cNvSpPr/>
                  <p:nvPr/>
                </p:nvSpPr>
                <p:spPr bwMode="auto">
                  <a:xfrm rot="5400000">
                    <a:off x="6584701" y="4726337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10" name="フリーフォーム 709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1" name="楕円 710"/>
                  <p:cNvSpPr/>
                  <p:nvPr/>
                </p:nvSpPr>
                <p:spPr bwMode="auto">
                  <a:xfrm>
                    <a:off x="6604396" y="4902929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8" name="月 707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85" name="グループ化 684"/>
              <p:cNvGrpSpPr/>
              <p:nvPr/>
            </p:nvGrpSpPr>
            <p:grpSpPr>
              <a:xfrm flipH="1">
                <a:off x="7369561" y="3410099"/>
                <a:ext cx="375020" cy="428927"/>
                <a:chOff x="6245895" y="1519108"/>
                <a:chExt cx="557493" cy="691290"/>
              </a:xfrm>
            </p:grpSpPr>
            <p:sp>
              <p:nvSpPr>
                <p:cNvPr id="688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9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rgbClr val="FF99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86" name="台形 685"/>
              <p:cNvSpPr/>
              <p:nvPr/>
            </p:nvSpPr>
            <p:spPr>
              <a:xfrm rot="11700000" flipH="1">
                <a:off x="7288854" y="3732876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87" name="片側の 2 つの角を丸めた四角形 686"/>
              <p:cNvSpPr/>
              <p:nvPr/>
            </p:nvSpPr>
            <p:spPr>
              <a:xfrm rot="11656183" flipH="1">
                <a:off x="7200437" y="3781662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366" name="グループ化 1365"/>
            <p:cNvGrpSpPr/>
            <p:nvPr/>
          </p:nvGrpSpPr>
          <p:grpSpPr>
            <a:xfrm>
              <a:off x="5950226" y="3354495"/>
              <a:ext cx="1740429" cy="1201171"/>
              <a:chOff x="5950226" y="1403775"/>
              <a:chExt cx="1740429" cy="1201171"/>
            </a:xfrm>
          </p:grpSpPr>
          <p:grpSp>
            <p:nvGrpSpPr>
              <p:cNvPr id="1367" name="グループ化 1366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376" name="グループ化 1375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380" name="グループ化 1379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417" name="フリーフォーム 1416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8" name="片側の 2 つの角を丸めた四角形 1417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9" name="角丸四角形 1418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81" name="グループ化 1380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415" name="台形 1414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6" name="台形 1415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82" name="グループ化 1381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411" name="フリーフォーム 1410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2" name="片側の 2 つの角を丸めた四角形 1411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3" name="片側の 2 つの角を丸めた四角形 1412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4" name="角丸四角形 1413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83" name="グループ化 1382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1405" name="フリーフォーム 1404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06" name="グループ化 1405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1409" name="楕円 1408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10" name="楕円 1409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407" name="正方形/長方形 1406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8" name="正方形/長方形 1407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84" name="グループ化 1383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402" name="フリーフォーム 1401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3" name="片側の 2 つの角を丸めた四角形 1402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4" name="角丸四角形 1403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85" name="グループ化 1384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398" name="フリーフォーム 1397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9" name="片側の 2 つの角を丸めた四角形 1398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0" name="片側の 2 つの角を丸めた四角形 1399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01" name="角丸四角形 1400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86" name="グループ化 1385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393" name="楕円 1392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4" name="角丸四角形 1393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395" name="グループ化 1394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396" name="片側の 2 つの角を丸めた四角形 1395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97" name="片側の 2 つの角を丸めた四角形 1396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387" name="グループ化 1386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390" name="フリーフォーム 1389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1" name="片側の 2 つの角を丸めた四角形 1390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2" name="角丸四角形 1391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88" name="角丸四角形 1387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9" name="角丸四角形 1388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77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8" name="正方形/長方形 1377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9" name="正方形/長方形 1378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68" name="グループ化 1367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369" name="フリーフォーム 1368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0" name="フリーフォーム 1369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1" name="フリーフォーム 1370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2" name="フリーフォーム 1371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3" name="フリーフォーム 1372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4" name="フリーフォーム 1373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5" name="フリーフォーム 1374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55" name="グループ化 1754"/>
          <p:cNvGrpSpPr/>
          <p:nvPr/>
        </p:nvGrpSpPr>
        <p:grpSpPr>
          <a:xfrm>
            <a:off x="7827851" y="2826628"/>
            <a:ext cx="1744944" cy="1729038"/>
            <a:chOff x="7827851" y="2826628"/>
            <a:chExt cx="1744944" cy="1729038"/>
          </a:xfrm>
        </p:grpSpPr>
        <p:grpSp>
          <p:nvGrpSpPr>
            <p:cNvPr id="255" name="グループ化 254"/>
            <p:cNvGrpSpPr/>
            <p:nvPr/>
          </p:nvGrpSpPr>
          <p:grpSpPr>
            <a:xfrm>
              <a:off x="7941988" y="2826628"/>
              <a:ext cx="1516670" cy="1125814"/>
              <a:chOff x="7937410" y="875908"/>
              <a:chExt cx="1516670" cy="1125814"/>
            </a:xfrm>
          </p:grpSpPr>
          <p:sp>
            <p:nvSpPr>
              <p:cNvPr id="256" name="正方形/長方形 255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7" name="グループ化 256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258" name="正方形/長方形 257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正方形/長方形 258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正方形/長方形 259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正方形/長方形 260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正方形/長方形 261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正方形/長方形 262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正方形/長方形 263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正方形/長方形 264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正方形/長方形 265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正方形/長方形 266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正方形/長方形 267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正方形/長方形 268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正方形/長方形 269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正方形/長方形 270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正方形/長方形 271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正方形/長方形 272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正方形/長方形 273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正方形/長方形 274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正方形/長方形 275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正方形/長方形 276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正方形/長方形 277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正方形/長方形 278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正方形/長方形 279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正方形/長方形 280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正方形/長方形 281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21" name="グループ化 720"/>
            <p:cNvGrpSpPr/>
            <p:nvPr/>
          </p:nvGrpSpPr>
          <p:grpSpPr>
            <a:xfrm>
              <a:off x="8452526" y="2915887"/>
              <a:ext cx="713010" cy="862296"/>
              <a:chOff x="8238365" y="2801106"/>
              <a:chExt cx="1335016" cy="1614533"/>
            </a:xfrm>
          </p:grpSpPr>
          <p:grpSp>
            <p:nvGrpSpPr>
              <p:cNvPr id="722" name="グループ化 721"/>
              <p:cNvGrpSpPr/>
              <p:nvPr/>
            </p:nvGrpSpPr>
            <p:grpSpPr>
              <a:xfrm>
                <a:off x="8238365" y="2801106"/>
                <a:ext cx="947462" cy="1553332"/>
                <a:chOff x="7197542" y="4448293"/>
                <a:chExt cx="947462" cy="1553332"/>
              </a:xfrm>
            </p:grpSpPr>
            <p:sp>
              <p:nvSpPr>
                <p:cNvPr id="728" name="フリーフォーム 727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9" name="フリーフォーム 728"/>
                <p:cNvSpPr/>
                <p:nvPr/>
              </p:nvSpPr>
              <p:spPr bwMode="auto">
                <a:xfrm>
                  <a:off x="8036835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0" name="台形 729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31" name="グループ化 730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769" name="台形 768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0" name="台形 769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1" name="台形 770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2" name="平行四辺形 771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73" name="平行四辺形 772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32" name="フリーフォーム 731"/>
                <p:cNvSpPr/>
                <p:nvPr/>
              </p:nvSpPr>
              <p:spPr bwMode="auto">
                <a:xfrm flipH="1">
                  <a:off x="7197542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3" name="フリーフォーム 732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4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5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736" name="グループ化 735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767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8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37" name="グループ化 736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765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6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38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9" name="月 738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0" name="グループ化 739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761" name="月 760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2" name="月 761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3" name="月 762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4" name="月 763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1" name="月 740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2" name="グループ化 741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757" name="月 756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月 757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9" name="月 758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0" name="月 759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3" name="グループ化 742"/>
                <p:cNvGrpSpPr/>
                <p:nvPr/>
              </p:nvGrpSpPr>
              <p:grpSpPr>
                <a:xfrm>
                  <a:off x="7419953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752" name="月 751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3" name="フリーフォーム 752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二等辺三角形 753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5" name="フリーフォーム 754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楕円 755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4" name="グループ化 743"/>
                <p:cNvGrpSpPr/>
                <p:nvPr/>
              </p:nvGrpSpPr>
              <p:grpSpPr>
                <a:xfrm flipH="1">
                  <a:off x="7712891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747" name="月 746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8" name="フリーフォーム 747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9" name="二等辺三角形 748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フリーフォーム 749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1" name="楕円 750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5" name="二等辺三角形 744"/>
                <p:cNvSpPr/>
                <p:nvPr/>
              </p:nvSpPr>
              <p:spPr bwMode="auto">
                <a:xfrm>
                  <a:off x="7629716" y="5031844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6" name="月 745"/>
                <p:cNvSpPr/>
                <p:nvPr/>
              </p:nvSpPr>
              <p:spPr bwMode="auto">
                <a:xfrm rot="16200000">
                  <a:off x="7631900" y="5071958"/>
                  <a:ext cx="71840" cy="22683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23" name="グループ化 722"/>
              <p:cNvGrpSpPr/>
              <p:nvPr/>
            </p:nvGrpSpPr>
            <p:grpSpPr>
              <a:xfrm flipH="1">
                <a:off x="9198361" y="3410099"/>
                <a:ext cx="375020" cy="428927"/>
                <a:chOff x="6245895" y="1519108"/>
                <a:chExt cx="557493" cy="691290"/>
              </a:xfrm>
            </p:grpSpPr>
            <p:sp>
              <p:nvSpPr>
                <p:cNvPr id="726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7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solidFill>
                    <a:srgbClr val="FF99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24" name="台形 723"/>
              <p:cNvSpPr/>
              <p:nvPr/>
            </p:nvSpPr>
            <p:spPr>
              <a:xfrm rot="11700000" flipH="1">
                <a:off x="9117654" y="3732876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FF6699"/>
                </a:fgClr>
                <a:bgClr>
                  <a:srgbClr val="FFCC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25" name="片側の 2 つの角を丸めた四角形 724"/>
              <p:cNvSpPr/>
              <p:nvPr/>
            </p:nvSpPr>
            <p:spPr>
              <a:xfrm rot="11656183" flipH="1">
                <a:off x="9029237" y="3781662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420" name="グループ化 1419"/>
            <p:cNvGrpSpPr/>
            <p:nvPr/>
          </p:nvGrpSpPr>
          <p:grpSpPr>
            <a:xfrm>
              <a:off x="7827851" y="3264485"/>
              <a:ext cx="1744944" cy="1291181"/>
              <a:chOff x="7827851" y="1313765"/>
              <a:chExt cx="1744944" cy="1291181"/>
            </a:xfrm>
          </p:grpSpPr>
          <p:grpSp>
            <p:nvGrpSpPr>
              <p:cNvPr id="1421" name="グループ化 1420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1430" name="グループ化 1429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07" name="フリーフォーム 1506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8" name="片側の 2 つの角を丸めた四角形 1507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9" name="片側の 2 つの角を丸めた四角形 1508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0" name="角丸四角形 1509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1" name="グループ化 1430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03" name="フリーフォーム 1502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4" name="片側の 2 つの角を丸めた四角形 1503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5" name="片側の 2 つの角を丸めた四角形 1504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6" name="角丸四角形 1505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2" name="グループ化 1431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00" name="フリーフォーム 1499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1" name="片側の 2 つの角を丸めた四角形 1500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2" name="角丸四角形 1501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3" name="グループ化 1432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494" name="フリーフォーム 1493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95" name="グループ化 1494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498" name="楕円 1497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9" name="楕円 1498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96" name="正方形/長方形 1495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7" name="正方形/長方形 1496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4" name="グループ化 1433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491" name="フリーフォーム 1490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2" name="片側の 2 つの角を丸めた四角形 1491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3" name="角丸四角形 1492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5" name="グループ化 1434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487" name="フリーフォーム 1486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8" name="片側の 2 つの角を丸めた四角形 1487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9" name="片側の 2 つの角を丸めた四角形 1488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0" name="角丸四角形 1489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6" name="グループ化 1435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484" name="フリーフォーム 1483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5" name="片側の 2 つの角を丸めた四角形 1484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6" name="角丸四角形 1485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7" name="グループ化 1436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482" name="台形 1481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3" name="台形 1482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8" name="グループ化 1437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478" name="フリーフォーム 1477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9" name="片側の 2 つの角を丸めた四角形 1478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0" name="片側の 2 つの角を丸めた四角形 1479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1" name="角丸四角形 1480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39" name="グループ化 1438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472" name="フリーフォーム 1471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73" name="グループ化 1472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476" name="楕円 1475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77" name="楕円 1476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74" name="正方形/長方形 1473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5" name="正方形/長方形 1474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40" name="グループ化 1439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469" name="フリーフォーム 1468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0" name="片側の 2 つの角を丸めた四角形 1469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1" name="角丸四角形 1470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41" name="グループ化 1440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465" name="フリーフォーム 1464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6" name="片側の 2 つの角を丸めた四角形 1465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7" name="片側の 2 つの角を丸めた四角形 1466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8" name="角丸四角形 1467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42" name="グループ化 1441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460" name="楕円 1459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1" name="角丸四角形 1460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62" name="グループ化 1461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463" name="片側の 2 つの角を丸めた四角形 146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64" name="片側の 2 つの角を丸めた四角形 146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443" name="グループ化 1442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457" name="フリーフォーム 1456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8" name="片側の 2 つの角を丸めた四角形 1457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9" name="角丸四角形 1458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44" name="角丸四角形 1443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5" name="角丸四角形 1444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6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7" name="正方形/長方形 1446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48" name="グループ化 1447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452" name="楕円 1451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3" name="角丸四角形 1452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454" name="グループ化 1453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455" name="片側の 2 つの角を丸めた四角形 1454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56" name="片側の 2 つの角を丸めた四角形 1455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449" name="角丸四角形 1448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0" name="角丸四角形 1449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1" name="正方形/長方形 1450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2" name="グループ化 1421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423" name="フリーフォーム 1422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4" name="フリーフォーム 1423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5" name="フリーフォーム 1424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6" name="フリーフォーム 1425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7" name="フリーフォーム 1426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8" name="フリーフォーム 1427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9" name="フリーフォーム 1428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58" name="グループ化 1757"/>
          <p:cNvGrpSpPr/>
          <p:nvPr/>
        </p:nvGrpSpPr>
        <p:grpSpPr>
          <a:xfrm>
            <a:off x="349470" y="4757028"/>
            <a:ext cx="1740429" cy="1729038"/>
            <a:chOff x="349470" y="4757028"/>
            <a:chExt cx="1740429" cy="1729038"/>
          </a:xfrm>
        </p:grpSpPr>
        <p:grpSp>
          <p:nvGrpSpPr>
            <p:cNvPr id="283" name="グループ化 282"/>
            <p:cNvGrpSpPr/>
            <p:nvPr/>
          </p:nvGrpSpPr>
          <p:grpSpPr>
            <a:xfrm>
              <a:off x="461349" y="4757028"/>
              <a:ext cx="1516670" cy="1125814"/>
              <a:chOff x="450220" y="875908"/>
              <a:chExt cx="1516670" cy="1125814"/>
            </a:xfrm>
          </p:grpSpPr>
          <p:sp>
            <p:nvSpPr>
              <p:cNvPr id="284" name="正方形/長方形 283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5" name="グループ化 284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286" name="正方形/長方形 285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正方形/長方形 286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正方形/長方形 287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正方形/長方形 288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正方形/長方形 289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正方形/長方形 290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正方形/長方形 291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正方形/長方形 292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正方形/長方形 293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正方形/長方形 294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正方形/長方形 295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正方形/長方形 296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正方形/長方形 297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正方形/長方形 298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正方形/長方形 299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正方形/長方形 300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正方形/長方形 301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正方形/長方形 302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正方形/長方形 303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正方形/長方形 304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正方形/長方形 305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正方形/長方形 306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正方形/長方形 307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9" name="正方形/長方形 308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正方形/長方形 309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09" name="グループ化 808"/>
            <p:cNvGrpSpPr/>
            <p:nvPr/>
          </p:nvGrpSpPr>
          <p:grpSpPr>
            <a:xfrm>
              <a:off x="830314" y="4823831"/>
              <a:ext cx="778740" cy="849464"/>
              <a:chOff x="578116" y="4714646"/>
              <a:chExt cx="1458087" cy="1590509"/>
            </a:xfrm>
          </p:grpSpPr>
          <p:grpSp>
            <p:nvGrpSpPr>
              <p:cNvPr id="810" name="グループ化 809"/>
              <p:cNvGrpSpPr/>
              <p:nvPr/>
            </p:nvGrpSpPr>
            <p:grpSpPr>
              <a:xfrm>
                <a:off x="859119" y="4779150"/>
                <a:ext cx="806139" cy="1526005"/>
                <a:chOff x="2074825" y="4475617"/>
                <a:chExt cx="806139" cy="1526005"/>
              </a:xfrm>
            </p:grpSpPr>
            <p:sp>
              <p:nvSpPr>
                <p:cNvPr id="822" name="台形 821"/>
                <p:cNvSpPr/>
                <p:nvPr/>
              </p:nvSpPr>
              <p:spPr>
                <a:xfrm>
                  <a:off x="2336649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3" name="フリーフォーム 822"/>
                <p:cNvSpPr/>
                <p:nvPr/>
              </p:nvSpPr>
              <p:spPr bwMode="auto">
                <a:xfrm>
                  <a:off x="2074825" y="4475617"/>
                  <a:ext cx="772000" cy="556227"/>
                </a:xfrm>
                <a:custGeom>
                  <a:avLst/>
                  <a:gdLst>
                    <a:gd name="connsiteX0" fmla="*/ 361521 w 772000"/>
                    <a:gd name="connsiteY0" fmla="*/ 45 h 556227"/>
                    <a:gd name="connsiteX1" fmla="*/ 523805 w 772000"/>
                    <a:gd name="connsiteY1" fmla="*/ 43437 h 556227"/>
                    <a:gd name="connsiteX2" fmla="*/ 552664 w 772000"/>
                    <a:gd name="connsiteY2" fmla="*/ 67079 h 556227"/>
                    <a:gd name="connsiteX3" fmla="*/ 613942 w 772000"/>
                    <a:gd name="connsiteY3" fmla="*/ 87936 h 556227"/>
                    <a:gd name="connsiteX4" fmla="*/ 686237 w 772000"/>
                    <a:gd name="connsiteY4" fmla="*/ 140852 h 556227"/>
                    <a:gd name="connsiteX5" fmla="*/ 748592 w 772000"/>
                    <a:gd name="connsiteY5" fmla="*/ 466474 h 556227"/>
                    <a:gd name="connsiteX6" fmla="*/ 725479 w 772000"/>
                    <a:gd name="connsiteY6" fmla="*/ 509705 h 556227"/>
                    <a:gd name="connsiteX7" fmla="*/ 682247 w 772000"/>
                    <a:gd name="connsiteY7" fmla="*/ 532819 h 556227"/>
                    <a:gd name="connsiteX8" fmla="*/ 356626 w 772000"/>
                    <a:gd name="connsiteY8" fmla="*/ 470463 h 556227"/>
                    <a:gd name="connsiteX9" fmla="*/ 329327 w 772000"/>
                    <a:gd name="connsiteY9" fmla="*/ 433167 h 556227"/>
                    <a:gd name="connsiteX10" fmla="*/ 295440 w 772000"/>
                    <a:gd name="connsiteY10" fmla="*/ 447489 h 556227"/>
                    <a:gd name="connsiteX11" fmla="*/ 41824 w 772000"/>
                    <a:gd name="connsiteY11" fmla="*/ 417623 h 556227"/>
                    <a:gd name="connsiteX12" fmla="*/ 7485 w 772000"/>
                    <a:gd name="connsiteY12" fmla="*/ 389491 h 556227"/>
                    <a:gd name="connsiteX13" fmla="*/ 292 w 772000"/>
                    <a:gd name="connsiteY13" fmla="*/ 345687 h 556227"/>
                    <a:gd name="connsiteX14" fmla="*/ 179646 w 772000"/>
                    <a:gd name="connsiteY14" fmla="*/ 51838 h 556227"/>
                    <a:gd name="connsiteX15" fmla="*/ 361521 w 772000"/>
                    <a:gd name="connsiteY15" fmla="*/ 45 h 55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2000" h="556227">
                      <a:moveTo>
                        <a:pt x="361521" y="45"/>
                      </a:moveTo>
                      <a:cubicBezTo>
                        <a:pt x="421408" y="-935"/>
                        <a:pt x="478030" y="13949"/>
                        <a:pt x="523805" y="43437"/>
                      </a:cubicBezTo>
                      <a:lnTo>
                        <a:pt x="552664" y="67079"/>
                      </a:lnTo>
                      <a:lnTo>
                        <a:pt x="613942" y="87936"/>
                      </a:lnTo>
                      <a:cubicBezTo>
                        <a:pt x="640016" y="101416"/>
                        <a:pt x="664435" y="119051"/>
                        <a:pt x="686237" y="140852"/>
                      </a:cubicBezTo>
                      <a:cubicBezTo>
                        <a:pt x="773443" y="228058"/>
                        <a:pt x="793986" y="357158"/>
                        <a:pt x="748592" y="466474"/>
                      </a:cubicBezTo>
                      <a:lnTo>
                        <a:pt x="725479" y="509705"/>
                      </a:lnTo>
                      <a:lnTo>
                        <a:pt x="682247" y="532819"/>
                      </a:lnTo>
                      <a:cubicBezTo>
                        <a:pt x="572931" y="578213"/>
                        <a:pt x="443832" y="557669"/>
                        <a:pt x="356626" y="470463"/>
                      </a:cubicBezTo>
                      <a:lnTo>
                        <a:pt x="329327" y="433167"/>
                      </a:lnTo>
                      <a:lnTo>
                        <a:pt x="295440" y="447489"/>
                      </a:lnTo>
                      <a:cubicBezTo>
                        <a:pt x="203555" y="473227"/>
                        <a:pt x="110487" y="461854"/>
                        <a:pt x="41824" y="417623"/>
                      </a:cubicBezTo>
                      <a:lnTo>
                        <a:pt x="7485" y="389491"/>
                      </a:lnTo>
                      <a:lnTo>
                        <a:pt x="292" y="345687"/>
                      </a:lnTo>
                      <a:cubicBezTo>
                        <a:pt x="-5005" y="236916"/>
                        <a:pt x="61976" y="119775"/>
                        <a:pt x="179646" y="51838"/>
                      </a:cubicBezTo>
                      <a:cubicBezTo>
                        <a:pt x="238482" y="17868"/>
                        <a:pt x="301634" y="1025"/>
                        <a:pt x="361521" y="4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24" name="グループ化 823"/>
                <p:cNvGrpSpPr/>
                <p:nvPr/>
              </p:nvGrpSpPr>
              <p:grpSpPr>
                <a:xfrm>
                  <a:off x="2077278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846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7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5" name="片側の 2 つの角を丸めた四角形 824"/>
                <p:cNvSpPr/>
                <p:nvPr/>
              </p:nvSpPr>
              <p:spPr>
                <a:xfrm>
                  <a:off x="2091569" y="5368151"/>
                  <a:ext cx="746882" cy="63347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26" name="グループ化 825"/>
                <p:cNvGrpSpPr/>
                <p:nvPr/>
              </p:nvGrpSpPr>
              <p:grpSpPr>
                <a:xfrm>
                  <a:off x="2392437" y="5370883"/>
                  <a:ext cx="145143" cy="630739"/>
                  <a:chOff x="-102043" y="5493756"/>
                  <a:chExt cx="129338" cy="538598"/>
                </a:xfrm>
                <a:pattFill prst="plaid">
                  <a:fgClr>
                    <a:schemeClr val="accent1"/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844" name="台形 84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5" name="台形 84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27" name="グループ化 826"/>
                <p:cNvGrpSpPr/>
                <p:nvPr/>
              </p:nvGrpSpPr>
              <p:grpSpPr>
                <a:xfrm>
                  <a:off x="2288842" y="5364946"/>
                  <a:ext cx="352334" cy="150216"/>
                  <a:chOff x="-199574" y="5488751"/>
                  <a:chExt cx="313967" cy="12664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842" name="直角三角形 84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43" name="直角三角形 84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28" name="グループ化 827"/>
                <p:cNvGrpSpPr/>
                <p:nvPr/>
              </p:nvGrpSpPr>
              <p:grpSpPr>
                <a:xfrm flipH="1">
                  <a:off x="2713279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840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1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9" name="円/楕円 840"/>
                <p:cNvSpPr/>
                <p:nvPr/>
              </p:nvSpPr>
              <p:spPr>
                <a:xfrm>
                  <a:off x="2160508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0" name="フリーフォーム 829"/>
                <p:cNvSpPr/>
                <p:nvPr/>
              </p:nvSpPr>
              <p:spPr>
                <a:xfrm>
                  <a:off x="2412210" y="4982462"/>
                  <a:ext cx="114062" cy="100068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1" name="フリーフォーム 830"/>
                <p:cNvSpPr/>
                <p:nvPr/>
              </p:nvSpPr>
              <p:spPr bwMode="auto">
                <a:xfrm>
                  <a:off x="2202333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楕円 831"/>
                <p:cNvSpPr/>
                <p:nvPr/>
              </p:nvSpPr>
              <p:spPr bwMode="auto">
                <a:xfrm>
                  <a:off x="2269061" y="490882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月 832"/>
                <p:cNvSpPr/>
                <p:nvPr/>
              </p:nvSpPr>
              <p:spPr bwMode="auto">
                <a:xfrm rot="16200000">
                  <a:off x="2286651" y="4730072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4" name="フリーフォーム 833"/>
                <p:cNvSpPr/>
                <p:nvPr/>
              </p:nvSpPr>
              <p:spPr bwMode="auto">
                <a:xfrm>
                  <a:off x="2520468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楕円 834"/>
                <p:cNvSpPr/>
                <p:nvPr/>
              </p:nvSpPr>
              <p:spPr bwMode="auto">
                <a:xfrm>
                  <a:off x="2587196" y="490882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月 835"/>
                <p:cNvSpPr/>
                <p:nvPr/>
              </p:nvSpPr>
              <p:spPr bwMode="auto">
                <a:xfrm rot="16200000">
                  <a:off x="2604786" y="4730072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7" name="月 836"/>
                <p:cNvSpPr/>
                <p:nvPr/>
              </p:nvSpPr>
              <p:spPr bwMode="auto">
                <a:xfrm rot="15902318">
                  <a:off x="2450848" y="5085902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8" name="フリーフォーム 837"/>
                <p:cNvSpPr/>
                <p:nvPr/>
              </p:nvSpPr>
              <p:spPr bwMode="auto">
                <a:xfrm rot="2700000">
                  <a:off x="2292522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9" name="フリーフォーム 838"/>
                <p:cNvSpPr/>
                <p:nvPr/>
              </p:nvSpPr>
              <p:spPr bwMode="auto">
                <a:xfrm rot="18900000" flipH="1">
                  <a:off x="2611574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11" name="グループ化 810"/>
              <p:cNvGrpSpPr/>
              <p:nvPr/>
            </p:nvGrpSpPr>
            <p:grpSpPr>
              <a:xfrm>
                <a:off x="1270640" y="4714646"/>
                <a:ext cx="765563" cy="1060340"/>
                <a:chOff x="135641" y="4880142"/>
                <a:chExt cx="765563" cy="1060340"/>
              </a:xfrm>
            </p:grpSpPr>
            <p:sp>
              <p:nvSpPr>
                <p:cNvPr id="819" name="フリーフォーム 818"/>
                <p:cNvSpPr/>
                <p:nvPr/>
              </p:nvSpPr>
              <p:spPr>
                <a:xfrm rot="3289711" flipH="1">
                  <a:off x="140475" y="4928744"/>
                  <a:ext cx="363909" cy="266706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0" name="台形 819"/>
                <p:cNvSpPr/>
                <p:nvPr/>
              </p:nvSpPr>
              <p:spPr>
                <a:xfrm rot="18900000" flipH="1">
                  <a:off x="343037" y="5098772"/>
                  <a:ext cx="210634" cy="120583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1" name="フリーフォーム 820"/>
                <p:cNvSpPr/>
                <p:nvPr/>
              </p:nvSpPr>
              <p:spPr>
                <a:xfrm rot="8100000" flipH="1">
                  <a:off x="135641" y="5288942"/>
                  <a:ext cx="765563" cy="651540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42564" h="972391">
                      <a:moveTo>
                        <a:pt x="0" y="0"/>
                      </a:moveTo>
                      <a:lnTo>
                        <a:pt x="973511" y="0"/>
                      </a:lnTo>
                      <a:cubicBezTo>
                        <a:pt x="996307" y="0"/>
                        <a:pt x="1018023" y="4620"/>
                        <a:pt x="1037775" y="12974"/>
                      </a:cubicBezTo>
                      <a:lnTo>
                        <a:pt x="1043098" y="16563"/>
                      </a:lnTo>
                      <a:lnTo>
                        <a:pt x="1043668" y="16678"/>
                      </a:lnTo>
                      <a:cubicBezTo>
                        <a:pt x="1101785" y="41259"/>
                        <a:pt x="1142564" y="98806"/>
                        <a:pt x="1142564" y="165878"/>
                      </a:cubicBezTo>
                      <a:lnTo>
                        <a:pt x="1142564" y="972391"/>
                      </a:lnTo>
                      <a:lnTo>
                        <a:pt x="818714" y="972391"/>
                      </a:lnTo>
                      <a:lnTo>
                        <a:pt x="818714" y="330200"/>
                      </a:lnTo>
                      <a:lnTo>
                        <a:pt x="208791" y="332445"/>
                      </a:ln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12" name="グループ化 811"/>
              <p:cNvGrpSpPr/>
              <p:nvPr/>
            </p:nvGrpSpPr>
            <p:grpSpPr>
              <a:xfrm>
                <a:off x="578116" y="5749928"/>
                <a:ext cx="730531" cy="536287"/>
                <a:chOff x="-552246" y="5909635"/>
                <a:chExt cx="730531" cy="536287"/>
              </a:xfrm>
            </p:grpSpPr>
            <p:sp>
              <p:nvSpPr>
                <p:cNvPr id="815" name="角丸四角形 159"/>
                <p:cNvSpPr/>
                <p:nvPr/>
              </p:nvSpPr>
              <p:spPr>
                <a:xfrm rot="20591968">
                  <a:off x="-107704" y="6206158"/>
                  <a:ext cx="285989" cy="186310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6" name="角丸四角形 177"/>
                <p:cNvSpPr/>
                <p:nvPr/>
              </p:nvSpPr>
              <p:spPr>
                <a:xfrm rot="18335855" flipV="1">
                  <a:off x="-572891" y="6065356"/>
                  <a:ext cx="536287" cy="22484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  <a:gd name="connsiteX5" fmla="*/ 800381 w 800381"/>
                    <a:gd name="connsiteY5" fmla="*/ 103 h 335571"/>
                    <a:gd name="connsiteX0" fmla="*/ 800381 w 800381"/>
                    <a:gd name="connsiteY0" fmla="*/ 359477 h 359477"/>
                    <a:gd name="connsiteX1" fmla="*/ 167734 w 800381"/>
                    <a:gd name="connsiteY1" fmla="*/ 359477 h 359477"/>
                    <a:gd name="connsiteX2" fmla="*/ 0 w 800381"/>
                    <a:gd name="connsiteY2" fmla="*/ 191743 h 359477"/>
                    <a:gd name="connsiteX3" fmla="*/ 167734 w 800381"/>
                    <a:gd name="connsiteY3" fmla="*/ 24009 h 359477"/>
                    <a:gd name="connsiteX4" fmla="*/ 509081 w 800381"/>
                    <a:gd name="connsiteY4" fmla="*/ 26923 h 359477"/>
                    <a:gd name="connsiteX5" fmla="*/ 782970 w 800381"/>
                    <a:gd name="connsiteY5" fmla="*/ 19 h 359477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571">
                      <a:moveTo>
                        <a:pt x="800381" y="335571"/>
                      </a:moveTo>
                      <a:lnTo>
                        <a:pt x="167734" y="335571"/>
                      </a:lnTo>
                      <a:cubicBezTo>
                        <a:pt x="75097" y="335571"/>
                        <a:pt x="0" y="260474"/>
                        <a:pt x="0" y="167837"/>
                      </a:cubicBezTo>
                      <a:cubicBezTo>
                        <a:pt x="0" y="75200"/>
                        <a:pt x="36845" y="28479"/>
                        <a:pt x="167734" y="103"/>
                      </a:cubicBezTo>
                      <a:cubicBezTo>
                        <a:pt x="373600" y="-737"/>
                        <a:pt x="303215" y="3857"/>
                        <a:pt x="509081" y="3017"/>
                      </a:cubicBez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7" name="台形 816"/>
                <p:cNvSpPr/>
                <p:nvPr/>
              </p:nvSpPr>
              <p:spPr>
                <a:xfrm rot="5400000" flipH="1">
                  <a:off x="-204064" y="6256237"/>
                  <a:ext cx="210634" cy="120583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8" name="片側の 2 つの角を丸めた四角形 817"/>
                <p:cNvSpPr/>
                <p:nvPr/>
              </p:nvSpPr>
              <p:spPr>
                <a:xfrm rot="16200000">
                  <a:off x="-447925" y="6102855"/>
                  <a:ext cx="214670" cy="42331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3" name="楕円 1136"/>
              <p:cNvSpPr/>
              <p:nvPr/>
            </p:nvSpPr>
            <p:spPr bwMode="auto">
              <a:xfrm>
                <a:off x="1090086" y="487467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楕円 1136"/>
              <p:cNvSpPr/>
              <p:nvPr/>
            </p:nvSpPr>
            <p:spPr bwMode="auto">
              <a:xfrm>
                <a:off x="891966" y="509057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11" name="グループ化 1510"/>
            <p:cNvGrpSpPr/>
            <p:nvPr/>
          </p:nvGrpSpPr>
          <p:grpSpPr>
            <a:xfrm>
              <a:off x="349470" y="5404767"/>
              <a:ext cx="1740429" cy="1081299"/>
              <a:chOff x="349470" y="1523647"/>
              <a:chExt cx="1740429" cy="1081299"/>
            </a:xfrm>
          </p:grpSpPr>
          <p:grpSp>
            <p:nvGrpSpPr>
              <p:cNvPr id="1512" name="グループ化 1511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521" name="グループ化 1520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526" name="楕円 1525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7" name="角丸四角形 1526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528" name="グループ化 1527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529" name="片側の 2 つの角を丸めた四角形 1528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0" name="片側の 2 つの角を丸めた四角形 1529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522" name="角丸四角形 1521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3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4" name="正方形/長方形 1523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5" name="正方形/長方形 1524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3" name="グループ化 1512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514" name="フリーフォーム 151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5" name="フリーフォーム 151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6" name="フリーフォーム 151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7" name="フリーフォーム 151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8" name="フリーフォーム 151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9" name="フリーフォーム 151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0" name="フリーフォーム 151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59" name="グループ化 1758"/>
          <p:cNvGrpSpPr/>
          <p:nvPr/>
        </p:nvGrpSpPr>
        <p:grpSpPr>
          <a:xfrm>
            <a:off x="2246850" y="4757028"/>
            <a:ext cx="1740429" cy="1729038"/>
            <a:chOff x="2246850" y="4757028"/>
            <a:chExt cx="1740429" cy="1729038"/>
          </a:xfrm>
        </p:grpSpPr>
        <p:grpSp>
          <p:nvGrpSpPr>
            <p:cNvPr id="311" name="グループ化 310"/>
            <p:cNvGrpSpPr/>
            <p:nvPr/>
          </p:nvGrpSpPr>
          <p:grpSpPr>
            <a:xfrm>
              <a:off x="2358729" y="4757028"/>
              <a:ext cx="1516670" cy="1125814"/>
              <a:chOff x="2324740" y="875908"/>
              <a:chExt cx="1516670" cy="1125814"/>
            </a:xfrm>
          </p:grpSpPr>
          <p:sp>
            <p:nvSpPr>
              <p:cNvPr id="312" name="正方形/長方形 311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3" name="グループ化 312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314" name="正方形/長方形 313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正方形/長方形 314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正方形/長方形 315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正方形/長方形 316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正方形/長方形 317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9" name="正方形/長方形 318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正方形/長方形 319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正方形/長方形 320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正方形/長方形 321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正方形/長方形 322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正方形/長方形 323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正方形/長方形 324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正方形/長方形 325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正方形/長方形 326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正方形/長方形 327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正方形/長方形 328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正方形/長方形 329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正方形/長方形 330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正方形/長方形 331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正方形/長方形 332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正方形/長方形 333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正方形/長方形 334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正方形/長方形 335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正方形/長方形 336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正方形/長方形 337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8" name="グループ化 987"/>
            <p:cNvGrpSpPr/>
            <p:nvPr/>
          </p:nvGrpSpPr>
          <p:grpSpPr>
            <a:xfrm>
              <a:off x="2742555" y="4823831"/>
              <a:ext cx="749018" cy="849466"/>
              <a:chOff x="2441207" y="4714646"/>
              <a:chExt cx="1402435" cy="1590512"/>
            </a:xfrm>
          </p:grpSpPr>
          <p:grpSp>
            <p:nvGrpSpPr>
              <p:cNvPr id="989" name="グループ化 988"/>
              <p:cNvGrpSpPr/>
              <p:nvPr/>
            </p:nvGrpSpPr>
            <p:grpSpPr>
              <a:xfrm>
                <a:off x="2675523" y="4767648"/>
                <a:ext cx="856834" cy="1537510"/>
                <a:chOff x="3473166" y="4464115"/>
                <a:chExt cx="856834" cy="1537510"/>
              </a:xfrm>
            </p:grpSpPr>
            <p:sp>
              <p:nvSpPr>
                <p:cNvPr id="1002" name="角丸四角形 1001"/>
                <p:cNvSpPr/>
                <p:nvPr/>
              </p:nvSpPr>
              <p:spPr bwMode="auto">
                <a:xfrm>
                  <a:off x="3488324" y="4528919"/>
                  <a:ext cx="829004" cy="480455"/>
                </a:xfrm>
                <a:prstGeom prst="roundRect">
                  <a:avLst>
                    <a:gd name="adj" fmla="val 47496"/>
                  </a:avLst>
                </a:prstGeom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003" name="台形 1002"/>
                <p:cNvSpPr/>
                <p:nvPr/>
              </p:nvSpPr>
              <p:spPr>
                <a:xfrm>
                  <a:off x="3773706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04" name="グループ化 1003"/>
                <p:cNvGrpSpPr/>
                <p:nvPr/>
              </p:nvGrpSpPr>
              <p:grpSpPr>
                <a:xfrm>
                  <a:off x="3717150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028" name="台形 1027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29" name="台形 1028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0" name="台形 1029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1" name="平行四辺形 1030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32" name="平行四辺形 1031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05" name="グループ化 1004"/>
                <p:cNvGrpSpPr/>
                <p:nvPr/>
              </p:nvGrpSpPr>
              <p:grpSpPr>
                <a:xfrm>
                  <a:off x="3473166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1026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27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06" name="フリーフォーム 1005"/>
                <p:cNvSpPr/>
                <p:nvPr/>
              </p:nvSpPr>
              <p:spPr>
                <a:xfrm>
                  <a:off x="3503829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7" name="平行四辺形 14"/>
                <p:cNvSpPr/>
                <p:nvPr/>
              </p:nvSpPr>
              <p:spPr>
                <a:xfrm flipH="1">
                  <a:off x="3654045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8" name="平行四辺形 14"/>
                <p:cNvSpPr/>
                <p:nvPr/>
              </p:nvSpPr>
              <p:spPr>
                <a:xfrm>
                  <a:off x="3867169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09" name="グループ化 1008"/>
                <p:cNvGrpSpPr/>
                <p:nvPr/>
              </p:nvGrpSpPr>
              <p:grpSpPr>
                <a:xfrm flipH="1">
                  <a:off x="4192753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1024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25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10" name="フリーフォーム 1009"/>
                <p:cNvSpPr/>
                <p:nvPr/>
              </p:nvSpPr>
              <p:spPr>
                <a:xfrm>
                  <a:off x="3565039" y="4464115"/>
                  <a:ext cx="677491" cy="846406"/>
                </a:xfrm>
                <a:custGeom>
                  <a:avLst/>
                  <a:gdLst>
                    <a:gd name="connsiteX0" fmla="*/ 338999 w 677491"/>
                    <a:gd name="connsiteY0" fmla="*/ 0 h 846406"/>
                    <a:gd name="connsiteX1" fmla="*/ 677491 w 677491"/>
                    <a:gd name="connsiteY1" fmla="*/ 304428 h 846406"/>
                    <a:gd name="connsiteX2" fmla="*/ 677120 w 677491"/>
                    <a:gd name="connsiteY2" fmla="*/ 307741 h 846406"/>
                    <a:gd name="connsiteX3" fmla="*/ 677491 w 677491"/>
                    <a:gd name="connsiteY3" fmla="*/ 311179 h 846406"/>
                    <a:gd name="connsiteX4" fmla="*/ 677491 w 677491"/>
                    <a:gd name="connsiteY4" fmla="*/ 484835 h 846406"/>
                    <a:gd name="connsiteX5" fmla="*/ 673261 w 677491"/>
                    <a:gd name="connsiteY5" fmla="*/ 524003 h 846406"/>
                    <a:gd name="connsiteX6" fmla="*/ 671203 w 677491"/>
                    <a:gd name="connsiteY6" fmla="*/ 530191 h 846406"/>
                    <a:gd name="connsiteX7" fmla="*/ 669920 w 677491"/>
                    <a:gd name="connsiteY7" fmla="*/ 544429 h 846406"/>
                    <a:gd name="connsiteX8" fmla="*/ 338745 w 677491"/>
                    <a:gd name="connsiteY8" fmla="*/ 846406 h 846406"/>
                    <a:gd name="connsiteX9" fmla="*/ 7570 w 677491"/>
                    <a:gd name="connsiteY9" fmla="*/ 544429 h 846406"/>
                    <a:gd name="connsiteX10" fmla="*/ 6287 w 677491"/>
                    <a:gd name="connsiteY10" fmla="*/ 530187 h 846406"/>
                    <a:gd name="connsiteX11" fmla="*/ 4230 w 677491"/>
                    <a:gd name="connsiteY11" fmla="*/ 524003 h 846406"/>
                    <a:gd name="connsiteX12" fmla="*/ 0 w 677491"/>
                    <a:gd name="connsiteY12" fmla="*/ 484835 h 846406"/>
                    <a:gd name="connsiteX13" fmla="*/ 0 w 677491"/>
                    <a:gd name="connsiteY13" fmla="*/ 311179 h 846406"/>
                    <a:gd name="connsiteX14" fmla="*/ 620 w 677491"/>
                    <a:gd name="connsiteY14" fmla="*/ 305437 h 846406"/>
                    <a:gd name="connsiteX15" fmla="*/ 507 w 677491"/>
                    <a:gd name="connsiteY15" fmla="*/ 304428 h 846406"/>
                    <a:gd name="connsiteX16" fmla="*/ 338999 w 677491"/>
                    <a:gd name="connsiteY16" fmla="*/ 0 h 846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7491" h="846406">
                      <a:moveTo>
                        <a:pt x="338999" y="0"/>
                      </a:moveTo>
                      <a:cubicBezTo>
                        <a:pt x="525943" y="0"/>
                        <a:pt x="677491" y="136297"/>
                        <a:pt x="677491" y="304428"/>
                      </a:cubicBezTo>
                      <a:lnTo>
                        <a:pt x="677120" y="307741"/>
                      </a:lnTo>
                      <a:lnTo>
                        <a:pt x="677491" y="311179"/>
                      </a:lnTo>
                      <a:lnTo>
                        <a:pt x="677491" y="484835"/>
                      </a:lnTo>
                      <a:cubicBezTo>
                        <a:pt x="677491" y="498252"/>
                        <a:pt x="676035" y="511352"/>
                        <a:pt x="673261" y="524003"/>
                      </a:cubicBezTo>
                      <a:lnTo>
                        <a:pt x="671203" y="530191"/>
                      </a:lnTo>
                      <a:lnTo>
                        <a:pt x="669920" y="544429"/>
                      </a:lnTo>
                      <a:cubicBezTo>
                        <a:pt x="638399" y="716768"/>
                        <a:pt x="502104" y="846406"/>
                        <a:pt x="338745" y="846406"/>
                      </a:cubicBezTo>
                      <a:cubicBezTo>
                        <a:pt x="175386" y="846406"/>
                        <a:pt x="39091" y="716768"/>
                        <a:pt x="7570" y="544429"/>
                      </a:cubicBezTo>
                      <a:lnTo>
                        <a:pt x="6287" y="530187"/>
                      </a:lnTo>
                      <a:lnTo>
                        <a:pt x="4230" y="524003"/>
                      </a:lnTo>
                      <a:cubicBezTo>
                        <a:pt x="1457" y="511352"/>
                        <a:pt x="0" y="498252"/>
                        <a:pt x="0" y="484835"/>
                      </a:cubicBezTo>
                      <a:lnTo>
                        <a:pt x="0" y="311179"/>
                      </a:lnTo>
                      <a:lnTo>
                        <a:pt x="620" y="305437"/>
                      </a:lnTo>
                      <a:lnTo>
                        <a:pt x="507" y="304428"/>
                      </a:lnTo>
                      <a:cubicBezTo>
                        <a:pt x="507" y="136297"/>
                        <a:pt x="152055" y="0"/>
                        <a:pt x="33899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11" name="グループ化 1010"/>
                <p:cNvGrpSpPr/>
                <p:nvPr/>
              </p:nvGrpSpPr>
              <p:grpSpPr>
                <a:xfrm>
                  <a:off x="3822226" y="4876159"/>
                  <a:ext cx="174773" cy="220049"/>
                  <a:chOff x="3822226" y="4876159"/>
                  <a:chExt cx="174773" cy="220049"/>
                </a:xfrm>
              </p:grpSpPr>
              <p:sp>
                <p:nvSpPr>
                  <p:cNvPr id="1022" name="円/楕円 688"/>
                  <p:cNvSpPr/>
                  <p:nvPr/>
                </p:nvSpPr>
                <p:spPr>
                  <a:xfrm>
                    <a:off x="3822226" y="4959075"/>
                    <a:ext cx="174773" cy="11389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023" name="フリーフォーム 1022"/>
                  <p:cNvSpPr/>
                  <p:nvPr/>
                </p:nvSpPr>
                <p:spPr>
                  <a:xfrm rot="5400000">
                    <a:off x="3799588" y="4929236"/>
                    <a:ext cx="220049" cy="113896"/>
                  </a:xfrm>
                  <a:custGeom>
                    <a:avLst/>
                    <a:gdLst>
                      <a:gd name="connsiteX0" fmla="*/ 0 w 220049"/>
                      <a:gd name="connsiteY0" fmla="*/ 100381 h 113896"/>
                      <a:gd name="connsiteX1" fmla="*/ 140 w 220049"/>
                      <a:gd name="connsiteY1" fmla="*/ 100028 h 113896"/>
                      <a:gd name="connsiteX2" fmla="*/ 5271 w 220049"/>
                      <a:gd name="connsiteY2" fmla="*/ 56948 h 113896"/>
                      <a:gd name="connsiteX3" fmla="*/ 140 w 220049"/>
                      <a:gd name="connsiteY3" fmla="*/ 13868 h 113896"/>
                      <a:gd name="connsiteX4" fmla="*/ 0 w 220049"/>
                      <a:gd name="connsiteY4" fmla="*/ 13515 h 113896"/>
                      <a:gd name="connsiteX5" fmla="*/ 28839 w 220049"/>
                      <a:gd name="connsiteY5" fmla="*/ 4475 h 113896"/>
                      <a:gd name="connsiteX6" fmla="*/ 76515 w 220049"/>
                      <a:gd name="connsiteY6" fmla="*/ 0 h 113896"/>
                      <a:gd name="connsiteX7" fmla="*/ 112397 w 220049"/>
                      <a:gd name="connsiteY7" fmla="*/ 3368 h 113896"/>
                      <a:gd name="connsiteX8" fmla="*/ 136789 w 220049"/>
                      <a:gd name="connsiteY8" fmla="*/ 0 h 113896"/>
                      <a:gd name="connsiteX9" fmla="*/ 220049 w 220049"/>
                      <a:gd name="connsiteY9" fmla="*/ 56948 h 113896"/>
                      <a:gd name="connsiteX10" fmla="*/ 136789 w 220049"/>
                      <a:gd name="connsiteY10" fmla="*/ 113896 h 113896"/>
                      <a:gd name="connsiteX11" fmla="*/ 112397 w 220049"/>
                      <a:gd name="connsiteY11" fmla="*/ 110528 h 113896"/>
                      <a:gd name="connsiteX12" fmla="*/ 76515 w 220049"/>
                      <a:gd name="connsiteY12" fmla="*/ 113896 h 113896"/>
                      <a:gd name="connsiteX13" fmla="*/ 28839 w 220049"/>
                      <a:gd name="connsiteY13" fmla="*/ 109421 h 113896"/>
                      <a:gd name="connsiteX0" fmla="*/ 5271 w 220049"/>
                      <a:gd name="connsiteY0" fmla="*/ 56948 h 148388"/>
                      <a:gd name="connsiteX1" fmla="*/ 140 w 220049"/>
                      <a:gd name="connsiteY1" fmla="*/ 13868 h 148388"/>
                      <a:gd name="connsiteX2" fmla="*/ 0 w 220049"/>
                      <a:gd name="connsiteY2" fmla="*/ 13515 h 148388"/>
                      <a:gd name="connsiteX3" fmla="*/ 28839 w 220049"/>
                      <a:gd name="connsiteY3" fmla="*/ 4475 h 148388"/>
                      <a:gd name="connsiteX4" fmla="*/ 76515 w 220049"/>
                      <a:gd name="connsiteY4" fmla="*/ 0 h 148388"/>
                      <a:gd name="connsiteX5" fmla="*/ 112397 w 220049"/>
                      <a:gd name="connsiteY5" fmla="*/ 3368 h 148388"/>
                      <a:gd name="connsiteX6" fmla="*/ 136789 w 220049"/>
                      <a:gd name="connsiteY6" fmla="*/ 0 h 148388"/>
                      <a:gd name="connsiteX7" fmla="*/ 220049 w 220049"/>
                      <a:gd name="connsiteY7" fmla="*/ 56948 h 148388"/>
                      <a:gd name="connsiteX8" fmla="*/ 136789 w 220049"/>
                      <a:gd name="connsiteY8" fmla="*/ 113896 h 148388"/>
                      <a:gd name="connsiteX9" fmla="*/ 112397 w 220049"/>
                      <a:gd name="connsiteY9" fmla="*/ 110528 h 148388"/>
                      <a:gd name="connsiteX10" fmla="*/ 76515 w 220049"/>
                      <a:gd name="connsiteY10" fmla="*/ 113896 h 148388"/>
                      <a:gd name="connsiteX11" fmla="*/ 28839 w 220049"/>
                      <a:gd name="connsiteY11" fmla="*/ 109421 h 148388"/>
                      <a:gd name="connsiteX12" fmla="*/ 0 w 220049"/>
                      <a:gd name="connsiteY12" fmla="*/ 100381 h 148388"/>
                      <a:gd name="connsiteX13" fmla="*/ 140 w 220049"/>
                      <a:gd name="connsiteY13" fmla="*/ 100028 h 148388"/>
                      <a:gd name="connsiteX14" fmla="*/ 96711 w 220049"/>
                      <a:gd name="connsiteY14" fmla="*/ 148388 h 148388"/>
                      <a:gd name="connsiteX0" fmla="*/ 5271 w 220049"/>
                      <a:gd name="connsiteY0" fmla="*/ 56948 h 113896"/>
                      <a:gd name="connsiteX1" fmla="*/ 140 w 220049"/>
                      <a:gd name="connsiteY1" fmla="*/ 13868 h 113896"/>
                      <a:gd name="connsiteX2" fmla="*/ 0 w 220049"/>
                      <a:gd name="connsiteY2" fmla="*/ 13515 h 113896"/>
                      <a:gd name="connsiteX3" fmla="*/ 28839 w 220049"/>
                      <a:gd name="connsiteY3" fmla="*/ 4475 h 113896"/>
                      <a:gd name="connsiteX4" fmla="*/ 76515 w 220049"/>
                      <a:gd name="connsiteY4" fmla="*/ 0 h 113896"/>
                      <a:gd name="connsiteX5" fmla="*/ 112397 w 220049"/>
                      <a:gd name="connsiteY5" fmla="*/ 3368 h 113896"/>
                      <a:gd name="connsiteX6" fmla="*/ 136789 w 220049"/>
                      <a:gd name="connsiteY6" fmla="*/ 0 h 113896"/>
                      <a:gd name="connsiteX7" fmla="*/ 220049 w 220049"/>
                      <a:gd name="connsiteY7" fmla="*/ 56948 h 113896"/>
                      <a:gd name="connsiteX8" fmla="*/ 136789 w 220049"/>
                      <a:gd name="connsiteY8" fmla="*/ 113896 h 113896"/>
                      <a:gd name="connsiteX9" fmla="*/ 112397 w 220049"/>
                      <a:gd name="connsiteY9" fmla="*/ 110528 h 113896"/>
                      <a:gd name="connsiteX10" fmla="*/ 76515 w 220049"/>
                      <a:gd name="connsiteY10" fmla="*/ 113896 h 113896"/>
                      <a:gd name="connsiteX11" fmla="*/ 28839 w 220049"/>
                      <a:gd name="connsiteY11" fmla="*/ 109421 h 113896"/>
                      <a:gd name="connsiteX12" fmla="*/ 0 w 220049"/>
                      <a:gd name="connsiteY12" fmla="*/ 100381 h 113896"/>
                      <a:gd name="connsiteX13" fmla="*/ 140 w 220049"/>
                      <a:gd name="connsiteY13" fmla="*/ 100028 h 113896"/>
                      <a:gd name="connsiteX0" fmla="*/ 140 w 220049"/>
                      <a:gd name="connsiteY0" fmla="*/ 13868 h 113896"/>
                      <a:gd name="connsiteX1" fmla="*/ 0 w 220049"/>
                      <a:gd name="connsiteY1" fmla="*/ 13515 h 113896"/>
                      <a:gd name="connsiteX2" fmla="*/ 28839 w 220049"/>
                      <a:gd name="connsiteY2" fmla="*/ 4475 h 113896"/>
                      <a:gd name="connsiteX3" fmla="*/ 76515 w 220049"/>
                      <a:gd name="connsiteY3" fmla="*/ 0 h 113896"/>
                      <a:gd name="connsiteX4" fmla="*/ 112397 w 220049"/>
                      <a:gd name="connsiteY4" fmla="*/ 3368 h 113896"/>
                      <a:gd name="connsiteX5" fmla="*/ 136789 w 220049"/>
                      <a:gd name="connsiteY5" fmla="*/ 0 h 113896"/>
                      <a:gd name="connsiteX6" fmla="*/ 220049 w 220049"/>
                      <a:gd name="connsiteY6" fmla="*/ 56948 h 113896"/>
                      <a:gd name="connsiteX7" fmla="*/ 136789 w 220049"/>
                      <a:gd name="connsiteY7" fmla="*/ 113896 h 113896"/>
                      <a:gd name="connsiteX8" fmla="*/ 112397 w 220049"/>
                      <a:gd name="connsiteY8" fmla="*/ 110528 h 113896"/>
                      <a:gd name="connsiteX9" fmla="*/ 76515 w 220049"/>
                      <a:gd name="connsiteY9" fmla="*/ 113896 h 113896"/>
                      <a:gd name="connsiteX10" fmla="*/ 28839 w 220049"/>
                      <a:gd name="connsiteY10" fmla="*/ 109421 h 113896"/>
                      <a:gd name="connsiteX11" fmla="*/ 0 w 220049"/>
                      <a:gd name="connsiteY11" fmla="*/ 100381 h 113896"/>
                      <a:gd name="connsiteX12" fmla="*/ 140 w 220049"/>
                      <a:gd name="connsiteY12" fmla="*/ 100028 h 113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0049" h="113896">
                        <a:moveTo>
                          <a:pt x="140" y="13868"/>
                        </a:moveTo>
                        <a:cubicBezTo>
                          <a:pt x="93" y="13750"/>
                          <a:pt x="47" y="13633"/>
                          <a:pt x="0" y="13515"/>
                        </a:cubicBezTo>
                        <a:lnTo>
                          <a:pt x="28839" y="4475"/>
                        </a:lnTo>
                        <a:cubicBezTo>
                          <a:pt x="43492" y="1594"/>
                          <a:pt x="59603" y="0"/>
                          <a:pt x="76515" y="0"/>
                        </a:cubicBezTo>
                        <a:lnTo>
                          <a:pt x="112397" y="3368"/>
                        </a:lnTo>
                        <a:lnTo>
                          <a:pt x="136789" y="0"/>
                        </a:lnTo>
                        <a:cubicBezTo>
                          <a:pt x="182772" y="0"/>
                          <a:pt x="220049" y="25496"/>
                          <a:pt x="220049" y="56948"/>
                        </a:cubicBezTo>
                        <a:cubicBezTo>
                          <a:pt x="220049" y="88400"/>
                          <a:pt x="182772" y="113896"/>
                          <a:pt x="136789" y="113896"/>
                        </a:cubicBezTo>
                        <a:lnTo>
                          <a:pt x="112397" y="110528"/>
                        </a:lnTo>
                        <a:lnTo>
                          <a:pt x="76515" y="113896"/>
                        </a:lnTo>
                        <a:cubicBezTo>
                          <a:pt x="59603" y="113896"/>
                          <a:pt x="43492" y="112303"/>
                          <a:pt x="28839" y="109421"/>
                        </a:cubicBezTo>
                        <a:lnTo>
                          <a:pt x="0" y="100381"/>
                        </a:lnTo>
                        <a:cubicBezTo>
                          <a:pt x="47" y="100263"/>
                          <a:pt x="93" y="100146"/>
                          <a:pt x="140" y="100028"/>
                        </a:cubicBez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012" name="グループ化 1011"/>
                <p:cNvGrpSpPr/>
                <p:nvPr/>
              </p:nvGrpSpPr>
              <p:grpSpPr>
                <a:xfrm>
                  <a:off x="3610719" y="4730385"/>
                  <a:ext cx="225746" cy="207853"/>
                  <a:chOff x="3610719" y="4730385"/>
                  <a:chExt cx="225746" cy="207853"/>
                </a:xfrm>
              </p:grpSpPr>
              <p:sp>
                <p:nvSpPr>
                  <p:cNvPr id="1018" name="楕円 1017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9" name="フリーフォーム 1018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20" name="楕円 1019"/>
                  <p:cNvSpPr/>
                  <p:nvPr/>
                </p:nvSpPr>
                <p:spPr bwMode="auto">
                  <a:xfrm>
                    <a:off x="3684430" y="4849267"/>
                    <a:ext cx="70848" cy="761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1" name="フリーフォーム 1020"/>
                  <p:cNvSpPr/>
                  <p:nvPr/>
                </p:nvSpPr>
                <p:spPr bwMode="auto">
                  <a:xfrm rot="21113781">
                    <a:off x="3610719" y="4730385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013" name="グループ化 1012"/>
                <p:cNvGrpSpPr/>
                <p:nvPr/>
              </p:nvGrpSpPr>
              <p:grpSpPr>
                <a:xfrm flipH="1">
                  <a:off x="3975689" y="4730385"/>
                  <a:ext cx="225746" cy="207853"/>
                  <a:chOff x="3610719" y="4730385"/>
                  <a:chExt cx="225746" cy="207853"/>
                </a:xfrm>
              </p:grpSpPr>
              <p:sp>
                <p:nvSpPr>
                  <p:cNvPr id="1014" name="楕円 1013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5" name="フリーフォーム 1014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016" name="楕円 1015"/>
                  <p:cNvSpPr/>
                  <p:nvPr/>
                </p:nvSpPr>
                <p:spPr bwMode="auto">
                  <a:xfrm>
                    <a:off x="3684430" y="4849267"/>
                    <a:ext cx="70848" cy="761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7" name="フリーフォーム 1016"/>
                  <p:cNvSpPr/>
                  <p:nvPr/>
                </p:nvSpPr>
                <p:spPr bwMode="auto">
                  <a:xfrm rot="309950">
                    <a:off x="3610719" y="4730385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990" name="楕円 1136"/>
              <p:cNvSpPr/>
              <p:nvPr/>
            </p:nvSpPr>
            <p:spPr bwMode="auto">
              <a:xfrm>
                <a:off x="2896673" y="47832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楕円 1136"/>
              <p:cNvSpPr/>
              <p:nvPr/>
            </p:nvSpPr>
            <p:spPr bwMode="auto">
              <a:xfrm>
                <a:off x="2720766" y="49991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楕円 1136"/>
              <p:cNvSpPr/>
              <p:nvPr/>
            </p:nvSpPr>
            <p:spPr bwMode="auto">
              <a:xfrm>
                <a:off x="3008433" y="491531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角丸四角形 159"/>
              <p:cNvSpPr/>
              <p:nvPr/>
            </p:nvSpPr>
            <p:spPr>
              <a:xfrm rot="20591968">
                <a:off x="2885748" y="6046451"/>
                <a:ext cx="285989" cy="186310"/>
              </a:xfrm>
              <a:custGeom>
                <a:avLst/>
                <a:gdLst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60456 w 362616"/>
                  <a:gd name="connsiteY15" fmla="*/ 162121 h 321621"/>
                  <a:gd name="connsiteX16" fmla="*/ 40671 w 362616"/>
                  <a:gd name="connsiteY16" fmla="*/ 127981 h 321621"/>
                  <a:gd name="connsiteX17" fmla="*/ 31146 w 362616"/>
                  <a:gd name="connsiteY17" fmla="*/ 44291 h 321621"/>
                  <a:gd name="connsiteX18" fmla="*/ 75437 w 362616"/>
                  <a:gd name="connsiteY18" fmla="*/ 0 h 321621"/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40671 w 362616"/>
                  <a:gd name="connsiteY15" fmla="*/ 127981 h 321621"/>
                  <a:gd name="connsiteX16" fmla="*/ 31146 w 362616"/>
                  <a:gd name="connsiteY16" fmla="*/ 44291 h 321621"/>
                  <a:gd name="connsiteX17" fmla="*/ 75437 w 362616"/>
                  <a:gd name="connsiteY17" fmla="*/ 0 h 321621"/>
                  <a:gd name="connsiteX0" fmla="*/ 75871 w 363050"/>
                  <a:gd name="connsiteY0" fmla="*/ 0 h 321621"/>
                  <a:gd name="connsiteX1" fmla="*/ 318759 w 363050"/>
                  <a:gd name="connsiteY1" fmla="*/ 0 h 321621"/>
                  <a:gd name="connsiteX2" fmla="*/ 363050 w 363050"/>
                  <a:gd name="connsiteY2" fmla="*/ 44291 h 321621"/>
                  <a:gd name="connsiteX3" fmla="*/ 318759 w 363050"/>
                  <a:gd name="connsiteY3" fmla="*/ 88582 h 321621"/>
                  <a:gd name="connsiteX4" fmla="*/ 262416 w 363050"/>
                  <a:gd name="connsiteY4" fmla="*/ 88582 h 321621"/>
                  <a:gd name="connsiteX5" fmla="*/ 294897 w 363050"/>
                  <a:gd name="connsiteY5" fmla="*/ 127981 h 321621"/>
                  <a:gd name="connsiteX6" fmla="*/ 257228 w 363050"/>
                  <a:gd name="connsiteY6" fmla="*/ 169529 h 321621"/>
                  <a:gd name="connsiteX7" fmla="*/ 277013 w 363050"/>
                  <a:gd name="connsiteY7" fmla="*/ 203669 h 321621"/>
                  <a:gd name="connsiteX8" fmla="*/ 239340 w 363050"/>
                  <a:gd name="connsiteY8" fmla="*/ 245219 h 321621"/>
                  <a:gd name="connsiteX9" fmla="*/ 254226 w 363050"/>
                  <a:gd name="connsiteY9" fmla="*/ 277330 h 321621"/>
                  <a:gd name="connsiteX10" fmla="*/ 209935 w 363050"/>
                  <a:gd name="connsiteY10" fmla="*/ 321621 h 321621"/>
                  <a:gd name="connsiteX11" fmla="*/ 44725 w 363050"/>
                  <a:gd name="connsiteY11" fmla="*/ 321621 h 321621"/>
                  <a:gd name="connsiteX12" fmla="*/ 434 w 363050"/>
                  <a:gd name="connsiteY12" fmla="*/ 277330 h 321621"/>
                  <a:gd name="connsiteX13" fmla="*/ 23221 w 363050"/>
                  <a:gd name="connsiteY13" fmla="*/ 203669 h 321621"/>
                  <a:gd name="connsiteX14" fmla="*/ 41105 w 363050"/>
                  <a:gd name="connsiteY14" fmla="*/ 127981 h 321621"/>
                  <a:gd name="connsiteX15" fmla="*/ 31580 w 363050"/>
                  <a:gd name="connsiteY15" fmla="*/ 44291 h 321621"/>
                  <a:gd name="connsiteX16" fmla="*/ 75871 w 363050"/>
                  <a:gd name="connsiteY16" fmla="*/ 0 h 321621"/>
                  <a:gd name="connsiteX0" fmla="*/ 75583 w 362762"/>
                  <a:gd name="connsiteY0" fmla="*/ 0 h 321621"/>
                  <a:gd name="connsiteX1" fmla="*/ 318471 w 362762"/>
                  <a:gd name="connsiteY1" fmla="*/ 0 h 321621"/>
                  <a:gd name="connsiteX2" fmla="*/ 362762 w 362762"/>
                  <a:gd name="connsiteY2" fmla="*/ 44291 h 321621"/>
                  <a:gd name="connsiteX3" fmla="*/ 318471 w 362762"/>
                  <a:gd name="connsiteY3" fmla="*/ 88582 h 321621"/>
                  <a:gd name="connsiteX4" fmla="*/ 262128 w 362762"/>
                  <a:gd name="connsiteY4" fmla="*/ 88582 h 321621"/>
                  <a:gd name="connsiteX5" fmla="*/ 294609 w 362762"/>
                  <a:gd name="connsiteY5" fmla="*/ 127981 h 321621"/>
                  <a:gd name="connsiteX6" fmla="*/ 256940 w 362762"/>
                  <a:gd name="connsiteY6" fmla="*/ 169529 h 321621"/>
                  <a:gd name="connsiteX7" fmla="*/ 276725 w 362762"/>
                  <a:gd name="connsiteY7" fmla="*/ 203669 h 321621"/>
                  <a:gd name="connsiteX8" fmla="*/ 239052 w 362762"/>
                  <a:gd name="connsiteY8" fmla="*/ 245219 h 321621"/>
                  <a:gd name="connsiteX9" fmla="*/ 253938 w 362762"/>
                  <a:gd name="connsiteY9" fmla="*/ 277330 h 321621"/>
                  <a:gd name="connsiteX10" fmla="*/ 209647 w 362762"/>
                  <a:gd name="connsiteY10" fmla="*/ 321621 h 321621"/>
                  <a:gd name="connsiteX11" fmla="*/ 44437 w 362762"/>
                  <a:gd name="connsiteY11" fmla="*/ 321621 h 321621"/>
                  <a:gd name="connsiteX12" fmla="*/ 146 w 362762"/>
                  <a:gd name="connsiteY12" fmla="*/ 277330 h 321621"/>
                  <a:gd name="connsiteX13" fmla="*/ 30553 w 362762"/>
                  <a:gd name="connsiteY13" fmla="*/ 201129 h 321621"/>
                  <a:gd name="connsiteX14" fmla="*/ 40817 w 362762"/>
                  <a:gd name="connsiteY14" fmla="*/ 127981 h 321621"/>
                  <a:gd name="connsiteX15" fmla="*/ 31292 w 362762"/>
                  <a:gd name="connsiteY15" fmla="*/ 44291 h 321621"/>
                  <a:gd name="connsiteX16" fmla="*/ 75583 w 362762"/>
                  <a:gd name="connsiteY16" fmla="*/ 0 h 321621"/>
                  <a:gd name="connsiteX0" fmla="*/ 75575 w 362754"/>
                  <a:gd name="connsiteY0" fmla="*/ 0 h 321621"/>
                  <a:gd name="connsiteX1" fmla="*/ 318463 w 362754"/>
                  <a:gd name="connsiteY1" fmla="*/ 0 h 321621"/>
                  <a:gd name="connsiteX2" fmla="*/ 362754 w 362754"/>
                  <a:gd name="connsiteY2" fmla="*/ 44291 h 321621"/>
                  <a:gd name="connsiteX3" fmla="*/ 318463 w 362754"/>
                  <a:gd name="connsiteY3" fmla="*/ 88582 h 321621"/>
                  <a:gd name="connsiteX4" fmla="*/ 262120 w 362754"/>
                  <a:gd name="connsiteY4" fmla="*/ 88582 h 321621"/>
                  <a:gd name="connsiteX5" fmla="*/ 294601 w 362754"/>
                  <a:gd name="connsiteY5" fmla="*/ 127981 h 321621"/>
                  <a:gd name="connsiteX6" fmla="*/ 256932 w 362754"/>
                  <a:gd name="connsiteY6" fmla="*/ 169529 h 321621"/>
                  <a:gd name="connsiteX7" fmla="*/ 276717 w 362754"/>
                  <a:gd name="connsiteY7" fmla="*/ 203669 h 321621"/>
                  <a:gd name="connsiteX8" fmla="*/ 239044 w 362754"/>
                  <a:gd name="connsiteY8" fmla="*/ 245219 h 321621"/>
                  <a:gd name="connsiteX9" fmla="*/ 253930 w 362754"/>
                  <a:gd name="connsiteY9" fmla="*/ 277330 h 321621"/>
                  <a:gd name="connsiteX10" fmla="*/ 209639 w 362754"/>
                  <a:gd name="connsiteY10" fmla="*/ 321621 h 321621"/>
                  <a:gd name="connsiteX11" fmla="*/ 44429 w 362754"/>
                  <a:gd name="connsiteY11" fmla="*/ 321621 h 321621"/>
                  <a:gd name="connsiteX12" fmla="*/ 138 w 362754"/>
                  <a:gd name="connsiteY12" fmla="*/ 277330 h 321621"/>
                  <a:gd name="connsiteX13" fmla="*/ 30545 w 362754"/>
                  <a:gd name="connsiteY13" fmla="*/ 201129 h 321621"/>
                  <a:gd name="connsiteX14" fmla="*/ 31284 w 362754"/>
                  <a:gd name="connsiteY14" fmla="*/ 44291 h 321621"/>
                  <a:gd name="connsiteX15" fmla="*/ 75575 w 362754"/>
                  <a:gd name="connsiteY15" fmla="*/ 0 h 321621"/>
                  <a:gd name="connsiteX0" fmla="*/ 75597 w 362776"/>
                  <a:gd name="connsiteY0" fmla="*/ 0 h 321632"/>
                  <a:gd name="connsiteX1" fmla="*/ 318485 w 362776"/>
                  <a:gd name="connsiteY1" fmla="*/ 0 h 321632"/>
                  <a:gd name="connsiteX2" fmla="*/ 362776 w 362776"/>
                  <a:gd name="connsiteY2" fmla="*/ 44291 h 321632"/>
                  <a:gd name="connsiteX3" fmla="*/ 318485 w 362776"/>
                  <a:gd name="connsiteY3" fmla="*/ 88582 h 321632"/>
                  <a:gd name="connsiteX4" fmla="*/ 262142 w 362776"/>
                  <a:gd name="connsiteY4" fmla="*/ 88582 h 321632"/>
                  <a:gd name="connsiteX5" fmla="*/ 294623 w 362776"/>
                  <a:gd name="connsiteY5" fmla="*/ 127981 h 321632"/>
                  <a:gd name="connsiteX6" fmla="*/ 256954 w 362776"/>
                  <a:gd name="connsiteY6" fmla="*/ 169529 h 321632"/>
                  <a:gd name="connsiteX7" fmla="*/ 276739 w 362776"/>
                  <a:gd name="connsiteY7" fmla="*/ 203669 h 321632"/>
                  <a:gd name="connsiteX8" fmla="*/ 239066 w 362776"/>
                  <a:gd name="connsiteY8" fmla="*/ 245219 h 321632"/>
                  <a:gd name="connsiteX9" fmla="*/ 253952 w 362776"/>
                  <a:gd name="connsiteY9" fmla="*/ 277330 h 321632"/>
                  <a:gd name="connsiteX10" fmla="*/ 209661 w 362776"/>
                  <a:gd name="connsiteY10" fmla="*/ 321621 h 321632"/>
                  <a:gd name="connsiteX11" fmla="*/ 44451 w 362776"/>
                  <a:gd name="connsiteY11" fmla="*/ 321621 h 321632"/>
                  <a:gd name="connsiteX12" fmla="*/ 160 w 362776"/>
                  <a:gd name="connsiteY12" fmla="*/ 277330 h 321632"/>
                  <a:gd name="connsiteX13" fmla="*/ 31306 w 362776"/>
                  <a:gd name="connsiteY13" fmla="*/ 44291 h 321632"/>
                  <a:gd name="connsiteX14" fmla="*/ 75597 w 362776"/>
                  <a:gd name="connsiteY14" fmla="*/ 0 h 321632"/>
                  <a:gd name="connsiteX0" fmla="*/ 116134 w 403313"/>
                  <a:gd name="connsiteY0" fmla="*/ 0 h 321621"/>
                  <a:gd name="connsiteX1" fmla="*/ 359022 w 403313"/>
                  <a:gd name="connsiteY1" fmla="*/ 0 h 321621"/>
                  <a:gd name="connsiteX2" fmla="*/ 403313 w 403313"/>
                  <a:gd name="connsiteY2" fmla="*/ 44291 h 321621"/>
                  <a:gd name="connsiteX3" fmla="*/ 359022 w 403313"/>
                  <a:gd name="connsiteY3" fmla="*/ 88582 h 321621"/>
                  <a:gd name="connsiteX4" fmla="*/ 302679 w 403313"/>
                  <a:gd name="connsiteY4" fmla="*/ 88582 h 321621"/>
                  <a:gd name="connsiteX5" fmla="*/ 335160 w 403313"/>
                  <a:gd name="connsiteY5" fmla="*/ 127981 h 321621"/>
                  <a:gd name="connsiteX6" fmla="*/ 297491 w 403313"/>
                  <a:gd name="connsiteY6" fmla="*/ 169529 h 321621"/>
                  <a:gd name="connsiteX7" fmla="*/ 317276 w 403313"/>
                  <a:gd name="connsiteY7" fmla="*/ 203669 h 321621"/>
                  <a:gd name="connsiteX8" fmla="*/ 279603 w 403313"/>
                  <a:gd name="connsiteY8" fmla="*/ 245219 h 321621"/>
                  <a:gd name="connsiteX9" fmla="*/ 294489 w 403313"/>
                  <a:gd name="connsiteY9" fmla="*/ 277330 h 321621"/>
                  <a:gd name="connsiteX10" fmla="*/ 250198 w 403313"/>
                  <a:gd name="connsiteY10" fmla="*/ 321621 h 321621"/>
                  <a:gd name="connsiteX11" fmla="*/ 84988 w 403313"/>
                  <a:gd name="connsiteY11" fmla="*/ 321621 h 321621"/>
                  <a:gd name="connsiteX12" fmla="*/ 57 w 403313"/>
                  <a:gd name="connsiteY12" fmla="*/ 213830 h 321621"/>
                  <a:gd name="connsiteX13" fmla="*/ 71843 w 403313"/>
                  <a:gd name="connsiteY13" fmla="*/ 44291 h 321621"/>
                  <a:gd name="connsiteX14" fmla="*/ 116134 w 403313"/>
                  <a:gd name="connsiteY14" fmla="*/ 0 h 321621"/>
                  <a:gd name="connsiteX0" fmla="*/ 116214 w 403393"/>
                  <a:gd name="connsiteY0" fmla="*/ 0 h 321621"/>
                  <a:gd name="connsiteX1" fmla="*/ 359102 w 403393"/>
                  <a:gd name="connsiteY1" fmla="*/ 0 h 321621"/>
                  <a:gd name="connsiteX2" fmla="*/ 403393 w 403393"/>
                  <a:gd name="connsiteY2" fmla="*/ 44291 h 321621"/>
                  <a:gd name="connsiteX3" fmla="*/ 359102 w 403393"/>
                  <a:gd name="connsiteY3" fmla="*/ 88582 h 321621"/>
                  <a:gd name="connsiteX4" fmla="*/ 302759 w 403393"/>
                  <a:gd name="connsiteY4" fmla="*/ 88582 h 321621"/>
                  <a:gd name="connsiteX5" fmla="*/ 335240 w 403393"/>
                  <a:gd name="connsiteY5" fmla="*/ 127981 h 321621"/>
                  <a:gd name="connsiteX6" fmla="*/ 297571 w 403393"/>
                  <a:gd name="connsiteY6" fmla="*/ 169529 h 321621"/>
                  <a:gd name="connsiteX7" fmla="*/ 317356 w 403393"/>
                  <a:gd name="connsiteY7" fmla="*/ 203669 h 321621"/>
                  <a:gd name="connsiteX8" fmla="*/ 279683 w 403393"/>
                  <a:gd name="connsiteY8" fmla="*/ 245219 h 321621"/>
                  <a:gd name="connsiteX9" fmla="*/ 294569 w 403393"/>
                  <a:gd name="connsiteY9" fmla="*/ 277330 h 321621"/>
                  <a:gd name="connsiteX10" fmla="*/ 250278 w 403393"/>
                  <a:gd name="connsiteY10" fmla="*/ 321621 h 321621"/>
                  <a:gd name="connsiteX11" fmla="*/ 92688 w 403393"/>
                  <a:gd name="connsiteY11" fmla="*/ 291141 h 321621"/>
                  <a:gd name="connsiteX12" fmla="*/ 137 w 403393"/>
                  <a:gd name="connsiteY12" fmla="*/ 213830 h 321621"/>
                  <a:gd name="connsiteX13" fmla="*/ 71923 w 403393"/>
                  <a:gd name="connsiteY13" fmla="*/ 44291 h 321621"/>
                  <a:gd name="connsiteX14" fmla="*/ 116214 w 403393"/>
                  <a:gd name="connsiteY14" fmla="*/ 0 h 321621"/>
                  <a:gd name="connsiteX0" fmla="*/ 116231 w 403410"/>
                  <a:gd name="connsiteY0" fmla="*/ 0 h 321621"/>
                  <a:gd name="connsiteX1" fmla="*/ 359119 w 403410"/>
                  <a:gd name="connsiteY1" fmla="*/ 0 h 321621"/>
                  <a:gd name="connsiteX2" fmla="*/ 403410 w 403410"/>
                  <a:gd name="connsiteY2" fmla="*/ 44291 h 321621"/>
                  <a:gd name="connsiteX3" fmla="*/ 359119 w 403410"/>
                  <a:gd name="connsiteY3" fmla="*/ 88582 h 321621"/>
                  <a:gd name="connsiteX4" fmla="*/ 302776 w 403410"/>
                  <a:gd name="connsiteY4" fmla="*/ 88582 h 321621"/>
                  <a:gd name="connsiteX5" fmla="*/ 335257 w 403410"/>
                  <a:gd name="connsiteY5" fmla="*/ 127981 h 321621"/>
                  <a:gd name="connsiteX6" fmla="*/ 297588 w 403410"/>
                  <a:gd name="connsiteY6" fmla="*/ 169529 h 321621"/>
                  <a:gd name="connsiteX7" fmla="*/ 317373 w 403410"/>
                  <a:gd name="connsiteY7" fmla="*/ 203669 h 321621"/>
                  <a:gd name="connsiteX8" fmla="*/ 279700 w 403410"/>
                  <a:gd name="connsiteY8" fmla="*/ 245219 h 321621"/>
                  <a:gd name="connsiteX9" fmla="*/ 294586 w 403410"/>
                  <a:gd name="connsiteY9" fmla="*/ 277330 h 321621"/>
                  <a:gd name="connsiteX10" fmla="*/ 250295 w 403410"/>
                  <a:gd name="connsiteY10" fmla="*/ 321621 h 321621"/>
                  <a:gd name="connsiteX11" fmla="*/ 92705 w 403410"/>
                  <a:gd name="connsiteY11" fmla="*/ 291141 h 321621"/>
                  <a:gd name="connsiteX12" fmla="*/ 154 w 403410"/>
                  <a:gd name="connsiteY12" fmla="*/ 213830 h 321621"/>
                  <a:gd name="connsiteX13" fmla="*/ 116231 w 403410"/>
                  <a:gd name="connsiteY13" fmla="*/ 0 h 32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03410" h="321621">
                    <a:moveTo>
                      <a:pt x="116231" y="0"/>
                    </a:moveTo>
                    <a:lnTo>
                      <a:pt x="359119" y="0"/>
                    </a:lnTo>
                    <a:cubicBezTo>
                      <a:pt x="383580" y="0"/>
                      <a:pt x="403410" y="19830"/>
                      <a:pt x="403410" y="44291"/>
                    </a:cubicBezTo>
                    <a:cubicBezTo>
                      <a:pt x="403410" y="68752"/>
                      <a:pt x="383580" y="88582"/>
                      <a:pt x="359119" y="88582"/>
                    </a:cubicBezTo>
                    <a:lnTo>
                      <a:pt x="302776" y="88582"/>
                    </a:lnTo>
                    <a:cubicBezTo>
                      <a:pt x="321947" y="91009"/>
                      <a:pt x="335257" y="107941"/>
                      <a:pt x="335257" y="127981"/>
                    </a:cubicBezTo>
                    <a:cubicBezTo>
                      <a:pt x="335257" y="150070"/>
                      <a:pt x="319086" y="168383"/>
                      <a:pt x="297588" y="169529"/>
                    </a:cubicBezTo>
                    <a:cubicBezTo>
                      <a:pt x="310093" y="175726"/>
                      <a:pt x="317373" y="188847"/>
                      <a:pt x="317373" y="203669"/>
                    </a:cubicBezTo>
                    <a:cubicBezTo>
                      <a:pt x="317373" y="225760"/>
                      <a:pt x="301199" y="244075"/>
                      <a:pt x="279700" y="245219"/>
                    </a:cubicBezTo>
                    <a:cubicBezTo>
                      <a:pt x="289045" y="252763"/>
                      <a:pt x="294586" y="264399"/>
                      <a:pt x="294586" y="277330"/>
                    </a:cubicBezTo>
                    <a:cubicBezTo>
                      <a:pt x="294586" y="301791"/>
                      <a:pt x="274756" y="321621"/>
                      <a:pt x="250295" y="321621"/>
                    </a:cubicBezTo>
                    <a:lnTo>
                      <a:pt x="92705" y="291141"/>
                    </a:lnTo>
                    <a:cubicBezTo>
                      <a:pt x="68244" y="291141"/>
                      <a:pt x="-3767" y="262353"/>
                      <a:pt x="154" y="213830"/>
                    </a:cubicBezTo>
                    <a:cubicBezTo>
                      <a:pt x="4075" y="165307"/>
                      <a:pt x="56404" y="35638"/>
                      <a:pt x="116231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4" name="角丸四角形 177"/>
              <p:cNvSpPr/>
              <p:nvPr/>
            </p:nvSpPr>
            <p:spPr>
              <a:xfrm rot="18335855" flipV="1">
                <a:off x="2420561" y="5905649"/>
                <a:ext cx="536287" cy="22484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  <a:gd name="connsiteX5" fmla="*/ 800381 w 800381"/>
                  <a:gd name="connsiteY5" fmla="*/ 103 h 335571"/>
                  <a:gd name="connsiteX0" fmla="*/ 800381 w 800381"/>
                  <a:gd name="connsiteY0" fmla="*/ 359477 h 359477"/>
                  <a:gd name="connsiteX1" fmla="*/ 167734 w 800381"/>
                  <a:gd name="connsiteY1" fmla="*/ 359477 h 359477"/>
                  <a:gd name="connsiteX2" fmla="*/ 0 w 800381"/>
                  <a:gd name="connsiteY2" fmla="*/ 191743 h 359477"/>
                  <a:gd name="connsiteX3" fmla="*/ 167734 w 800381"/>
                  <a:gd name="connsiteY3" fmla="*/ 24009 h 359477"/>
                  <a:gd name="connsiteX4" fmla="*/ 509081 w 800381"/>
                  <a:gd name="connsiteY4" fmla="*/ 26923 h 359477"/>
                  <a:gd name="connsiteX5" fmla="*/ 782970 w 800381"/>
                  <a:gd name="connsiteY5" fmla="*/ 19 h 359477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571">
                    <a:moveTo>
                      <a:pt x="800381" y="335571"/>
                    </a:moveTo>
                    <a:lnTo>
                      <a:pt x="167734" y="335571"/>
                    </a:lnTo>
                    <a:cubicBezTo>
                      <a:pt x="75097" y="335571"/>
                      <a:pt x="0" y="260474"/>
                      <a:pt x="0" y="167837"/>
                    </a:cubicBezTo>
                    <a:cubicBezTo>
                      <a:pt x="0" y="75200"/>
                      <a:pt x="36845" y="28479"/>
                      <a:pt x="167734" y="103"/>
                    </a:cubicBezTo>
                    <a:cubicBezTo>
                      <a:pt x="373600" y="-737"/>
                      <a:pt x="303215" y="3857"/>
                      <a:pt x="509081" y="3017"/>
                    </a:cubicBezTo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5" name="台形 994"/>
              <p:cNvSpPr/>
              <p:nvPr/>
            </p:nvSpPr>
            <p:spPr>
              <a:xfrm rot="16200000" flipH="1">
                <a:off x="2789388" y="6096530"/>
                <a:ext cx="210634" cy="120583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00B0F0"/>
                </a:fgClr>
                <a:bgClr>
                  <a:srgbClr val="9DC3E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6" name="片側の 2 つの角を丸めた四角形 995"/>
              <p:cNvSpPr/>
              <p:nvPr/>
            </p:nvSpPr>
            <p:spPr>
              <a:xfrm rot="16200000">
                <a:off x="2561606" y="5927070"/>
                <a:ext cx="214670" cy="4554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7" name="フリーフォーム 996"/>
              <p:cNvSpPr/>
              <p:nvPr/>
            </p:nvSpPr>
            <p:spPr>
              <a:xfrm rot="3289711" flipH="1">
                <a:off x="3092844" y="4763248"/>
                <a:ext cx="363909" cy="266706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8" name="台形 997"/>
              <p:cNvSpPr/>
              <p:nvPr/>
            </p:nvSpPr>
            <p:spPr>
              <a:xfrm rot="8100000" flipH="1">
                <a:off x="3295406" y="4933276"/>
                <a:ext cx="210634" cy="120583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00B0F0"/>
                </a:fgClr>
                <a:bgClr>
                  <a:srgbClr val="9DC3E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99" name="フリーフォーム 998"/>
              <p:cNvSpPr/>
              <p:nvPr/>
            </p:nvSpPr>
            <p:spPr>
              <a:xfrm rot="8100000" flipH="1">
                <a:off x="3158901" y="5094082"/>
                <a:ext cx="684741" cy="65692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-1 w 1021941"/>
                  <a:gd name="connsiteY0" fmla="*/ -1 h 980432"/>
                  <a:gd name="connsiteX1" fmla="*/ 852888 w 1021941"/>
                  <a:gd name="connsiteY1" fmla="*/ 8041 h 980432"/>
                  <a:gd name="connsiteX2" fmla="*/ 917152 w 1021941"/>
                  <a:gd name="connsiteY2" fmla="*/ 21015 h 980432"/>
                  <a:gd name="connsiteX3" fmla="*/ 922475 w 1021941"/>
                  <a:gd name="connsiteY3" fmla="*/ 24604 h 980432"/>
                  <a:gd name="connsiteX4" fmla="*/ 923045 w 1021941"/>
                  <a:gd name="connsiteY4" fmla="*/ 24719 h 980432"/>
                  <a:gd name="connsiteX5" fmla="*/ 1021941 w 1021941"/>
                  <a:gd name="connsiteY5" fmla="*/ 173919 h 980432"/>
                  <a:gd name="connsiteX6" fmla="*/ 1021941 w 1021941"/>
                  <a:gd name="connsiteY6" fmla="*/ 980432 h 980432"/>
                  <a:gd name="connsiteX7" fmla="*/ 698091 w 1021941"/>
                  <a:gd name="connsiteY7" fmla="*/ 980432 h 980432"/>
                  <a:gd name="connsiteX8" fmla="*/ 698091 w 1021941"/>
                  <a:gd name="connsiteY8" fmla="*/ 338241 h 980432"/>
                  <a:gd name="connsiteX9" fmla="*/ 88168 w 1021941"/>
                  <a:gd name="connsiteY9" fmla="*/ 340486 h 980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1941" h="980432">
                    <a:moveTo>
                      <a:pt x="-1" y="-1"/>
                    </a:moveTo>
                    <a:lnTo>
                      <a:pt x="852888" y="8041"/>
                    </a:lnTo>
                    <a:cubicBezTo>
                      <a:pt x="875684" y="8041"/>
                      <a:pt x="897400" y="12661"/>
                      <a:pt x="917152" y="21015"/>
                    </a:cubicBezTo>
                    <a:lnTo>
                      <a:pt x="922475" y="24604"/>
                    </a:lnTo>
                    <a:lnTo>
                      <a:pt x="923045" y="24719"/>
                    </a:lnTo>
                    <a:cubicBezTo>
                      <a:pt x="981162" y="49300"/>
                      <a:pt x="1021941" y="106847"/>
                      <a:pt x="1021941" y="173919"/>
                    </a:cubicBezTo>
                    <a:lnTo>
                      <a:pt x="1021941" y="980432"/>
                    </a:lnTo>
                    <a:lnTo>
                      <a:pt x="698091" y="980432"/>
                    </a:lnTo>
                    <a:lnTo>
                      <a:pt x="698091" y="338241"/>
                    </a:lnTo>
                    <a:lnTo>
                      <a:pt x="88168" y="340486"/>
                    </a:lnTo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00" name="フリーフォーム 999"/>
              <p:cNvSpPr/>
              <p:nvPr/>
            </p:nvSpPr>
            <p:spPr bwMode="auto">
              <a:xfrm>
                <a:off x="3011330" y="5439414"/>
                <a:ext cx="189622" cy="85126"/>
              </a:xfrm>
              <a:custGeom>
                <a:avLst/>
                <a:gdLst>
                  <a:gd name="connsiteX0" fmla="*/ 206397 w 412795"/>
                  <a:gd name="connsiteY0" fmla="*/ 0 h 72086"/>
                  <a:gd name="connsiteX1" fmla="*/ 371176 w 412795"/>
                  <a:gd name="connsiteY1" fmla="*/ 18926 h 72086"/>
                  <a:gd name="connsiteX2" fmla="*/ 412795 w 412795"/>
                  <a:gd name="connsiteY2" fmla="*/ 36043 h 72086"/>
                  <a:gd name="connsiteX3" fmla="*/ 371176 w 412795"/>
                  <a:gd name="connsiteY3" fmla="*/ 53160 h 72086"/>
                  <a:gd name="connsiteX4" fmla="*/ 206397 w 412795"/>
                  <a:gd name="connsiteY4" fmla="*/ 72086 h 72086"/>
                  <a:gd name="connsiteX5" fmla="*/ 41619 w 412795"/>
                  <a:gd name="connsiteY5" fmla="*/ 53160 h 72086"/>
                  <a:gd name="connsiteX6" fmla="*/ 0 w 412795"/>
                  <a:gd name="connsiteY6" fmla="*/ 36043 h 72086"/>
                  <a:gd name="connsiteX7" fmla="*/ 41619 w 412795"/>
                  <a:gd name="connsiteY7" fmla="*/ 18926 h 72086"/>
                  <a:gd name="connsiteX8" fmla="*/ 206397 w 412795"/>
                  <a:gd name="connsiteY8" fmla="*/ 0 h 72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795" h="72086">
                    <a:moveTo>
                      <a:pt x="206397" y="0"/>
                    </a:moveTo>
                    <a:cubicBezTo>
                      <a:pt x="270747" y="0"/>
                      <a:pt x="329005" y="7233"/>
                      <a:pt x="371176" y="18926"/>
                    </a:cubicBezTo>
                    <a:lnTo>
                      <a:pt x="412795" y="36043"/>
                    </a:lnTo>
                    <a:lnTo>
                      <a:pt x="371176" y="53160"/>
                    </a:lnTo>
                    <a:cubicBezTo>
                      <a:pt x="329005" y="64854"/>
                      <a:pt x="270747" y="72086"/>
                      <a:pt x="206397" y="72086"/>
                    </a:cubicBezTo>
                    <a:cubicBezTo>
                      <a:pt x="142047" y="72086"/>
                      <a:pt x="83789" y="64854"/>
                      <a:pt x="41619" y="53160"/>
                    </a:cubicBezTo>
                    <a:lnTo>
                      <a:pt x="0" y="36043"/>
                    </a:lnTo>
                    <a:lnTo>
                      <a:pt x="41619" y="18926"/>
                    </a:lnTo>
                    <a:cubicBezTo>
                      <a:pt x="83789" y="7233"/>
                      <a:pt x="142047" y="0"/>
                      <a:pt x="20639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フリーフォーム 1000"/>
              <p:cNvSpPr/>
              <p:nvPr/>
            </p:nvSpPr>
            <p:spPr bwMode="auto">
              <a:xfrm>
                <a:off x="3011330" y="5472977"/>
                <a:ext cx="189622" cy="18000"/>
              </a:xfrm>
              <a:custGeom>
                <a:avLst/>
                <a:gdLst>
                  <a:gd name="connsiteX0" fmla="*/ 206397 w 412795"/>
                  <a:gd name="connsiteY0" fmla="*/ 0 h 72086"/>
                  <a:gd name="connsiteX1" fmla="*/ 371176 w 412795"/>
                  <a:gd name="connsiteY1" fmla="*/ 18926 h 72086"/>
                  <a:gd name="connsiteX2" fmla="*/ 412795 w 412795"/>
                  <a:gd name="connsiteY2" fmla="*/ 36043 h 72086"/>
                  <a:gd name="connsiteX3" fmla="*/ 371176 w 412795"/>
                  <a:gd name="connsiteY3" fmla="*/ 53160 h 72086"/>
                  <a:gd name="connsiteX4" fmla="*/ 206397 w 412795"/>
                  <a:gd name="connsiteY4" fmla="*/ 72086 h 72086"/>
                  <a:gd name="connsiteX5" fmla="*/ 41619 w 412795"/>
                  <a:gd name="connsiteY5" fmla="*/ 53160 h 72086"/>
                  <a:gd name="connsiteX6" fmla="*/ 0 w 412795"/>
                  <a:gd name="connsiteY6" fmla="*/ 36043 h 72086"/>
                  <a:gd name="connsiteX7" fmla="*/ 41619 w 412795"/>
                  <a:gd name="connsiteY7" fmla="*/ 18926 h 72086"/>
                  <a:gd name="connsiteX8" fmla="*/ 206397 w 412795"/>
                  <a:gd name="connsiteY8" fmla="*/ 0 h 72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795" h="72086">
                    <a:moveTo>
                      <a:pt x="206397" y="0"/>
                    </a:moveTo>
                    <a:cubicBezTo>
                      <a:pt x="270747" y="0"/>
                      <a:pt x="329005" y="7233"/>
                      <a:pt x="371176" y="18926"/>
                    </a:cubicBezTo>
                    <a:lnTo>
                      <a:pt x="412795" y="36043"/>
                    </a:lnTo>
                    <a:lnTo>
                      <a:pt x="371176" y="53160"/>
                    </a:lnTo>
                    <a:cubicBezTo>
                      <a:pt x="329005" y="64854"/>
                      <a:pt x="270747" y="72086"/>
                      <a:pt x="206397" y="72086"/>
                    </a:cubicBezTo>
                    <a:cubicBezTo>
                      <a:pt x="142047" y="72086"/>
                      <a:pt x="83789" y="64854"/>
                      <a:pt x="41619" y="53160"/>
                    </a:cubicBezTo>
                    <a:lnTo>
                      <a:pt x="0" y="36043"/>
                    </a:lnTo>
                    <a:lnTo>
                      <a:pt x="41619" y="18926"/>
                    </a:lnTo>
                    <a:cubicBezTo>
                      <a:pt x="83789" y="7233"/>
                      <a:pt x="142047" y="0"/>
                      <a:pt x="20639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1" name="グループ化 1530"/>
            <p:cNvGrpSpPr/>
            <p:nvPr/>
          </p:nvGrpSpPr>
          <p:grpSpPr>
            <a:xfrm>
              <a:off x="2246850" y="5299977"/>
              <a:ext cx="1740429" cy="1186089"/>
              <a:chOff x="2246850" y="1418857"/>
              <a:chExt cx="1740429" cy="1186089"/>
            </a:xfrm>
          </p:grpSpPr>
          <p:grpSp>
            <p:nvGrpSpPr>
              <p:cNvPr id="1532" name="グループ化 1531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1541" name="グループ化 1540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545" name="グループ化 1544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561" name="フリーフォーム 1560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2" name="片側の 2 つの角を丸めた四角形 1561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3" name="角丸四角形 1562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46" name="グループ化 1545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559" name="台形 1558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0" name="台形 1559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47" name="グループ化 1546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554" name="楕円 1553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5" name="角丸四角形 1554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556" name="グループ化 1555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557" name="片側の 2 つの角を丸めた四角形 1556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58" name="片側の 2 つの角を丸めた四角形 1557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548" name="グループ化 1547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551" name="フリーフォーム 155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2" name="片側の 2 つの角を丸めた四角形 155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3" name="角丸四角形 155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49" name="角丸四角形 1548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0" name="角丸四角形 1549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42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3" name="正方形/長方形 1542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4" name="正方形/長方形 1543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3" name="グループ化 1532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534" name="フリーフォーム 153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5" name="フリーフォーム 153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6" name="フリーフォーム 153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7" name="フリーフォーム 153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8" name="フリーフォーム 153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9" name="フリーフォーム 153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0" name="フリーフォーム 153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60" name="グループ化 1759"/>
          <p:cNvGrpSpPr/>
          <p:nvPr/>
        </p:nvGrpSpPr>
        <p:grpSpPr>
          <a:xfrm>
            <a:off x="4090277" y="4757028"/>
            <a:ext cx="1740429" cy="1729038"/>
            <a:chOff x="4090277" y="4757028"/>
            <a:chExt cx="1740429" cy="1729038"/>
          </a:xfrm>
        </p:grpSpPr>
        <p:grpSp>
          <p:nvGrpSpPr>
            <p:cNvPr id="339" name="グループ化 338"/>
            <p:cNvGrpSpPr/>
            <p:nvPr/>
          </p:nvGrpSpPr>
          <p:grpSpPr>
            <a:xfrm>
              <a:off x="4202156" y="4757028"/>
              <a:ext cx="1516670" cy="1125814"/>
              <a:chOff x="4194180" y="875908"/>
              <a:chExt cx="1516670" cy="1125814"/>
            </a:xfrm>
          </p:grpSpPr>
          <p:sp>
            <p:nvSpPr>
              <p:cNvPr id="340" name="正方形/長方形 339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1" name="グループ化 340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342" name="正方形/長方形 341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正方形/長方形 342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正方形/長方形 343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正方形/長方形 344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正方形/長方形 345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正方形/長方形 346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正方形/長方形 347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正方形/長方形 348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正方形/長方形 349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正方形/長方形 350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正方形/長方形 351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正方形/長方形 352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正方形/長方形 353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正方形/長方形 354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正方形/長方形 355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正方形/長方形 356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正方形/長方形 357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正方形/長方形 358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正方形/長方形 359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正方形/長方形 360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正方形/長方形 361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正方形/長方形 362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正方形/長方形 363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正方形/長方形 364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正方形/長方形 365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48" name="グループ化 847"/>
            <p:cNvGrpSpPr/>
            <p:nvPr/>
          </p:nvGrpSpPr>
          <p:grpSpPr>
            <a:xfrm>
              <a:off x="4576557" y="4830200"/>
              <a:ext cx="767868" cy="848334"/>
              <a:chOff x="4287242" y="4721509"/>
              <a:chExt cx="1437727" cy="1588392"/>
            </a:xfrm>
          </p:grpSpPr>
          <p:grpSp>
            <p:nvGrpSpPr>
              <p:cNvPr id="849" name="グループ化 848"/>
              <p:cNvGrpSpPr/>
              <p:nvPr/>
            </p:nvGrpSpPr>
            <p:grpSpPr>
              <a:xfrm>
                <a:off x="4552905" y="4760089"/>
                <a:ext cx="842822" cy="1549812"/>
                <a:chOff x="4769543" y="4456556"/>
                <a:chExt cx="842822" cy="1549812"/>
              </a:xfrm>
            </p:grpSpPr>
            <p:sp>
              <p:nvSpPr>
                <p:cNvPr id="860" name="角丸四角形 859"/>
                <p:cNvSpPr/>
                <p:nvPr/>
              </p:nvSpPr>
              <p:spPr bwMode="auto">
                <a:xfrm>
                  <a:off x="4803020" y="4456556"/>
                  <a:ext cx="779112" cy="674441"/>
                </a:xfrm>
                <a:prstGeom prst="roundRect">
                  <a:avLst>
                    <a:gd name="adj" fmla="val 44532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61" name="フリーフォーム 860"/>
                <p:cNvSpPr/>
                <p:nvPr/>
              </p:nvSpPr>
              <p:spPr>
                <a:xfrm>
                  <a:off x="4871867" y="5239329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2" name="台形 861"/>
                <p:cNvSpPr/>
                <p:nvPr/>
              </p:nvSpPr>
              <p:spPr>
                <a:xfrm rot="10800000">
                  <a:off x="5010795" y="5424577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63" name="グループ化 862"/>
                <p:cNvGrpSpPr/>
                <p:nvPr/>
              </p:nvGrpSpPr>
              <p:grpSpPr>
                <a:xfrm rot="20700000">
                  <a:off x="4769543" y="4807355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889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0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64" name="グループ化 863"/>
                <p:cNvGrpSpPr/>
                <p:nvPr/>
              </p:nvGrpSpPr>
              <p:grpSpPr>
                <a:xfrm rot="900000" flipH="1">
                  <a:off x="5455072" y="4807356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887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88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65" name="片側の 2 つの角を丸めた四角形 864"/>
                <p:cNvSpPr/>
                <p:nvPr/>
              </p:nvSpPr>
              <p:spPr bwMode="auto">
                <a:xfrm>
                  <a:off x="5322234" y="5632003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66" name="角丸四角形 865"/>
                <p:cNvSpPr/>
                <p:nvPr/>
              </p:nvSpPr>
              <p:spPr bwMode="auto">
                <a:xfrm>
                  <a:off x="4847196" y="4520219"/>
                  <a:ext cx="696792" cy="780860"/>
                </a:xfrm>
                <a:prstGeom prst="roundRect">
                  <a:avLst>
                    <a:gd name="adj" fmla="val 4453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67" name="楕円 866"/>
                <p:cNvSpPr/>
                <p:nvPr/>
              </p:nvSpPr>
              <p:spPr bwMode="auto">
                <a:xfrm>
                  <a:off x="4970344" y="49130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月 867"/>
                <p:cNvSpPr/>
                <p:nvPr/>
              </p:nvSpPr>
              <p:spPr bwMode="auto">
                <a:xfrm rot="16200000">
                  <a:off x="4987934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9" name="楕円 868"/>
                <p:cNvSpPr/>
                <p:nvPr/>
              </p:nvSpPr>
              <p:spPr bwMode="auto">
                <a:xfrm>
                  <a:off x="5333828" y="49130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月 869"/>
                <p:cNvSpPr/>
                <p:nvPr/>
              </p:nvSpPr>
              <p:spPr bwMode="auto">
                <a:xfrm rot="16200000">
                  <a:off x="5351418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1" name="月 870"/>
                <p:cNvSpPr/>
                <p:nvPr/>
              </p:nvSpPr>
              <p:spPr bwMode="auto">
                <a:xfrm rot="16200000" flipH="1">
                  <a:off x="5172732" y="5073332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2" name="フリーフォーム 871"/>
                <p:cNvSpPr/>
                <p:nvPr/>
              </p:nvSpPr>
              <p:spPr bwMode="auto">
                <a:xfrm rot="2700000">
                  <a:off x="5013783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3" name="フリーフォーム 872"/>
                <p:cNvSpPr/>
                <p:nvPr/>
              </p:nvSpPr>
              <p:spPr bwMode="auto">
                <a:xfrm rot="18900000" flipH="1">
                  <a:off x="5332835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4" name="フリーフォーム 873"/>
                <p:cNvSpPr/>
                <p:nvPr/>
              </p:nvSpPr>
              <p:spPr bwMode="auto">
                <a:xfrm>
                  <a:off x="4870827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5" name="フリーフォーム 874"/>
                <p:cNvSpPr/>
                <p:nvPr/>
              </p:nvSpPr>
              <p:spPr bwMode="auto">
                <a:xfrm>
                  <a:off x="4870827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6" name="フリーフォーム 875"/>
                <p:cNvSpPr/>
                <p:nvPr/>
              </p:nvSpPr>
              <p:spPr bwMode="auto">
                <a:xfrm>
                  <a:off x="5436612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7" name="フリーフォーム 876"/>
                <p:cNvSpPr/>
                <p:nvPr/>
              </p:nvSpPr>
              <p:spPr bwMode="auto">
                <a:xfrm>
                  <a:off x="5436612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8" name="楕円 877"/>
                <p:cNvSpPr/>
                <p:nvPr/>
              </p:nvSpPr>
              <p:spPr bwMode="auto">
                <a:xfrm>
                  <a:off x="5123582" y="4991100"/>
                  <a:ext cx="132314" cy="68442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台形 878"/>
                <p:cNvSpPr/>
                <p:nvPr/>
              </p:nvSpPr>
              <p:spPr>
                <a:xfrm rot="10800000" flipV="1">
                  <a:off x="5118546" y="5482650"/>
                  <a:ext cx="148236" cy="498032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0" name="台形 879"/>
                <p:cNvSpPr/>
                <p:nvPr/>
              </p:nvSpPr>
              <p:spPr>
                <a:xfrm rot="10800000">
                  <a:off x="5118546" y="5381976"/>
                  <a:ext cx="148236" cy="111366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1" name="平行四辺形 880"/>
                <p:cNvSpPr/>
                <p:nvPr/>
              </p:nvSpPr>
              <p:spPr>
                <a:xfrm>
                  <a:off x="501550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2" name="平行四辺形 881"/>
                <p:cNvSpPr/>
                <p:nvPr/>
              </p:nvSpPr>
              <p:spPr>
                <a:xfrm flipH="1">
                  <a:off x="519548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3" name="フリーフォーム 882"/>
                <p:cNvSpPr/>
                <p:nvPr/>
              </p:nvSpPr>
              <p:spPr>
                <a:xfrm>
                  <a:off x="4790904" y="5390418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4" name="フリーフォーム 883"/>
                <p:cNvSpPr/>
                <p:nvPr/>
              </p:nvSpPr>
              <p:spPr>
                <a:xfrm flipH="1">
                  <a:off x="5001436" y="5372909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5" name="楕円 884"/>
                <p:cNvSpPr/>
                <p:nvPr/>
              </p:nvSpPr>
              <p:spPr bwMode="auto">
                <a:xfrm>
                  <a:off x="5157282" y="574171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楕円 885"/>
                <p:cNvSpPr/>
                <p:nvPr/>
              </p:nvSpPr>
              <p:spPr bwMode="auto">
                <a:xfrm>
                  <a:off x="5157282" y="589030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50" name="楕円 1136"/>
              <p:cNvSpPr/>
              <p:nvPr/>
            </p:nvSpPr>
            <p:spPr bwMode="auto">
              <a:xfrm>
                <a:off x="4801673" y="47832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楕円 1136"/>
              <p:cNvSpPr/>
              <p:nvPr/>
            </p:nvSpPr>
            <p:spPr bwMode="auto">
              <a:xfrm>
                <a:off x="4625766" y="49991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楕円 1136"/>
              <p:cNvSpPr/>
              <p:nvPr/>
            </p:nvSpPr>
            <p:spPr bwMode="auto">
              <a:xfrm>
                <a:off x="4913433" y="491531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角丸四角形 159"/>
              <p:cNvSpPr/>
              <p:nvPr/>
            </p:nvSpPr>
            <p:spPr>
              <a:xfrm rot="20591968">
                <a:off x="4731783" y="6046451"/>
                <a:ext cx="285989" cy="186310"/>
              </a:xfrm>
              <a:custGeom>
                <a:avLst/>
                <a:gdLst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60456 w 362616"/>
                  <a:gd name="connsiteY15" fmla="*/ 162121 h 321621"/>
                  <a:gd name="connsiteX16" fmla="*/ 40671 w 362616"/>
                  <a:gd name="connsiteY16" fmla="*/ 127981 h 321621"/>
                  <a:gd name="connsiteX17" fmla="*/ 31146 w 362616"/>
                  <a:gd name="connsiteY17" fmla="*/ 44291 h 321621"/>
                  <a:gd name="connsiteX18" fmla="*/ 75437 w 362616"/>
                  <a:gd name="connsiteY18" fmla="*/ 0 h 321621"/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40671 w 362616"/>
                  <a:gd name="connsiteY15" fmla="*/ 127981 h 321621"/>
                  <a:gd name="connsiteX16" fmla="*/ 31146 w 362616"/>
                  <a:gd name="connsiteY16" fmla="*/ 44291 h 321621"/>
                  <a:gd name="connsiteX17" fmla="*/ 75437 w 362616"/>
                  <a:gd name="connsiteY17" fmla="*/ 0 h 321621"/>
                  <a:gd name="connsiteX0" fmla="*/ 75871 w 363050"/>
                  <a:gd name="connsiteY0" fmla="*/ 0 h 321621"/>
                  <a:gd name="connsiteX1" fmla="*/ 318759 w 363050"/>
                  <a:gd name="connsiteY1" fmla="*/ 0 h 321621"/>
                  <a:gd name="connsiteX2" fmla="*/ 363050 w 363050"/>
                  <a:gd name="connsiteY2" fmla="*/ 44291 h 321621"/>
                  <a:gd name="connsiteX3" fmla="*/ 318759 w 363050"/>
                  <a:gd name="connsiteY3" fmla="*/ 88582 h 321621"/>
                  <a:gd name="connsiteX4" fmla="*/ 262416 w 363050"/>
                  <a:gd name="connsiteY4" fmla="*/ 88582 h 321621"/>
                  <a:gd name="connsiteX5" fmla="*/ 294897 w 363050"/>
                  <a:gd name="connsiteY5" fmla="*/ 127981 h 321621"/>
                  <a:gd name="connsiteX6" fmla="*/ 257228 w 363050"/>
                  <a:gd name="connsiteY6" fmla="*/ 169529 h 321621"/>
                  <a:gd name="connsiteX7" fmla="*/ 277013 w 363050"/>
                  <a:gd name="connsiteY7" fmla="*/ 203669 h 321621"/>
                  <a:gd name="connsiteX8" fmla="*/ 239340 w 363050"/>
                  <a:gd name="connsiteY8" fmla="*/ 245219 h 321621"/>
                  <a:gd name="connsiteX9" fmla="*/ 254226 w 363050"/>
                  <a:gd name="connsiteY9" fmla="*/ 277330 h 321621"/>
                  <a:gd name="connsiteX10" fmla="*/ 209935 w 363050"/>
                  <a:gd name="connsiteY10" fmla="*/ 321621 h 321621"/>
                  <a:gd name="connsiteX11" fmla="*/ 44725 w 363050"/>
                  <a:gd name="connsiteY11" fmla="*/ 321621 h 321621"/>
                  <a:gd name="connsiteX12" fmla="*/ 434 w 363050"/>
                  <a:gd name="connsiteY12" fmla="*/ 277330 h 321621"/>
                  <a:gd name="connsiteX13" fmla="*/ 23221 w 363050"/>
                  <a:gd name="connsiteY13" fmla="*/ 203669 h 321621"/>
                  <a:gd name="connsiteX14" fmla="*/ 41105 w 363050"/>
                  <a:gd name="connsiteY14" fmla="*/ 127981 h 321621"/>
                  <a:gd name="connsiteX15" fmla="*/ 31580 w 363050"/>
                  <a:gd name="connsiteY15" fmla="*/ 44291 h 321621"/>
                  <a:gd name="connsiteX16" fmla="*/ 75871 w 363050"/>
                  <a:gd name="connsiteY16" fmla="*/ 0 h 321621"/>
                  <a:gd name="connsiteX0" fmla="*/ 75583 w 362762"/>
                  <a:gd name="connsiteY0" fmla="*/ 0 h 321621"/>
                  <a:gd name="connsiteX1" fmla="*/ 318471 w 362762"/>
                  <a:gd name="connsiteY1" fmla="*/ 0 h 321621"/>
                  <a:gd name="connsiteX2" fmla="*/ 362762 w 362762"/>
                  <a:gd name="connsiteY2" fmla="*/ 44291 h 321621"/>
                  <a:gd name="connsiteX3" fmla="*/ 318471 w 362762"/>
                  <a:gd name="connsiteY3" fmla="*/ 88582 h 321621"/>
                  <a:gd name="connsiteX4" fmla="*/ 262128 w 362762"/>
                  <a:gd name="connsiteY4" fmla="*/ 88582 h 321621"/>
                  <a:gd name="connsiteX5" fmla="*/ 294609 w 362762"/>
                  <a:gd name="connsiteY5" fmla="*/ 127981 h 321621"/>
                  <a:gd name="connsiteX6" fmla="*/ 256940 w 362762"/>
                  <a:gd name="connsiteY6" fmla="*/ 169529 h 321621"/>
                  <a:gd name="connsiteX7" fmla="*/ 276725 w 362762"/>
                  <a:gd name="connsiteY7" fmla="*/ 203669 h 321621"/>
                  <a:gd name="connsiteX8" fmla="*/ 239052 w 362762"/>
                  <a:gd name="connsiteY8" fmla="*/ 245219 h 321621"/>
                  <a:gd name="connsiteX9" fmla="*/ 253938 w 362762"/>
                  <a:gd name="connsiteY9" fmla="*/ 277330 h 321621"/>
                  <a:gd name="connsiteX10" fmla="*/ 209647 w 362762"/>
                  <a:gd name="connsiteY10" fmla="*/ 321621 h 321621"/>
                  <a:gd name="connsiteX11" fmla="*/ 44437 w 362762"/>
                  <a:gd name="connsiteY11" fmla="*/ 321621 h 321621"/>
                  <a:gd name="connsiteX12" fmla="*/ 146 w 362762"/>
                  <a:gd name="connsiteY12" fmla="*/ 277330 h 321621"/>
                  <a:gd name="connsiteX13" fmla="*/ 30553 w 362762"/>
                  <a:gd name="connsiteY13" fmla="*/ 201129 h 321621"/>
                  <a:gd name="connsiteX14" fmla="*/ 40817 w 362762"/>
                  <a:gd name="connsiteY14" fmla="*/ 127981 h 321621"/>
                  <a:gd name="connsiteX15" fmla="*/ 31292 w 362762"/>
                  <a:gd name="connsiteY15" fmla="*/ 44291 h 321621"/>
                  <a:gd name="connsiteX16" fmla="*/ 75583 w 362762"/>
                  <a:gd name="connsiteY16" fmla="*/ 0 h 321621"/>
                  <a:gd name="connsiteX0" fmla="*/ 75575 w 362754"/>
                  <a:gd name="connsiteY0" fmla="*/ 0 h 321621"/>
                  <a:gd name="connsiteX1" fmla="*/ 318463 w 362754"/>
                  <a:gd name="connsiteY1" fmla="*/ 0 h 321621"/>
                  <a:gd name="connsiteX2" fmla="*/ 362754 w 362754"/>
                  <a:gd name="connsiteY2" fmla="*/ 44291 h 321621"/>
                  <a:gd name="connsiteX3" fmla="*/ 318463 w 362754"/>
                  <a:gd name="connsiteY3" fmla="*/ 88582 h 321621"/>
                  <a:gd name="connsiteX4" fmla="*/ 262120 w 362754"/>
                  <a:gd name="connsiteY4" fmla="*/ 88582 h 321621"/>
                  <a:gd name="connsiteX5" fmla="*/ 294601 w 362754"/>
                  <a:gd name="connsiteY5" fmla="*/ 127981 h 321621"/>
                  <a:gd name="connsiteX6" fmla="*/ 256932 w 362754"/>
                  <a:gd name="connsiteY6" fmla="*/ 169529 h 321621"/>
                  <a:gd name="connsiteX7" fmla="*/ 276717 w 362754"/>
                  <a:gd name="connsiteY7" fmla="*/ 203669 h 321621"/>
                  <a:gd name="connsiteX8" fmla="*/ 239044 w 362754"/>
                  <a:gd name="connsiteY8" fmla="*/ 245219 h 321621"/>
                  <a:gd name="connsiteX9" fmla="*/ 253930 w 362754"/>
                  <a:gd name="connsiteY9" fmla="*/ 277330 h 321621"/>
                  <a:gd name="connsiteX10" fmla="*/ 209639 w 362754"/>
                  <a:gd name="connsiteY10" fmla="*/ 321621 h 321621"/>
                  <a:gd name="connsiteX11" fmla="*/ 44429 w 362754"/>
                  <a:gd name="connsiteY11" fmla="*/ 321621 h 321621"/>
                  <a:gd name="connsiteX12" fmla="*/ 138 w 362754"/>
                  <a:gd name="connsiteY12" fmla="*/ 277330 h 321621"/>
                  <a:gd name="connsiteX13" fmla="*/ 30545 w 362754"/>
                  <a:gd name="connsiteY13" fmla="*/ 201129 h 321621"/>
                  <a:gd name="connsiteX14" fmla="*/ 31284 w 362754"/>
                  <a:gd name="connsiteY14" fmla="*/ 44291 h 321621"/>
                  <a:gd name="connsiteX15" fmla="*/ 75575 w 362754"/>
                  <a:gd name="connsiteY15" fmla="*/ 0 h 321621"/>
                  <a:gd name="connsiteX0" fmla="*/ 75597 w 362776"/>
                  <a:gd name="connsiteY0" fmla="*/ 0 h 321632"/>
                  <a:gd name="connsiteX1" fmla="*/ 318485 w 362776"/>
                  <a:gd name="connsiteY1" fmla="*/ 0 h 321632"/>
                  <a:gd name="connsiteX2" fmla="*/ 362776 w 362776"/>
                  <a:gd name="connsiteY2" fmla="*/ 44291 h 321632"/>
                  <a:gd name="connsiteX3" fmla="*/ 318485 w 362776"/>
                  <a:gd name="connsiteY3" fmla="*/ 88582 h 321632"/>
                  <a:gd name="connsiteX4" fmla="*/ 262142 w 362776"/>
                  <a:gd name="connsiteY4" fmla="*/ 88582 h 321632"/>
                  <a:gd name="connsiteX5" fmla="*/ 294623 w 362776"/>
                  <a:gd name="connsiteY5" fmla="*/ 127981 h 321632"/>
                  <a:gd name="connsiteX6" fmla="*/ 256954 w 362776"/>
                  <a:gd name="connsiteY6" fmla="*/ 169529 h 321632"/>
                  <a:gd name="connsiteX7" fmla="*/ 276739 w 362776"/>
                  <a:gd name="connsiteY7" fmla="*/ 203669 h 321632"/>
                  <a:gd name="connsiteX8" fmla="*/ 239066 w 362776"/>
                  <a:gd name="connsiteY8" fmla="*/ 245219 h 321632"/>
                  <a:gd name="connsiteX9" fmla="*/ 253952 w 362776"/>
                  <a:gd name="connsiteY9" fmla="*/ 277330 h 321632"/>
                  <a:gd name="connsiteX10" fmla="*/ 209661 w 362776"/>
                  <a:gd name="connsiteY10" fmla="*/ 321621 h 321632"/>
                  <a:gd name="connsiteX11" fmla="*/ 44451 w 362776"/>
                  <a:gd name="connsiteY11" fmla="*/ 321621 h 321632"/>
                  <a:gd name="connsiteX12" fmla="*/ 160 w 362776"/>
                  <a:gd name="connsiteY12" fmla="*/ 277330 h 321632"/>
                  <a:gd name="connsiteX13" fmla="*/ 31306 w 362776"/>
                  <a:gd name="connsiteY13" fmla="*/ 44291 h 321632"/>
                  <a:gd name="connsiteX14" fmla="*/ 75597 w 362776"/>
                  <a:gd name="connsiteY14" fmla="*/ 0 h 321632"/>
                  <a:gd name="connsiteX0" fmla="*/ 116134 w 403313"/>
                  <a:gd name="connsiteY0" fmla="*/ 0 h 321621"/>
                  <a:gd name="connsiteX1" fmla="*/ 359022 w 403313"/>
                  <a:gd name="connsiteY1" fmla="*/ 0 h 321621"/>
                  <a:gd name="connsiteX2" fmla="*/ 403313 w 403313"/>
                  <a:gd name="connsiteY2" fmla="*/ 44291 h 321621"/>
                  <a:gd name="connsiteX3" fmla="*/ 359022 w 403313"/>
                  <a:gd name="connsiteY3" fmla="*/ 88582 h 321621"/>
                  <a:gd name="connsiteX4" fmla="*/ 302679 w 403313"/>
                  <a:gd name="connsiteY4" fmla="*/ 88582 h 321621"/>
                  <a:gd name="connsiteX5" fmla="*/ 335160 w 403313"/>
                  <a:gd name="connsiteY5" fmla="*/ 127981 h 321621"/>
                  <a:gd name="connsiteX6" fmla="*/ 297491 w 403313"/>
                  <a:gd name="connsiteY6" fmla="*/ 169529 h 321621"/>
                  <a:gd name="connsiteX7" fmla="*/ 317276 w 403313"/>
                  <a:gd name="connsiteY7" fmla="*/ 203669 h 321621"/>
                  <a:gd name="connsiteX8" fmla="*/ 279603 w 403313"/>
                  <a:gd name="connsiteY8" fmla="*/ 245219 h 321621"/>
                  <a:gd name="connsiteX9" fmla="*/ 294489 w 403313"/>
                  <a:gd name="connsiteY9" fmla="*/ 277330 h 321621"/>
                  <a:gd name="connsiteX10" fmla="*/ 250198 w 403313"/>
                  <a:gd name="connsiteY10" fmla="*/ 321621 h 321621"/>
                  <a:gd name="connsiteX11" fmla="*/ 84988 w 403313"/>
                  <a:gd name="connsiteY11" fmla="*/ 321621 h 321621"/>
                  <a:gd name="connsiteX12" fmla="*/ 57 w 403313"/>
                  <a:gd name="connsiteY12" fmla="*/ 213830 h 321621"/>
                  <a:gd name="connsiteX13" fmla="*/ 71843 w 403313"/>
                  <a:gd name="connsiteY13" fmla="*/ 44291 h 321621"/>
                  <a:gd name="connsiteX14" fmla="*/ 116134 w 403313"/>
                  <a:gd name="connsiteY14" fmla="*/ 0 h 321621"/>
                  <a:gd name="connsiteX0" fmla="*/ 116214 w 403393"/>
                  <a:gd name="connsiteY0" fmla="*/ 0 h 321621"/>
                  <a:gd name="connsiteX1" fmla="*/ 359102 w 403393"/>
                  <a:gd name="connsiteY1" fmla="*/ 0 h 321621"/>
                  <a:gd name="connsiteX2" fmla="*/ 403393 w 403393"/>
                  <a:gd name="connsiteY2" fmla="*/ 44291 h 321621"/>
                  <a:gd name="connsiteX3" fmla="*/ 359102 w 403393"/>
                  <a:gd name="connsiteY3" fmla="*/ 88582 h 321621"/>
                  <a:gd name="connsiteX4" fmla="*/ 302759 w 403393"/>
                  <a:gd name="connsiteY4" fmla="*/ 88582 h 321621"/>
                  <a:gd name="connsiteX5" fmla="*/ 335240 w 403393"/>
                  <a:gd name="connsiteY5" fmla="*/ 127981 h 321621"/>
                  <a:gd name="connsiteX6" fmla="*/ 297571 w 403393"/>
                  <a:gd name="connsiteY6" fmla="*/ 169529 h 321621"/>
                  <a:gd name="connsiteX7" fmla="*/ 317356 w 403393"/>
                  <a:gd name="connsiteY7" fmla="*/ 203669 h 321621"/>
                  <a:gd name="connsiteX8" fmla="*/ 279683 w 403393"/>
                  <a:gd name="connsiteY8" fmla="*/ 245219 h 321621"/>
                  <a:gd name="connsiteX9" fmla="*/ 294569 w 403393"/>
                  <a:gd name="connsiteY9" fmla="*/ 277330 h 321621"/>
                  <a:gd name="connsiteX10" fmla="*/ 250278 w 403393"/>
                  <a:gd name="connsiteY10" fmla="*/ 321621 h 321621"/>
                  <a:gd name="connsiteX11" fmla="*/ 92688 w 403393"/>
                  <a:gd name="connsiteY11" fmla="*/ 291141 h 321621"/>
                  <a:gd name="connsiteX12" fmla="*/ 137 w 403393"/>
                  <a:gd name="connsiteY12" fmla="*/ 213830 h 321621"/>
                  <a:gd name="connsiteX13" fmla="*/ 71923 w 403393"/>
                  <a:gd name="connsiteY13" fmla="*/ 44291 h 321621"/>
                  <a:gd name="connsiteX14" fmla="*/ 116214 w 403393"/>
                  <a:gd name="connsiteY14" fmla="*/ 0 h 321621"/>
                  <a:gd name="connsiteX0" fmla="*/ 116231 w 403410"/>
                  <a:gd name="connsiteY0" fmla="*/ 0 h 321621"/>
                  <a:gd name="connsiteX1" fmla="*/ 359119 w 403410"/>
                  <a:gd name="connsiteY1" fmla="*/ 0 h 321621"/>
                  <a:gd name="connsiteX2" fmla="*/ 403410 w 403410"/>
                  <a:gd name="connsiteY2" fmla="*/ 44291 h 321621"/>
                  <a:gd name="connsiteX3" fmla="*/ 359119 w 403410"/>
                  <a:gd name="connsiteY3" fmla="*/ 88582 h 321621"/>
                  <a:gd name="connsiteX4" fmla="*/ 302776 w 403410"/>
                  <a:gd name="connsiteY4" fmla="*/ 88582 h 321621"/>
                  <a:gd name="connsiteX5" fmla="*/ 335257 w 403410"/>
                  <a:gd name="connsiteY5" fmla="*/ 127981 h 321621"/>
                  <a:gd name="connsiteX6" fmla="*/ 297588 w 403410"/>
                  <a:gd name="connsiteY6" fmla="*/ 169529 h 321621"/>
                  <a:gd name="connsiteX7" fmla="*/ 317373 w 403410"/>
                  <a:gd name="connsiteY7" fmla="*/ 203669 h 321621"/>
                  <a:gd name="connsiteX8" fmla="*/ 279700 w 403410"/>
                  <a:gd name="connsiteY8" fmla="*/ 245219 h 321621"/>
                  <a:gd name="connsiteX9" fmla="*/ 294586 w 403410"/>
                  <a:gd name="connsiteY9" fmla="*/ 277330 h 321621"/>
                  <a:gd name="connsiteX10" fmla="*/ 250295 w 403410"/>
                  <a:gd name="connsiteY10" fmla="*/ 321621 h 321621"/>
                  <a:gd name="connsiteX11" fmla="*/ 92705 w 403410"/>
                  <a:gd name="connsiteY11" fmla="*/ 291141 h 321621"/>
                  <a:gd name="connsiteX12" fmla="*/ 154 w 403410"/>
                  <a:gd name="connsiteY12" fmla="*/ 213830 h 321621"/>
                  <a:gd name="connsiteX13" fmla="*/ 116231 w 403410"/>
                  <a:gd name="connsiteY13" fmla="*/ 0 h 32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03410" h="321621">
                    <a:moveTo>
                      <a:pt x="116231" y="0"/>
                    </a:moveTo>
                    <a:lnTo>
                      <a:pt x="359119" y="0"/>
                    </a:lnTo>
                    <a:cubicBezTo>
                      <a:pt x="383580" y="0"/>
                      <a:pt x="403410" y="19830"/>
                      <a:pt x="403410" y="44291"/>
                    </a:cubicBezTo>
                    <a:cubicBezTo>
                      <a:pt x="403410" y="68752"/>
                      <a:pt x="383580" y="88582"/>
                      <a:pt x="359119" y="88582"/>
                    </a:cubicBezTo>
                    <a:lnTo>
                      <a:pt x="302776" y="88582"/>
                    </a:lnTo>
                    <a:cubicBezTo>
                      <a:pt x="321947" y="91009"/>
                      <a:pt x="335257" y="107941"/>
                      <a:pt x="335257" y="127981"/>
                    </a:cubicBezTo>
                    <a:cubicBezTo>
                      <a:pt x="335257" y="150070"/>
                      <a:pt x="319086" y="168383"/>
                      <a:pt x="297588" y="169529"/>
                    </a:cubicBezTo>
                    <a:cubicBezTo>
                      <a:pt x="310093" y="175726"/>
                      <a:pt x="317373" y="188847"/>
                      <a:pt x="317373" y="203669"/>
                    </a:cubicBezTo>
                    <a:cubicBezTo>
                      <a:pt x="317373" y="225760"/>
                      <a:pt x="301199" y="244075"/>
                      <a:pt x="279700" y="245219"/>
                    </a:cubicBezTo>
                    <a:cubicBezTo>
                      <a:pt x="289045" y="252763"/>
                      <a:pt x="294586" y="264399"/>
                      <a:pt x="294586" y="277330"/>
                    </a:cubicBezTo>
                    <a:cubicBezTo>
                      <a:pt x="294586" y="301791"/>
                      <a:pt x="274756" y="321621"/>
                      <a:pt x="250295" y="321621"/>
                    </a:cubicBezTo>
                    <a:lnTo>
                      <a:pt x="92705" y="291141"/>
                    </a:lnTo>
                    <a:cubicBezTo>
                      <a:pt x="68244" y="291141"/>
                      <a:pt x="-3767" y="262353"/>
                      <a:pt x="154" y="213830"/>
                    </a:cubicBezTo>
                    <a:cubicBezTo>
                      <a:pt x="4075" y="165307"/>
                      <a:pt x="56404" y="35638"/>
                      <a:pt x="116231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54" name="角丸四角形 177"/>
              <p:cNvSpPr/>
              <p:nvPr/>
            </p:nvSpPr>
            <p:spPr>
              <a:xfrm rot="18335855" flipV="1">
                <a:off x="4266596" y="5905649"/>
                <a:ext cx="536287" cy="22484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  <a:gd name="connsiteX5" fmla="*/ 800381 w 800381"/>
                  <a:gd name="connsiteY5" fmla="*/ 103 h 335571"/>
                  <a:gd name="connsiteX0" fmla="*/ 800381 w 800381"/>
                  <a:gd name="connsiteY0" fmla="*/ 359477 h 359477"/>
                  <a:gd name="connsiteX1" fmla="*/ 167734 w 800381"/>
                  <a:gd name="connsiteY1" fmla="*/ 359477 h 359477"/>
                  <a:gd name="connsiteX2" fmla="*/ 0 w 800381"/>
                  <a:gd name="connsiteY2" fmla="*/ 191743 h 359477"/>
                  <a:gd name="connsiteX3" fmla="*/ 167734 w 800381"/>
                  <a:gd name="connsiteY3" fmla="*/ 24009 h 359477"/>
                  <a:gd name="connsiteX4" fmla="*/ 509081 w 800381"/>
                  <a:gd name="connsiteY4" fmla="*/ 26923 h 359477"/>
                  <a:gd name="connsiteX5" fmla="*/ 782970 w 800381"/>
                  <a:gd name="connsiteY5" fmla="*/ 19 h 359477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571">
                    <a:moveTo>
                      <a:pt x="800381" y="335571"/>
                    </a:moveTo>
                    <a:lnTo>
                      <a:pt x="167734" y="335571"/>
                    </a:lnTo>
                    <a:cubicBezTo>
                      <a:pt x="75097" y="335571"/>
                      <a:pt x="0" y="260474"/>
                      <a:pt x="0" y="167837"/>
                    </a:cubicBezTo>
                    <a:cubicBezTo>
                      <a:pt x="0" y="75200"/>
                      <a:pt x="36845" y="28479"/>
                      <a:pt x="167734" y="103"/>
                    </a:cubicBezTo>
                    <a:cubicBezTo>
                      <a:pt x="373600" y="-737"/>
                      <a:pt x="303215" y="3857"/>
                      <a:pt x="509081" y="3017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55" name="台形 854"/>
              <p:cNvSpPr/>
              <p:nvPr/>
            </p:nvSpPr>
            <p:spPr>
              <a:xfrm rot="16200000" flipH="1">
                <a:off x="4635423" y="6096530"/>
                <a:ext cx="210634" cy="120583"/>
              </a:xfrm>
              <a:prstGeom prst="trapezoid">
                <a:avLst>
                  <a:gd name="adj" fmla="val 11241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56" name="片側の 2 つの角を丸めた四角形 855"/>
              <p:cNvSpPr/>
              <p:nvPr/>
            </p:nvSpPr>
            <p:spPr>
              <a:xfrm rot="16200000">
                <a:off x="4407641" y="5927070"/>
                <a:ext cx="214670" cy="4554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57" name="フリーフォーム 856"/>
              <p:cNvSpPr/>
              <p:nvPr/>
            </p:nvSpPr>
            <p:spPr>
              <a:xfrm rot="3289711" flipH="1">
                <a:off x="4974171" y="4770111"/>
                <a:ext cx="363909" cy="266706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58" name="台形 857"/>
              <p:cNvSpPr/>
              <p:nvPr/>
            </p:nvSpPr>
            <p:spPr>
              <a:xfrm rot="8100000" flipH="1">
                <a:off x="5176733" y="4940139"/>
                <a:ext cx="210634" cy="120583"/>
              </a:xfrm>
              <a:prstGeom prst="trapezoid">
                <a:avLst>
                  <a:gd name="adj" fmla="val 11241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59" name="フリーフォーム 858"/>
              <p:cNvSpPr/>
              <p:nvPr/>
            </p:nvSpPr>
            <p:spPr>
              <a:xfrm rot="8100000" flipH="1">
                <a:off x="5040228" y="5100945"/>
                <a:ext cx="684741" cy="65692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-1 w 1021941"/>
                  <a:gd name="connsiteY0" fmla="*/ -1 h 980432"/>
                  <a:gd name="connsiteX1" fmla="*/ 852888 w 1021941"/>
                  <a:gd name="connsiteY1" fmla="*/ 8041 h 980432"/>
                  <a:gd name="connsiteX2" fmla="*/ 917152 w 1021941"/>
                  <a:gd name="connsiteY2" fmla="*/ 21015 h 980432"/>
                  <a:gd name="connsiteX3" fmla="*/ 922475 w 1021941"/>
                  <a:gd name="connsiteY3" fmla="*/ 24604 h 980432"/>
                  <a:gd name="connsiteX4" fmla="*/ 923045 w 1021941"/>
                  <a:gd name="connsiteY4" fmla="*/ 24719 h 980432"/>
                  <a:gd name="connsiteX5" fmla="*/ 1021941 w 1021941"/>
                  <a:gd name="connsiteY5" fmla="*/ 173919 h 980432"/>
                  <a:gd name="connsiteX6" fmla="*/ 1021941 w 1021941"/>
                  <a:gd name="connsiteY6" fmla="*/ 980432 h 980432"/>
                  <a:gd name="connsiteX7" fmla="*/ 698091 w 1021941"/>
                  <a:gd name="connsiteY7" fmla="*/ 980432 h 980432"/>
                  <a:gd name="connsiteX8" fmla="*/ 698091 w 1021941"/>
                  <a:gd name="connsiteY8" fmla="*/ 338241 h 980432"/>
                  <a:gd name="connsiteX9" fmla="*/ 88168 w 1021941"/>
                  <a:gd name="connsiteY9" fmla="*/ 340486 h 980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1941" h="980432">
                    <a:moveTo>
                      <a:pt x="-1" y="-1"/>
                    </a:moveTo>
                    <a:lnTo>
                      <a:pt x="852888" y="8041"/>
                    </a:lnTo>
                    <a:cubicBezTo>
                      <a:pt x="875684" y="8041"/>
                      <a:pt x="897400" y="12661"/>
                      <a:pt x="917152" y="21015"/>
                    </a:cubicBezTo>
                    <a:lnTo>
                      <a:pt x="922475" y="24604"/>
                    </a:lnTo>
                    <a:lnTo>
                      <a:pt x="923045" y="24719"/>
                    </a:lnTo>
                    <a:cubicBezTo>
                      <a:pt x="981162" y="49300"/>
                      <a:pt x="1021941" y="106847"/>
                      <a:pt x="1021941" y="173919"/>
                    </a:cubicBezTo>
                    <a:lnTo>
                      <a:pt x="1021941" y="980432"/>
                    </a:lnTo>
                    <a:lnTo>
                      <a:pt x="698091" y="980432"/>
                    </a:lnTo>
                    <a:lnTo>
                      <a:pt x="698091" y="338241"/>
                    </a:lnTo>
                    <a:lnTo>
                      <a:pt x="88168" y="340486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564" name="グループ化 1563"/>
            <p:cNvGrpSpPr/>
            <p:nvPr/>
          </p:nvGrpSpPr>
          <p:grpSpPr>
            <a:xfrm>
              <a:off x="4090277" y="5284895"/>
              <a:ext cx="1740429" cy="1201171"/>
              <a:chOff x="4090277" y="1403775"/>
              <a:chExt cx="1740429" cy="1201171"/>
            </a:xfrm>
          </p:grpSpPr>
          <p:grpSp>
            <p:nvGrpSpPr>
              <p:cNvPr id="1565" name="グループ化 1564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574" name="グループ化 1573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578" name="グループ化 1577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602" name="フリーフォーム 1601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3" name="片側の 2 つの角を丸めた四角形 1602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4" name="角丸四角形 1603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79" name="グループ化 1578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600" name="台形 1599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1" name="台形 1600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80" name="グループ化 1579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1597" name="フリーフォーム 1596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8" name="片側の 2 つの角を丸めた四角形 1597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9" name="角丸四角形 1598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81" name="グループ化 1580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593" name="フリーフォーム 1592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4" name="片側の 2 つの角を丸めた四角形 1593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5" name="片側の 2 つの角を丸めた四角形 1594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6" name="角丸四角形 1595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82" name="グループ化 1581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588" name="楕円 1587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9" name="角丸四角形 1588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590" name="グループ化 1589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591" name="片側の 2 つの角を丸めた四角形 1590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92" name="片側の 2 つの角を丸めた四角形 1591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583" name="グループ化 1582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585" name="フリーフォーム 1584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6" name="片側の 2 つの角を丸めた四角形 1585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87" name="角丸四角形 1586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84" name="角丸四角形 1583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75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6" name="正方形/長方形 1575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7" name="正方形/長方形 1576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6" name="グループ化 1565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567" name="フリーフォーム 1566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8" name="フリーフォーム 1567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9" name="フリーフォーム 1568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0" name="フリーフォーム 1569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1" name="フリーフォーム 1570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2" name="フリーフォーム 1571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3" name="フリーフォーム 1572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61" name="グループ化 1760"/>
          <p:cNvGrpSpPr/>
          <p:nvPr/>
        </p:nvGrpSpPr>
        <p:grpSpPr>
          <a:xfrm>
            <a:off x="5950226" y="4757028"/>
            <a:ext cx="1740429" cy="1729038"/>
            <a:chOff x="5950226" y="4757028"/>
            <a:chExt cx="1740429" cy="1729038"/>
          </a:xfrm>
        </p:grpSpPr>
        <p:grpSp>
          <p:nvGrpSpPr>
            <p:cNvPr id="367" name="グループ化 366"/>
            <p:cNvGrpSpPr/>
            <p:nvPr/>
          </p:nvGrpSpPr>
          <p:grpSpPr>
            <a:xfrm>
              <a:off x="6062105" y="4757028"/>
              <a:ext cx="1516670" cy="1125814"/>
              <a:chOff x="6067970" y="875908"/>
              <a:chExt cx="1516670" cy="1125814"/>
            </a:xfrm>
          </p:grpSpPr>
          <p:sp>
            <p:nvSpPr>
              <p:cNvPr id="368" name="正方形/長方形 367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69" name="グループ化 368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70" name="正方形/長方形 369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正方形/長方形 370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正方形/長方形 371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正方形/長方形 372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正方形/長方形 373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正方形/長方形 374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正方形/長方形 375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正方形/長方形 376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正方形/長方形 377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正方形/長方形 378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正方形/長方形 379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正方形/長方形 380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正方形/長方形 381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正方形/長方形 382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正方形/長方形 383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正方形/長方形 384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正方形/長方形 385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正方形/長方形 386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正方形/長方形 387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正方形/長方形 388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正方形/長方形 389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正方形/長方形 390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正方形/長方形 391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正方形/長方形 392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正方形/長方形 393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91" name="グループ化 890"/>
            <p:cNvGrpSpPr/>
            <p:nvPr/>
          </p:nvGrpSpPr>
          <p:grpSpPr>
            <a:xfrm>
              <a:off x="6440366" y="4830416"/>
              <a:ext cx="760148" cy="848834"/>
              <a:chOff x="6168778" y="4721507"/>
              <a:chExt cx="1423275" cy="1589327"/>
            </a:xfrm>
          </p:grpSpPr>
          <p:grpSp>
            <p:nvGrpSpPr>
              <p:cNvPr id="892" name="グループ化 891"/>
              <p:cNvGrpSpPr/>
              <p:nvPr/>
            </p:nvGrpSpPr>
            <p:grpSpPr>
              <a:xfrm>
                <a:off x="6455840" y="4794513"/>
                <a:ext cx="804129" cy="1510645"/>
                <a:chOff x="6013947" y="4490980"/>
                <a:chExt cx="804129" cy="1510645"/>
              </a:xfrm>
            </p:grpSpPr>
            <p:sp>
              <p:nvSpPr>
                <p:cNvPr id="903" name="フリーフォーム 902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台形 903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05" name="グループ化 904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927" name="台形 926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8" name="台形 927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29" name="台形 928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0" name="平行四辺形 929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1" name="平行四辺形 930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06" name="フリーフォーム 905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7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8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09" name="グループ化 908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925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6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10" name="グループ化 909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923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4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11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2" name="フリーフォーム 911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3" name="月 912"/>
                <p:cNvSpPr/>
                <p:nvPr/>
              </p:nvSpPr>
              <p:spPr bwMode="auto">
                <a:xfrm rot="16200000" flipH="1">
                  <a:off x="6387960" y="5114987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4" name="フリーフォーム 913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月 914"/>
                <p:cNvSpPr/>
                <p:nvPr/>
              </p:nvSpPr>
              <p:spPr bwMode="auto">
                <a:xfrm rot="16200000">
                  <a:off x="6224657" y="4747392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16" name="フリーフォーム 915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楕円 916"/>
                <p:cNvSpPr/>
                <p:nvPr/>
              </p:nvSpPr>
              <p:spPr bwMode="auto">
                <a:xfrm>
                  <a:off x="6244351" y="4918517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18" name="グループ化 917"/>
                <p:cNvGrpSpPr/>
                <p:nvPr/>
              </p:nvGrpSpPr>
              <p:grpSpPr>
                <a:xfrm flipH="1">
                  <a:off x="6457118" y="4826709"/>
                  <a:ext cx="205014" cy="180111"/>
                  <a:chOff x="6505386" y="4826709"/>
                  <a:chExt cx="205014" cy="180111"/>
                </a:xfrm>
              </p:grpSpPr>
              <p:sp>
                <p:nvSpPr>
                  <p:cNvPr id="920" name="月 919"/>
                  <p:cNvSpPr/>
                  <p:nvPr/>
                </p:nvSpPr>
                <p:spPr bwMode="auto">
                  <a:xfrm rot="16200000">
                    <a:off x="6584702" y="4747393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21" name="フリーフォーム 920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2" name="楕円 921"/>
                  <p:cNvSpPr/>
                  <p:nvPr/>
                </p:nvSpPr>
                <p:spPr bwMode="auto">
                  <a:xfrm>
                    <a:off x="6547138" y="4918518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9" name="月 918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93" name="楕円 1136"/>
              <p:cNvSpPr/>
              <p:nvPr/>
            </p:nvSpPr>
            <p:spPr bwMode="auto">
              <a:xfrm>
                <a:off x="6676193" y="47832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楕円 1136"/>
              <p:cNvSpPr/>
              <p:nvPr/>
            </p:nvSpPr>
            <p:spPr bwMode="auto">
              <a:xfrm>
                <a:off x="6500286" y="49991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楕円 1136"/>
              <p:cNvSpPr/>
              <p:nvPr/>
            </p:nvSpPr>
            <p:spPr bwMode="auto">
              <a:xfrm>
                <a:off x="6787953" y="491531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角丸四角形 159"/>
              <p:cNvSpPr/>
              <p:nvPr/>
            </p:nvSpPr>
            <p:spPr>
              <a:xfrm rot="20591968">
                <a:off x="6613319" y="6071070"/>
                <a:ext cx="285989" cy="186310"/>
              </a:xfrm>
              <a:custGeom>
                <a:avLst/>
                <a:gdLst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60456 w 362616"/>
                  <a:gd name="connsiteY15" fmla="*/ 162121 h 321621"/>
                  <a:gd name="connsiteX16" fmla="*/ 40671 w 362616"/>
                  <a:gd name="connsiteY16" fmla="*/ 127981 h 321621"/>
                  <a:gd name="connsiteX17" fmla="*/ 31146 w 362616"/>
                  <a:gd name="connsiteY17" fmla="*/ 44291 h 321621"/>
                  <a:gd name="connsiteX18" fmla="*/ 75437 w 362616"/>
                  <a:gd name="connsiteY18" fmla="*/ 0 h 321621"/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40671 w 362616"/>
                  <a:gd name="connsiteY15" fmla="*/ 127981 h 321621"/>
                  <a:gd name="connsiteX16" fmla="*/ 31146 w 362616"/>
                  <a:gd name="connsiteY16" fmla="*/ 44291 h 321621"/>
                  <a:gd name="connsiteX17" fmla="*/ 75437 w 362616"/>
                  <a:gd name="connsiteY17" fmla="*/ 0 h 321621"/>
                  <a:gd name="connsiteX0" fmla="*/ 75871 w 363050"/>
                  <a:gd name="connsiteY0" fmla="*/ 0 h 321621"/>
                  <a:gd name="connsiteX1" fmla="*/ 318759 w 363050"/>
                  <a:gd name="connsiteY1" fmla="*/ 0 h 321621"/>
                  <a:gd name="connsiteX2" fmla="*/ 363050 w 363050"/>
                  <a:gd name="connsiteY2" fmla="*/ 44291 h 321621"/>
                  <a:gd name="connsiteX3" fmla="*/ 318759 w 363050"/>
                  <a:gd name="connsiteY3" fmla="*/ 88582 h 321621"/>
                  <a:gd name="connsiteX4" fmla="*/ 262416 w 363050"/>
                  <a:gd name="connsiteY4" fmla="*/ 88582 h 321621"/>
                  <a:gd name="connsiteX5" fmla="*/ 294897 w 363050"/>
                  <a:gd name="connsiteY5" fmla="*/ 127981 h 321621"/>
                  <a:gd name="connsiteX6" fmla="*/ 257228 w 363050"/>
                  <a:gd name="connsiteY6" fmla="*/ 169529 h 321621"/>
                  <a:gd name="connsiteX7" fmla="*/ 277013 w 363050"/>
                  <a:gd name="connsiteY7" fmla="*/ 203669 h 321621"/>
                  <a:gd name="connsiteX8" fmla="*/ 239340 w 363050"/>
                  <a:gd name="connsiteY8" fmla="*/ 245219 h 321621"/>
                  <a:gd name="connsiteX9" fmla="*/ 254226 w 363050"/>
                  <a:gd name="connsiteY9" fmla="*/ 277330 h 321621"/>
                  <a:gd name="connsiteX10" fmla="*/ 209935 w 363050"/>
                  <a:gd name="connsiteY10" fmla="*/ 321621 h 321621"/>
                  <a:gd name="connsiteX11" fmla="*/ 44725 w 363050"/>
                  <a:gd name="connsiteY11" fmla="*/ 321621 h 321621"/>
                  <a:gd name="connsiteX12" fmla="*/ 434 w 363050"/>
                  <a:gd name="connsiteY12" fmla="*/ 277330 h 321621"/>
                  <a:gd name="connsiteX13" fmla="*/ 23221 w 363050"/>
                  <a:gd name="connsiteY13" fmla="*/ 203669 h 321621"/>
                  <a:gd name="connsiteX14" fmla="*/ 41105 w 363050"/>
                  <a:gd name="connsiteY14" fmla="*/ 127981 h 321621"/>
                  <a:gd name="connsiteX15" fmla="*/ 31580 w 363050"/>
                  <a:gd name="connsiteY15" fmla="*/ 44291 h 321621"/>
                  <a:gd name="connsiteX16" fmla="*/ 75871 w 363050"/>
                  <a:gd name="connsiteY16" fmla="*/ 0 h 321621"/>
                  <a:gd name="connsiteX0" fmla="*/ 75583 w 362762"/>
                  <a:gd name="connsiteY0" fmla="*/ 0 h 321621"/>
                  <a:gd name="connsiteX1" fmla="*/ 318471 w 362762"/>
                  <a:gd name="connsiteY1" fmla="*/ 0 h 321621"/>
                  <a:gd name="connsiteX2" fmla="*/ 362762 w 362762"/>
                  <a:gd name="connsiteY2" fmla="*/ 44291 h 321621"/>
                  <a:gd name="connsiteX3" fmla="*/ 318471 w 362762"/>
                  <a:gd name="connsiteY3" fmla="*/ 88582 h 321621"/>
                  <a:gd name="connsiteX4" fmla="*/ 262128 w 362762"/>
                  <a:gd name="connsiteY4" fmla="*/ 88582 h 321621"/>
                  <a:gd name="connsiteX5" fmla="*/ 294609 w 362762"/>
                  <a:gd name="connsiteY5" fmla="*/ 127981 h 321621"/>
                  <a:gd name="connsiteX6" fmla="*/ 256940 w 362762"/>
                  <a:gd name="connsiteY6" fmla="*/ 169529 h 321621"/>
                  <a:gd name="connsiteX7" fmla="*/ 276725 w 362762"/>
                  <a:gd name="connsiteY7" fmla="*/ 203669 h 321621"/>
                  <a:gd name="connsiteX8" fmla="*/ 239052 w 362762"/>
                  <a:gd name="connsiteY8" fmla="*/ 245219 h 321621"/>
                  <a:gd name="connsiteX9" fmla="*/ 253938 w 362762"/>
                  <a:gd name="connsiteY9" fmla="*/ 277330 h 321621"/>
                  <a:gd name="connsiteX10" fmla="*/ 209647 w 362762"/>
                  <a:gd name="connsiteY10" fmla="*/ 321621 h 321621"/>
                  <a:gd name="connsiteX11" fmla="*/ 44437 w 362762"/>
                  <a:gd name="connsiteY11" fmla="*/ 321621 h 321621"/>
                  <a:gd name="connsiteX12" fmla="*/ 146 w 362762"/>
                  <a:gd name="connsiteY12" fmla="*/ 277330 h 321621"/>
                  <a:gd name="connsiteX13" fmla="*/ 30553 w 362762"/>
                  <a:gd name="connsiteY13" fmla="*/ 201129 h 321621"/>
                  <a:gd name="connsiteX14" fmla="*/ 40817 w 362762"/>
                  <a:gd name="connsiteY14" fmla="*/ 127981 h 321621"/>
                  <a:gd name="connsiteX15" fmla="*/ 31292 w 362762"/>
                  <a:gd name="connsiteY15" fmla="*/ 44291 h 321621"/>
                  <a:gd name="connsiteX16" fmla="*/ 75583 w 362762"/>
                  <a:gd name="connsiteY16" fmla="*/ 0 h 321621"/>
                  <a:gd name="connsiteX0" fmla="*/ 75575 w 362754"/>
                  <a:gd name="connsiteY0" fmla="*/ 0 h 321621"/>
                  <a:gd name="connsiteX1" fmla="*/ 318463 w 362754"/>
                  <a:gd name="connsiteY1" fmla="*/ 0 h 321621"/>
                  <a:gd name="connsiteX2" fmla="*/ 362754 w 362754"/>
                  <a:gd name="connsiteY2" fmla="*/ 44291 h 321621"/>
                  <a:gd name="connsiteX3" fmla="*/ 318463 w 362754"/>
                  <a:gd name="connsiteY3" fmla="*/ 88582 h 321621"/>
                  <a:gd name="connsiteX4" fmla="*/ 262120 w 362754"/>
                  <a:gd name="connsiteY4" fmla="*/ 88582 h 321621"/>
                  <a:gd name="connsiteX5" fmla="*/ 294601 w 362754"/>
                  <a:gd name="connsiteY5" fmla="*/ 127981 h 321621"/>
                  <a:gd name="connsiteX6" fmla="*/ 256932 w 362754"/>
                  <a:gd name="connsiteY6" fmla="*/ 169529 h 321621"/>
                  <a:gd name="connsiteX7" fmla="*/ 276717 w 362754"/>
                  <a:gd name="connsiteY7" fmla="*/ 203669 h 321621"/>
                  <a:gd name="connsiteX8" fmla="*/ 239044 w 362754"/>
                  <a:gd name="connsiteY8" fmla="*/ 245219 h 321621"/>
                  <a:gd name="connsiteX9" fmla="*/ 253930 w 362754"/>
                  <a:gd name="connsiteY9" fmla="*/ 277330 h 321621"/>
                  <a:gd name="connsiteX10" fmla="*/ 209639 w 362754"/>
                  <a:gd name="connsiteY10" fmla="*/ 321621 h 321621"/>
                  <a:gd name="connsiteX11" fmla="*/ 44429 w 362754"/>
                  <a:gd name="connsiteY11" fmla="*/ 321621 h 321621"/>
                  <a:gd name="connsiteX12" fmla="*/ 138 w 362754"/>
                  <a:gd name="connsiteY12" fmla="*/ 277330 h 321621"/>
                  <a:gd name="connsiteX13" fmla="*/ 30545 w 362754"/>
                  <a:gd name="connsiteY13" fmla="*/ 201129 h 321621"/>
                  <a:gd name="connsiteX14" fmla="*/ 31284 w 362754"/>
                  <a:gd name="connsiteY14" fmla="*/ 44291 h 321621"/>
                  <a:gd name="connsiteX15" fmla="*/ 75575 w 362754"/>
                  <a:gd name="connsiteY15" fmla="*/ 0 h 321621"/>
                  <a:gd name="connsiteX0" fmla="*/ 75597 w 362776"/>
                  <a:gd name="connsiteY0" fmla="*/ 0 h 321632"/>
                  <a:gd name="connsiteX1" fmla="*/ 318485 w 362776"/>
                  <a:gd name="connsiteY1" fmla="*/ 0 h 321632"/>
                  <a:gd name="connsiteX2" fmla="*/ 362776 w 362776"/>
                  <a:gd name="connsiteY2" fmla="*/ 44291 h 321632"/>
                  <a:gd name="connsiteX3" fmla="*/ 318485 w 362776"/>
                  <a:gd name="connsiteY3" fmla="*/ 88582 h 321632"/>
                  <a:gd name="connsiteX4" fmla="*/ 262142 w 362776"/>
                  <a:gd name="connsiteY4" fmla="*/ 88582 h 321632"/>
                  <a:gd name="connsiteX5" fmla="*/ 294623 w 362776"/>
                  <a:gd name="connsiteY5" fmla="*/ 127981 h 321632"/>
                  <a:gd name="connsiteX6" fmla="*/ 256954 w 362776"/>
                  <a:gd name="connsiteY6" fmla="*/ 169529 h 321632"/>
                  <a:gd name="connsiteX7" fmla="*/ 276739 w 362776"/>
                  <a:gd name="connsiteY7" fmla="*/ 203669 h 321632"/>
                  <a:gd name="connsiteX8" fmla="*/ 239066 w 362776"/>
                  <a:gd name="connsiteY8" fmla="*/ 245219 h 321632"/>
                  <a:gd name="connsiteX9" fmla="*/ 253952 w 362776"/>
                  <a:gd name="connsiteY9" fmla="*/ 277330 h 321632"/>
                  <a:gd name="connsiteX10" fmla="*/ 209661 w 362776"/>
                  <a:gd name="connsiteY10" fmla="*/ 321621 h 321632"/>
                  <a:gd name="connsiteX11" fmla="*/ 44451 w 362776"/>
                  <a:gd name="connsiteY11" fmla="*/ 321621 h 321632"/>
                  <a:gd name="connsiteX12" fmla="*/ 160 w 362776"/>
                  <a:gd name="connsiteY12" fmla="*/ 277330 h 321632"/>
                  <a:gd name="connsiteX13" fmla="*/ 31306 w 362776"/>
                  <a:gd name="connsiteY13" fmla="*/ 44291 h 321632"/>
                  <a:gd name="connsiteX14" fmla="*/ 75597 w 362776"/>
                  <a:gd name="connsiteY14" fmla="*/ 0 h 321632"/>
                  <a:gd name="connsiteX0" fmla="*/ 116134 w 403313"/>
                  <a:gd name="connsiteY0" fmla="*/ 0 h 321621"/>
                  <a:gd name="connsiteX1" fmla="*/ 359022 w 403313"/>
                  <a:gd name="connsiteY1" fmla="*/ 0 h 321621"/>
                  <a:gd name="connsiteX2" fmla="*/ 403313 w 403313"/>
                  <a:gd name="connsiteY2" fmla="*/ 44291 h 321621"/>
                  <a:gd name="connsiteX3" fmla="*/ 359022 w 403313"/>
                  <a:gd name="connsiteY3" fmla="*/ 88582 h 321621"/>
                  <a:gd name="connsiteX4" fmla="*/ 302679 w 403313"/>
                  <a:gd name="connsiteY4" fmla="*/ 88582 h 321621"/>
                  <a:gd name="connsiteX5" fmla="*/ 335160 w 403313"/>
                  <a:gd name="connsiteY5" fmla="*/ 127981 h 321621"/>
                  <a:gd name="connsiteX6" fmla="*/ 297491 w 403313"/>
                  <a:gd name="connsiteY6" fmla="*/ 169529 h 321621"/>
                  <a:gd name="connsiteX7" fmla="*/ 317276 w 403313"/>
                  <a:gd name="connsiteY7" fmla="*/ 203669 h 321621"/>
                  <a:gd name="connsiteX8" fmla="*/ 279603 w 403313"/>
                  <a:gd name="connsiteY8" fmla="*/ 245219 h 321621"/>
                  <a:gd name="connsiteX9" fmla="*/ 294489 w 403313"/>
                  <a:gd name="connsiteY9" fmla="*/ 277330 h 321621"/>
                  <a:gd name="connsiteX10" fmla="*/ 250198 w 403313"/>
                  <a:gd name="connsiteY10" fmla="*/ 321621 h 321621"/>
                  <a:gd name="connsiteX11" fmla="*/ 84988 w 403313"/>
                  <a:gd name="connsiteY11" fmla="*/ 321621 h 321621"/>
                  <a:gd name="connsiteX12" fmla="*/ 57 w 403313"/>
                  <a:gd name="connsiteY12" fmla="*/ 213830 h 321621"/>
                  <a:gd name="connsiteX13" fmla="*/ 71843 w 403313"/>
                  <a:gd name="connsiteY13" fmla="*/ 44291 h 321621"/>
                  <a:gd name="connsiteX14" fmla="*/ 116134 w 403313"/>
                  <a:gd name="connsiteY14" fmla="*/ 0 h 321621"/>
                  <a:gd name="connsiteX0" fmla="*/ 116214 w 403393"/>
                  <a:gd name="connsiteY0" fmla="*/ 0 h 321621"/>
                  <a:gd name="connsiteX1" fmla="*/ 359102 w 403393"/>
                  <a:gd name="connsiteY1" fmla="*/ 0 h 321621"/>
                  <a:gd name="connsiteX2" fmla="*/ 403393 w 403393"/>
                  <a:gd name="connsiteY2" fmla="*/ 44291 h 321621"/>
                  <a:gd name="connsiteX3" fmla="*/ 359102 w 403393"/>
                  <a:gd name="connsiteY3" fmla="*/ 88582 h 321621"/>
                  <a:gd name="connsiteX4" fmla="*/ 302759 w 403393"/>
                  <a:gd name="connsiteY4" fmla="*/ 88582 h 321621"/>
                  <a:gd name="connsiteX5" fmla="*/ 335240 w 403393"/>
                  <a:gd name="connsiteY5" fmla="*/ 127981 h 321621"/>
                  <a:gd name="connsiteX6" fmla="*/ 297571 w 403393"/>
                  <a:gd name="connsiteY6" fmla="*/ 169529 h 321621"/>
                  <a:gd name="connsiteX7" fmla="*/ 317356 w 403393"/>
                  <a:gd name="connsiteY7" fmla="*/ 203669 h 321621"/>
                  <a:gd name="connsiteX8" fmla="*/ 279683 w 403393"/>
                  <a:gd name="connsiteY8" fmla="*/ 245219 h 321621"/>
                  <a:gd name="connsiteX9" fmla="*/ 294569 w 403393"/>
                  <a:gd name="connsiteY9" fmla="*/ 277330 h 321621"/>
                  <a:gd name="connsiteX10" fmla="*/ 250278 w 403393"/>
                  <a:gd name="connsiteY10" fmla="*/ 321621 h 321621"/>
                  <a:gd name="connsiteX11" fmla="*/ 92688 w 403393"/>
                  <a:gd name="connsiteY11" fmla="*/ 291141 h 321621"/>
                  <a:gd name="connsiteX12" fmla="*/ 137 w 403393"/>
                  <a:gd name="connsiteY12" fmla="*/ 213830 h 321621"/>
                  <a:gd name="connsiteX13" fmla="*/ 71923 w 403393"/>
                  <a:gd name="connsiteY13" fmla="*/ 44291 h 321621"/>
                  <a:gd name="connsiteX14" fmla="*/ 116214 w 403393"/>
                  <a:gd name="connsiteY14" fmla="*/ 0 h 321621"/>
                  <a:gd name="connsiteX0" fmla="*/ 116231 w 403410"/>
                  <a:gd name="connsiteY0" fmla="*/ 0 h 321621"/>
                  <a:gd name="connsiteX1" fmla="*/ 359119 w 403410"/>
                  <a:gd name="connsiteY1" fmla="*/ 0 h 321621"/>
                  <a:gd name="connsiteX2" fmla="*/ 403410 w 403410"/>
                  <a:gd name="connsiteY2" fmla="*/ 44291 h 321621"/>
                  <a:gd name="connsiteX3" fmla="*/ 359119 w 403410"/>
                  <a:gd name="connsiteY3" fmla="*/ 88582 h 321621"/>
                  <a:gd name="connsiteX4" fmla="*/ 302776 w 403410"/>
                  <a:gd name="connsiteY4" fmla="*/ 88582 h 321621"/>
                  <a:gd name="connsiteX5" fmla="*/ 335257 w 403410"/>
                  <a:gd name="connsiteY5" fmla="*/ 127981 h 321621"/>
                  <a:gd name="connsiteX6" fmla="*/ 297588 w 403410"/>
                  <a:gd name="connsiteY6" fmla="*/ 169529 h 321621"/>
                  <a:gd name="connsiteX7" fmla="*/ 317373 w 403410"/>
                  <a:gd name="connsiteY7" fmla="*/ 203669 h 321621"/>
                  <a:gd name="connsiteX8" fmla="*/ 279700 w 403410"/>
                  <a:gd name="connsiteY8" fmla="*/ 245219 h 321621"/>
                  <a:gd name="connsiteX9" fmla="*/ 294586 w 403410"/>
                  <a:gd name="connsiteY9" fmla="*/ 277330 h 321621"/>
                  <a:gd name="connsiteX10" fmla="*/ 250295 w 403410"/>
                  <a:gd name="connsiteY10" fmla="*/ 321621 h 321621"/>
                  <a:gd name="connsiteX11" fmla="*/ 92705 w 403410"/>
                  <a:gd name="connsiteY11" fmla="*/ 291141 h 321621"/>
                  <a:gd name="connsiteX12" fmla="*/ 154 w 403410"/>
                  <a:gd name="connsiteY12" fmla="*/ 213830 h 321621"/>
                  <a:gd name="connsiteX13" fmla="*/ 116231 w 403410"/>
                  <a:gd name="connsiteY13" fmla="*/ 0 h 32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03410" h="321621">
                    <a:moveTo>
                      <a:pt x="116231" y="0"/>
                    </a:moveTo>
                    <a:lnTo>
                      <a:pt x="359119" y="0"/>
                    </a:lnTo>
                    <a:cubicBezTo>
                      <a:pt x="383580" y="0"/>
                      <a:pt x="403410" y="19830"/>
                      <a:pt x="403410" y="44291"/>
                    </a:cubicBezTo>
                    <a:cubicBezTo>
                      <a:pt x="403410" y="68752"/>
                      <a:pt x="383580" y="88582"/>
                      <a:pt x="359119" y="88582"/>
                    </a:cubicBezTo>
                    <a:lnTo>
                      <a:pt x="302776" y="88582"/>
                    </a:lnTo>
                    <a:cubicBezTo>
                      <a:pt x="321947" y="91009"/>
                      <a:pt x="335257" y="107941"/>
                      <a:pt x="335257" y="127981"/>
                    </a:cubicBezTo>
                    <a:cubicBezTo>
                      <a:pt x="335257" y="150070"/>
                      <a:pt x="319086" y="168383"/>
                      <a:pt x="297588" y="169529"/>
                    </a:cubicBezTo>
                    <a:cubicBezTo>
                      <a:pt x="310093" y="175726"/>
                      <a:pt x="317373" y="188847"/>
                      <a:pt x="317373" y="203669"/>
                    </a:cubicBezTo>
                    <a:cubicBezTo>
                      <a:pt x="317373" y="225760"/>
                      <a:pt x="301199" y="244075"/>
                      <a:pt x="279700" y="245219"/>
                    </a:cubicBezTo>
                    <a:cubicBezTo>
                      <a:pt x="289045" y="252763"/>
                      <a:pt x="294586" y="264399"/>
                      <a:pt x="294586" y="277330"/>
                    </a:cubicBezTo>
                    <a:cubicBezTo>
                      <a:pt x="294586" y="301791"/>
                      <a:pt x="274756" y="321621"/>
                      <a:pt x="250295" y="321621"/>
                    </a:cubicBezTo>
                    <a:lnTo>
                      <a:pt x="92705" y="291141"/>
                    </a:lnTo>
                    <a:cubicBezTo>
                      <a:pt x="68244" y="291141"/>
                      <a:pt x="-3767" y="262353"/>
                      <a:pt x="154" y="213830"/>
                    </a:cubicBezTo>
                    <a:cubicBezTo>
                      <a:pt x="4075" y="165307"/>
                      <a:pt x="56404" y="35638"/>
                      <a:pt x="1162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7" name="角丸四角形 177"/>
              <p:cNvSpPr/>
              <p:nvPr/>
            </p:nvSpPr>
            <p:spPr>
              <a:xfrm rot="18335855" flipV="1">
                <a:off x="6148132" y="5930268"/>
                <a:ext cx="536287" cy="22484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  <a:gd name="connsiteX5" fmla="*/ 800381 w 800381"/>
                  <a:gd name="connsiteY5" fmla="*/ 103 h 335571"/>
                  <a:gd name="connsiteX0" fmla="*/ 800381 w 800381"/>
                  <a:gd name="connsiteY0" fmla="*/ 359477 h 359477"/>
                  <a:gd name="connsiteX1" fmla="*/ 167734 w 800381"/>
                  <a:gd name="connsiteY1" fmla="*/ 359477 h 359477"/>
                  <a:gd name="connsiteX2" fmla="*/ 0 w 800381"/>
                  <a:gd name="connsiteY2" fmla="*/ 191743 h 359477"/>
                  <a:gd name="connsiteX3" fmla="*/ 167734 w 800381"/>
                  <a:gd name="connsiteY3" fmla="*/ 24009 h 359477"/>
                  <a:gd name="connsiteX4" fmla="*/ 509081 w 800381"/>
                  <a:gd name="connsiteY4" fmla="*/ 26923 h 359477"/>
                  <a:gd name="connsiteX5" fmla="*/ 782970 w 800381"/>
                  <a:gd name="connsiteY5" fmla="*/ 19 h 359477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571">
                    <a:moveTo>
                      <a:pt x="800381" y="335571"/>
                    </a:moveTo>
                    <a:lnTo>
                      <a:pt x="167734" y="335571"/>
                    </a:lnTo>
                    <a:cubicBezTo>
                      <a:pt x="75097" y="335571"/>
                      <a:pt x="0" y="260474"/>
                      <a:pt x="0" y="167837"/>
                    </a:cubicBezTo>
                    <a:cubicBezTo>
                      <a:pt x="0" y="75200"/>
                      <a:pt x="36845" y="28479"/>
                      <a:pt x="167734" y="103"/>
                    </a:cubicBezTo>
                    <a:cubicBezTo>
                      <a:pt x="373600" y="-737"/>
                      <a:pt x="303215" y="3857"/>
                      <a:pt x="509081" y="3017"/>
                    </a:cubicBezTo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98" name="台形 897"/>
              <p:cNvSpPr/>
              <p:nvPr/>
            </p:nvSpPr>
            <p:spPr>
              <a:xfrm rot="16200000" flipH="1">
                <a:off x="6516959" y="6121149"/>
                <a:ext cx="210634" cy="120583"/>
              </a:xfrm>
              <a:prstGeom prst="trapezoid">
                <a:avLst>
                  <a:gd name="adj" fmla="val 11241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99" name="片側の 2 つの角を丸めた四角形 898"/>
              <p:cNvSpPr/>
              <p:nvPr/>
            </p:nvSpPr>
            <p:spPr>
              <a:xfrm rot="16200000">
                <a:off x="6289177" y="5951689"/>
                <a:ext cx="214670" cy="4554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00" name="フリーフォーム 899"/>
              <p:cNvSpPr/>
              <p:nvPr/>
            </p:nvSpPr>
            <p:spPr>
              <a:xfrm rot="3289711" flipH="1">
                <a:off x="6841255" y="4770109"/>
                <a:ext cx="363909" cy="266706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1" name="台形 900"/>
              <p:cNvSpPr/>
              <p:nvPr/>
            </p:nvSpPr>
            <p:spPr>
              <a:xfrm rot="8100000" flipH="1">
                <a:off x="7043817" y="4940137"/>
                <a:ext cx="210634" cy="120583"/>
              </a:xfrm>
              <a:prstGeom prst="trapezoid">
                <a:avLst>
                  <a:gd name="adj" fmla="val 11241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02" name="フリーフォーム 901"/>
              <p:cNvSpPr/>
              <p:nvPr/>
            </p:nvSpPr>
            <p:spPr>
              <a:xfrm rot="8100000" flipH="1">
                <a:off x="6907312" y="5100943"/>
                <a:ext cx="684741" cy="65692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-1 w 1021941"/>
                  <a:gd name="connsiteY0" fmla="*/ -1 h 980432"/>
                  <a:gd name="connsiteX1" fmla="*/ 852888 w 1021941"/>
                  <a:gd name="connsiteY1" fmla="*/ 8041 h 980432"/>
                  <a:gd name="connsiteX2" fmla="*/ 917152 w 1021941"/>
                  <a:gd name="connsiteY2" fmla="*/ 21015 h 980432"/>
                  <a:gd name="connsiteX3" fmla="*/ 922475 w 1021941"/>
                  <a:gd name="connsiteY3" fmla="*/ 24604 h 980432"/>
                  <a:gd name="connsiteX4" fmla="*/ 923045 w 1021941"/>
                  <a:gd name="connsiteY4" fmla="*/ 24719 h 980432"/>
                  <a:gd name="connsiteX5" fmla="*/ 1021941 w 1021941"/>
                  <a:gd name="connsiteY5" fmla="*/ 173919 h 980432"/>
                  <a:gd name="connsiteX6" fmla="*/ 1021941 w 1021941"/>
                  <a:gd name="connsiteY6" fmla="*/ 980432 h 980432"/>
                  <a:gd name="connsiteX7" fmla="*/ 698091 w 1021941"/>
                  <a:gd name="connsiteY7" fmla="*/ 980432 h 980432"/>
                  <a:gd name="connsiteX8" fmla="*/ 698091 w 1021941"/>
                  <a:gd name="connsiteY8" fmla="*/ 338241 h 980432"/>
                  <a:gd name="connsiteX9" fmla="*/ 88168 w 1021941"/>
                  <a:gd name="connsiteY9" fmla="*/ 340486 h 980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1941" h="980432">
                    <a:moveTo>
                      <a:pt x="-1" y="-1"/>
                    </a:moveTo>
                    <a:lnTo>
                      <a:pt x="852888" y="8041"/>
                    </a:lnTo>
                    <a:cubicBezTo>
                      <a:pt x="875684" y="8041"/>
                      <a:pt x="897400" y="12661"/>
                      <a:pt x="917152" y="21015"/>
                    </a:cubicBezTo>
                    <a:lnTo>
                      <a:pt x="922475" y="24604"/>
                    </a:lnTo>
                    <a:lnTo>
                      <a:pt x="923045" y="24719"/>
                    </a:lnTo>
                    <a:cubicBezTo>
                      <a:pt x="981162" y="49300"/>
                      <a:pt x="1021941" y="106847"/>
                      <a:pt x="1021941" y="173919"/>
                    </a:cubicBezTo>
                    <a:lnTo>
                      <a:pt x="1021941" y="980432"/>
                    </a:lnTo>
                    <a:lnTo>
                      <a:pt x="698091" y="980432"/>
                    </a:lnTo>
                    <a:lnTo>
                      <a:pt x="698091" y="338241"/>
                    </a:lnTo>
                    <a:lnTo>
                      <a:pt x="88168" y="340486"/>
                    </a:lnTo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605" name="グループ化 1604"/>
            <p:cNvGrpSpPr/>
            <p:nvPr/>
          </p:nvGrpSpPr>
          <p:grpSpPr>
            <a:xfrm>
              <a:off x="5950226" y="5284895"/>
              <a:ext cx="1740429" cy="1201171"/>
              <a:chOff x="5950226" y="1403775"/>
              <a:chExt cx="1740429" cy="1201171"/>
            </a:xfrm>
          </p:grpSpPr>
          <p:grpSp>
            <p:nvGrpSpPr>
              <p:cNvPr id="1606" name="グループ化 1605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615" name="グループ化 1614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619" name="グループ化 1618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656" name="フリーフォーム 1655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7" name="片側の 2 つの角を丸めた四角形 1656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8" name="角丸四角形 1657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20" name="グループ化 1619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654" name="台形 1653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5" name="台形 1654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21" name="グループ化 1620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650" name="フリーフォーム 1649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1" name="片側の 2 つの角を丸めた四角形 165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2" name="片側の 2 つの角を丸めた四角形 165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3" name="角丸四角形 1652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22" name="グループ化 1621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1644" name="フリーフォーム 1643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645" name="グループ化 1644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1648" name="楕円 1647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49" name="楕円 1648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646" name="正方形/長方形 1645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7" name="正方形/長方形 1646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23" name="グループ化 1622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641" name="フリーフォーム 164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2" name="片側の 2 つの角を丸めた四角形 164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3" name="角丸四角形 164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24" name="グループ化 1623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637" name="フリーフォーム 1636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8" name="片側の 2 つの角を丸めた四角形 1637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9" name="片側の 2 つの角を丸めた四角形 1638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0" name="角丸四角形 1639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25" name="グループ化 1624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632" name="楕円 1631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3" name="角丸四角形 1632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634" name="グループ化 1633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635" name="片側の 2 つの角を丸めた四角形 1634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36" name="片側の 2 つの角を丸めた四角形 1635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626" name="グループ化 1625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629" name="フリーフォーム 1628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0" name="片側の 2 つの角を丸めた四角形 1629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1" name="角丸四角形 1630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27" name="角丸四角形 1626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8" name="角丸四角形 1627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16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7" name="正方形/長方形 1616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8" name="正方形/長方形 1617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07" name="グループ化 1606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608" name="フリーフォーム 160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9" name="フリーフォーム 160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0" name="フリーフォーム 160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1" name="フリーフォーム 161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2" name="フリーフォーム 161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3" name="フリーフォーム 161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4" name="フリーフォーム 161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56" name="グループ化 1755"/>
          <p:cNvGrpSpPr/>
          <p:nvPr/>
        </p:nvGrpSpPr>
        <p:grpSpPr>
          <a:xfrm>
            <a:off x="7827851" y="4757028"/>
            <a:ext cx="1744944" cy="1729038"/>
            <a:chOff x="7827851" y="4757028"/>
            <a:chExt cx="1744944" cy="1729038"/>
          </a:xfrm>
        </p:grpSpPr>
        <p:grpSp>
          <p:nvGrpSpPr>
            <p:cNvPr id="395" name="グループ化 394"/>
            <p:cNvGrpSpPr/>
            <p:nvPr/>
          </p:nvGrpSpPr>
          <p:grpSpPr>
            <a:xfrm>
              <a:off x="7941988" y="4757028"/>
              <a:ext cx="1516670" cy="1125814"/>
              <a:chOff x="7937410" y="875908"/>
              <a:chExt cx="1516670" cy="1125814"/>
            </a:xfrm>
          </p:grpSpPr>
          <p:sp>
            <p:nvSpPr>
              <p:cNvPr id="396" name="正方形/長方形 395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7" name="グループ化 396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398" name="正方形/長方形 397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正方形/長方形 398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正方形/長方形 399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正方形/長方形 400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正方形/長方形 401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正方形/長方形 402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正方形/長方形 403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正方形/長方形 404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正方形/長方形 405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正方形/長方形 406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正方形/長方形 407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正方形/長方形 408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正方形/長方形 409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正方形/長方形 410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正方形/長方形 411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正方形/長方形 412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正方形/長方形 413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正方形/長方形 414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正方形/長方形 415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正方形/長方形 416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正方形/長方形 417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正方形/長方形 418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正方形/長方形 419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正方形/長方形 420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正方形/長方形 421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32" name="グループ化 931"/>
            <p:cNvGrpSpPr/>
            <p:nvPr/>
          </p:nvGrpSpPr>
          <p:grpSpPr>
            <a:xfrm>
              <a:off x="8323485" y="4823831"/>
              <a:ext cx="753676" cy="849466"/>
              <a:chOff x="8045824" y="4714646"/>
              <a:chExt cx="1411158" cy="1590512"/>
            </a:xfrm>
          </p:grpSpPr>
          <p:grpSp>
            <p:nvGrpSpPr>
              <p:cNvPr id="933" name="グループ化 932"/>
              <p:cNvGrpSpPr/>
              <p:nvPr/>
            </p:nvGrpSpPr>
            <p:grpSpPr>
              <a:xfrm>
                <a:off x="8298377" y="4751826"/>
                <a:ext cx="827338" cy="1553332"/>
                <a:chOff x="7257554" y="4448293"/>
                <a:chExt cx="827338" cy="1553332"/>
              </a:xfrm>
            </p:grpSpPr>
            <p:sp>
              <p:nvSpPr>
                <p:cNvPr id="944" name="フリーフォーム 943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5" name="台形 944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46" name="グループ化 945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983" name="台形 982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84" name="台形 983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85" name="台形 984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86" name="平行四辺形 985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87" name="平行四辺形 986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47" name="フリーフォーム 946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8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9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50" name="グループ化 949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981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2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51" name="グループ化 950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979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0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52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3" name="月 952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4" name="グループ化 953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975" name="月 974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月 975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月 976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月 977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5" name="月 954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6" name="グループ化 955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971" name="月 970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2" name="月 971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3" name="月 972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4" name="月 973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57" name="グループ化 956"/>
                <p:cNvGrpSpPr/>
                <p:nvPr/>
              </p:nvGrpSpPr>
              <p:grpSpPr>
                <a:xfrm>
                  <a:off x="7419953" y="4837914"/>
                  <a:ext cx="196376" cy="144001"/>
                  <a:chOff x="6872146" y="4849669"/>
                  <a:chExt cx="239222" cy="154101"/>
                </a:xfrm>
              </p:grpSpPr>
              <p:sp>
                <p:nvSpPr>
                  <p:cNvPr id="966" name="月 965"/>
                  <p:cNvSpPr/>
                  <p:nvPr/>
                </p:nvSpPr>
                <p:spPr bwMode="auto">
                  <a:xfrm rot="5400000" flipH="1">
                    <a:off x="6968897" y="4752918"/>
                    <a:ext cx="45720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7" name="フリーフォーム 966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8" name="二等辺三角形 967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9" name="フリーフォーム 968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0" name="楕円 969"/>
                  <p:cNvSpPr/>
                  <p:nvPr/>
                </p:nvSpPr>
                <p:spPr bwMode="auto">
                  <a:xfrm flipH="1">
                    <a:off x="7010418" y="4938667"/>
                    <a:ext cx="59566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58" name="グループ化 957"/>
                <p:cNvGrpSpPr/>
                <p:nvPr/>
              </p:nvGrpSpPr>
              <p:grpSpPr>
                <a:xfrm flipH="1">
                  <a:off x="7712890" y="4837904"/>
                  <a:ext cx="196376" cy="143992"/>
                  <a:chOff x="6872147" y="4849678"/>
                  <a:chExt cx="239222" cy="154092"/>
                </a:xfrm>
              </p:grpSpPr>
              <p:sp>
                <p:nvSpPr>
                  <p:cNvPr id="961" name="月 960"/>
                  <p:cNvSpPr/>
                  <p:nvPr/>
                </p:nvSpPr>
                <p:spPr bwMode="auto">
                  <a:xfrm rot="5400000" flipH="1">
                    <a:off x="6968898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2" name="フリーフォーム 961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3" name="二等辺三角形 962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4" name="フリーフォーム 963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5" name="楕円 964"/>
                  <p:cNvSpPr/>
                  <p:nvPr/>
                </p:nvSpPr>
                <p:spPr bwMode="auto">
                  <a:xfrm flipH="1">
                    <a:off x="6926493" y="4938667"/>
                    <a:ext cx="59566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9" name="二等辺三角形 958"/>
                <p:cNvSpPr/>
                <p:nvPr/>
              </p:nvSpPr>
              <p:spPr bwMode="auto">
                <a:xfrm>
                  <a:off x="7629716" y="5057118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0" name="月 959"/>
                <p:cNvSpPr/>
                <p:nvPr/>
              </p:nvSpPr>
              <p:spPr bwMode="auto">
                <a:xfrm rot="5400000">
                  <a:off x="7644960" y="5118889"/>
                  <a:ext cx="45719" cy="15026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34" name="楕円 1136"/>
              <p:cNvSpPr/>
              <p:nvPr/>
            </p:nvSpPr>
            <p:spPr bwMode="auto">
              <a:xfrm>
                <a:off x="8403393" y="47832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楕円 1136"/>
              <p:cNvSpPr/>
              <p:nvPr/>
            </p:nvSpPr>
            <p:spPr bwMode="auto">
              <a:xfrm>
                <a:off x="8227486" y="49991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楕円 1136"/>
              <p:cNvSpPr/>
              <p:nvPr/>
            </p:nvSpPr>
            <p:spPr bwMode="auto">
              <a:xfrm>
                <a:off x="8515153" y="491531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角丸四角形 159"/>
              <p:cNvSpPr/>
              <p:nvPr/>
            </p:nvSpPr>
            <p:spPr>
              <a:xfrm rot="20591968">
                <a:off x="8490365" y="6055271"/>
                <a:ext cx="285989" cy="186310"/>
              </a:xfrm>
              <a:custGeom>
                <a:avLst/>
                <a:gdLst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60456 w 362616"/>
                  <a:gd name="connsiteY15" fmla="*/ 162121 h 321621"/>
                  <a:gd name="connsiteX16" fmla="*/ 40671 w 362616"/>
                  <a:gd name="connsiteY16" fmla="*/ 127981 h 321621"/>
                  <a:gd name="connsiteX17" fmla="*/ 31146 w 362616"/>
                  <a:gd name="connsiteY17" fmla="*/ 44291 h 321621"/>
                  <a:gd name="connsiteX18" fmla="*/ 75437 w 362616"/>
                  <a:gd name="connsiteY18" fmla="*/ 0 h 321621"/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40671 w 362616"/>
                  <a:gd name="connsiteY15" fmla="*/ 127981 h 321621"/>
                  <a:gd name="connsiteX16" fmla="*/ 31146 w 362616"/>
                  <a:gd name="connsiteY16" fmla="*/ 44291 h 321621"/>
                  <a:gd name="connsiteX17" fmla="*/ 75437 w 362616"/>
                  <a:gd name="connsiteY17" fmla="*/ 0 h 321621"/>
                  <a:gd name="connsiteX0" fmla="*/ 75871 w 363050"/>
                  <a:gd name="connsiteY0" fmla="*/ 0 h 321621"/>
                  <a:gd name="connsiteX1" fmla="*/ 318759 w 363050"/>
                  <a:gd name="connsiteY1" fmla="*/ 0 h 321621"/>
                  <a:gd name="connsiteX2" fmla="*/ 363050 w 363050"/>
                  <a:gd name="connsiteY2" fmla="*/ 44291 h 321621"/>
                  <a:gd name="connsiteX3" fmla="*/ 318759 w 363050"/>
                  <a:gd name="connsiteY3" fmla="*/ 88582 h 321621"/>
                  <a:gd name="connsiteX4" fmla="*/ 262416 w 363050"/>
                  <a:gd name="connsiteY4" fmla="*/ 88582 h 321621"/>
                  <a:gd name="connsiteX5" fmla="*/ 294897 w 363050"/>
                  <a:gd name="connsiteY5" fmla="*/ 127981 h 321621"/>
                  <a:gd name="connsiteX6" fmla="*/ 257228 w 363050"/>
                  <a:gd name="connsiteY6" fmla="*/ 169529 h 321621"/>
                  <a:gd name="connsiteX7" fmla="*/ 277013 w 363050"/>
                  <a:gd name="connsiteY7" fmla="*/ 203669 h 321621"/>
                  <a:gd name="connsiteX8" fmla="*/ 239340 w 363050"/>
                  <a:gd name="connsiteY8" fmla="*/ 245219 h 321621"/>
                  <a:gd name="connsiteX9" fmla="*/ 254226 w 363050"/>
                  <a:gd name="connsiteY9" fmla="*/ 277330 h 321621"/>
                  <a:gd name="connsiteX10" fmla="*/ 209935 w 363050"/>
                  <a:gd name="connsiteY10" fmla="*/ 321621 h 321621"/>
                  <a:gd name="connsiteX11" fmla="*/ 44725 w 363050"/>
                  <a:gd name="connsiteY11" fmla="*/ 321621 h 321621"/>
                  <a:gd name="connsiteX12" fmla="*/ 434 w 363050"/>
                  <a:gd name="connsiteY12" fmla="*/ 277330 h 321621"/>
                  <a:gd name="connsiteX13" fmla="*/ 23221 w 363050"/>
                  <a:gd name="connsiteY13" fmla="*/ 203669 h 321621"/>
                  <a:gd name="connsiteX14" fmla="*/ 41105 w 363050"/>
                  <a:gd name="connsiteY14" fmla="*/ 127981 h 321621"/>
                  <a:gd name="connsiteX15" fmla="*/ 31580 w 363050"/>
                  <a:gd name="connsiteY15" fmla="*/ 44291 h 321621"/>
                  <a:gd name="connsiteX16" fmla="*/ 75871 w 363050"/>
                  <a:gd name="connsiteY16" fmla="*/ 0 h 321621"/>
                  <a:gd name="connsiteX0" fmla="*/ 75583 w 362762"/>
                  <a:gd name="connsiteY0" fmla="*/ 0 h 321621"/>
                  <a:gd name="connsiteX1" fmla="*/ 318471 w 362762"/>
                  <a:gd name="connsiteY1" fmla="*/ 0 h 321621"/>
                  <a:gd name="connsiteX2" fmla="*/ 362762 w 362762"/>
                  <a:gd name="connsiteY2" fmla="*/ 44291 h 321621"/>
                  <a:gd name="connsiteX3" fmla="*/ 318471 w 362762"/>
                  <a:gd name="connsiteY3" fmla="*/ 88582 h 321621"/>
                  <a:gd name="connsiteX4" fmla="*/ 262128 w 362762"/>
                  <a:gd name="connsiteY4" fmla="*/ 88582 h 321621"/>
                  <a:gd name="connsiteX5" fmla="*/ 294609 w 362762"/>
                  <a:gd name="connsiteY5" fmla="*/ 127981 h 321621"/>
                  <a:gd name="connsiteX6" fmla="*/ 256940 w 362762"/>
                  <a:gd name="connsiteY6" fmla="*/ 169529 h 321621"/>
                  <a:gd name="connsiteX7" fmla="*/ 276725 w 362762"/>
                  <a:gd name="connsiteY7" fmla="*/ 203669 h 321621"/>
                  <a:gd name="connsiteX8" fmla="*/ 239052 w 362762"/>
                  <a:gd name="connsiteY8" fmla="*/ 245219 h 321621"/>
                  <a:gd name="connsiteX9" fmla="*/ 253938 w 362762"/>
                  <a:gd name="connsiteY9" fmla="*/ 277330 h 321621"/>
                  <a:gd name="connsiteX10" fmla="*/ 209647 w 362762"/>
                  <a:gd name="connsiteY10" fmla="*/ 321621 h 321621"/>
                  <a:gd name="connsiteX11" fmla="*/ 44437 w 362762"/>
                  <a:gd name="connsiteY11" fmla="*/ 321621 h 321621"/>
                  <a:gd name="connsiteX12" fmla="*/ 146 w 362762"/>
                  <a:gd name="connsiteY12" fmla="*/ 277330 h 321621"/>
                  <a:gd name="connsiteX13" fmla="*/ 30553 w 362762"/>
                  <a:gd name="connsiteY13" fmla="*/ 201129 h 321621"/>
                  <a:gd name="connsiteX14" fmla="*/ 40817 w 362762"/>
                  <a:gd name="connsiteY14" fmla="*/ 127981 h 321621"/>
                  <a:gd name="connsiteX15" fmla="*/ 31292 w 362762"/>
                  <a:gd name="connsiteY15" fmla="*/ 44291 h 321621"/>
                  <a:gd name="connsiteX16" fmla="*/ 75583 w 362762"/>
                  <a:gd name="connsiteY16" fmla="*/ 0 h 321621"/>
                  <a:gd name="connsiteX0" fmla="*/ 75575 w 362754"/>
                  <a:gd name="connsiteY0" fmla="*/ 0 h 321621"/>
                  <a:gd name="connsiteX1" fmla="*/ 318463 w 362754"/>
                  <a:gd name="connsiteY1" fmla="*/ 0 h 321621"/>
                  <a:gd name="connsiteX2" fmla="*/ 362754 w 362754"/>
                  <a:gd name="connsiteY2" fmla="*/ 44291 h 321621"/>
                  <a:gd name="connsiteX3" fmla="*/ 318463 w 362754"/>
                  <a:gd name="connsiteY3" fmla="*/ 88582 h 321621"/>
                  <a:gd name="connsiteX4" fmla="*/ 262120 w 362754"/>
                  <a:gd name="connsiteY4" fmla="*/ 88582 h 321621"/>
                  <a:gd name="connsiteX5" fmla="*/ 294601 w 362754"/>
                  <a:gd name="connsiteY5" fmla="*/ 127981 h 321621"/>
                  <a:gd name="connsiteX6" fmla="*/ 256932 w 362754"/>
                  <a:gd name="connsiteY6" fmla="*/ 169529 h 321621"/>
                  <a:gd name="connsiteX7" fmla="*/ 276717 w 362754"/>
                  <a:gd name="connsiteY7" fmla="*/ 203669 h 321621"/>
                  <a:gd name="connsiteX8" fmla="*/ 239044 w 362754"/>
                  <a:gd name="connsiteY8" fmla="*/ 245219 h 321621"/>
                  <a:gd name="connsiteX9" fmla="*/ 253930 w 362754"/>
                  <a:gd name="connsiteY9" fmla="*/ 277330 h 321621"/>
                  <a:gd name="connsiteX10" fmla="*/ 209639 w 362754"/>
                  <a:gd name="connsiteY10" fmla="*/ 321621 h 321621"/>
                  <a:gd name="connsiteX11" fmla="*/ 44429 w 362754"/>
                  <a:gd name="connsiteY11" fmla="*/ 321621 h 321621"/>
                  <a:gd name="connsiteX12" fmla="*/ 138 w 362754"/>
                  <a:gd name="connsiteY12" fmla="*/ 277330 h 321621"/>
                  <a:gd name="connsiteX13" fmla="*/ 30545 w 362754"/>
                  <a:gd name="connsiteY13" fmla="*/ 201129 h 321621"/>
                  <a:gd name="connsiteX14" fmla="*/ 31284 w 362754"/>
                  <a:gd name="connsiteY14" fmla="*/ 44291 h 321621"/>
                  <a:gd name="connsiteX15" fmla="*/ 75575 w 362754"/>
                  <a:gd name="connsiteY15" fmla="*/ 0 h 321621"/>
                  <a:gd name="connsiteX0" fmla="*/ 75597 w 362776"/>
                  <a:gd name="connsiteY0" fmla="*/ 0 h 321632"/>
                  <a:gd name="connsiteX1" fmla="*/ 318485 w 362776"/>
                  <a:gd name="connsiteY1" fmla="*/ 0 h 321632"/>
                  <a:gd name="connsiteX2" fmla="*/ 362776 w 362776"/>
                  <a:gd name="connsiteY2" fmla="*/ 44291 h 321632"/>
                  <a:gd name="connsiteX3" fmla="*/ 318485 w 362776"/>
                  <a:gd name="connsiteY3" fmla="*/ 88582 h 321632"/>
                  <a:gd name="connsiteX4" fmla="*/ 262142 w 362776"/>
                  <a:gd name="connsiteY4" fmla="*/ 88582 h 321632"/>
                  <a:gd name="connsiteX5" fmla="*/ 294623 w 362776"/>
                  <a:gd name="connsiteY5" fmla="*/ 127981 h 321632"/>
                  <a:gd name="connsiteX6" fmla="*/ 256954 w 362776"/>
                  <a:gd name="connsiteY6" fmla="*/ 169529 h 321632"/>
                  <a:gd name="connsiteX7" fmla="*/ 276739 w 362776"/>
                  <a:gd name="connsiteY7" fmla="*/ 203669 h 321632"/>
                  <a:gd name="connsiteX8" fmla="*/ 239066 w 362776"/>
                  <a:gd name="connsiteY8" fmla="*/ 245219 h 321632"/>
                  <a:gd name="connsiteX9" fmla="*/ 253952 w 362776"/>
                  <a:gd name="connsiteY9" fmla="*/ 277330 h 321632"/>
                  <a:gd name="connsiteX10" fmla="*/ 209661 w 362776"/>
                  <a:gd name="connsiteY10" fmla="*/ 321621 h 321632"/>
                  <a:gd name="connsiteX11" fmla="*/ 44451 w 362776"/>
                  <a:gd name="connsiteY11" fmla="*/ 321621 h 321632"/>
                  <a:gd name="connsiteX12" fmla="*/ 160 w 362776"/>
                  <a:gd name="connsiteY12" fmla="*/ 277330 h 321632"/>
                  <a:gd name="connsiteX13" fmla="*/ 31306 w 362776"/>
                  <a:gd name="connsiteY13" fmla="*/ 44291 h 321632"/>
                  <a:gd name="connsiteX14" fmla="*/ 75597 w 362776"/>
                  <a:gd name="connsiteY14" fmla="*/ 0 h 321632"/>
                  <a:gd name="connsiteX0" fmla="*/ 116134 w 403313"/>
                  <a:gd name="connsiteY0" fmla="*/ 0 h 321621"/>
                  <a:gd name="connsiteX1" fmla="*/ 359022 w 403313"/>
                  <a:gd name="connsiteY1" fmla="*/ 0 h 321621"/>
                  <a:gd name="connsiteX2" fmla="*/ 403313 w 403313"/>
                  <a:gd name="connsiteY2" fmla="*/ 44291 h 321621"/>
                  <a:gd name="connsiteX3" fmla="*/ 359022 w 403313"/>
                  <a:gd name="connsiteY3" fmla="*/ 88582 h 321621"/>
                  <a:gd name="connsiteX4" fmla="*/ 302679 w 403313"/>
                  <a:gd name="connsiteY4" fmla="*/ 88582 h 321621"/>
                  <a:gd name="connsiteX5" fmla="*/ 335160 w 403313"/>
                  <a:gd name="connsiteY5" fmla="*/ 127981 h 321621"/>
                  <a:gd name="connsiteX6" fmla="*/ 297491 w 403313"/>
                  <a:gd name="connsiteY6" fmla="*/ 169529 h 321621"/>
                  <a:gd name="connsiteX7" fmla="*/ 317276 w 403313"/>
                  <a:gd name="connsiteY7" fmla="*/ 203669 h 321621"/>
                  <a:gd name="connsiteX8" fmla="*/ 279603 w 403313"/>
                  <a:gd name="connsiteY8" fmla="*/ 245219 h 321621"/>
                  <a:gd name="connsiteX9" fmla="*/ 294489 w 403313"/>
                  <a:gd name="connsiteY9" fmla="*/ 277330 h 321621"/>
                  <a:gd name="connsiteX10" fmla="*/ 250198 w 403313"/>
                  <a:gd name="connsiteY10" fmla="*/ 321621 h 321621"/>
                  <a:gd name="connsiteX11" fmla="*/ 84988 w 403313"/>
                  <a:gd name="connsiteY11" fmla="*/ 321621 h 321621"/>
                  <a:gd name="connsiteX12" fmla="*/ 57 w 403313"/>
                  <a:gd name="connsiteY12" fmla="*/ 213830 h 321621"/>
                  <a:gd name="connsiteX13" fmla="*/ 71843 w 403313"/>
                  <a:gd name="connsiteY13" fmla="*/ 44291 h 321621"/>
                  <a:gd name="connsiteX14" fmla="*/ 116134 w 403313"/>
                  <a:gd name="connsiteY14" fmla="*/ 0 h 321621"/>
                  <a:gd name="connsiteX0" fmla="*/ 116214 w 403393"/>
                  <a:gd name="connsiteY0" fmla="*/ 0 h 321621"/>
                  <a:gd name="connsiteX1" fmla="*/ 359102 w 403393"/>
                  <a:gd name="connsiteY1" fmla="*/ 0 h 321621"/>
                  <a:gd name="connsiteX2" fmla="*/ 403393 w 403393"/>
                  <a:gd name="connsiteY2" fmla="*/ 44291 h 321621"/>
                  <a:gd name="connsiteX3" fmla="*/ 359102 w 403393"/>
                  <a:gd name="connsiteY3" fmla="*/ 88582 h 321621"/>
                  <a:gd name="connsiteX4" fmla="*/ 302759 w 403393"/>
                  <a:gd name="connsiteY4" fmla="*/ 88582 h 321621"/>
                  <a:gd name="connsiteX5" fmla="*/ 335240 w 403393"/>
                  <a:gd name="connsiteY5" fmla="*/ 127981 h 321621"/>
                  <a:gd name="connsiteX6" fmla="*/ 297571 w 403393"/>
                  <a:gd name="connsiteY6" fmla="*/ 169529 h 321621"/>
                  <a:gd name="connsiteX7" fmla="*/ 317356 w 403393"/>
                  <a:gd name="connsiteY7" fmla="*/ 203669 h 321621"/>
                  <a:gd name="connsiteX8" fmla="*/ 279683 w 403393"/>
                  <a:gd name="connsiteY8" fmla="*/ 245219 h 321621"/>
                  <a:gd name="connsiteX9" fmla="*/ 294569 w 403393"/>
                  <a:gd name="connsiteY9" fmla="*/ 277330 h 321621"/>
                  <a:gd name="connsiteX10" fmla="*/ 250278 w 403393"/>
                  <a:gd name="connsiteY10" fmla="*/ 321621 h 321621"/>
                  <a:gd name="connsiteX11" fmla="*/ 92688 w 403393"/>
                  <a:gd name="connsiteY11" fmla="*/ 291141 h 321621"/>
                  <a:gd name="connsiteX12" fmla="*/ 137 w 403393"/>
                  <a:gd name="connsiteY12" fmla="*/ 213830 h 321621"/>
                  <a:gd name="connsiteX13" fmla="*/ 71923 w 403393"/>
                  <a:gd name="connsiteY13" fmla="*/ 44291 h 321621"/>
                  <a:gd name="connsiteX14" fmla="*/ 116214 w 403393"/>
                  <a:gd name="connsiteY14" fmla="*/ 0 h 321621"/>
                  <a:gd name="connsiteX0" fmla="*/ 116231 w 403410"/>
                  <a:gd name="connsiteY0" fmla="*/ 0 h 321621"/>
                  <a:gd name="connsiteX1" fmla="*/ 359119 w 403410"/>
                  <a:gd name="connsiteY1" fmla="*/ 0 h 321621"/>
                  <a:gd name="connsiteX2" fmla="*/ 403410 w 403410"/>
                  <a:gd name="connsiteY2" fmla="*/ 44291 h 321621"/>
                  <a:gd name="connsiteX3" fmla="*/ 359119 w 403410"/>
                  <a:gd name="connsiteY3" fmla="*/ 88582 h 321621"/>
                  <a:gd name="connsiteX4" fmla="*/ 302776 w 403410"/>
                  <a:gd name="connsiteY4" fmla="*/ 88582 h 321621"/>
                  <a:gd name="connsiteX5" fmla="*/ 335257 w 403410"/>
                  <a:gd name="connsiteY5" fmla="*/ 127981 h 321621"/>
                  <a:gd name="connsiteX6" fmla="*/ 297588 w 403410"/>
                  <a:gd name="connsiteY6" fmla="*/ 169529 h 321621"/>
                  <a:gd name="connsiteX7" fmla="*/ 317373 w 403410"/>
                  <a:gd name="connsiteY7" fmla="*/ 203669 h 321621"/>
                  <a:gd name="connsiteX8" fmla="*/ 279700 w 403410"/>
                  <a:gd name="connsiteY8" fmla="*/ 245219 h 321621"/>
                  <a:gd name="connsiteX9" fmla="*/ 294586 w 403410"/>
                  <a:gd name="connsiteY9" fmla="*/ 277330 h 321621"/>
                  <a:gd name="connsiteX10" fmla="*/ 250295 w 403410"/>
                  <a:gd name="connsiteY10" fmla="*/ 321621 h 321621"/>
                  <a:gd name="connsiteX11" fmla="*/ 92705 w 403410"/>
                  <a:gd name="connsiteY11" fmla="*/ 291141 h 321621"/>
                  <a:gd name="connsiteX12" fmla="*/ 154 w 403410"/>
                  <a:gd name="connsiteY12" fmla="*/ 213830 h 321621"/>
                  <a:gd name="connsiteX13" fmla="*/ 116231 w 403410"/>
                  <a:gd name="connsiteY13" fmla="*/ 0 h 32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03410" h="321621">
                    <a:moveTo>
                      <a:pt x="116231" y="0"/>
                    </a:moveTo>
                    <a:lnTo>
                      <a:pt x="359119" y="0"/>
                    </a:lnTo>
                    <a:cubicBezTo>
                      <a:pt x="383580" y="0"/>
                      <a:pt x="403410" y="19830"/>
                      <a:pt x="403410" y="44291"/>
                    </a:cubicBezTo>
                    <a:cubicBezTo>
                      <a:pt x="403410" y="68752"/>
                      <a:pt x="383580" y="88582"/>
                      <a:pt x="359119" y="88582"/>
                    </a:cubicBezTo>
                    <a:lnTo>
                      <a:pt x="302776" y="88582"/>
                    </a:lnTo>
                    <a:cubicBezTo>
                      <a:pt x="321947" y="91009"/>
                      <a:pt x="335257" y="107941"/>
                      <a:pt x="335257" y="127981"/>
                    </a:cubicBezTo>
                    <a:cubicBezTo>
                      <a:pt x="335257" y="150070"/>
                      <a:pt x="319086" y="168383"/>
                      <a:pt x="297588" y="169529"/>
                    </a:cubicBezTo>
                    <a:cubicBezTo>
                      <a:pt x="310093" y="175726"/>
                      <a:pt x="317373" y="188847"/>
                      <a:pt x="317373" y="203669"/>
                    </a:cubicBezTo>
                    <a:cubicBezTo>
                      <a:pt x="317373" y="225760"/>
                      <a:pt x="301199" y="244075"/>
                      <a:pt x="279700" y="245219"/>
                    </a:cubicBezTo>
                    <a:cubicBezTo>
                      <a:pt x="289045" y="252763"/>
                      <a:pt x="294586" y="264399"/>
                      <a:pt x="294586" y="277330"/>
                    </a:cubicBezTo>
                    <a:cubicBezTo>
                      <a:pt x="294586" y="301791"/>
                      <a:pt x="274756" y="321621"/>
                      <a:pt x="250295" y="321621"/>
                    </a:cubicBezTo>
                    <a:lnTo>
                      <a:pt x="92705" y="291141"/>
                    </a:lnTo>
                    <a:cubicBezTo>
                      <a:pt x="68244" y="291141"/>
                      <a:pt x="-3767" y="262353"/>
                      <a:pt x="154" y="213830"/>
                    </a:cubicBezTo>
                    <a:cubicBezTo>
                      <a:pt x="4075" y="165307"/>
                      <a:pt x="56404" y="35638"/>
                      <a:pt x="1162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8" name="角丸四角形 177"/>
              <p:cNvSpPr/>
              <p:nvPr/>
            </p:nvSpPr>
            <p:spPr>
              <a:xfrm rot="18335855" flipV="1">
                <a:off x="8025178" y="5914469"/>
                <a:ext cx="536287" cy="22484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  <a:gd name="connsiteX5" fmla="*/ 800381 w 800381"/>
                  <a:gd name="connsiteY5" fmla="*/ 103 h 335571"/>
                  <a:gd name="connsiteX0" fmla="*/ 800381 w 800381"/>
                  <a:gd name="connsiteY0" fmla="*/ 359477 h 359477"/>
                  <a:gd name="connsiteX1" fmla="*/ 167734 w 800381"/>
                  <a:gd name="connsiteY1" fmla="*/ 359477 h 359477"/>
                  <a:gd name="connsiteX2" fmla="*/ 0 w 800381"/>
                  <a:gd name="connsiteY2" fmla="*/ 191743 h 359477"/>
                  <a:gd name="connsiteX3" fmla="*/ 167734 w 800381"/>
                  <a:gd name="connsiteY3" fmla="*/ 24009 h 359477"/>
                  <a:gd name="connsiteX4" fmla="*/ 509081 w 800381"/>
                  <a:gd name="connsiteY4" fmla="*/ 26923 h 359477"/>
                  <a:gd name="connsiteX5" fmla="*/ 782970 w 800381"/>
                  <a:gd name="connsiteY5" fmla="*/ 19 h 359477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571">
                    <a:moveTo>
                      <a:pt x="800381" y="335571"/>
                    </a:moveTo>
                    <a:lnTo>
                      <a:pt x="167734" y="335571"/>
                    </a:lnTo>
                    <a:cubicBezTo>
                      <a:pt x="75097" y="335571"/>
                      <a:pt x="0" y="260474"/>
                      <a:pt x="0" y="167837"/>
                    </a:cubicBezTo>
                    <a:cubicBezTo>
                      <a:pt x="0" y="75200"/>
                      <a:pt x="36845" y="28479"/>
                      <a:pt x="167734" y="103"/>
                    </a:cubicBezTo>
                    <a:cubicBezTo>
                      <a:pt x="373600" y="-737"/>
                      <a:pt x="303215" y="3857"/>
                      <a:pt x="509081" y="3017"/>
                    </a:cubicBezTo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39" name="台形 938"/>
              <p:cNvSpPr/>
              <p:nvPr/>
            </p:nvSpPr>
            <p:spPr>
              <a:xfrm rot="16200000" flipH="1">
                <a:off x="8394005" y="6105350"/>
                <a:ext cx="210634" cy="120583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FF6699"/>
                </a:fgClr>
                <a:bgClr>
                  <a:srgbClr val="FFCC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40" name="片側の 2 つの角を丸めた四角形 939"/>
              <p:cNvSpPr/>
              <p:nvPr/>
            </p:nvSpPr>
            <p:spPr>
              <a:xfrm rot="16200000">
                <a:off x="8166223" y="5935890"/>
                <a:ext cx="214670" cy="4554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41" name="フリーフォーム 940"/>
              <p:cNvSpPr/>
              <p:nvPr/>
            </p:nvSpPr>
            <p:spPr>
              <a:xfrm rot="3289711" flipH="1">
                <a:off x="8706184" y="4763248"/>
                <a:ext cx="363909" cy="266706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2" name="台形 941"/>
              <p:cNvSpPr/>
              <p:nvPr/>
            </p:nvSpPr>
            <p:spPr>
              <a:xfrm rot="8100000" flipH="1">
                <a:off x="8908746" y="4933276"/>
                <a:ext cx="210634" cy="120583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FF6699"/>
                </a:fgClr>
                <a:bgClr>
                  <a:srgbClr val="FFCC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43" name="フリーフォーム 942"/>
              <p:cNvSpPr/>
              <p:nvPr/>
            </p:nvSpPr>
            <p:spPr>
              <a:xfrm rot="8100000" flipH="1">
                <a:off x="8772241" y="5094082"/>
                <a:ext cx="684741" cy="65692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-1 w 1021941"/>
                  <a:gd name="connsiteY0" fmla="*/ -1 h 980432"/>
                  <a:gd name="connsiteX1" fmla="*/ 852888 w 1021941"/>
                  <a:gd name="connsiteY1" fmla="*/ 8041 h 980432"/>
                  <a:gd name="connsiteX2" fmla="*/ 917152 w 1021941"/>
                  <a:gd name="connsiteY2" fmla="*/ 21015 h 980432"/>
                  <a:gd name="connsiteX3" fmla="*/ 922475 w 1021941"/>
                  <a:gd name="connsiteY3" fmla="*/ 24604 h 980432"/>
                  <a:gd name="connsiteX4" fmla="*/ 923045 w 1021941"/>
                  <a:gd name="connsiteY4" fmla="*/ 24719 h 980432"/>
                  <a:gd name="connsiteX5" fmla="*/ 1021941 w 1021941"/>
                  <a:gd name="connsiteY5" fmla="*/ 173919 h 980432"/>
                  <a:gd name="connsiteX6" fmla="*/ 1021941 w 1021941"/>
                  <a:gd name="connsiteY6" fmla="*/ 980432 h 980432"/>
                  <a:gd name="connsiteX7" fmla="*/ 698091 w 1021941"/>
                  <a:gd name="connsiteY7" fmla="*/ 980432 h 980432"/>
                  <a:gd name="connsiteX8" fmla="*/ 698091 w 1021941"/>
                  <a:gd name="connsiteY8" fmla="*/ 338241 h 980432"/>
                  <a:gd name="connsiteX9" fmla="*/ 88168 w 1021941"/>
                  <a:gd name="connsiteY9" fmla="*/ 340486 h 980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1941" h="980432">
                    <a:moveTo>
                      <a:pt x="-1" y="-1"/>
                    </a:moveTo>
                    <a:lnTo>
                      <a:pt x="852888" y="8041"/>
                    </a:lnTo>
                    <a:cubicBezTo>
                      <a:pt x="875684" y="8041"/>
                      <a:pt x="897400" y="12661"/>
                      <a:pt x="917152" y="21015"/>
                    </a:cubicBezTo>
                    <a:lnTo>
                      <a:pt x="922475" y="24604"/>
                    </a:lnTo>
                    <a:lnTo>
                      <a:pt x="923045" y="24719"/>
                    </a:lnTo>
                    <a:cubicBezTo>
                      <a:pt x="981162" y="49300"/>
                      <a:pt x="1021941" y="106847"/>
                      <a:pt x="1021941" y="173919"/>
                    </a:cubicBezTo>
                    <a:lnTo>
                      <a:pt x="1021941" y="980432"/>
                    </a:lnTo>
                    <a:lnTo>
                      <a:pt x="698091" y="980432"/>
                    </a:lnTo>
                    <a:lnTo>
                      <a:pt x="698091" y="338241"/>
                    </a:lnTo>
                    <a:lnTo>
                      <a:pt x="88168" y="340486"/>
                    </a:lnTo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659" name="グループ化 1658"/>
            <p:cNvGrpSpPr/>
            <p:nvPr/>
          </p:nvGrpSpPr>
          <p:grpSpPr>
            <a:xfrm>
              <a:off x="7827851" y="5194885"/>
              <a:ext cx="1744944" cy="1291181"/>
              <a:chOff x="7827851" y="1313765"/>
              <a:chExt cx="1744944" cy="1291181"/>
            </a:xfrm>
          </p:grpSpPr>
          <p:grpSp>
            <p:nvGrpSpPr>
              <p:cNvPr id="1660" name="グループ化 1659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1669" name="グループ化 1668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46" name="フリーフォーム 1745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7" name="片側の 2 つの角を丸めた四角形 1746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8" name="片側の 2 つの角を丸めた四角形 1747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9" name="角丸四角形 1748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0" name="グループ化 1669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42" name="フリーフォーム 1741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3" name="片側の 2 つの角を丸めた四角形 1742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4" name="片側の 2 つの角を丸めた四角形 1743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5" name="角丸四角形 1744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1" name="グループ化 1670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39" name="フリーフォーム 1738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0" name="片側の 2 つの角を丸めた四角形 1739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1" name="角丸四角形 1740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2" name="グループ化 1671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33" name="フリーフォーム 1732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34" name="グループ化 1733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737" name="楕円 1736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38" name="楕円 1737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35" name="正方形/長方形 1734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6" name="正方形/長方形 1735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3" name="グループ化 1672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30" name="フリーフォーム 1729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1" name="片側の 2 つの角を丸めた四角形 1730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2" name="角丸四角形 1731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4" name="グループ化 1673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26" name="フリーフォーム 1725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7" name="片側の 2 つの角を丸めた四角形 1726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8" name="片側の 2 つの角を丸めた四角形 1727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9" name="角丸四角形 1728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5" name="グループ化 1674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23" name="フリーフォーム 1722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4" name="片側の 2 つの角を丸めた四角形 1723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5" name="角丸四角形 1724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6" name="グループ化 1675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21" name="台形 1720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2" name="台形 1721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7" name="グループ化 1676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17" name="フリーフォーム 1716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8" name="片側の 2 つの角を丸めた四角形 1717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9" name="片側の 2 つの角を丸めた四角形 1718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0" name="角丸四角形 1719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8" name="グループ化 1677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11" name="フリーフォーム 1710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12" name="グループ化 1711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715" name="楕円 1714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16" name="楕円 1715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13" name="正方形/長方形 1712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4" name="正方形/長方形 1713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9" name="グループ化 1678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08" name="フリーフォーム 1707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9" name="片側の 2 つの角を丸めた四角形 1708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0" name="角丸四角形 1709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80" name="グループ化 1679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704" name="フリーフォーム 1703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5" name="片側の 2 つの角を丸めた四角形 1704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6" name="片側の 2 つの角を丸めた四角形 1705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7" name="角丸四角形 1706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81" name="グループ化 1680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99" name="楕円 1698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角丸四角形 1699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01" name="グループ化 1700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702" name="片側の 2 つの角を丸めた四角形 1701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03" name="片側の 2 つの角を丸めた四角形 1702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682" name="グループ化 1681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96" name="フリーフォーム 1695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片側の 2 つの角を丸めた四角形 1696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角丸四角形 1697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83" name="角丸四角形 1682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4" name="角丸四角形 1683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5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6" name="正方形/長方形 1685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87" name="グループ化 1686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91" name="楕円 1690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2" name="角丸四角形 1691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693" name="グループ化 1692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694" name="片側の 2 つの角を丸めた四角形 1693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95" name="片側の 2 つの角を丸めた四角形 1694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688" name="角丸四角形 1687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9" name="角丸四角形 1688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0" name="正方形/長方形 1689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1" name="グループ化 1660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662" name="フリーフォーム 1661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3" name="フリーフォーム 1662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4" name="フリーフォーム 1663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5" name="フリーフォーム 1664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6" name="フリーフォーム 1665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7" name="フリーフォーム 1666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8" name="フリーフォーム 1667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49470" y="875908"/>
            <a:ext cx="1740429" cy="1729038"/>
            <a:chOff x="349470" y="875908"/>
            <a:chExt cx="1740429" cy="1729038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61349" y="875908"/>
              <a:ext cx="1516670" cy="1125814"/>
              <a:chOff x="450220" y="875908"/>
              <a:chExt cx="1516670" cy="1125814"/>
            </a:xfrm>
          </p:grpSpPr>
          <p:sp>
            <p:nvSpPr>
              <p:cNvPr id="53" name="正方形/長方形 52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" name="グループ化 53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55" name="正方形/長方形 54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正方形/長方形 56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正方形/長方形 57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正方形/長方形 58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正方形/長方形 59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正方形/長方形 60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正方形/長方形 62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正方形/長方形 64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正方形/長方形 65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正方形/長方形 66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正方形/長方形 67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正方形/長方形 68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正方形/長方形 69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正方形/長方形 70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正方形/長方形 72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正方形/長方形 73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正方形/長方形 74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正方形/長方形 75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正方形/長方形 76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正方形/長方形 77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正方形/長方形 78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976363" y="1017588"/>
              <a:ext cx="486642" cy="815016"/>
              <a:chOff x="2014801" y="4475617"/>
              <a:chExt cx="911171" cy="1526007"/>
            </a:xfrm>
          </p:grpSpPr>
          <p:sp>
            <p:nvSpPr>
              <p:cNvPr id="25" name="台形 24"/>
              <p:cNvSpPr/>
              <p:nvPr/>
            </p:nvSpPr>
            <p:spPr>
              <a:xfrm>
                <a:off x="2336649" y="5234586"/>
                <a:ext cx="250825" cy="22364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フリーフォーム 25"/>
              <p:cNvSpPr/>
              <p:nvPr/>
            </p:nvSpPr>
            <p:spPr bwMode="auto">
              <a:xfrm>
                <a:off x="2074825" y="4475617"/>
                <a:ext cx="772000" cy="556227"/>
              </a:xfrm>
              <a:custGeom>
                <a:avLst/>
                <a:gdLst>
                  <a:gd name="connsiteX0" fmla="*/ 361521 w 772000"/>
                  <a:gd name="connsiteY0" fmla="*/ 45 h 556227"/>
                  <a:gd name="connsiteX1" fmla="*/ 523805 w 772000"/>
                  <a:gd name="connsiteY1" fmla="*/ 43437 h 556227"/>
                  <a:gd name="connsiteX2" fmla="*/ 552664 w 772000"/>
                  <a:gd name="connsiteY2" fmla="*/ 67079 h 556227"/>
                  <a:gd name="connsiteX3" fmla="*/ 613942 w 772000"/>
                  <a:gd name="connsiteY3" fmla="*/ 87936 h 556227"/>
                  <a:gd name="connsiteX4" fmla="*/ 686237 w 772000"/>
                  <a:gd name="connsiteY4" fmla="*/ 140852 h 556227"/>
                  <a:gd name="connsiteX5" fmla="*/ 748592 w 772000"/>
                  <a:gd name="connsiteY5" fmla="*/ 466474 h 556227"/>
                  <a:gd name="connsiteX6" fmla="*/ 725479 w 772000"/>
                  <a:gd name="connsiteY6" fmla="*/ 509705 h 556227"/>
                  <a:gd name="connsiteX7" fmla="*/ 682247 w 772000"/>
                  <a:gd name="connsiteY7" fmla="*/ 532819 h 556227"/>
                  <a:gd name="connsiteX8" fmla="*/ 356626 w 772000"/>
                  <a:gd name="connsiteY8" fmla="*/ 470463 h 556227"/>
                  <a:gd name="connsiteX9" fmla="*/ 329327 w 772000"/>
                  <a:gd name="connsiteY9" fmla="*/ 433167 h 556227"/>
                  <a:gd name="connsiteX10" fmla="*/ 295440 w 772000"/>
                  <a:gd name="connsiteY10" fmla="*/ 447489 h 556227"/>
                  <a:gd name="connsiteX11" fmla="*/ 41824 w 772000"/>
                  <a:gd name="connsiteY11" fmla="*/ 417623 h 556227"/>
                  <a:gd name="connsiteX12" fmla="*/ 7485 w 772000"/>
                  <a:gd name="connsiteY12" fmla="*/ 389491 h 556227"/>
                  <a:gd name="connsiteX13" fmla="*/ 292 w 772000"/>
                  <a:gd name="connsiteY13" fmla="*/ 345687 h 556227"/>
                  <a:gd name="connsiteX14" fmla="*/ 179646 w 772000"/>
                  <a:gd name="connsiteY14" fmla="*/ 51838 h 556227"/>
                  <a:gd name="connsiteX15" fmla="*/ 361521 w 772000"/>
                  <a:gd name="connsiteY15" fmla="*/ 45 h 556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2000" h="556227">
                    <a:moveTo>
                      <a:pt x="361521" y="45"/>
                    </a:moveTo>
                    <a:cubicBezTo>
                      <a:pt x="421408" y="-935"/>
                      <a:pt x="478030" y="13949"/>
                      <a:pt x="523805" y="43437"/>
                    </a:cubicBezTo>
                    <a:lnTo>
                      <a:pt x="552664" y="67079"/>
                    </a:lnTo>
                    <a:lnTo>
                      <a:pt x="613942" y="87936"/>
                    </a:lnTo>
                    <a:cubicBezTo>
                      <a:pt x="640016" y="101416"/>
                      <a:pt x="664435" y="119051"/>
                      <a:pt x="686237" y="140852"/>
                    </a:cubicBezTo>
                    <a:cubicBezTo>
                      <a:pt x="773443" y="228058"/>
                      <a:pt x="793986" y="357158"/>
                      <a:pt x="748592" y="466474"/>
                    </a:cubicBezTo>
                    <a:lnTo>
                      <a:pt x="725479" y="509705"/>
                    </a:lnTo>
                    <a:lnTo>
                      <a:pt x="682247" y="532819"/>
                    </a:lnTo>
                    <a:cubicBezTo>
                      <a:pt x="572931" y="578213"/>
                      <a:pt x="443832" y="557669"/>
                      <a:pt x="356626" y="470463"/>
                    </a:cubicBezTo>
                    <a:lnTo>
                      <a:pt x="329327" y="433167"/>
                    </a:lnTo>
                    <a:lnTo>
                      <a:pt x="295440" y="447489"/>
                    </a:lnTo>
                    <a:cubicBezTo>
                      <a:pt x="203555" y="473227"/>
                      <a:pt x="110487" y="461854"/>
                      <a:pt x="41824" y="417623"/>
                    </a:cubicBezTo>
                    <a:lnTo>
                      <a:pt x="7485" y="389491"/>
                    </a:lnTo>
                    <a:lnTo>
                      <a:pt x="292" y="345687"/>
                    </a:lnTo>
                    <a:cubicBezTo>
                      <a:pt x="-5005" y="236916"/>
                      <a:pt x="61976" y="119775"/>
                      <a:pt x="179646" y="51838"/>
                    </a:cubicBezTo>
                    <a:cubicBezTo>
                      <a:pt x="238482" y="17868"/>
                      <a:pt x="301634" y="1025"/>
                      <a:pt x="361521" y="4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" name="グループ化 26"/>
              <p:cNvGrpSpPr/>
              <p:nvPr/>
            </p:nvGrpSpPr>
            <p:grpSpPr>
              <a:xfrm>
                <a:off x="2077278" y="4883665"/>
                <a:ext cx="167685" cy="232292"/>
                <a:chOff x="1564361" y="1500881"/>
                <a:chExt cx="156844" cy="201655"/>
              </a:xfrm>
            </p:grpSpPr>
            <p:sp>
              <p:nvSpPr>
                <p:cNvPr id="51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" name="フリーフォーム 27"/>
              <p:cNvSpPr/>
              <p:nvPr/>
            </p:nvSpPr>
            <p:spPr bwMode="auto">
              <a:xfrm flipH="1">
                <a:off x="2014801" y="5450992"/>
                <a:ext cx="108169" cy="550632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フリーフォーム 28"/>
              <p:cNvSpPr/>
              <p:nvPr/>
            </p:nvSpPr>
            <p:spPr bwMode="auto">
              <a:xfrm>
                <a:off x="2806950" y="5450992"/>
                <a:ext cx="119022" cy="550632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" name="片側の 2 つの角を丸めた四角形 29"/>
              <p:cNvSpPr/>
              <p:nvPr/>
            </p:nvSpPr>
            <p:spPr>
              <a:xfrm>
                <a:off x="2091569" y="5368151"/>
                <a:ext cx="746882" cy="633471"/>
              </a:xfrm>
              <a:prstGeom prst="round2Same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" name="グループ化 30"/>
              <p:cNvGrpSpPr/>
              <p:nvPr/>
            </p:nvGrpSpPr>
            <p:grpSpPr>
              <a:xfrm>
                <a:off x="2392437" y="5370883"/>
                <a:ext cx="145143" cy="630739"/>
                <a:chOff x="-102043" y="5493756"/>
                <a:chExt cx="129338" cy="538598"/>
              </a:xfrm>
              <a:pattFill prst="plaid">
                <a:fgClr>
                  <a:schemeClr val="accent1"/>
                </a:fgClr>
                <a:bgClr>
                  <a:schemeClr val="accent6">
                    <a:lumMod val="60000"/>
                    <a:lumOff val="40000"/>
                  </a:schemeClr>
                </a:bgClr>
              </a:pattFill>
            </p:grpSpPr>
            <p:sp>
              <p:nvSpPr>
                <p:cNvPr id="49" name="台形 48"/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台形 49"/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2288842" y="5364946"/>
                <a:ext cx="352334" cy="150216"/>
                <a:chOff x="-199574" y="5488751"/>
                <a:chExt cx="313967" cy="126641"/>
              </a:xfrm>
              <a:solidFill>
                <a:schemeClr val="bg1">
                  <a:lumMod val="75000"/>
                </a:schemeClr>
              </a:solidFill>
            </p:grpSpPr>
            <p:sp>
              <p:nvSpPr>
                <p:cNvPr id="47" name="直角三角形 46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直角三角形 47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" name="グループ化 32"/>
              <p:cNvGrpSpPr/>
              <p:nvPr/>
            </p:nvGrpSpPr>
            <p:grpSpPr>
              <a:xfrm flipH="1">
                <a:off x="2713279" y="4883665"/>
                <a:ext cx="167685" cy="232292"/>
                <a:chOff x="1564361" y="1500881"/>
                <a:chExt cx="156844" cy="201655"/>
              </a:xfrm>
            </p:grpSpPr>
            <p:sp>
              <p:nvSpPr>
                <p:cNvPr id="45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6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4" name="円/楕円 840"/>
              <p:cNvSpPr/>
              <p:nvPr/>
            </p:nvSpPr>
            <p:spPr>
              <a:xfrm>
                <a:off x="2160508" y="4554125"/>
                <a:ext cx="628412" cy="756397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フリーフォーム 34"/>
              <p:cNvSpPr/>
              <p:nvPr/>
            </p:nvSpPr>
            <p:spPr>
              <a:xfrm>
                <a:off x="2412210" y="4982462"/>
                <a:ext cx="114062" cy="100068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フリーフォーム 35"/>
              <p:cNvSpPr/>
              <p:nvPr/>
            </p:nvSpPr>
            <p:spPr bwMode="auto">
              <a:xfrm>
                <a:off x="2202333" y="4895399"/>
                <a:ext cx="214354" cy="91358"/>
              </a:xfrm>
              <a:custGeom>
                <a:avLst/>
                <a:gdLst>
                  <a:gd name="connsiteX0" fmla="*/ 186447 w 372894"/>
                  <a:gd name="connsiteY0" fmla="*/ 0 h 192242"/>
                  <a:gd name="connsiteX1" fmla="*/ 371871 w 372894"/>
                  <a:gd name="connsiteY1" fmla="*/ 93611 h 192242"/>
                  <a:gd name="connsiteX2" fmla="*/ 372894 w 372894"/>
                  <a:gd name="connsiteY2" fmla="*/ 96121 h 192242"/>
                  <a:gd name="connsiteX3" fmla="*/ 371871 w 372894"/>
                  <a:gd name="connsiteY3" fmla="*/ 98631 h 192242"/>
                  <a:gd name="connsiteX4" fmla="*/ 186447 w 372894"/>
                  <a:gd name="connsiteY4" fmla="*/ 192242 h 192242"/>
                  <a:gd name="connsiteX5" fmla="*/ 1023 w 372894"/>
                  <a:gd name="connsiteY5" fmla="*/ 98631 h 192242"/>
                  <a:gd name="connsiteX6" fmla="*/ 0 w 372894"/>
                  <a:gd name="connsiteY6" fmla="*/ 96121 h 192242"/>
                  <a:gd name="connsiteX7" fmla="*/ 1023 w 372894"/>
                  <a:gd name="connsiteY7" fmla="*/ 93611 h 192242"/>
                  <a:gd name="connsiteX8" fmla="*/ 186447 w 372894"/>
                  <a:gd name="connsiteY8" fmla="*/ 0 h 192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2894" h="192242">
                    <a:moveTo>
                      <a:pt x="186447" y="0"/>
                    </a:moveTo>
                    <a:cubicBezTo>
                      <a:pt x="269803" y="0"/>
                      <a:pt x="341321" y="38600"/>
                      <a:pt x="371871" y="93611"/>
                    </a:cubicBezTo>
                    <a:lnTo>
                      <a:pt x="372894" y="96121"/>
                    </a:lnTo>
                    <a:lnTo>
                      <a:pt x="371871" y="98631"/>
                    </a:lnTo>
                    <a:cubicBezTo>
                      <a:pt x="341321" y="153642"/>
                      <a:pt x="269803" y="192242"/>
                      <a:pt x="186447" y="192242"/>
                    </a:cubicBezTo>
                    <a:cubicBezTo>
                      <a:pt x="103091" y="192242"/>
                      <a:pt x="31573" y="153642"/>
                      <a:pt x="1023" y="98631"/>
                    </a:cubicBezTo>
                    <a:lnTo>
                      <a:pt x="0" y="96121"/>
                    </a:lnTo>
                    <a:lnTo>
                      <a:pt x="1023" y="93611"/>
                    </a:lnTo>
                    <a:cubicBezTo>
                      <a:pt x="31573" y="38600"/>
                      <a:pt x="103091" y="0"/>
                      <a:pt x="18644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/>
              <p:cNvSpPr/>
              <p:nvPr/>
            </p:nvSpPr>
            <p:spPr bwMode="auto">
              <a:xfrm>
                <a:off x="2269061" y="4895397"/>
                <a:ext cx="80899" cy="8089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月 37"/>
              <p:cNvSpPr/>
              <p:nvPr/>
            </p:nvSpPr>
            <p:spPr bwMode="auto">
              <a:xfrm rot="5400000">
                <a:off x="2286651" y="4730072"/>
                <a:ext cx="45720" cy="215868"/>
              </a:xfrm>
              <a:prstGeom prst="moon">
                <a:avLst>
                  <a:gd name="adj" fmla="val 75966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 38"/>
              <p:cNvSpPr/>
              <p:nvPr/>
            </p:nvSpPr>
            <p:spPr bwMode="auto">
              <a:xfrm>
                <a:off x="2520468" y="4895399"/>
                <a:ext cx="214354" cy="91358"/>
              </a:xfrm>
              <a:custGeom>
                <a:avLst/>
                <a:gdLst>
                  <a:gd name="connsiteX0" fmla="*/ 186447 w 372894"/>
                  <a:gd name="connsiteY0" fmla="*/ 0 h 192242"/>
                  <a:gd name="connsiteX1" fmla="*/ 371871 w 372894"/>
                  <a:gd name="connsiteY1" fmla="*/ 93611 h 192242"/>
                  <a:gd name="connsiteX2" fmla="*/ 372894 w 372894"/>
                  <a:gd name="connsiteY2" fmla="*/ 96121 h 192242"/>
                  <a:gd name="connsiteX3" fmla="*/ 371871 w 372894"/>
                  <a:gd name="connsiteY3" fmla="*/ 98631 h 192242"/>
                  <a:gd name="connsiteX4" fmla="*/ 186447 w 372894"/>
                  <a:gd name="connsiteY4" fmla="*/ 192242 h 192242"/>
                  <a:gd name="connsiteX5" fmla="*/ 1023 w 372894"/>
                  <a:gd name="connsiteY5" fmla="*/ 98631 h 192242"/>
                  <a:gd name="connsiteX6" fmla="*/ 0 w 372894"/>
                  <a:gd name="connsiteY6" fmla="*/ 96121 h 192242"/>
                  <a:gd name="connsiteX7" fmla="*/ 1023 w 372894"/>
                  <a:gd name="connsiteY7" fmla="*/ 93611 h 192242"/>
                  <a:gd name="connsiteX8" fmla="*/ 186447 w 372894"/>
                  <a:gd name="connsiteY8" fmla="*/ 0 h 192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2894" h="192242">
                    <a:moveTo>
                      <a:pt x="186447" y="0"/>
                    </a:moveTo>
                    <a:cubicBezTo>
                      <a:pt x="269803" y="0"/>
                      <a:pt x="341321" y="38600"/>
                      <a:pt x="371871" y="93611"/>
                    </a:cubicBezTo>
                    <a:lnTo>
                      <a:pt x="372894" y="96121"/>
                    </a:lnTo>
                    <a:lnTo>
                      <a:pt x="371871" y="98631"/>
                    </a:lnTo>
                    <a:cubicBezTo>
                      <a:pt x="341321" y="153642"/>
                      <a:pt x="269803" y="192242"/>
                      <a:pt x="186447" y="192242"/>
                    </a:cubicBezTo>
                    <a:cubicBezTo>
                      <a:pt x="103091" y="192242"/>
                      <a:pt x="31573" y="153642"/>
                      <a:pt x="1023" y="98631"/>
                    </a:cubicBezTo>
                    <a:lnTo>
                      <a:pt x="0" y="96121"/>
                    </a:lnTo>
                    <a:lnTo>
                      <a:pt x="1023" y="93611"/>
                    </a:lnTo>
                    <a:cubicBezTo>
                      <a:pt x="31573" y="38600"/>
                      <a:pt x="103091" y="0"/>
                      <a:pt x="18644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/>
              <p:cNvSpPr/>
              <p:nvPr/>
            </p:nvSpPr>
            <p:spPr bwMode="auto">
              <a:xfrm>
                <a:off x="2587196" y="4895397"/>
                <a:ext cx="80899" cy="8089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月 40"/>
              <p:cNvSpPr/>
              <p:nvPr/>
            </p:nvSpPr>
            <p:spPr bwMode="auto">
              <a:xfrm rot="5400000">
                <a:off x="2604786" y="4730072"/>
                <a:ext cx="45720" cy="215868"/>
              </a:xfrm>
              <a:prstGeom prst="moon">
                <a:avLst>
                  <a:gd name="adj" fmla="val 75966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月 41"/>
              <p:cNvSpPr/>
              <p:nvPr/>
            </p:nvSpPr>
            <p:spPr bwMode="auto">
              <a:xfrm rot="16200000">
                <a:off x="2450848" y="5085902"/>
                <a:ext cx="45719" cy="182109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 42"/>
              <p:cNvSpPr/>
              <p:nvPr/>
            </p:nvSpPr>
            <p:spPr bwMode="auto">
              <a:xfrm rot="2700000">
                <a:off x="2292522" y="5048227"/>
                <a:ext cx="45719" cy="147631"/>
              </a:xfrm>
              <a:custGeom>
                <a:avLst/>
                <a:gdLst>
                  <a:gd name="connsiteX0" fmla="*/ 74533 w 74533"/>
                  <a:gd name="connsiteY0" fmla="*/ 0 h 201299"/>
                  <a:gd name="connsiteX1" fmla="*/ 46863 w 74533"/>
                  <a:gd name="connsiteY1" fmla="*/ 37173 h 201299"/>
                  <a:gd name="connsiteX2" fmla="*/ 32715 w 74533"/>
                  <a:gd name="connsiteY2" fmla="*/ 100651 h 201299"/>
                  <a:gd name="connsiteX3" fmla="*/ 46863 w 74533"/>
                  <a:gd name="connsiteY3" fmla="*/ 164130 h 201299"/>
                  <a:gd name="connsiteX4" fmla="*/ 74530 w 74533"/>
                  <a:gd name="connsiteY4" fmla="*/ 201299 h 201299"/>
                  <a:gd name="connsiteX5" fmla="*/ 47807 w 74533"/>
                  <a:gd name="connsiteY5" fmla="*/ 187709 h 201299"/>
                  <a:gd name="connsiteX6" fmla="*/ 0 w 74533"/>
                  <a:gd name="connsiteY6" fmla="*/ 100650 h 201299"/>
                  <a:gd name="connsiteX7" fmla="*/ 47807 w 74533"/>
                  <a:gd name="connsiteY7" fmla="*/ 13591 h 201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3" h="201299">
                    <a:moveTo>
                      <a:pt x="74533" y="0"/>
                    </a:moveTo>
                    <a:lnTo>
                      <a:pt x="46863" y="37173"/>
                    </a:lnTo>
                    <a:cubicBezTo>
                      <a:pt x="37753" y="56684"/>
                      <a:pt x="32715" y="78135"/>
                      <a:pt x="32715" y="100651"/>
                    </a:cubicBezTo>
                    <a:cubicBezTo>
                      <a:pt x="32715" y="123168"/>
                      <a:pt x="37753" y="144619"/>
                      <a:pt x="46863" y="164130"/>
                    </a:cubicBezTo>
                    <a:lnTo>
                      <a:pt x="74530" y="201299"/>
                    </a:lnTo>
                    <a:lnTo>
                      <a:pt x="47807" y="187709"/>
                    </a:lnTo>
                    <a:cubicBezTo>
                      <a:pt x="18270" y="165429"/>
                      <a:pt x="0" y="134649"/>
                      <a:pt x="0" y="100650"/>
                    </a:cubicBezTo>
                    <a:cubicBezTo>
                      <a:pt x="0" y="66652"/>
                      <a:pt x="18270" y="35872"/>
                      <a:pt x="47807" y="1359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フリーフォーム 43"/>
              <p:cNvSpPr/>
              <p:nvPr/>
            </p:nvSpPr>
            <p:spPr bwMode="auto">
              <a:xfrm rot="18900000" flipH="1">
                <a:off x="2611574" y="5043484"/>
                <a:ext cx="45719" cy="147631"/>
              </a:xfrm>
              <a:custGeom>
                <a:avLst/>
                <a:gdLst>
                  <a:gd name="connsiteX0" fmla="*/ 74533 w 74533"/>
                  <a:gd name="connsiteY0" fmla="*/ 0 h 201299"/>
                  <a:gd name="connsiteX1" fmla="*/ 46863 w 74533"/>
                  <a:gd name="connsiteY1" fmla="*/ 37173 h 201299"/>
                  <a:gd name="connsiteX2" fmla="*/ 32715 w 74533"/>
                  <a:gd name="connsiteY2" fmla="*/ 100651 h 201299"/>
                  <a:gd name="connsiteX3" fmla="*/ 46863 w 74533"/>
                  <a:gd name="connsiteY3" fmla="*/ 164130 h 201299"/>
                  <a:gd name="connsiteX4" fmla="*/ 74530 w 74533"/>
                  <a:gd name="connsiteY4" fmla="*/ 201299 h 201299"/>
                  <a:gd name="connsiteX5" fmla="*/ 47807 w 74533"/>
                  <a:gd name="connsiteY5" fmla="*/ 187709 h 201299"/>
                  <a:gd name="connsiteX6" fmla="*/ 0 w 74533"/>
                  <a:gd name="connsiteY6" fmla="*/ 100650 h 201299"/>
                  <a:gd name="connsiteX7" fmla="*/ 47807 w 74533"/>
                  <a:gd name="connsiteY7" fmla="*/ 13591 h 201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3" h="201299">
                    <a:moveTo>
                      <a:pt x="74533" y="0"/>
                    </a:moveTo>
                    <a:lnTo>
                      <a:pt x="46863" y="37173"/>
                    </a:lnTo>
                    <a:cubicBezTo>
                      <a:pt x="37753" y="56684"/>
                      <a:pt x="32715" y="78135"/>
                      <a:pt x="32715" y="100651"/>
                    </a:cubicBezTo>
                    <a:cubicBezTo>
                      <a:pt x="32715" y="123168"/>
                      <a:pt x="37753" y="144619"/>
                      <a:pt x="46863" y="164130"/>
                    </a:cubicBezTo>
                    <a:lnTo>
                      <a:pt x="74530" y="201299"/>
                    </a:lnTo>
                    <a:lnTo>
                      <a:pt x="47807" y="187709"/>
                    </a:lnTo>
                    <a:cubicBezTo>
                      <a:pt x="18270" y="165429"/>
                      <a:pt x="0" y="134649"/>
                      <a:pt x="0" y="100650"/>
                    </a:cubicBezTo>
                    <a:cubicBezTo>
                      <a:pt x="0" y="66652"/>
                      <a:pt x="18270" y="35872"/>
                      <a:pt x="47807" y="1359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349470" y="1523647"/>
              <a:ext cx="1740429" cy="1081299"/>
              <a:chOff x="349470" y="1523647"/>
              <a:chExt cx="1740429" cy="1081299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5" name="グループ化 14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20" name="楕円 19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角丸四角形 20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2" name="グループ化 21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23" name="片側の 2 つの角を丸めた四角形 2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" name="片側の 2 つの角を丸めた四角形 2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6" name="角丸四角形 15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正方形/長方形 17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正方形/長方形 18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8" name="フリーフォーム 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" name="フリーフォーム 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リーフォーム 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 1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 1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リーフォーム 1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 1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0" name="グループ化 79"/>
          <p:cNvGrpSpPr/>
          <p:nvPr/>
        </p:nvGrpSpPr>
        <p:grpSpPr>
          <a:xfrm>
            <a:off x="2246850" y="875908"/>
            <a:ext cx="1740429" cy="1729038"/>
            <a:chOff x="2246850" y="875908"/>
            <a:chExt cx="1740429" cy="1729038"/>
          </a:xfrm>
        </p:grpSpPr>
        <p:grpSp>
          <p:nvGrpSpPr>
            <p:cNvPr id="81" name="グループ化 80"/>
            <p:cNvGrpSpPr/>
            <p:nvPr/>
          </p:nvGrpSpPr>
          <p:grpSpPr>
            <a:xfrm>
              <a:off x="2358729" y="875908"/>
              <a:ext cx="1516670" cy="1125814"/>
              <a:chOff x="2324740" y="875908"/>
              <a:chExt cx="1516670" cy="1125814"/>
            </a:xfrm>
          </p:grpSpPr>
          <p:sp>
            <p:nvSpPr>
              <p:cNvPr id="152" name="正方形/長方形 151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" name="グループ化 152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154" name="正方形/長方形 153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正方形/長方形 154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正方形/長方形 155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正方形/長方形 156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正方形/長方形 157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正方形/長方形 158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正方形/長方形 159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正方形/長方形 160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正方形/長方形 161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正方形/長方形 162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正方形/長方形 163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正方形/長方形 164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正方形/長方形 165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正方形/長方形 166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正方形/長方形 167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正方形/長方形 168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正方形/長方形 169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正方形/長方形 170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正方形/長方形 171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正方形/長方形 172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正方形/長方形 173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正方形/長方形 174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正方形/長方形 175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正方形/長方形 176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正方形/長方形 177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2" name="グループ化 81"/>
            <p:cNvGrpSpPr/>
            <p:nvPr/>
          </p:nvGrpSpPr>
          <p:grpSpPr>
            <a:xfrm>
              <a:off x="2864052" y="1008766"/>
              <a:ext cx="506024" cy="821158"/>
              <a:chOff x="3423401" y="4464115"/>
              <a:chExt cx="947462" cy="1537510"/>
            </a:xfrm>
          </p:grpSpPr>
          <p:sp>
            <p:nvSpPr>
              <p:cNvPr id="116" name="角丸四角形 115"/>
              <p:cNvSpPr/>
              <p:nvPr/>
            </p:nvSpPr>
            <p:spPr bwMode="auto">
              <a:xfrm>
                <a:off x="3488324" y="4528919"/>
                <a:ext cx="829004" cy="480455"/>
              </a:xfrm>
              <a:prstGeom prst="roundRect">
                <a:avLst>
                  <a:gd name="adj" fmla="val 47496"/>
                </a:avLst>
              </a:prstGeom>
              <a:pattFill prst="dkHorz">
                <a:fgClr>
                  <a:schemeClr val="bg1">
                    <a:lumMod val="50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17" name="フリーフォーム 116"/>
              <p:cNvSpPr/>
              <p:nvPr/>
            </p:nvSpPr>
            <p:spPr bwMode="auto">
              <a:xfrm>
                <a:off x="4262694" y="5515162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" name="台形 117"/>
              <p:cNvSpPr/>
              <p:nvPr/>
            </p:nvSpPr>
            <p:spPr>
              <a:xfrm>
                <a:off x="3773706" y="5234586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9" name="グループ化 118"/>
              <p:cNvGrpSpPr/>
              <p:nvPr/>
            </p:nvGrpSpPr>
            <p:grpSpPr>
              <a:xfrm>
                <a:off x="3717150" y="5357552"/>
                <a:ext cx="360161" cy="644070"/>
                <a:chOff x="3717150" y="5357552"/>
                <a:chExt cx="360161" cy="644070"/>
              </a:xfrm>
            </p:grpSpPr>
            <p:sp>
              <p:nvSpPr>
                <p:cNvPr id="147" name="台形 146"/>
                <p:cNvSpPr/>
                <p:nvPr/>
              </p:nvSpPr>
              <p:spPr>
                <a:xfrm rot="10800000">
                  <a:off x="3718929" y="5385671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" name="台形 147"/>
                <p:cNvSpPr/>
                <p:nvPr/>
              </p:nvSpPr>
              <p:spPr>
                <a:xfrm rot="10800000" flipV="1">
                  <a:off x="3824203" y="5458226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" name="台形 148"/>
                <p:cNvSpPr/>
                <p:nvPr/>
              </p:nvSpPr>
              <p:spPr>
                <a:xfrm rot="10800000">
                  <a:off x="3824203" y="5357552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" name="平行四辺形 149"/>
                <p:cNvSpPr/>
                <p:nvPr/>
              </p:nvSpPr>
              <p:spPr>
                <a:xfrm>
                  <a:off x="371715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" name="平行四辺形 150"/>
                <p:cNvSpPr/>
                <p:nvPr/>
              </p:nvSpPr>
              <p:spPr>
                <a:xfrm flipH="1">
                  <a:off x="389713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00B0F0"/>
                  </a:fgClr>
                  <a:bgClr>
                    <a:srgbClr val="9DC3E6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0" name="グループ化 119"/>
              <p:cNvGrpSpPr/>
              <p:nvPr/>
            </p:nvGrpSpPr>
            <p:grpSpPr>
              <a:xfrm>
                <a:off x="3473166" y="4827069"/>
                <a:ext cx="137247" cy="232292"/>
                <a:chOff x="1564361" y="1500881"/>
                <a:chExt cx="156844" cy="201655"/>
              </a:xfrm>
            </p:grpSpPr>
            <p:sp>
              <p:nvSpPr>
                <p:cNvPr id="145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1" name="フリーフォーム 120"/>
              <p:cNvSpPr/>
              <p:nvPr/>
            </p:nvSpPr>
            <p:spPr bwMode="auto">
              <a:xfrm flipH="1">
                <a:off x="3423401" y="5515162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フリーフォーム 121"/>
              <p:cNvSpPr/>
              <p:nvPr/>
            </p:nvSpPr>
            <p:spPr>
              <a:xfrm>
                <a:off x="3503829" y="5385674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" name="平行四辺形 14"/>
              <p:cNvSpPr/>
              <p:nvPr/>
            </p:nvSpPr>
            <p:spPr>
              <a:xfrm flipH="1">
                <a:off x="3654045" y="5385675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" name="平行四辺形 14"/>
              <p:cNvSpPr/>
              <p:nvPr/>
            </p:nvSpPr>
            <p:spPr>
              <a:xfrm>
                <a:off x="3867169" y="5385675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5" name="グループ化 124"/>
              <p:cNvGrpSpPr/>
              <p:nvPr/>
            </p:nvGrpSpPr>
            <p:grpSpPr>
              <a:xfrm flipH="1">
                <a:off x="4192753" y="4827069"/>
                <a:ext cx="137247" cy="232292"/>
                <a:chOff x="1564361" y="1500881"/>
                <a:chExt cx="156844" cy="201655"/>
              </a:xfrm>
            </p:grpSpPr>
            <p:sp>
              <p:nvSpPr>
                <p:cNvPr id="143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4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6" name="フリーフォーム 125"/>
              <p:cNvSpPr/>
              <p:nvPr/>
            </p:nvSpPr>
            <p:spPr>
              <a:xfrm>
                <a:off x="3565039" y="4464115"/>
                <a:ext cx="677491" cy="846406"/>
              </a:xfrm>
              <a:custGeom>
                <a:avLst/>
                <a:gdLst>
                  <a:gd name="connsiteX0" fmla="*/ 338999 w 677491"/>
                  <a:gd name="connsiteY0" fmla="*/ 0 h 846406"/>
                  <a:gd name="connsiteX1" fmla="*/ 677491 w 677491"/>
                  <a:gd name="connsiteY1" fmla="*/ 304428 h 846406"/>
                  <a:gd name="connsiteX2" fmla="*/ 677120 w 677491"/>
                  <a:gd name="connsiteY2" fmla="*/ 307741 h 846406"/>
                  <a:gd name="connsiteX3" fmla="*/ 677491 w 677491"/>
                  <a:gd name="connsiteY3" fmla="*/ 311179 h 846406"/>
                  <a:gd name="connsiteX4" fmla="*/ 677491 w 677491"/>
                  <a:gd name="connsiteY4" fmla="*/ 484835 h 846406"/>
                  <a:gd name="connsiteX5" fmla="*/ 673261 w 677491"/>
                  <a:gd name="connsiteY5" fmla="*/ 524003 h 846406"/>
                  <a:gd name="connsiteX6" fmla="*/ 671203 w 677491"/>
                  <a:gd name="connsiteY6" fmla="*/ 530191 h 846406"/>
                  <a:gd name="connsiteX7" fmla="*/ 669920 w 677491"/>
                  <a:gd name="connsiteY7" fmla="*/ 544429 h 846406"/>
                  <a:gd name="connsiteX8" fmla="*/ 338745 w 677491"/>
                  <a:gd name="connsiteY8" fmla="*/ 846406 h 846406"/>
                  <a:gd name="connsiteX9" fmla="*/ 7570 w 677491"/>
                  <a:gd name="connsiteY9" fmla="*/ 544429 h 846406"/>
                  <a:gd name="connsiteX10" fmla="*/ 6287 w 677491"/>
                  <a:gd name="connsiteY10" fmla="*/ 530187 h 846406"/>
                  <a:gd name="connsiteX11" fmla="*/ 4230 w 677491"/>
                  <a:gd name="connsiteY11" fmla="*/ 524003 h 846406"/>
                  <a:gd name="connsiteX12" fmla="*/ 0 w 677491"/>
                  <a:gd name="connsiteY12" fmla="*/ 484835 h 846406"/>
                  <a:gd name="connsiteX13" fmla="*/ 0 w 677491"/>
                  <a:gd name="connsiteY13" fmla="*/ 311179 h 846406"/>
                  <a:gd name="connsiteX14" fmla="*/ 620 w 677491"/>
                  <a:gd name="connsiteY14" fmla="*/ 305437 h 846406"/>
                  <a:gd name="connsiteX15" fmla="*/ 507 w 677491"/>
                  <a:gd name="connsiteY15" fmla="*/ 304428 h 846406"/>
                  <a:gd name="connsiteX16" fmla="*/ 338999 w 677491"/>
                  <a:gd name="connsiteY16" fmla="*/ 0 h 846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77491" h="846406">
                    <a:moveTo>
                      <a:pt x="338999" y="0"/>
                    </a:moveTo>
                    <a:cubicBezTo>
                      <a:pt x="525943" y="0"/>
                      <a:pt x="677491" y="136297"/>
                      <a:pt x="677491" y="304428"/>
                    </a:cubicBezTo>
                    <a:lnTo>
                      <a:pt x="677120" y="307741"/>
                    </a:lnTo>
                    <a:lnTo>
                      <a:pt x="677491" y="311179"/>
                    </a:lnTo>
                    <a:lnTo>
                      <a:pt x="677491" y="484835"/>
                    </a:lnTo>
                    <a:cubicBezTo>
                      <a:pt x="677491" y="498252"/>
                      <a:pt x="676035" y="511352"/>
                      <a:pt x="673261" y="524003"/>
                    </a:cubicBezTo>
                    <a:lnTo>
                      <a:pt x="671203" y="530191"/>
                    </a:lnTo>
                    <a:lnTo>
                      <a:pt x="669920" y="544429"/>
                    </a:lnTo>
                    <a:cubicBezTo>
                      <a:pt x="638399" y="716768"/>
                      <a:pt x="502104" y="846406"/>
                      <a:pt x="338745" y="846406"/>
                    </a:cubicBezTo>
                    <a:cubicBezTo>
                      <a:pt x="175386" y="846406"/>
                      <a:pt x="39091" y="716768"/>
                      <a:pt x="7570" y="544429"/>
                    </a:cubicBezTo>
                    <a:lnTo>
                      <a:pt x="6287" y="530187"/>
                    </a:lnTo>
                    <a:lnTo>
                      <a:pt x="4230" y="524003"/>
                    </a:lnTo>
                    <a:cubicBezTo>
                      <a:pt x="1457" y="511352"/>
                      <a:pt x="0" y="498252"/>
                      <a:pt x="0" y="484835"/>
                    </a:cubicBezTo>
                    <a:lnTo>
                      <a:pt x="0" y="311179"/>
                    </a:lnTo>
                    <a:lnTo>
                      <a:pt x="620" y="305437"/>
                    </a:lnTo>
                    <a:lnTo>
                      <a:pt x="507" y="304428"/>
                    </a:lnTo>
                    <a:cubicBezTo>
                      <a:pt x="507" y="136297"/>
                      <a:pt x="152055" y="0"/>
                      <a:pt x="338999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7" name="グループ化 126"/>
              <p:cNvGrpSpPr/>
              <p:nvPr/>
            </p:nvGrpSpPr>
            <p:grpSpPr>
              <a:xfrm>
                <a:off x="3822226" y="4876159"/>
                <a:ext cx="174773" cy="220049"/>
                <a:chOff x="3822226" y="4876159"/>
                <a:chExt cx="174773" cy="220049"/>
              </a:xfrm>
            </p:grpSpPr>
            <p:sp>
              <p:nvSpPr>
                <p:cNvPr id="141" name="円/楕円 688"/>
                <p:cNvSpPr/>
                <p:nvPr/>
              </p:nvSpPr>
              <p:spPr>
                <a:xfrm>
                  <a:off x="3822226" y="4959075"/>
                  <a:ext cx="174773" cy="113896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" name="フリーフォーム 141"/>
                <p:cNvSpPr/>
                <p:nvPr/>
              </p:nvSpPr>
              <p:spPr>
                <a:xfrm rot="5400000">
                  <a:off x="3799588" y="4929236"/>
                  <a:ext cx="220049" cy="113896"/>
                </a:xfrm>
                <a:custGeom>
                  <a:avLst/>
                  <a:gdLst>
                    <a:gd name="connsiteX0" fmla="*/ 0 w 220049"/>
                    <a:gd name="connsiteY0" fmla="*/ 100381 h 113896"/>
                    <a:gd name="connsiteX1" fmla="*/ 140 w 220049"/>
                    <a:gd name="connsiteY1" fmla="*/ 100028 h 113896"/>
                    <a:gd name="connsiteX2" fmla="*/ 5271 w 220049"/>
                    <a:gd name="connsiteY2" fmla="*/ 56948 h 113896"/>
                    <a:gd name="connsiteX3" fmla="*/ 140 w 220049"/>
                    <a:gd name="connsiteY3" fmla="*/ 13868 h 113896"/>
                    <a:gd name="connsiteX4" fmla="*/ 0 w 220049"/>
                    <a:gd name="connsiteY4" fmla="*/ 13515 h 113896"/>
                    <a:gd name="connsiteX5" fmla="*/ 28839 w 220049"/>
                    <a:gd name="connsiteY5" fmla="*/ 4475 h 113896"/>
                    <a:gd name="connsiteX6" fmla="*/ 76515 w 220049"/>
                    <a:gd name="connsiteY6" fmla="*/ 0 h 113896"/>
                    <a:gd name="connsiteX7" fmla="*/ 112397 w 220049"/>
                    <a:gd name="connsiteY7" fmla="*/ 3368 h 113896"/>
                    <a:gd name="connsiteX8" fmla="*/ 136789 w 220049"/>
                    <a:gd name="connsiteY8" fmla="*/ 0 h 113896"/>
                    <a:gd name="connsiteX9" fmla="*/ 220049 w 220049"/>
                    <a:gd name="connsiteY9" fmla="*/ 56948 h 113896"/>
                    <a:gd name="connsiteX10" fmla="*/ 136789 w 220049"/>
                    <a:gd name="connsiteY10" fmla="*/ 113896 h 113896"/>
                    <a:gd name="connsiteX11" fmla="*/ 112397 w 220049"/>
                    <a:gd name="connsiteY11" fmla="*/ 110528 h 113896"/>
                    <a:gd name="connsiteX12" fmla="*/ 76515 w 220049"/>
                    <a:gd name="connsiteY12" fmla="*/ 113896 h 113896"/>
                    <a:gd name="connsiteX13" fmla="*/ 28839 w 220049"/>
                    <a:gd name="connsiteY13" fmla="*/ 109421 h 113896"/>
                    <a:gd name="connsiteX0" fmla="*/ 5271 w 220049"/>
                    <a:gd name="connsiteY0" fmla="*/ 56948 h 148388"/>
                    <a:gd name="connsiteX1" fmla="*/ 140 w 220049"/>
                    <a:gd name="connsiteY1" fmla="*/ 13868 h 148388"/>
                    <a:gd name="connsiteX2" fmla="*/ 0 w 220049"/>
                    <a:gd name="connsiteY2" fmla="*/ 13515 h 148388"/>
                    <a:gd name="connsiteX3" fmla="*/ 28839 w 220049"/>
                    <a:gd name="connsiteY3" fmla="*/ 4475 h 148388"/>
                    <a:gd name="connsiteX4" fmla="*/ 76515 w 220049"/>
                    <a:gd name="connsiteY4" fmla="*/ 0 h 148388"/>
                    <a:gd name="connsiteX5" fmla="*/ 112397 w 220049"/>
                    <a:gd name="connsiteY5" fmla="*/ 3368 h 148388"/>
                    <a:gd name="connsiteX6" fmla="*/ 136789 w 220049"/>
                    <a:gd name="connsiteY6" fmla="*/ 0 h 148388"/>
                    <a:gd name="connsiteX7" fmla="*/ 220049 w 220049"/>
                    <a:gd name="connsiteY7" fmla="*/ 56948 h 148388"/>
                    <a:gd name="connsiteX8" fmla="*/ 136789 w 220049"/>
                    <a:gd name="connsiteY8" fmla="*/ 113896 h 148388"/>
                    <a:gd name="connsiteX9" fmla="*/ 112397 w 220049"/>
                    <a:gd name="connsiteY9" fmla="*/ 110528 h 148388"/>
                    <a:gd name="connsiteX10" fmla="*/ 76515 w 220049"/>
                    <a:gd name="connsiteY10" fmla="*/ 113896 h 148388"/>
                    <a:gd name="connsiteX11" fmla="*/ 28839 w 220049"/>
                    <a:gd name="connsiteY11" fmla="*/ 109421 h 148388"/>
                    <a:gd name="connsiteX12" fmla="*/ 0 w 220049"/>
                    <a:gd name="connsiteY12" fmla="*/ 100381 h 148388"/>
                    <a:gd name="connsiteX13" fmla="*/ 140 w 220049"/>
                    <a:gd name="connsiteY13" fmla="*/ 100028 h 148388"/>
                    <a:gd name="connsiteX14" fmla="*/ 96711 w 220049"/>
                    <a:gd name="connsiteY14" fmla="*/ 148388 h 148388"/>
                    <a:gd name="connsiteX0" fmla="*/ 5271 w 220049"/>
                    <a:gd name="connsiteY0" fmla="*/ 56948 h 113896"/>
                    <a:gd name="connsiteX1" fmla="*/ 140 w 220049"/>
                    <a:gd name="connsiteY1" fmla="*/ 13868 h 113896"/>
                    <a:gd name="connsiteX2" fmla="*/ 0 w 220049"/>
                    <a:gd name="connsiteY2" fmla="*/ 13515 h 113896"/>
                    <a:gd name="connsiteX3" fmla="*/ 28839 w 220049"/>
                    <a:gd name="connsiteY3" fmla="*/ 4475 h 113896"/>
                    <a:gd name="connsiteX4" fmla="*/ 76515 w 220049"/>
                    <a:gd name="connsiteY4" fmla="*/ 0 h 113896"/>
                    <a:gd name="connsiteX5" fmla="*/ 112397 w 220049"/>
                    <a:gd name="connsiteY5" fmla="*/ 3368 h 113896"/>
                    <a:gd name="connsiteX6" fmla="*/ 136789 w 220049"/>
                    <a:gd name="connsiteY6" fmla="*/ 0 h 113896"/>
                    <a:gd name="connsiteX7" fmla="*/ 220049 w 220049"/>
                    <a:gd name="connsiteY7" fmla="*/ 56948 h 113896"/>
                    <a:gd name="connsiteX8" fmla="*/ 136789 w 220049"/>
                    <a:gd name="connsiteY8" fmla="*/ 113896 h 113896"/>
                    <a:gd name="connsiteX9" fmla="*/ 112397 w 220049"/>
                    <a:gd name="connsiteY9" fmla="*/ 110528 h 113896"/>
                    <a:gd name="connsiteX10" fmla="*/ 76515 w 220049"/>
                    <a:gd name="connsiteY10" fmla="*/ 113896 h 113896"/>
                    <a:gd name="connsiteX11" fmla="*/ 28839 w 220049"/>
                    <a:gd name="connsiteY11" fmla="*/ 109421 h 113896"/>
                    <a:gd name="connsiteX12" fmla="*/ 0 w 220049"/>
                    <a:gd name="connsiteY12" fmla="*/ 100381 h 113896"/>
                    <a:gd name="connsiteX13" fmla="*/ 140 w 220049"/>
                    <a:gd name="connsiteY13" fmla="*/ 100028 h 113896"/>
                    <a:gd name="connsiteX0" fmla="*/ 140 w 220049"/>
                    <a:gd name="connsiteY0" fmla="*/ 13868 h 113896"/>
                    <a:gd name="connsiteX1" fmla="*/ 0 w 220049"/>
                    <a:gd name="connsiteY1" fmla="*/ 13515 h 113896"/>
                    <a:gd name="connsiteX2" fmla="*/ 28839 w 220049"/>
                    <a:gd name="connsiteY2" fmla="*/ 4475 h 113896"/>
                    <a:gd name="connsiteX3" fmla="*/ 76515 w 220049"/>
                    <a:gd name="connsiteY3" fmla="*/ 0 h 113896"/>
                    <a:gd name="connsiteX4" fmla="*/ 112397 w 220049"/>
                    <a:gd name="connsiteY4" fmla="*/ 3368 h 113896"/>
                    <a:gd name="connsiteX5" fmla="*/ 136789 w 220049"/>
                    <a:gd name="connsiteY5" fmla="*/ 0 h 113896"/>
                    <a:gd name="connsiteX6" fmla="*/ 220049 w 220049"/>
                    <a:gd name="connsiteY6" fmla="*/ 56948 h 113896"/>
                    <a:gd name="connsiteX7" fmla="*/ 136789 w 220049"/>
                    <a:gd name="connsiteY7" fmla="*/ 113896 h 113896"/>
                    <a:gd name="connsiteX8" fmla="*/ 112397 w 220049"/>
                    <a:gd name="connsiteY8" fmla="*/ 110528 h 113896"/>
                    <a:gd name="connsiteX9" fmla="*/ 76515 w 220049"/>
                    <a:gd name="connsiteY9" fmla="*/ 113896 h 113896"/>
                    <a:gd name="connsiteX10" fmla="*/ 28839 w 220049"/>
                    <a:gd name="connsiteY10" fmla="*/ 109421 h 113896"/>
                    <a:gd name="connsiteX11" fmla="*/ 0 w 220049"/>
                    <a:gd name="connsiteY11" fmla="*/ 100381 h 113896"/>
                    <a:gd name="connsiteX12" fmla="*/ 140 w 220049"/>
                    <a:gd name="connsiteY12" fmla="*/ 100028 h 1138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0049" h="113896">
                      <a:moveTo>
                        <a:pt x="140" y="13868"/>
                      </a:moveTo>
                      <a:cubicBezTo>
                        <a:pt x="93" y="13750"/>
                        <a:pt x="47" y="13633"/>
                        <a:pt x="0" y="13515"/>
                      </a:cubicBezTo>
                      <a:lnTo>
                        <a:pt x="28839" y="4475"/>
                      </a:lnTo>
                      <a:cubicBezTo>
                        <a:pt x="43492" y="1594"/>
                        <a:pt x="59603" y="0"/>
                        <a:pt x="76515" y="0"/>
                      </a:cubicBezTo>
                      <a:lnTo>
                        <a:pt x="112397" y="3368"/>
                      </a:lnTo>
                      <a:lnTo>
                        <a:pt x="136789" y="0"/>
                      </a:lnTo>
                      <a:cubicBezTo>
                        <a:pt x="182772" y="0"/>
                        <a:pt x="220049" y="25496"/>
                        <a:pt x="220049" y="56948"/>
                      </a:cubicBezTo>
                      <a:cubicBezTo>
                        <a:pt x="220049" y="88400"/>
                        <a:pt x="182772" y="113896"/>
                        <a:pt x="136789" y="113896"/>
                      </a:cubicBezTo>
                      <a:lnTo>
                        <a:pt x="112397" y="110528"/>
                      </a:lnTo>
                      <a:lnTo>
                        <a:pt x="76515" y="113896"/>
                      </a:lnTo>
                      <a:cubicBezTo>
                        <a:pt x="59603" y="113896"/>
                        <a:pt x="43492" y="112303"/>
                        <a:pt x="28839" y="109421"/>
                      </a:cubicBezTo>
                      <a:lnTo>
                        <a:pt x="0" y="100381"/>
                      </a:lnTo>
                      <a:cubicBezTo>
                        <a:pt x="47" y="100263"/>
                        <a:pt x="93" y="100146"/>
                        <a:pt x="140" y="100028"/>
                      </a:cubicBez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28" name="グループ化 127"/>
              <p:cNvGrpSpPr/>
              <p:nvPr/>
            </p:nvGrpSpPr>
            <p:grpSpPr>
              <a:xfrm>
                <a:off x="3610719" y="4730385"/>
                <a:ext cx="225746" cy="207853"/>
                <a:chOff x="3610719" y="4730385"/>
                <a:chExt cx="225746" cy="207853"/>
              </a:xfrm>
            </p:grpSpPr>
            <p:sp>
              <p:nvSpPr>
                <p:cNvPr id="137" name="楕円 136"/>
                <p:cNvSpPr/>
                <p:nvPr/>
              </p:nvSpPr>
              <p:spPr bwMode="auto">
                <a:xfrm>
                  <a:off x="3612465" y="4807645"/>
                  <a:ext cx="221352" cy="130593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 137"/>
                <p:cNvSpPr/>
                <p:nvPr/>
              </p:nvSpPr>
              <p:spPr bwMode="auto">
                <a:xfrm>
                  <a:off x="3618912" y="4804956"/>
                  <a:ext cx="208458" cy="46457"/>
                </a:xfrm>
                <a:custGeom>
                  <a:avLst/>
                  <a:gdLst>
                    <a:gd name="connsiteX0" fmla="*/ 104229 w 208458"/>
                    <a:gd name="connsiteY0" fmla="*/ 0 h 46457"/>
                    <a:gd name="connsiteX1" fmla="*/ 206208 w 208458"/>
                    <a:gd name="connsiteY1" fmla="*/ 39881 h 46457"/>
                    <a:gd name="connsiteX2" fmla="*/ 208458 w 208458"/>
                    <a:gd name="connsiteY2" fmla="*/ 46457 h 46457"/>
                    <a:gd name="connsiteX3" fmla="*/ 163991 w 208458"/>
                    <a:gd name="connsiteY3" fmla="*/ 33707 h 46457"/>
                    <a:gd name="connsiteX4" fmla="*/ 104229 w 208458"/>
                    <a:gd name="connsiteY4" fmla="*/ 28575 h 46457"/>
                    <a:gd name="connsiteX5" fmla="*/ 44467 w 208458"/>
                    <a:gd name="connsiteY5" fmla="*/ 33707 h 46457"/>
                    <a:gd name="connsiteX6" fmla="*/ 0 w 208458"/>
                    <a:gd name="connsiteY6" fmla="*/ 46457 h 46457"/>
                    <a:gd name="connsiteX7" fmla="*/ 2251 w 208458"/>
                    <a:gd name="connsiteY7" fmla="*/ 39881 h 46457"/>
                    <a:gd name="connsiteX8" fmla="*/ 104229 w 208458"/>
                    <a:gd name="connsiteY8" fmla="*/ 0 h 46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8458" h="46457">
                      <a:moveTo>
                        <a:pt x="104229" y="0"/>
                      </a:moveTo>
                      <a:cubicBezTo>
                        <a:pt x="150073" y="0"/>
                        <a:pt x="189406" y="16444"/>
                        <a:pt x="206208" y="39881"/>
                      </a:cubicBezTo>
                      <a:lnTo>
                        <a:pt x="208458" y="46457"/>
                      </a:lnTo>
                      <a:lnTo>
                        <a:pt x="163991" y="33707"/>
                      </a:lnTo>
                      <a:cubicBezTo>
                        <a:pt x="145623" y="30402"/>
                        <a:pt x="125428" y="28575"/>
                        <a:pt x="104229" y="28575"/>
                      </a:cubicBezTo>
                      <a:cubicBezTo>
                        <a:pt x="83031" y="28575"/>
                        <a:pt x="62836" y="30402"/>
                        <a:pt x="44467" y="33707"/>
                      </a:cubicBezTo>
                      <a:lnTo>
                        <a:pt x="0" y="46457"/>
                      </a:lnTo>
                      <a:lnTo>
                        <a:pt x="2251" y="39881"/>
                      </a:lnTo>
                      <a:cubicBezTo>
                        <a:pt x="19052" y="16444"/>
                        <a:pt x="58385" y="0"/>
                        <a:pt x="10422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9" name="楕円 138"/>
                <p:cNvSpPr/>
                <p:nvPr/>
              </p:nvSpPr>
              <p:spPr bwMode="auto">
                <a:xfrm>
                  <a:off x="3684430" y="4834891"/>
                  <a:ext cx="70848" cy="7610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 139"/>
                <p:cNvSpPr/>
                <p:nvPr/>
              </p:nvSpPr>
              <p:spPr bwMode="auto">
                <a:xfrm>
                  <a:off x="3610719" y="4730385"/>
                  <a:ext cx="225746" cy="60390"/>
                </a:xfrm>
                <a:custGeom>
                  <a:avLst/>
                  <a:gdLst>
                    <a:gd name="connsiteX0" fmla="*/ 71050 w 225746"/>
                    <a:gd name="connsiteY0" fmla="*/ 0 h 60390"/>
                    <a:gd name="connsiteX1" fmla="*/ 225746 w 225746"/>
                    <a:gd name="connsiteY1" fmla="*/ 56449 h 60390"/>
                    <a:gd name="connsiteX2" fmla="*/ 219011 w 225746"/>
                    <a:gd name="connsiteY2" fmla="*/ 60390 h 60390"/>
                    <a:gd name="connsiteX3" fmla="*/ 0 w 225746"/>
                    <a:gd name="connsiteY3" fmla="*/ 41573 h 60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5746" h="60390">
                      <a:moveTo>
                        <a:pt x="71050" y="0"/>
                      </a:moveTo>
                      <a:lnTo>
                        <a:pt x="225746" y="56449"/>
                      </a:lnTo>
                      <a:lnTo>
                        <a:pt x="219011" y="60390"/>
                      </a:lnTo>
                      <a:lnTo>
                        <a:pt x="0" y="41573"/>
                      </a:lnTo>
                      <a:close/>
                    </a:path>
                  </a:pathLst>
                </a:custGeom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29" name="グループ化 128"/>
              <p:cNvGrpSpPr/>
              <p:nvPr/>
            </p:nvGrpSpPr>
            <p:grpSpPr>
              <a:xfrm flipH="1">
                <a:off x="3975689" y="4730385"/>
                <a:ext cx="225746" cy="207853"/>
                <a:chOff x="3610719" y="4730385"/>
                <a:chExt cx="225746" cy="207853"/>
              </a:xfrm>
            </p:grpSpPr>
            <p:sp>
              <p:nvSpPr>
                <p:cNvPr id="133" name="楕円 132"/>
                <p:cNvSpPr/>
                <p:nvPr/>
              </p:nvSpPr>
              <p:spPr bwMode="auto">
                <a:xfrm>
                  <a:off x="3612465" y="4807645"/>
                  <a:ext cx="221352" cy="130593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リーフォーム 133"/>
                <p:cNvSpPr/>
                <p:nvPr/>
              </p:nvSpPr>
              <p:spPr bwMode="auto">
                <a:xfrm>
                  <a:off x="3618912" y="4804956"/>
                  <a:ext cx="208458" cy="46457"/>
                </a:xfrm>
                <a:custGeom>
                  <a:avLst/>
                  <a:gdLst>
                    <a:gd name="connsiteX0" fmla="*/ 104229 w 208458"/>
                    <a:gd name="connsiteY0" fmla="*/ 0 h 46457"/>
                    <a:gd name="connsiteX1" fmla="*/ 206208 w 208458"/>
                    <a:gd name="connsiteY1" fmla="*/ 39881 h 46457"/>
                    <a:gd name="connsiteX2" fmla="*/ 208458 w 208458"/>
                    <a:gd name="connsiteY2" fmla="*/ 46457 h 46457"/>
                    <a:gd name="connsiteX3" fmla="*/ 163991 w 208458"/>
                    <a:gd name="connsiteY3" fmla="*/ 33707 h 46457"/>
                    <a:gd name="connsiteX4" fmla="*/ 104229 w 208458"/>
                    <a:gd name="connsiteY4" fmla="*/ 28575 h 46457"/>
                    <a:gd name="connsiteX5" fmla="*/ 44467 w 208458"/>
                    <a:gd name="connsiteY5" fmla="*/ 33707 h 46457"/>
                    <a:gd name="connsiteX6" fmla="*/ 0 w 208458"/>
                    <a:gd name="connsiteY6" fmla="*/ 46457 h 46457"/>
                    <a:gd name="connsiteX7" fmla="*/ 2251 w 208458"/>
                    <a:gd name="connsiteY7" fmla="*/ 39881 h 46457"/>
                    <a:gd name="connsiteX8" fmla="*/ 104229 w 208458"/>
                    <a:gd name="connsiteY8" fmla="*/ 0 h 46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8458" h="46457">
                      <a:moveTo>
                        <a:pt x="104229" y="0"/>
                      </a:moveTo>
                      <a:cubicBezTo>
                        <a:pt x="150073" y="0"/>
                        <a:pt x="189406" y="16444"/>
                        <a:pt x="206208" y="39881"/>
                      </a:cubicBezTo>
                      <a:lnTo>
                        <a:pt x="208458" y="46457"/>
                      </a:lnTo>
                      <a:lnTo>
                        <a:pt x="163991" y="33707"/>
                      </a:lnTo>
                      <a:cubicBezTo>
                        <a:pt x="145623" y="30402"/>
                        <a:pt x="125428" y="28575"/>
                        <a:pt x="104229" y="28575"/>
                      </a:cubicBezTo>
                      <a:cubicBezTo>
                        <a:pt x="83031" y="28575"/>
                        <a:pt x="62836" y="30402"/>
                        <a:pt x="44467" y="33707"/>
                      </a:cubicBezTo>
                      <a:lnTo>
                        <a:pt x="0" y="46457"/>
                      </a:lnTo>
                      <a:lnTo>
                        <a:pt x="2251" y="39881"/>
                      </a:lnTo>
                      <a:cubicBezTo>
                        <a:pt x="19052" y="16444"/>
                        <a:pt x="58385" y="0"/>
                        <a:pt x="10422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35" name="楕円 134"/>
                <p:cNvSpPr/>
                <p:nvPr/>
              </p:nvSpPr>
              <p:spPr bwMode="auto">
                <a:xfrm>
                  <a:off x="3684430" y="4834891"/>
                  <a:ext cx="70848" cy="76102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リーフォーム 135"/>
                <p:cNvSpPr/>
                <p:nvPr/>
              </p:nvSpPr>
              <p:spPr bwMode="auto">
                <a:xfrm>
                  <a:off x="3610719" y="4730385"/>
                  <a:ext cx="225746" cy="60390"/>
                </a:xfrm>
                <a:custGeom>
                  <a:avLst/>
                  <a:gdLst>
                    <a:gd name="connsiteX0" fmla="*/ 71050 w 225746"/>
                    <a:gd name="connsiteY0" fmla="*/ 0 h 60390"/>
                    <a:gd name="connsiteX1" fmla="*/ 225746 w 225746"/>
                    <a:gd name="connsiteY1" fmla="*/ 56449 h 60390"/>
                    <a:gd name="connsiteX2" fmla="*/ 219011 w 225746"/>
                    <a:gd name="connsiteY2" fmla="*/ 60390 h 60390"/>
                    <a:gd name="connsiteX3" fmla="*/ 0 w 225746"/>
                    <a:gd name="connsiteY3" fmla="*/ 41573 h 603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5746" h="60390">
                      <a:moveTo>
                        <a:pt x="71050" y="0"/>
                      </a:moveTo>
                      <a:lnTo>
                        <a:pt x="225746" y="56449"/>
                      </a:lnTo>
                      <a:lnTo>
                        <a:pt x="219011" y="60390"/>
                      </a:lnTo>
                      <a:lnTo>
                        <a:pt x="0" y="41573"/>
                      </a:lnTo>
                      <a:close/>
                    </a:path>
                  </a:pathLst>
                </a:custGeom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3808973" y="5135881"/>
                <a:ext cx="189622" cy="85126"/>
                <a:chOff x="4397498" y="5130165"/>
                <a:chExt cx="412795" cy="118472"/>
              </a:xfrm>
            </p:grpSpPr>
            <p:sp>
              <p:nvSpPr>
                <p:cNvPr id="131" name="フリーフォーム 130"/>
                <p:cNvSpPr/>
                <p:nvPr/>
              </p:nvSpPr>
              <p:spPr bwMode="auto">
                <a:xfrm>
                  <a:off x="4397498" y="5130165"/>
                  <a:ext cx="412795" cy="118472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 131"/>
                <p:cNvSpPr/>
                <p:nvPr/>
              </p:nvSpPr>
              <p:spPr bwMode="auto">
                <a:xfrm>
                  <a:off x="4397498" y="5166541"/>
                  <a:ext cx="412795" cy="45720"/>
                </a:xfrm>
                <a:custGeom>
                  <a:avLst/>
                  <a:gdLst>
                    <a:gd name="connsiteX0" fmla="*/ 206397 w 412795"/>
                    <a:gd name="connsiteY0" fmla="*/ 0 h 72086"/>
                    <a:gd name="connsiteX1" fmla="*/ 371176 w 412795"/>
                    <a:gd name="connsiteY1" fmla="*/ 18926 h 72086"/>
                    <a:gd name="connsiteX2" fmla="*/ 412795 w 412795"/>
                    <a:gd name="connsiteY2" fmla="*/ 36043 h 72086"/>
                    <a:gd name="connsiteX3" fmla="*/ 371176 w 412795"/>
                    <a:gd name="connsiteY3" fmla="*/ 53160 h 72086"/>
                    <a:gd name="connsiteX4" fmla="*/ 206397 w 412795"/>
                    <a:gd name="connsiteY4" fmla="*/ 72086 h 72086"/>
                    <a:gd name="connsiteX5" fmla="*/ 41619 w 412795"/>
                    <a:gd name="connsiteY5" fmla="*/ 53160 h 72086"/>
                    <a:gd name="connsiteX6" fmla="*/ 0 w 412795"/>
                    <a:gd name="connsiteY6" fmla="*/ 36043 h 72086"/>
                    <a:gd name="connsiteX7" fmla="*/ 41619 w 412795"/>
                    <a:gd name="connsiteY7" fmla="*/ 18926 h 72086"/>
                    <a:gd name="connsiteX8" fmla="*/ 206397 w 412795"/>
                    <a:gd name="connsiteY8" fmla="*/ 0 h 72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795" h="72086">
                      <a:moveTo>
                        <a:pt x="206397" y="0"/>
                      </a:moveTo>
                      <a:cubicBezTo>
                        <a:pt x="270747" y="0"/>
                        <a:pt x="329005" y="7233"/>
                        <a:pt x="371176" y="18926"/>
                      </a:cubicBezTo>
                      <a:lnTo>
                        <a:pt x="412795" y="36043"/>
                      </a:lnTo>
                      <a:lnTo>
                        <a:pt x="371176" y="53160"/>
                      </a:lnTo>
                      <a:cubicBezTo>
                        <a:pt x="329005" y="64854"/>
                        <a:pt x="270747" y="72086"/>
                        <a:pt x="206397" y="72086"/>
                      </a:cubicBezTo>
                      <a:cubicBezTo>
                        <a:pt x="142047" y="72086"/>
                        <a:pt x="83789" y="64854"/>
                        <a:pt x="41619" y="53160"/>
                      </a:cubicBezTo>
                      <a:lnTo>
                        <a:pt x="0" y="36043"/>
                      </a:lnTo>
                      <a:lnTo>
                        <a:pt x="41619" y="18926"/>
                      </a:lnTo>
                      <a:cubicBezTo>
                        <a:pt x="83789" y="7233"/>
                        <a:pt x="142047" y="0"/>
                        <a:pt x="206397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3" name="グループ化 82"/>
            <p:cNvGrpSpPr/>
            <p:nvPr/>
          </p:nvGrpSpPr>
          <p:grpSpPr>
            <a:xfrm>
              <a:off x="2246850" y="1418857"/>
              <a:ext cx="1740429" cy="1186089"/>
              <a:chOff x="2246850" y="1418857"/>
              <a:chExt cx="1740429" cy="1186089"/>
            </a:xfrm>
          </p:grpSpPr>
          <p:grpSp>
            <p:nvGrpSpPr>
              <p:cNvPr id="84" name="グループ化 83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93" name="グループ化 92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97" name="グループ化 96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13" name="フリーフォーム 112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4" name="片側の 2 つの角を丸めた四角形 113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5" name="角丸四角形 114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8" name="グループ化 97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11" name="台形 110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2" name="台形 111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9" name="グループ化 98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06" name="楕円 105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" name="角丸四角形 106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08" name="グループ化 107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09" name="片側の 2 つの角を丸めた四角形 108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10" name="片側の 2 つの角を丸めた四角形 109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00" name="グループ化 99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03" name="フリーフォーム 102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" name="片側の 2 つの角を丸めた四角形 103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5" name="角丸四角形 104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1" name="角丸四角形 100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角丸四角形 101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正方形/長方形 94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正方形/長方形 95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" name="グループ化 84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86" name="フリーフォーム 85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 86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 87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フリーフォーム 88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 89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 90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 91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79" name="グループ化 178"/>
          <p:cNvGrpSpPr/>
          <p:nvPr/>
        </p:nvGrpSpPr>
        <p:grpSpPr>
          <a:xfrm>
            <a:off x="4090277" y="875908"/>
            <a:ext cx="1740429" cy="1729038"/>
            <a:chOff x="4090277" y="875908"/>
            <a:chExt cx="1740429" cy="1729038"/>
          </a:xfrm>
        </p:grpSpPr>
        <p:grpSp>
          <p:nvGrpSpPr>
            <p:cNvPr id="180" name="グループ化 179"/>
            <p:cNvGrpSpPr/>
            <p:nvPr/>
          </p:nvGrpSpPr>
          <p:grpSpPr>
            <a:xfrm>
              <a:off x="4202156" y="875908"/>
              <a:ext cx="1516670" cy="1125814"/>
              <a:chOff x="4194180" y="875908"/>
              <a:chExt cx="1516670" cy="1125814"/>
            </a:xfrm>
          </p:grpSpPr>
          <p:sp>
            <p:nvSpPr>
              <p:cNvPr id="255" name="正方形/長方形 254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6" name="グループ化 255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257" name="正方形/長方形 256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正方形/長方形 257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正方形/長方形 258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正方形/長方形 259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正方形/長方形 260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正方形/長方形 261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正方形/長方形 262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正方形/長方形 263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5" name="正方形/長方形 264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6" name="正方形/長方形 265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7" name="正方形/長方形 266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8" name="正方形/長方形 267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" name="正方形/長方形 268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正方形/長方形 269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1" name="正方形/長方形 270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正方形/長方形 271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" name="正方形/長方形 272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" name="正方形/長方形 273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正方形/長方形 274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正方形/長方形 275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正方形/長方形 276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正方形/長方形 277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正方形/長方形 278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0" name="正方形/長方形 279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1" name="正方形/長方形 280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1" name="グループ化 180"/>
            <p:cNvGrpSpPr/>
            <p:nvPr/>
          </p:nvGrpSpPr>
          <p:grpSpPr>
            <a:xfrm>
              <a:off x="4701138" y="1004072"/>
              <a:ext cx="518706" cy="827730"/>
              <a:chOff x="4705350" y="4456556"/>
              <a:chExt cx="971208" cy="1549812"/>
            </a:xfrm>
          </p:grpSpPr>
          <p:sp>
            <p:nvSpPr>
              <p:cNvPr id="223" name="角丸四角形 222"/>
              <p:cNvSpPr/>
              <p:nvPr/>
            </p:nvSpPr>
            <p:spPr bwMode="auto">
              <a:xfrm>
                <a:off x="4803020" y="4456556"/>
                <a:ext cx="779112" cy="674441"/>
              </a:xfrm>
              <a:prstGeom prst="roundRect">
                <a:avLst>
                  <a:gd name="adj" fmla="val 44532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4" name="台形 223"/>
              <p:cNvSpPr/>
              <p:nvPr/>
            </p:nvSpPr>
            <p:spPr>
              <a:xfrm>
                <a:off x="4705350" y="5472176"/>
                <a:ext cx="971208" cy="534189"/>
              </a:xfrm>
              <a:prstGeom prst="trapezoid">
                <a:avLst>
                  <a:gd name="adj" fmla="val 19026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5" name="フリーフォーム 224"/>
              <p:cNvSpPr/>
              <p:nvPr/>
            </p:nvSpPr>
            <p:spPr>
              <a:xfrm>
                <a:off x="4871867" y="5239329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6" name="台形 225"/>
              <p:cNvSpPr/>
              <p:nvPr/>
            </p:nvSpPr>
            <p:spPr>
              <a:xfrm rot="10800000">
                <a:off x="5010795" y="5424577"/>
                <a:ext cx="360318" cy="271728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27" name="グループ化 226"/>
              <p:cNvGrpSpPr/>
              <p:nvPr/>
            </p:nvGrpSpPr>
            <p:grpSpPr>
              <a:xfrm rot="20700000">
                <a:off x="4769543" y="4807355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53" name="円/楕円 76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4" name="円/楕円 76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8" name="グループ化 227"/>
              <p:cNvGrpSpPr/>
              <p:nvPr/>
            </p:nvGrpSpPr>
            <p:grpSpPr>
              <a:xfrm rot="900000" flipH="1">
                <a:off x="5455072" y="4807356"/>
                <a:ext cx="157293" cy="225307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51" name="円/楕円 75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2" name="円/楕円 75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29" name="片側の 2 つの角を丸めた四角形 228"/>
              <p:cNvSpPr/>
              <p:nvPr/>
            </p:nvSpPr>
            <p:spPr bwMode="auto">
              <a:xfrm>
                <a:off x="5322234" y="5632003"/>
                <a:ext cx="197166" cy="194206"/>
              </a:xfrm>
              <a:prstGeom prst="round2SameRect">
                <a:avLst>
                  <a:gd name="adj1" fmla="val 0"/>
                  <a:gd name="adj2" fmla="val 27784"/>
                </a:avLst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0" name="角丸四角形 229"/>
              <p:cNvSpPr/>
              <p:nvPr/>
            </p:nvSpPr>
            <p:spPr bwMode="auto">
              <a:xfrm>
                <a:off x="4847196" y="4520219"/>
                <a:ext cx="696792" cy="780860"/>
              </a:xfrm>
              <a:prstGeom prst="roundRect">
                <a:avLst>
                  <a:gd name="adj" fmla="val 4453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31" name="楕円 230"/>
              <p:cNvSpPr/>
              <p:nvPr/>
            </p:nvSpPr>
            <p:spPr bwMode="auto">
              <a:xfrm>
                <a:off x="4970344" y="4897739"/>
                <a:ext cx="80899" cy="8089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月 231"/>
              <p:cNvSpPr/>
              <p:nvPr/>
            </p:nvSpPr>
            <p:spPr bwMode="auto">
              <a:xfrm rot="5400000">
                <a:off x="4987934" y="4732414"/>
                <a:ext cx="45720" cy="215868"/>
              </a:xfrm>
              <a:prstGeom prst="moon">
                <a:avLst>
                  <a:gd name="adj" fmla="val 75966"/>
                </a:avLst>
              </a:pr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楕円 232"/>
              <p:cNvSpPr/>
              <p:nvPr/>
            </p:nvSpPr>
            <p:spPr bwMode="auto">
              <a:xfrm>
                <a:off x="5333828" y="4897739"/>
                <a:ext cx="80899" cy="80899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月 233"/>
              <p:cNvSpPr/>
              <p:nvPr/>
            </p:nvSpPr>
            <p:spPr bwMode="auto">
              <a:xfrm rot="5400000">
                <a:off x="5351418" y="4732414"/>
                <a:ext cx="45720" cy="215868"/>
              </a:xfrm>
              <a:prstGeom prst="moon">
                <a:avLst>
                  <a:gd name="adj" fmla="val 75966"/>
                </a:avLst>
              </a:pr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月 234"/>
              <p:cNvSpPr/>
              <p:nvPr/>
            </p:nvSpPr>
            <p:spPr bwMode="auto">
              <a:xfrm rot="16200000" flipH="1">
                <a:off x="5172732" y="5073332"/>
                <a:ext cx="45719" cy="182109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フリーフォーム 235"/>
              <p:cNvSpPr/>
              <p:nvPr/>
            </p:nvSpPr>
            <p:spPr bwMode="auto">
              <a:xfrm rot="2700000">
                <a:off x="5013783" y="5048227"/>
                <a:ext cx="45719" cy="147631"/>
              </a:xfrm>
              <a:custGeom>
                <a:avLst/>
                <a:gdLst>
                  <a:gd name="connsiteX0" fmla="*/ 74533 w 74533"/>
                  <a:gd name="connsiteY0" fmla="*/ 0 h 201299"/>
                  <a:gd name="connsiteX1" fmla="*/ 46863 w 74533"/>
                  <a:gd name="connsiteY1" fmla="*/ 37173 h 201299"/>
                  <a:gd name="connsiteX2" fmla="*/ 32715 w 74533"/>
                  <a:gd name="connsiteY2" fmla="*/ 100651 h 201299"/>
                  <a:gd name="connsiteX3" fmla="*/ 46863 w 74533"/>
                  <a:gd name="connsiteY3" fmla="*/ 164130 h 201299"/>
                  <a:gd name="connsiteX4" fmla="*/ 74530 w 74533"/>
                  <a:gd name="connsiteY4" fmla="*/ 201299 h 201299"/>
                  <a:gd name="connsiteX5" fmla="*/ 47807 w 74533"/>
                  <a:gd name="connsiteY5" fmla="*/ 187709 h 201299"/>
                  <a:gd name="connsiteX6" fmla="*/ 0 w 74533"/>
                  <a:gd name="connsiteY6" fmla="*/ 100650 h 201299"/>
                  <a:gd name="connsiteX7" fmla="*/ 47807 w 74533"/>
                  <a:gd name="connsiteY7" fmla="*/ 13591 h 201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3" h="201299">
                    <a:moveTo>
                      <a:pt x="74533" y="0"/>
                    </a:moveTo>
                    <a:lnTo>
                      <a:pt x="46863" y="37173"/>
                    </a:lnTo>
                    <a:cubicBezTo>
                      <a:pt x="37753" y="56684"/>
                      <a:pt x="32715" y="78135"/>
                      <a:pt x="32715" y="100651"/>
                    </a:cubicBezTo>
                    <a:cubicBezTo>
                      <a:pt x="32715" y="123168"/>
                      <a:pt x="37753" y="144619"/>
                      <a:pt x="46863" y="164130"/>
                    </a:cubicBezTo>
                    <a:lnTo>
                      <a:pt x="74530" y="201299"/>
                    </a:lnTo>
                    <a:lnTo>
                      <a:pt x="47807" y="187709"/>
                    </a:lnTo>
                    <a:cubicBezTo>
                      <a:pt x="18270" y="165429"/>
                      <a:pt x="0" y="134649"/>
                      <a:pt x="0" y="100650"/>
                    </a:cubicBezTo>
                    <a:cubicBezTo>
                      <a:pt x="0" y="66652"/>
                      <a:pt x="18270" y="35872"/>
                      <a:pt x="47807" y="1359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7" name="フリーフォーム 236"/>
              <p:cNvSpPr/>
              <p:nvPr/>
            </p:nvSpPr>
            <p:spPr bwMode="auto">
              <a:xfrm rot="18900000" flipH="1">
                <a:off x="5332835" y="5043484"/>
                <a:ext cx="45719" cy="147631"/>
              </a:xfrm>
              <a:custGeom>
                <a:avLst/>
                <a:gdLst>
                  <a:gd name="connsiteX0" fmla="*/ 74533 w 74533"/>
                  <a:gd name="connsiteY0" fmla="*/ 0 h 201299"/>
                  <a:gd name="connsiteX1" fmla="*/ 46863 w 74533"/>
                  <a:gd name="connsiteY1" fmla="*/ 37173 h 201299"/>
                  <a:gd name="connsiteX2" fmla="*/ 32715 w 74533"/>
                  <a:gd name="connsiteY2" fmla="*/ 100651 h 201299"/>
                  <a:gd name="connsiteX3" fmla="*/ 46863 w 74533"/>
                  <a:gd name="connsiteY3" fmla="*/ 164130 h 201299"/>
                  <a:gd name="connsiteX4" fmla="*/ 74530 w 74533"/>
                  <a:gd name="connsiteY4" fmla="*/ 201299 h 201299"/>
                  <a:gd name="connsiteX5" fmla="*/ 47807 w 74533"/>
                  <a:gd name="connsiteY5" fmla="*/ 187709 h 201299"/>
                  <a:gd name="connsiteX6" fmla="*/ 0 w 74533"/>
                  <a:gd name="connsiteY6" fmla="*/ 100650 h 201299"/>
                  <a:gd name="connsiteX7" fmla="*/ 47807 w 74533"/>
                  <a:gd name="connsiteY7" fmla="*/ 13591 h 201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533" h="201299">
                    <a:moveTo>
                      <a:pt x="74533" y="0"/>
                    </a:moveTo>
                    <a:lnTo>
                      <a:pt x="46863" y="37173"/>
                    </a:lnTo>
                    <a:cubicBezTo>
                      <a:pt x="37753" y="56684"/>
                      <a:pt x="32715" y="78135"/>
                      <a:pt x="32715" y="100651"/>
                    </a:cubicBezTo>
                    <a:cubicBezTo>
                      <a:pt x="32715" y="123168"/>
                      <a:pt x="37753" y="144619"/>
                      <a:pt x="46863" y="164130"/>
                    </a:cubicBezTo>
                    <a:lnTo>
                      <a:pt x="74530" y="201299"/>
                    </a:lnTo>
                    <a:lnTo>
                      <a:pt x="47807" y="187709"/>
                    </a:lnTo>
                    <a:cubicBezTo>
                      <a:pt x="18270" y="165429"/>
                      <a:pt x="0" y="134649"/>
                      <a:pt x="0" y="100650"/>
                    </a:cubicBezTo>
                    <a:cubicBezTo>
                      <a:pt x="0" y="66652"/>
                      <a:pt x="18270" y="35872"/>
                      <a:pt x="47807" y="1359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8" name="フリーフォーム 237"/>
              <p:cNvSpPr/>
              <p:nvPr/>
            </p:nvSpPr>
            <p:spPr bwMode="auto">
              <a:xfrm>
                <a:off x="4870827" y="4901172"/>
                <a:ext cx="83089" cy="29465"/>
              </a:xfrm>
              <a:custGeom>
                <a:avLst/>
                <a:gdLst>
                  <a:gd name="connsiteX0" fmla="*/ 42497 w 83089"/>
                  <a:gd name="connsiteY0" fmla="*/ 0 h 29465"/>
                  <a:gd name="connsiteX1" fmla="*/ 81397 w 83089"/>
                  <a:gd name="connsiteY1" fmla="*/ 11848 h 29465"/>
                  <a:gd name="connsiteX2" fmla="*/ 83089 w 83089"/>
                  <a:gd name="connsiteY2" fmla="*/ 13694 h 29465"/>
                  <a:gd name="connsiteX3" fmla="*/ 79491 w 83089"/>
                  <a:gd name="connsiteY3" fmla="*/ 17618 h 29465"/>
                  <a:gd name="connsiteX4" fmla="*/ 40592 w 83089"/>
                  <a:gd name="connsiteY4" fmla="*/ 29465 h 29465"/>
                  <a:gd name="connsiteX5" fmla="*/ 1693 w 83089"/>
                  <a:gd name="connsiteY5" fmla="*/ 17618 h 29465"/>
                  <a:gd name="connsiteX6" fmla="*/ 0 w 83089"/>
                  <a:gd name="connsiteY6" fmla="*/ 15772 h 29465"/>
                  <a:gd name="connsiteX7" fmla="*/ 3598 w 83089"/>
                  <a:gd name="connsiteY7" fmla="*/ 11848 h 29465"/>
                  <a:gd name="connsiteX8" fmla="*/ 42497 w 83089"/>
                  <a:gd name="connsiteY8" fmla="*/ 0 h 2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89" h="29465">
                    <a:moveTo>
                      <a:pt x="42497" y="0"/>
                    </a:moveTo>
                    <a:cubicBezTo>
                      <a:pt x="57688" y="0"/>
                      <a:pt x="71441" y="4528"/>
                      <a:pt x="81397" y="11848"/>
                    </a:cubicBezTo>
                    <a:lnTo>
                      <a:pt x="83089" y="13694"/>
                    </a:lnTo>
                    <a:lnTo>
                      <a:pt x="79491" y="17618"/>
                    </a:lnTo>
                    <a:cubicBezTo>
                      <a:pt x="69536" y="24938"/>
                      <a:pt x="55783" y="29465"/>
                      <a:pt x="40592" y="29465"/>
                    </a:cubicBezTo>
                    <a:cubicBezTo>
                      <a:pt x="25401" y="29465"/>
                      <a:pt x="11648" y="24938"/>
                      <a:pt x="1693" y="17618"/>
                    </a:cubicBezTo>
                    <a:lnTo>
                      <a:pt x="0" y="15772"/>
                    </a:lnTo>
                    <a:lnTo>
                      <a:pt x="3598" y="11848"/>
                    </a:lnTo>
                    <a:cubicBezTo>
                      <a:pt x="13553" y="4528"/>
                      <a:pt x="27306" y="0"/>
                      <a:pt x="42497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フリーフォーム 238"/>
              <p:cNvSpPr/>
              <p:nvPr/>
            </p:nvSpPr>
            <p:spPr bwMode="auto">
              <a:xfrm>
                <a:off x="4870827" y="4944987"/>
                <a:ext cx="83089" cy="29465"/>
              </a:xfrm>
              <a:custGeom>
                <a:avLst/>
                <a:gdLst>
                  <a:gd name="connsiteX0" fmla="*/ 42497 w 83089"/>
                  <a:gd name="connsiteY0" fmla="*/ 0 h 29465"/>
                  <a:gd name="connsiteX1" fmla="*/ 81397 w 83089"/>
                  <a:gd name="connsiteY1" fmla="*/ 11848 h 29465"/>
                  <a:gd name="connsiteX2" fmla="*/ 83089 w 83089"/>
                  <a:gd name="connsiteY2" fmla="*/ 13694 h 29465"/>
                  <a:gd name="connsiteX3" fmla="*/ 79491 w 83089"/>
                  <a:gd name="connsiteY3" fmla="*/ 17618 h 29465"/>
                  <a:gd name="connsiteX4" fmla="*/ 40592 w 83089"/>
                  <a:gd name="connsiteY4" fmla="*/ 29465 h 29465"/>
                  <a:gd name="connsiteX5" fmla="*/ 1693 w 83089"/>
                  <a:gd name="connsiteY5" fmla="*/ 17618 h 29465"/>
                  <a:gd name="connsiteX6" fmla="*/ 0 w 83089"/>
                  <a:gd name="connsiteY6" fmla="*/ 15772 h 29465"/>
                  <a:gd name="connsiteX7" fmla="*/ 3598 w 83089"/>
                  <a:gd name="connsiteY7" fmla="*/ 11848 h 29465"/>
                  <a:gd name="connsiteX8" fmla="*/ 42497 w 83089"/>
                  <a:gd name="connsiteY8" fmla="*/ 0 h 2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89" h="29465">
                    <a:moveTo>
                      <a:pt x="42497" y="0"/>
                    </a:moveTo>
                    <a:cubicBezTo>
                      <a:pt x="57688" y="0"/>
                      <a:pt x="71441" y="4528"/>
                      <a:pt x="81397" y="11848"/>
                    </a:cubicBezTo>
                    <a:lnTo>
                      <a:pt x="83089" y="13694"/>
                    </a:lnTo>
                    <a:lnTo>
                      <a:pt x="79491" y="17618"/>
                    </a:lnTo>
                    <a:cubicBezTo>
                      <a:pt x="69536" y="24938"/>
                      <a:pt x="55783" y="29465"/>
                      <a:pt x="40592" y="29465"/>
                    </a:cubicBezTo>
                    <a:cubicBezTo>
                      <a:pt x="25401" y="29465"/>
                      <a:pt x="11648" y="24938"/>
                      <a:pt x="1693" y="17618"/>
                    </a:cubicBezTo>
                    <a:lnTo>
                      <a:pt x="0" y="15772"/>
                    </a:lnTo>
                    <a:lnTo>
                      <a:pt x="3598" y="11848"/>
                    </a:lnTo>
                    <a:cubicBezTo>
                      <a:pt x="13553" y="4528"/>
                      <a:pt x="27306" y="0"/>
                      <a:pt x="42497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フリーフォーム 239"/>
              <p:cNvSpPr/>
              <p:nvPr/>
            </p:nvSpPr>
            <p:spPr bwMode="auto">
              <a:xfrm>
                <a:off x="5436612" y="4901172"/>
                <a:ext cx="83089" cy="29465"/>
              </a:xfrm>
              <a:custGeom>
                <a:avLst/>
                <a:gdLst>
                  <a:gd name="connsiteX0" fmla="*/ 42497 w 83089"/>
                  <a:gd name="connsiteY0" fmla="*/ 0 h 29465"/>
                  <a:gd name="connsiteX1" fmla="*/ 81397 w 83089"/>
                  <a:gd name="connsiteY1" fmla="*/ 11848 h 29465"/>
                  <a:gd name="connsiteX2" fmla="*/ 83089 w 83089"/>
                  <a:gd name="connsiteY2" fmla="*/ 13694 h 29465"/>
                  <a:gd name="connsiteX3" fmla="*/ 79491 w 83089"/>
                  <a:gd name="connsiteY3" fmla="*/ 17618 h 29465"/>
                  <a:gd name="connsiteX4" fmla="*/ 40592 w 83089"/>
                  <a:gd name="connsiteY4" fmla="*/ 29465 h 29465"/>
                  <a:gd name="connsiteX5" fmla="*/ 1693 w 83089"/>
                  <a:gd name="connsiteY5" fmla="*/ 17618 h 29465"/>
                  <a:gd name="connsiteX6" fmla="*/ 0 w 83089"/>
                  <a:gd name="connsiteY6" fmla="*/ 15772 h 29465"/>
                  <a:gd name="connsiteX7" fmla="*/ 3598 w 83089"/>
                  <a:gd name="connsiteY7" fmla="*/ 11848 h 29465"/>
                  <a:gd name="connsiteX8" fmla="*/ 42497 w 83089"/>
                  <a:gd name="connsiteY8" fmla="*/ 0 h 2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89" h="29465">
                    <a:moveTo>
                      <a:pt x="42497" y="0"/>
                    </a:moveTo>
                    <a:cubicBezTo>
                      <a:pt x="57688" y="0"/>
                      <a:pt x="71441" y="4528"/>
                      <a:pt x="81397" y="11848"/>
                    </a:cubicBezTo>
                    <a:lnTo>
                      <a:pt x="83089" y="13694"/>
                    </a:lnTo>
                    <a:lnTo>
                      <a:pt x="79491" y="17618"/>
                    </a:lnTo>
                    <a:cubicBezTo>
                      <a:pt x="69536" y="24938"/>
                      <a:pt x="55783" y="29465"/>
                      <a:pt x="40592" y="29465"/>
                    </a:cubicBezTo>
                    <a:cubicBezTo>
                      <a:pt x="25401" y="29465"/>
                      <a:pt x="11648" y="24938"/>
                      <a:pt x="1693" y="17618"/>
                    </a:cubicBezTo>
                    <a:lnTo>
                      <a:pt x="0" y="15772"/>
                    </a:lnTo>
                    <a:lnTo>
                      <a:pt x="3598" y="11848"/>
                    </a:lnTo>
                    <a:cubicBezTo>
                      <a:pt x="13553" y="4528"/>
                      <a:pt x="27306" y="0"/>
                      <a:pt x="42497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フリーフォーム 240"/>
              <p:cNvSpPr/>
              <p:nvPr/>
            </p:nvSpPr>
            <p:spPr bwMode="auto">
              <a:xfrm>
                <a:off x="5436612" y="4944987"/>
                <a:ext cx="83089" cy="29465"/>
              </a:xfrm>
              <a:custGeom>
                <a:avLst/>
                <a:gdLst>
                  <a:gd name="connsiteX0" fmla="*/ 42497 w 83089"/>
                  <a:gd name="connsiteY0" fmla="*/ 0 h 29465"/>
                  <a:gd name="connsiteX1" fmla="*/ 81397 w 83089"/>
                  <a:gd name="connsiteY1" fmla="*/ 11848 h 29465"/>
                  <a:gd name="connsiteX2" fmla="*/ 83089 w 83089"/>
                  <a:gd name="connsiteY2" fmla="*/ 13694 h 29465"/>
                  <a:gd name="connsiteX3" fmla="*/ 79491 w 83089"/>
                  <a:gd name="connsiteY3" fmla="*/ 17618 h 29465"/>
                  <a:gd name="connsiteX4" fmla="*/ 40592 w 83089"/>
                  <a:gd name="connsiteY4" fmla="*/ 29465 h 29465"/>
                  <a:gd name="connsiteX5" fmla="*/ 1693 w 83089"/>
                  <a:gd name="connsiteY5" fmla="*/ 17618 h 29465"/>
                  <a:gd name="connsiteX6" fmla="*/ 0 w 83089"/>
                  <a:gd name="connsiteY6" fmla="*/ 15772 h 29465"/>
                  <a:gd name="connsiteX7" fmla="*/ 3598 w 83089"/>
                  <a:gd name="connsiteY7" fmla="*/ 11848 h 29465"/>
                  <a:gd name="connsiteX8" fmla="*/ 42497 w 83089"/>
                  <a:gd name="connsiteY8" fmla="*/ 0 h 29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3089" h="29465">
                    <a:moveTo>
                      <a:pt x="42497" y="0"/>
                    </a:moveTo>
                    <a:cubicBezTo>
                      <a:pt x="57688" y="0"/>
                      <a:pt x="71441" y="4528"/>
                      <a:pt x="81397" y="11848"/>
                    </a:cubicBezTo>
                    <a:lnTo>
                      <a:pt x="83089" y="13694"/>
                    </a:lnTo>
                    <a:lnTo>
                      <a:pt x="79491" y="17618"/>
                    </a:lnTo>
                    <a:cubicBezTo>
                      <a:pt x="69536" y="24938"/>
                      <a:pt x="55783" y="29465"/>
                      <a:pt x="40592" y="29465"/>
                    </a:cubicBezTo>
                    <a:cubicBezTo>
                      <a:pt x="25401" y="29465"/>
                      <a:pt x="11648" y="24938"/>
                      <a:pt x="1693" y="17618"/>
                    </a:cubicBezTo>
                    <a:lnTo>
                      <a:pt x="0" y="15772"/>
                    </a:lnTo>
                    <a:lnTo>
                      <a:pt x="3598" y="11848"/>
                    </a:lnTo>
                    <a:cubicBezTo>
                      <a:pt x="13553" y="4528"/>
                      <a:pt x="27306" y="0"/>
                      <a:pt x="42497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楕円 241"/>
              <p:cNvSpPr/>
              <p:nvPr/>
            </p:nvSpPr>
            <p:spPr bwMode="auto">
              <a:xfrm>
                <a:off x="5123582" y="4991100"/>
                <a:ext cx="132314" cy="68442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台形 242"/>
              <p:cNvSpPr/>
              <p:nvPr/>
            </p:nvSpPr>
            <p:spPr>
              <a:xfrm rot="10800000" flipV="1">
                <a:off x="5118546" y="5482650"/>
                <a:ext cx="148236" cy="498032"/>
              </a:xfrm>
              <a:prstGeom prst="trapezoid">
                <a:avLst>
                  <a:gd name="adj" fmla="val 32110"/>
                </a:avLst>
              </a:prstGeom>
              <a:solidFill>
                <a:srgbClr val="C00000">
                  <a:alpha val="98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4" name="台形 243"/>
              <p:cNvSpPr/>
              <p:nvPr/>
            </p:nvSpPr>
            <p:spPr>
              <a:xfrm rot="10800000">
                <a:off x="5118546" y="5381976"/>
                <a:ext cx="148236" cy="111366"/>
              </a:xfrm>
              <a:prstGeom prst="trapezoid">
                <a:avLst>
                  <a:gd name="adj" fmla="val 40678"/>
                </a:avLst>
              </a:prstGeom>
              <a:solidFill>
                <a:srgbClr val="C00000">
                  <a:alpha val="98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5" name="平行四辺形 244"/>
              <p:cNvSpPr/>
              <p:nvPr/>
            </p:nvSpPr>
            <p:spPr>
              <a:xfrm>
                <a:off x="5015506" y="5373280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6" name="平行四辺形 245"/>
              <p:cNvSpPr/>
              <p:nvPr/>
            </p:nvSpPr>
            <p:spPr>
              <a:xfrm flipH="1">
                <a:off x="5195486" y="5373280"/>
                <a:ext cx="180181" cy="100671"/>
              </a:xfrm>
              <a:prstGeom prst="parallelogram">
                <a:avLst>
                  <a:gd name="adj" fmla="val 45656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7" name="フリーフォーム 246"/>
              <p:cNvSpPr/>
              <p:nvPr/>
            </p:nvSpPr>
            <p:spPr>
              <a:xfrm>
                <a:off x="4790904" y="5390418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2261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403225 w 800100"/>
                  <a:gd name="connsiteY2" fmla="*/ 400048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237853 w 800100"/>
                  <a:gd name="connsiteY1" fmla="*/ 0 h 615950"/>
                  <a:gd name="connsiteX2" fmla="*/ 399415 w 800100"/>
                  <a:gd name="connsiteY2" fmla="*/ 272413 h 615950"/>
                  <a:gd name="connsiteX3" fmla="*/ 553357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237853" y="0"/>
                    </a:lnTo>
                    <a:lnTo>
                      <a:pt x="399415" y="272413"/>
                    </a:lnTo>
                    <a:lnTo>
                      <a:pt x="553357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8" name="フリーフォーム 247"/>
              <p:cNvSpPr/>
              <p:nvPr/>
            </p:nvSpPr>
            <p:spPr>
              <a:xfrm flipH="1">
                <a:off x="5001436" y="5372909"/>
                <a:ext cx="379036" cy="294108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9" name="楕円 248"/>
              <p:cNvSpPr/>
              <p:nvPr/>
            </p:nvSpPr>
            <p:spPr bwMode="auto">
              <a:xfrm>
                <a:off x="5157282" y="5741711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249"/>
              <p:cNvSpPr/>
              <p:nvPr/>
            </p:nvSpPr>
            <p:spPr bwMode="auto">
              <a:xfrm>
                <a:off x="5157282" y="5890301"/>
                <a:ext cx="65150" cy="6515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/>
            <p:cNvGrpSpPr/>
            <p:nvPr/>
          </p:nvGrpSpPr>
          <p:grpSpPr>
            <a:xfrm>
              <a:off x="4090277" y="1403775"/>
              <a:ext cx="1740429" cy="1201171"/>
              <a:chOff x="4090277" y="1403775"/>
              <a:chExt cx="1740429" cy="1201171"/>
            </a:xfrm>
          </p:grpSpPr>
          <p:grpSp>
            <p:nvGrpSpPr>
              <p:cNvPr id="183" name="グループ化 182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92" name="グループ化 191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96" name="グループ化 195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220" name="フリーフォーム 219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" name="片側の 2 つの角を丸めた四角形 220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2" name="角丸四角形 221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7" name="グループ化 196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218" name="台形 217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" name="台形 218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8" name="グループ化 197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215" name="フリーフォーム 214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" name="片側の 2 つの角を丸めた四角形 215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7" name="角丸四角形 216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9" name="グループ化 198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211" name="フリーフォーム 210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" name="片側の 2 つの角を丸めた四角形 211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" name="片側の 2 つの角を丸めた四角形 212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" name="角丸四角形 213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0" name="グループ化 199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206" name="楕円 205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7" name="角丸四角形 206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208" name="グループ化 207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209" name="片側の 2 つの角を丸めた四角形 208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10" name="片側の 2 つの角を丸めた四角形 209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201" name="グループ化 200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203" name="フリーフォーム 202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片側の 2 つの角を丸めた四角形 203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5" name="角丸四角形 204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02" name="角丸四角形 201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3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正方形/長方形 193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正方形/長方形 194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4" name="グループ化 183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85" name="フリーフォーム 184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 185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 186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 187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 188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 189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 190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82" name="グループ化 281"/>
          <p:cNvGrpSpPr/>
          <p:nvPr/>
        </p:nvGrpSpPr>
        <p:grpSpPr>
          <a:xfrm>
            <a:off x="5950226" y="875908"/>
            <a:ext cx="1740429" cy="1729038"/>
            <a:chOff x="5950226" y="875908"/>
            <a:chExt cx="1740429" cy="1729038"/>
          </a:xfrm>
        </p:grpSpPr>
        <p:grpSp>
          <p:nvGrpSpPr>
            <p:cNvPr id="283" name="グループ化 282"/>
            <p:cNvGrpSpPr/>
            <p:nvPr/>
          </p:nvGrpSpPr>
          <p:grpSpPr>
            <a:xfrm>
              <a:off x="6062105" y="875908"/>
              <a:ext cx="1516670" cy="1125814"/>
              <a:chOff x="6067970" y="875908"/>
              <a:chExt cx="1516670" cy="1125814"/>
            </a:xfrm>
          </p:grpSpPr>
          <p:sp>
            <p:nvSpPr>
              <p:cNvPr id="370" name="正方形/長方形 369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1" name="グループ化 370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372" name="正方形/長方形 371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正方形/長方形 372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正方形/長方形 373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正方形/長方形 374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正方形/長方形 375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正方形/長方形 376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正方形/長方形 377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正方形/長方形 378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正方形/長方形 379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正方形/長方形 380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正方形/長方形 381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正方形/長方形 382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正方形/長方形 383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正方形/長方形 384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正方形/長方形 385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正方形/長方形 386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正方形/長方形 387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正方形/長方形 388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正方形/長方形 389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正方形/長方形 390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2" name="正方形/長方形 391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正方形/長方形 392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正方形/長方形 393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正方形/長方形 394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正方形/長方形 395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4" name="グループ化 283"/>
            <p:cNvGrpSpPr/>
            <p:nvPr/>
          </p:nvGrpSpPr>
          <p:grpSpPr>
            <a:xfrm>
              <a:off x="6567429" y="1029373"/>
              <a:ext cx="506022" cy="806810"/>
              <a:chOff x="5933519" y="4490980"/>
              <a:chExt cx="947462" cy="1510645"/>
            </a:xfrm>
          </p:grpSpPr>
          <p:sp>
            <p:nvSpPr>
              <p:cNvPr id="339" name="フリーフォーム 338"/>
              <p:cNvSpPr/>
              <p:nvPr/>
            </p:nvSpPr>
            <p:spPr bwMode="auto">
              <a:xfrm>
                <a:off x="6038552" y="4490980"/>
                <a:ext cx="750164" cy="642720"/>
              </a:xfrm>
              <a:custGeom>
                <a:avLst/>
                <a:gdLst>
                  <a:gd name="connsiteX0" fmla="*/ 282221 w 733987"/>
                  <a:gd name="connsiteY0" fmla="*/ 0 h 508830"/>
                  <a:gd name="connsiteX1" fmla="*/ 339099 w 733987"/>
                  <a:gd name="connsiteY1" fmla="*/ 5169 h 508830"/>
                  <a:gd name="connsiteX2" fmla="*/ 366994 w 733987"/>
                  <a:gd name="connsiteY2" fmla="*/ 12975 h 508830"/>
                  <a:gd name="connsiteX3" fmla="*/ 394889 w 733987"/>
                  <a:gd name="connsiteY3" fmla="*/ 5169 h 508830"/>
                  <a:gd name="connsiteX4" fmla="*/ 451766 w 733987"/>
                  <a:gd name="connsiteY4" fmla="*/ 0 h 508830"/>
                  <a:gd name="connsiteX5" fmla="*/ 733987 w 733987"/>
                  <a:gd name="connsiteY5" fmla="*/ 254415 h 508830"/>
                  <a:gd name="connsiteX6" fmla="*/ 451766 w 733987"/>
                  <a:gd name="connsiteY6" fmla="*/ 508830 h 508830"/>
                  <a:gd name="connsiteX7" fmla="*/ 394889 w 733987"/>
                  <a:gd name="connsiteY7" fmla="*/ 503661 h 508830"/>
                  <a:gd name="connsiteX8" fmla="*/ 366994 w 733987"/>
                  <a:gd name="connsiteY8" fmla="*/ 495855 h 508830"/>
                  <a:gd name="connsiteX9" fmla="*/ 339099 w 733987"/>
                  <a:gd name="connsiteY9" fmla="*/ 503661 h 508830"/>
                  <a:gd name="connsiteX10" fmla="*/ 282221 w 733987"/>
                  <a:gd name="connsiteY10" fmla="*/ 508830 h 508830"/>
                  <a:gd name="connsiteX11" fmla="*/ 0 w 733987"/>
                  <a:gd name="connsiteY11" fmla="*/ 254415 h 508830"/>
                  <a:gd name="connsiteX12" fmla="*/ 282221 w 733987"/>
                  <a:gd name="connsiteY12" fmla="*/ 0 h 508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3987" h="508830">
                    <a:moveTo>
                      <a:pt x="282221" y="0"/>
                    </a:moveTo>
                    <a:cubicBezTo>
                      <a:pt x="301705" y="0"/>
                      <a:pt x="320727" y="1780"/>
                      <a:pt x="339099" y="5169"/>
                    </a:cubicBezTo>
                    <a:lnTo>
                      <a:pt x="366994" y="12975"/>
                    </a:lnTo>
                    <a:lnTo>
                      <a:pt x="394889" y="5169"/>
                    </a:lnTo>
                    <a:cubicBezTo>
                      <a:pt x="413261" y="1780"/>
                      <a:pt x="432283" y="0"/>
                      <a:pt x="451766" y="0"/>
                    </a:cubicBezTo>
                    <a:cubicBezTo>
                      <a:pt x="607632" y="0"/>
                      <a:pt x="733987" y="113905"/>
                      <a:pt x="733987" y="254415"/>
                    </a:cubicBezTo>
                    <a:cubicBezTo>
                      <a:pt x="733987" y="394925"/>
                      <a:pt x="607632" y="508830"/>
                      <a:pt x="451766" y="508830"/>
                    </a:cubicBezTo>
                    <a:cubicBezTo>
                      <a:pt x="432283" y="508830"/>
                      <a:pt x="413261" y="507050"/>
                      <a:pt x="394889" y="503661"/>
                    </a:cubicBezTo>
                    <a:lnTo>
                      <a:pt x="366994" y="495855"/>
                    </a:lnTo>
                    <a:lnTo>
                      <a:pt x="339099" y="503661"/>
                    </a:lnTo>
                    <a:cubicBezTo>
                      <a:pt x="320727" y="507050"/>
                      <a:pt x="301705" y="508830"/>
                      <a:pt x="282221" y="508830"/>
                    </a:cubicBezTo>
                    <a:cubicBezTo>
                      <a:pt x="126355" y="508830"/>
                      <a:pt x="0" y="394925"/>
                      <a:pt x="0" y="254415"/>
                    </a:cubicBezTo>
                    <a:cubicBezTo>
                      <a:pt x="0" y="113905"/>
                      <a:pt x="126355" y="0"/>
                      <a:pt x="2822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 339"/>
              <p:cNvSpPr/>
              <p:nvPr/>
            </p:nvSpPr>
            <p:spPr bwMode="auto">
              <a:xfrm>
                <a:off x="6772812" y="5515162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1" name="台形 340"/>
              <p:cNvSpPr/>
              <p:nvPr/>
            </p:nvSpPr>
            <p:spPr>
              <a:xfrm>
                <a:off x="6283824" y="5234586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42" name="グループ化 341"/>
              <p:cNvGrpSpPr/>
              <p:nvPr/>
            </p:nvGrpSpPr>
            <p:grpSpPr>
              <a:xfrm>
                <a:off x="6227268" y="5357552"/>
                <a:ext cx="360161" cy="644070"/>
                <a:chOff x="3717150" y="5357552"/>
                <a:chExt cx="360161" cy="644070"/>
              </a:xfrm>
            </p:grpSpPr>
            <p:sp>
              <p:nvSpPr>
                <p:cNvPr id="365" name="台形 364"/>
                <p:cNvSpPr/>
                <p:nvPr/>
              </p:nvSpPr>
              <p:spPr>
                <a:xfrm rot="10800000">
                  <a:off x="3718929" y="5385671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6" name="台形 365"/>
                <p:cNvSpPr/>
                <p:nvPr/>
              </p:nvSpPr>
              <p:spPr>
                <a:xfrm rot="10800000" flipV="1">
                  <a:off x="3824203" y="5458226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7" name="台形 366"/>
                <p:cNvSpPr/>
                <p:nvPr/>
              </p:nvSpPr>
              <p:spPr>
                <a:xfrm rot="10800000">
                  <a:off x="3824203" y="5357552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pattFill prst="wdUpDiag">
                  <a:fgClr>
                    <a:srgbClr val="002060"/>
                  </a:fgClr>
                  <a:bgClr>
                    <a:srgbClr val="C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8" name="平行四辺形 367"/>
                <p:cNvSpPr/>
                <p:nvPr/>
              </p:nvSpPr>
              <p:spPr>
                <a:xfrm>
                  <a:off x="371715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9" name="平行四辺形 368"/>
                <p:cNvSpPr/>
                <p:nvPr/>
              </p:nvSpPr>
              <p:spPr>
                <a:xfrm flipH="1">
                  <a:off x="389713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43" name="フリーフォーム 342"/>
              <p:cNvSpPr/>
              <p:nvPr/>
            </p:nvSpPr>
            <p:spPr bwMode="auto">
              <a:xfrm flipH="1">
                <a:off x="5933519" y="5515162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44" name="フリーフォーム 343"/>
              <p:cNvSpPr/>
              <p:nvPr/>
            </p:nvSpPr>
            <p:spPr>
              <a:xfrm>
                <a:off x="6013947" y="5385674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5" name="平行四辺形 14"/>
              <p:cNvSpPr/>
              <p:nvPr/>
            </p:nvSpPr>
            <p:spPr>
              <a:xfrm flipH="1">
                <a:off x="6164163" y="5385675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6" name="平行四辺形 14"/>
              <p:cNvSpPr/>
              <p:nvPr/>
            </p:nvSpPr>
            <p:spPr>
              <a:xfrm>
                <a:off x="6377287" y="5385675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47" name="グループ化 346"/>
              <p:cNvGrpSpPr/>
              <p:nvPr/>
            </p:nvGrpSpPr>
            <p:grpSpPr>
              <a:xfrm>
                <a:off x="6014390" y="4883665"/>
                <a:ext cx="167685" cy="232292"/>
                <a:chOff x="1564361" y="1500881"/>
                <a:chExt cx="156844" cy="201655"/>
              </a:xfrm>
            </p:grpSpPr>
            <p:sp>
              <p:nvSpPr>
                <p:cNvPr id="363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4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48" name="グループ化 347"/>
              <p:cNvGrpSpPr/>
              <p:nvPr/>
            </p:nvGrpSpPr>
            <p:grpSpPr>
              <a:xfrm flipH="1">
                <a:off x="6650391" y="4883665"/>
                <a:ext cx="167685" cy="232292"/>
                <a:chOff x="1564361" y="1500881"/>
                <a:chExt cx="156844" cy="201655"/>
              </a:xfrm>
            </p:grpSpPr>
            <p:sp>
              <p:nvSpPr>
                <p:cNvPr id="361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49" name="円/楕円 840"/>
              <p:cNvSpPr/>
              <p:nvPr/>
            </p:nvSpPr>
            <p:spPr>
              <a:xfrm>
                <a:off x="6097620" y="4554125"/>
                <a:ext cx="628412" cy="756397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0" name="フリーフォーム 349"/>
              <p:cNvSpPr/>
              <p:nvPr/>
            </p:nvSpPr>
            <p:spPr>
              <a:xfrm>
                <a:off x="6356094" y="4972228"/>
                <a:ext cx="101024" cy="144292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月 350"/>
              <p:cNvSpPr/>
              <p:nvPr/>
            </p:nvSpPr>
            <p:spPr bwMode="auto">
              <a:xfrm rot="16200000" flipH="1">
                <a:off x="6387960" y="5087273"/>
                <a:ext cx="45719" cy="182109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フリーフォーム 351"/>
              <p:cNvSpPr/>
              <p:nvPr/>
            </p:nvSpPr>
            <p:spPr bwMode="auto">
              <a:xfrm>
                <a:off x="6095502" y="4526631"/>
                <a:ext cx="630418" cy="281900"/>
              </a:xfrm>
              <a:custGeom>
                <a:avLst/>
                <a:gdLst>
                  <a:gd name="connsiteX0" fmla="*/ 432057 w 707935"/>
                  <a:gd name="connsiteY0" fmla="*/ 1372 h 377383"/>
                  <a:gd name="connsiteX1" fmla="*/ 611389 w 707935"/>
                  <a:gd name="connsiteY1" fmla="*/ 96548 h 377383"/>
                  <a:gd name="connsiteX2" fmla="*/ 704661 w 707935"/>
                  <a:gd name="connsiteY2" fmla="*/ 331061 h 377383"/>
                  <a:gd name="connsiteX3" fmla="*/ 693416 w 707935"/>
                  <a:gd name="connsiteY3" fmla="*/ 362861 h 377383"/>
                  <a:gd name="connsiteX4" fmla="*/ 661615 w 707935"/>
                  <a:gd name="connsiteY4" fmla="*/ 374107 h 377383"/>
                  <a:gd name="connsiteX5" fmla="*/ 427102 w 707935"/>
                  <a:gd name="connsiteY5" fmla="*/ 280834 h 377383"/>
                  <a:gd name="connsiteX6" fmla="*/ 379408 w 707935"/>
                  <a:gd name="connsiteY6" fmla="*/ 222742 h 377383"/>
                  <a:gd name="connsiteX7" fmla="*/ 353968 w 707935"/>
                  <a:gd name="connsiteY7" fmla="*/ 174176 h 377383"/>
                  <a:gd name="connsiteX8" fmla="*/ 328527 w 707935"/>
                  <a:gd name="connsiteY8" fmla="*/ 222744 h 377383"/>
                  <a:gd name="connsiteX9" fmla="*/ 280832 w 707935"/>
                  <a:gd name="connsiteY9" fmla="*/ 280836 h 377383"/>
                  <a:gd name="connsiteX10" fmla="*/ 46320 w 707935"/>
                  <a:gd name="connsiteY10" fmla="*/ 374109 h 377383"/>
                  <a:gd name="connsiteX11" fmla="*/ 14519 w 707935"/>
                  <a:gd name="connsiteY11" fmla="*/ 362863 h 377383"/>
                  <a:gd name="connsiteX12" fmla="*/ 3274 w 707935"/>
                  <a:gd name="connsiteY12" fmla="*/ 331062 h 377383"/>
                  <a:gd name="connsiteX13" fmla="*/ 96546 w 707935"/>
                  <a:gd name="connsiteY13" fmla="*/ 96550 h 377383"/>
                  <a:gd name="connsiteX14" fmla="*/ 331059 w 707935"/>
                  <a:gd name="connsiteY14" fmla="*/ 3276 h 377383"/>
                  <a:gd name="connsiteX15" fmla="*/ 353965 w 707935"/>
                  <a:gd name="connsiteY15" fmla="*/ 11376 h 377383"/>
                  <a:gd name="connsiteX16" fmla="*/ 376875 w 707935"/>
                  <a:gd name="connsiteY16" fmla="*/ 3274 h 377383"/>
                  <a:gd name="connsiteX17" fmla="*/ 432057 w 707935"/>
                  <a:gd name="connsiteY17" fmla="*/ 1372 h 377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07935" h="377383">
                    <a:moveTo>
                      <a:pt x="432057" y="1372"/>
                    </a:moveTo>
                    <a:cubicBezTo>
                      <a:pt x="490379" y="8298"/>
                      <a:pt x="556131" y="41290"/>
                      <a:pt x="611389" y="96548"/>
                    </a:cubicBezTo>
                    <a:cubicBezTo>
                      <a:pt x="685065" y="170224"/>
                      <a:pt x="719159" y="262558"/>
                      <a:pt x="704661" y="331061"/>
                    </a:cubicBezTo>
                    <a:lnTo>
                      <a:pt x="693416" y="362861"/>
                    </a:lnTo>
                    <a:lnTo>
                      <a:pt x="661615" y="374107"/>
                    </a:lnTo>
                    <a:cubicBezTo>
                      <a:pt x="593112" y="388605"/>
                      <a:pt x="500779" y="354510"/>
                      <a:pt x="427102" y="280834"/>
                    </a:cubicBezTo>
                    <a:cubicBezTo>
                      <a:pt x="408684" y="262415"/>
                      <a:pt x="392738" y="242829"/>
                      <a:pt x="379408" y="222742"/>
                    </a:cubicBezTo>
                    <a:lnTo>
                      <a:pt x="353968" y="174176"/>
                    </a:lnTo>
                    <a:lnTo>
                      <a:pt x="328527" y="222744"/>
                    </a:lnTo>
                    <a:cubicBezTo>
                      <a:pt x="315197" y="242831"/>
                      <a:pt x="299252" y="262417"/>
                      <a:pt x="280832" y="280836"/>
                    </a:cubicBezTo>
                    <a:cubicBezTo>
                      <a:pt x="207157" y="354512"/>
                      <a:pt x="114823" y="388607"/>
                      <a:pt x="46320" y="374109"/>
                    </a:cubicBezTo>
                    <a:lnTo>
                      <a:pt x="14519" y="362863"/>
                    </a:lnTo>
                    <a:lnTo>
                      <a:pt x="3274" y="331062"/>
                    </a:lnTo>
                    <a:cubicBezTo>
                      <a:pt x="-11224" y="262560"/>
                      <a:pt x="22871" y="170226"/>
                      <a:pt x="96546" y="96550"/>
                    </a:cubicBezTo>
                    <a:cubicBezTo>
                      <a:pt x="170223" y="22873"/>
                      <a:pt x="262557" y="-11221"/>
                      <a:pt x="331059" y="3276"/>
                    </a:cubicBezTo>
                    <a:lnTo>
                      <a:pt x="353965" y="11376"/>
                    </a:lnTo>
                    <a:lnTo>
                      <a:pt x="376875" y="3274"/>
                    </a:lnTo>
                    <a:cubicBezTo>
                      <a:pt x="394001" y="-350"/>
                      <a:pt x="412616" y="-938"/>
                      <a:pt x="432057" y="137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月 352"/>
              <p:cNvSpPr/>
              <p:nvPr/>
            </p:nvSpPr>
            <p:spPr bwMode="auto">
              <a:xfrm rot="5400000">
                <a:off x="6224657" y="4747392"/>
                <a:ext cx="45719" cy="204352"/>
              </a:xfrm>
              <a:prstGeom prst="moon">
                <a:avLst>
                  <a:gd name="adj" fmla="val 43363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4" name="フリーフォーム 353"/>
              <p:cNvSpPr/>
              <p:nvPr/>
            </p:nvSpPr>
            <p:spPr bwMode="auto">
              <a:xfrm>
                <a:off x="6145341" y="4880247"/>
                <a:ext cx="205014" cy="126572"/>
              </a:xfrm>
              <a:custGeom>
                <a:avLst/>
                <a:gdLst>
                  <a:gd name="connsiteX0" fmla="*/ 247727 w 425422"/>
                  <a:gd name="connsiteY0" fmla="*/ 230 h 262648"/>
                  <a:gd name="connsiteX1" fmla="*/ 409271 w 425422"/>
                  <a:gd name="connsiteY1" fmla="*/ 53778 h 262648"/>
                  <a:gd name="connsiteX2" fmla="*/ 425422 w 425422"/>
                  <a:gd name="connsiteY2" fmla="*/ 74329 h 262648"/>
                  <a:gd name="connsiteX3" fmla="*/ 421711 w 425422"/>
                  <a:gd name="connsiteY3" fmla="*/ 100202 h 262648"/>
                  <a:gd name="connsiteX4" fmla="*/ 245062 w 425422"/>
                  <a:gd name="connsiteY4" fmla="*/ 252062 h 262648"/>
                  <a:gd name="connsiteX5" fmla="*/ 16151 w 425422"/>
                  <a:gd name="connsiteY5" fmla="*/ 208871 h 262648"/>
                  <a:gd name="connsiteX6" fmla="*/ 0 w 425422"/>
                  <a:gd name="connsiteY6" fmla="*/ 188320 h 262648"/>
                  <a:gd name="connsiteX7" fmla="*/ 3711 w 425422"/>
                  <a:gd name="connsiteY7" fmla="*/ 162447 h 262648"/>
                  <a:gd name="connsiteX8" fmla="*/ 180359 w 425422"/>
                  <a:gd name="connsiteY8" fmla="*/ 10587 h 262648"/>
                  <a:gd name="connsiteX9" fmla="*/ 247727 w 425422"/>
                  <a:gd name="connsiteY9" fmla="*/ 230 h 262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5422" h="262648">
                    <a:moveTo>
                      <a:pt x="247727" y="230"/>
                    </a:moveTo>
                    <a:cubicBezTo>
                      <a:pt x="313498" y="-2391"/>
                      <a:pt x="372697" y="17508"/>
                      <a:pt x="409271" y="53778"/>
                    </a:cubicBezTo>
                    <a:lnTo>
                      <a:pt x="425422" y="74329"/>
                    </a:lnTo>
                    <a:lnTo>
                      <a:pt x="421711" y="100202"/>
                    </a:lnTo>
                    <a:cubicBezTo>
                      <a:pt x="403658" y="166465"/>
                      <a:pt x="336221" y="227636"/>
                      <a:pt x="245062" y="252062"/>
                    </a:cubicBezTo>
                    <a:cubicBezTo>
                      <a:pt x="153904" y="276488"/>
                      <a:pt x="64916" y="257231"/>
                      <a:pt x="16151" y="208871"/>
                    </a:cubicBezTo>
                    <a:lnTo>
                      <a:pt x="0" y="188320"/>
                    </a:lnTo>
                    <a:lnTo>
                      <a:pt x="3711" y="162447"/>
                    </a:lnTo>
                    <a:cubicBezTo>
                      <a:pt x="21763" y="96184"/>
                      <a:pt x="89201" y="35013"/>
                      <a:pt x="180359" y="10587"/>
                    </a:cubicBezTo>
                    <a:cubicBezTo>
                      <a:pt x="203149" y="4481"/>
                      <a:pt x="225803" y="1104"/>
                      <a:pt x="247727" y="23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354"/>
              <p:cNvSpPr/>
              <p:nvPr/>
            </p:nvSpPr>
            <p:spPr bwMode="auto">
              <a:xfrm>
                <a:off x="6244351" y="4902928"/>
                <a:ext cx="68353" cy="6529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6" name="グループ化 355"/>
              <p:cNvGrpSpPr/>
              <p:nvPr/>
            </p:nvGrpSpPr>
            <p:grpSpPr>
              <a:xfrm flipH="1">
                <a:off x="6457118" y="4826709"/>
                <a:ext cx="205014" cy="180111"/>
                <a:chOff x="6505386" y="4826709"/>
                <a:chExt cx="205014" cy="180111"/>
              </a:xfrm>
            </p:grpSpPr>
            <p:sp>
              <p:nvSpPr>
                <p:cNvPr id="358" name="月 357"/>
                <p:cNvSpPr/>
                <p:nvPr/>
              </p:nvSpPr>
              <p:spPr bwMode="auto">
                <a:xfrm rot="5400000">
                  <a:off x="6584702" y="4747393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フリーフォーム 358"/>
                <p:cNvSpPr/>
                <p:nvPr/>
              </p:nvSpPr>
              <p:spPr bwMode="auto">
                <a:xfrm>
                  <a:off x="6505386" y="4880248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楕円 359"/>
                <p:cNvSpPr/>
                <p:nvPr/>
              </p:nvSpPr>
              <p:spPr bwMode="auto">
                <a:xfrm>
                  <a:off x="6604396" y="4902929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7" name="月 356"/>
              <p:cNvSpPr/>
              <p:nvPr/>
            </p:nvSpPr>
            <p:spPr bwMode="auto">
              <a:xfrm rot="12889395">
                <a:off x="6331077" y="4598824"/>
                <a:ext cx="49933" cy="258502"/>
              </a:xfrm>
              <a:prstGeom prst="moon">
                <a:avLst>
                  <a:gd name="adj" fmla="val 29337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5" name="グループ化 284"/>
            <p:cNvGrpSpPr/>
            <p:nvPr/>
          </p:nvGrpSpPr>
          <p:grpSpPr>
            <a:xfrm>
              <a:off x="5950226" y="1403775"/>
              <a:ext cx="1740429" cy="1201171"/>
              <a:chOff x="5950226" y="1403775"/>
              <a:chExt cx="1740429" cy="1201171"/>
            </a:xfrm>
          </p:grpSpPr>
          <p:grpSp>
            <p:nvGrpSpPr>
              <p:cNvPr id="286" name="グループ化 285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295" name="グループ化 294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299" name="グループ化 298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336" name="フリーフォーム 335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7" name="片側の 2 つの角を丸めた四角形 336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8" name="角丸四角形 337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0" name="グループ化 299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334" name="台形 333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5" name="台形 334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1" name="グループ化 300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330" name="フリーフォーム 329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1" name="片側の 2 つの角を丸めた四角形 33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2" name="片側の 2 つの角を丸めた四角形 33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3" name="角丸四角形 332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2" name="グループ化 301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324" name="フリーフォーム 323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25" name="グループ化 324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328" name="楕円 327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29" name="楕円 328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326" name="正方形/長方形 325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7" name="正方形/長方形 326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3" name="グループ化 302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321" name="フリーフォーム 32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2" name="片側の 2 つの角を丸めた四角形 32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3" name="角丸四角形 32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4" name="グループ化 303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317" name="フリーフォーム 316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8" name="片側の 2 つの角を丸めた四角形 317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9" name="片側の 2 つの角を丸めた四角形 318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0" name="角丸四角形 319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05" name="グループ化 304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312" name="楕円 311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3" name="角丸四角形 312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314" name="グループ化 313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315" name="片側の 2 つの角を丸めた四角形 314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316" name="片側の 2 つの角を丸めた四角形 315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306" name="グループ化 305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309" name="フリーフォーム 308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0" name="片側の 2 つの角を丸めた四角形 309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11" name="角丸四角形 310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07" name="角丸四角形 306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角丸四角形 307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96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正方形/長方形 296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正方形/長方形 297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7" name="グループ化 286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288" name="フリーフォーム 28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フリーフォーム 28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フリーフォーム 28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フリーフォーム 29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フリーフォーム 29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3" name="フリーフォーム 29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 29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97" name="グループ化 396"/>
          <p:cNvGrpSpPr/>
          <p:nvPr/>
        </p:nvGrpSpPr>
        <p:grpSpPr>
          <a:xfrm>
            <a:off x="7827851" y="875908"/>
            <a:ext cx="1744944" cy="1729038"/>
            <a:chOff x="7827851" y="875908"/>
            <a:chExt cx="1744944" cy="1729038"/>
          </a:xfrm>
        </p:grpSpPr>
        <p:grpSp>
          <p:nvGrpSpPr>
            <p:cNvPr id="398" name="グループ化 397"/>
            <p:cNvGrpSpPr/>
            <p:nvPr/>
          </p:nvGrpSpPr>
          <p:grpSpPr>
            <a:xfrm>
              <a:off x="7941988" y="875908"/>
              <a:ext cx="1516670" cy="1125814"/>
              <a:chOff x="7937410" y="875908"/>
              <a:chExt cx="1516670" cy="1125814"/>
            </a:xfrm>
          </p:grpSpPr>
          <p:sp>
            <p:nvSpPr>
              <p:cNvPr id="537" name="正方形/長方形 536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8" name="グループ化 537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539" name="正方形/長方形 538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正方形/長方形 539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正方形/長方形 540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正方形/長方形 541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正方形/長方形 542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正方形/長方形 543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正方形/長方形 544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正方形/長方形 545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正方形/長方形 546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正方形/長方形 547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正方形/長方形 548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正方形/長方形 549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1" name="正方形/長方形 550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2" name="正方形/長方形 551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3" name="正方形/長方形 552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正方形/長方形 553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正方形/長方形 554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正方形/長方形 555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7" name="正方形/長方形 556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正方形/長方形 557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正方形/長方形 558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正方形/長方形 559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正方形/長方形 560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正方形/長方形 561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正方形/長方形 562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99" name="グループ化 398"/>
            <p:cNvGrpSpPr/>
            <p:nvPr/>
          </p:nvGrpSpPr>
          <p:grpSpPr>
            <a:xfrm>
              <a:off x="8447312" y="996630"/>
              <a:ext cx="506022" cy="829608"/>
              <a:chOff x="7197542" y="4448293"/>
              <a:chExt cx="947462" cy="1553332"/>
            </a:xfrm>
          </p:grpSpPr>
          <p:sp>
            <p:nvSpPr>
              <p:cNvPr id="491" name="フリーフォーム 490"/>
              <p:cNvSpPr/>
              <p:nvPr/>
            </p:nvSpPr>
            <p:spPr bwMode="auto">
              <a:xfrm flipH="1">
                <a:off x="7284082" y="4448293"/>
                <a:ext cx="780418" cy="578194"/>
              </a:xfrm>
              <a:custGeom>
                <a:avLst/>
                <a:gdLst>
                  <a:gd name="connsiteX0" fmla="*/ 501734 w 845698"/>
                  <a:gd name="connsiteY0" fmla="*/ 0 h 451708"/>
                  <a:gd name="connsiteX1" fmla="*/ 443977 w 845698"/>
                  <a:gd name="connsiteY1" fmla="*/ 11661 h 451708"/>
                  <a:gd name="connsiteX2" fmla="*/ 422849 w 845698"/>
                  <a:gd name="connsiteY2" fmla="*/ 25906 h 451708"/>
                  <a:gd name="connsiteX3" fmla="*/ 401722 w 845698"/>
                  <a:gd name="connsiteY3" fmla="*/ 11661 h 451708"/>
                  <a:gd name="connsiteX4" fmla="*/ 343964 w 845698"/>
                  <a:gd name="connsiteY4" fmla="*/ 0 h 451708"/>
                  <a:gd name="connsiteX5" fmla="*/ 239041 w 845698"/>
                  <a:gd name="connsiteY5" fmla="*/ 43461 h 451708"/>
                  <a:gd name="connsiteX6" fmla="*/ 232662 w 845698"/>
                  <a:gd name="connsiteY6" fmla="*/ 52922 h 451708"/>
                  <a:gd name="connsiteX7" fmla="*/ 199793 w 845698"/>
                  <a:gd name="connsiteY7" fmla="*/ 46286 h 451708"/>
                  <a:gd name="connsiteX8" fmla="*/ 63070 w 845698"/>
                  <a:gd name="connsiteY8" fmla="*/ 136913 h 451708"/>
                  <a:gd name="connsiteX9" fmla="*/ 51789 w 845698"/>
                  <a:gd name="connsiteY9" fmla="*/ 192786 h 451708"/>
                  <a:gd name="connsiteX10" fmla="*/ 43461 w 845698"/>
                  <a:gd name="connsiteY10" fmla="*/ 198401 h 451708"/>
                  <a:gd name="connsiteX11" fmla="*/ 0 w 845698"/>
                  <a:gd name="connsiteY11" fmla="*/ 303324 h 451708"/>
                  <a:gd name="connsiteX12" fmla="*/ 148384 w 845698"/>
                  <a:gd name="connsiteY12" fmla="*/ 451708 h 451708"/>
                  <a:gd name="connsiteX13" fmla="*/ 285107 w 845698"/>
                  <a:gd name="connsiteY13" fmla="*/ 361082 h 451708"/>
                  <a:gd name="connsiteX14" fmla="*/ 296388 w 845698"/>
                  <a:gd name="connsiteY14" fmla="*/ 305209 h 451708"/>
                  <a:gd name="connsiteX15" fmla="*/ 304716 w 845698"/>
                  <a:gd name="connsiteY15" fmla="*/ 299594 h 451708"/>
                  <a:gd name="connsiteX16" fmla="*/ 311095 w 845698"/>
                  <a:gd name="connsiteY16" fmla="*/ 290132 h 451708"/>
                  <a:gd name="connsiteX17" fmla="*/ 343964 w 845698"/>
                  <a:gd name="connsiteY17" fmla="*/ 296768 h 451708"/>
                  <a:gd name="connsiteX18" fmla="*/ 401722 w 845698"/>
                  <a:gd name="connsiteY18" fmla="*/ 285107 h 451708"/>
                  <a:gd name="connsiteX19" fmla="*/ 422849 w 845698"/>
                  <a:gd name="connsiteY19" fmla="*/ 270863 h 451708"/>
                  <a:gd name="connsiteX20" fmla="*/ 443977 w 845698"/>
                  <a:gd name="connsiteY20" fmla="*/ 285107 h 451708"/>
                  <a:gd name="connsiteX21" fmla="*/ 501734 w 845698"/>
                  <a:gd name="connsiteY21" fmla="*/ 296768 h 451708"/>
                  <a:gd name="connsiteX22" fmla="*/ 534603 w 845698"/>
                  <a:gd name="connsiteY22" fmla="*/ 290132 h 451708"/>
                  <a:gd name="connsiteX23" fmla="*/ 540982 w 845698"/>
                  <a:gd name="connsiteY23" fmla="*/ 299594 h 451708"/>
                  <a:gd name="connsiteX24" fmla="*/ 549310 w 845698"/>
                  <a:gd name="connsiteY24" fmla="*/ 305209 h 451708"/>
                  <a:gd name="connsiteX25" fmla="*/ 560591 w 845698"/>
                  <a:gd name="connsiteY25" fmla="*/ 361082 h 451708"/>
                  <a:gd name="connsiteX26" fmla="*/ 697314 w 845698"/>
                  <a:gd name="connsiteY26" fmla="*/ 451708 h 451708"/>
                  <a:gd name="connsiteX27" fmla="*/ 845698 w 845698"/>
                  <a:gd name="connsiteY27" fmla="*/ 303324 h 451708"/>
                  <a:gd name="connsiteX28" fmla="*/ 802237 w 845698"/>
                  <a:gd name="connsiteY28" fmla="*/ 198401 h 451708"/>
                  <a:gd name="connsiteX29" fmla="*/ 793909 w 845698"/>
                  <a:gd name="connsiteY29" fmla="*/ 192786 h 451708"/>
                  <a:gd name="connsiteX30" fmla="*/ 782628 w 845698"/>
                  <a:gd name="connsiteY30" fmla="*/ 136913 h 451708"/>
                  <a:gd name="connsiteX31" fmla="*/ 645905 w 845698"/>
                  <a:gd name="connsiteY31" fmla="*/ 46286 h 451708"/>
                  <a:gd name="connsiteX32" fmla="*/ 613036 w 845698"/>
                  <a:gd name="connsiteY32" fmla="*/ 52922 h 451708"/>
                  <a:gd name="connsiteX33" fmla="*/ 606657 w 845698"/>
                  <a:gd name="connsiteY33" fmla="*/ 43461 h 451708"/>
                  <a:gd name="connsiteX34" fmla="*/ 501734 w 845698"/>
                  <a:gd name="connsiteY34" fmla="*/ 0 h 451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845698" h="451708">
                    <a:moveTo>
                      <a:pt x="501734" y="0"/>
                    </a:moveTo>
                    <a:cubicBezTo>
                      <a:pt x="481247" y="0"/>
                      <a:pt x="461729" y="4152"/>
                      <a:pt x="443977" y="11661"/>
                    </a:cubicBezTo>
                    <a:lnTo>
                      <a:pt x="422849" y="25906"/>
                    </a:lnTo>
                    <a:lnTo>
                      <a:pt x="401722" y="11661"/>
                    </a:lnTo>
                    <a:cubicBezTo>
                      <a:pt x="383969" y="4152"/>
                      <a:pt x="364452" y="0"/>
                      <a:pt x="343964" y="0"/>
                    </a:cubicBezTo>
                    <a:cubicBezTo>
                      <a:pt x="302989" y="0"/>
                      <a:pt x="265893" y="16609"/>
                      <a:pt x="239041" y="43461"/>
                    </a:cubicBezTo>
                    <a:lnTo>
                      <a:pt x="232662" y="52922"/>
                    </a:lnTo>
                    <a:lnTo>
                      <a:pt x="199793" y="46286"/>
                    </a:lnTo>
                    <a:cubicBezTo>
                      <a:pt x="138330" y="46286"/>
                      <a:pt x="85596" y="83655"/>
                      <a:pt x="63070" y="136913"/>
                    </a:cubicBezTo>
                    <a:lnTo>
                      <a:pt x="51789" y="192786"/>
                    </a:lnTo>
                    <a:lnTo>
                      <a:pt x="43461" y="198401"/>
                    </a:lnTo>
                    <a:cubicBezTo>
                      <a:pt x="16608" y="225253"/>
                      <a:pt x="0" y="262349"/>
                      <a:pt x="0" y="303324"/>
                    </a:cubicBezTo>
                    <a:cubicBezTo>
                      <a:pt x="0" y="385274"/>
                      <a:pt x="66434" y="451708"/>
                      <a:pt x="148384" y="451708"/>
                    </a:cubicBezTo>
                    <a:cubicBezTo>
                      <a:pt x="209847" y="451708"/>
                      <a:pt x="262582" y="414339"/>
                      <a:pt x="285107" y="361082"/>
                    </a:cubicBezTo>
                    <a:lnTo>
                      <a:pt x="296388" y="305209"/>
                    </a:lnTo>
                    <a:lnTo>
                      <a:pt x="304716" y="299594"/>
                    </a:lnTo>
                    <a:lnTo>
                      <a:pt x="311095" y="290132"/>
                    </a:lnTo>
                    <a:lnTo>
                      <a:pt x="343964" y="296768"/>
                    </a:lnTo>
                    <a:cubicBezTo>
                      <a:pt x="364452" y="296768"/>
                      <a:pt x="383969" y="292616"/>
                      <a:pt x="401722" y="285107"/>
                    </a:cubicBezTo>
                    <a:lnTo>
                      <a:pt x="422849" y="270863"/>
                    </a:lnTo>
                    <a:lnTo>
                      <a:pt x="443977" y="285107"/>
                    </a:lnTo>
                    <a:cubicBezTo>
                      <a:pt x="461729" y="292616"/>
                      <a:pt x="481247" y="296768"/>
                      <a:pt x="501734" y="296768"/>
                    </a:cubicBezTo>
                    <a:lnTo>
                      <a:pt x="534603" y="290132"/>
                    </a:lnTo>
                    <a:lnTo>
                      <a:pt x="540982" y="299594"/>
                    </a:lnTo>
                    <a:lnTo>
                      <a:pt x="549310" y="305209"/>
                    </a:lnTo>
                    <a:lnTo>
                      <a:pt x="560591" y="361082"/>
                    </a:lnTo>
                    <a:cubicBezTo>
                      <a:pt x="583116" y="414339"/>
                      <a:pt x="635851" y="451708"/>
                      <a:pt x="697314" y="451708"/>
                    </a:cubicBezTo>
                    <a:cubicBezTo>
                      <a:pt x="779264" y="451708"/>
                      <a:pt x="845698" y="385274"/>
                      <a:pt x="845698" y="303324"/>
                    </a:cubicBezTo>
                    <a:cubicBezTo>
                      <a:pt x="845698" y="262349"/>
                      <a:pt x="829090" y="225253"/>
                      <a:pt x="802237" y="198401"/>
                    </a:cubicBezTo>
                    <a:lnTo>
                      <a:pt x="793909" y="192786"/>
                    </a:lnTo>
                    <a:lnTo>
                      <a:pt x="782628" y="136913"/>
                    </a:lnTo>
                    <a:cubicBezTo>
                      <a:pt x="760102" y="83655"/>
                      <a:pt x="707368" y="46286"/>
                      <a:pt x="645905" y="46286"/>
                    </a:cubicBezTo>
                    <a:lnTo>
                      <a:pt x="613036" y="52922"/>
                    </a:lnTo>
                    <a:lnTo>
                      <a:pt x="606657" y="43461"/>
                    </a:lnTo>
                    <a:cubicBezTo>
                      <a:pt x="579805" y="16609"/>
                      <a:pt x="542709" y="0"/>
                      <a:pt x="501734" y="0"/>
                    </a:cubicBez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フリーフォーム 491"/>
              <p:cNvSpPr/>
              <p:nvPr/>
            </p:nvSpPr>
            <p:spPr bwMode="auto">
              <a:xfrm>
                <a:off x="8036835" y="5515162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台形 492"/>
              <p:cNvSpPr/>
              <p:nvPr/>
            </p:nvSpPr>
            <p:spPr>
              <a:xfrm>
                <a:off x="7547847" y="5234586"/>
                <a:ext cx="250825" cy="22364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4" name="グループ化 493"/>
              <p:cNvGrpSpPr/>
              <p:nvPr/>
            </p:nvGrpSpPr>
            <p:grpSpPr>
              <a:xfrm>
                <a:off x="7491291" y="5357552"/>
                <a:ext cx="360161" cy="644070"/>
                <a:chOff x="3717150" y="5357552"/>
                <a:chExt cx="360161" cy="644070"/>
              </a:xfrm>
            </p:grpSpPr>
            <p:sp>
              <p:nvSpPr>
                <p:cNvPr id="532" name="台形 531"/>
                <p:cNvSpPr/>
                <p:nvPr/>
              </p:nvSpPr>
              <p:spPr>
                <a:xfrm rot="10800000">
                  <a:off x="3718929" y="5385671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3" name="台形 532"/>
                <p:cNvSpPr/>
                <p:nvPr/>
              </p:nvSpPr>
              <p:spPr>
                <a:xfrm rot="10800000" flipV="1">
                  <a:off x="3824203" y="5458226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4" name="台形 533"/>
                <p:cNvSpPr/>
                <p:nvPr/>
              </p:nvSpPr>
              <p:spPr>
                <a:xfrm rot="10800000">
                  <a:off x="3824203" y="5357552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5" name="平行四辺形 534"/>
                <p:cNvSpPr/>
                <p:nvPr/>
              </p:nvSpPr>
              <p:spPr>
                <a:xfrm>
                  <a:off x="371715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6" name="平行四辺形 535"/>
                <p:cNvSpPr/>
                <p:nvPr/>
              </p:nvSpPr>
              <p:spPr>
                <a:xfrm flipH="1">
                  <a:off x="3897130" y="5357555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dkVert">
                  <a:fgClr>
                    <a:srgbClr val="FF6699"/>
                  </a:fgClr>
                  <a:bgClr>
                    <a:srgbClr val="FFCC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95" name="フリーフォーム 494"/>
              <p:cNvSpPr/>
              <p:nvPr/>
            </p:nvSpPr>
            <p:spPr bwMode="auto">
              <a:xfrm flipH="1">
                <a:off x="7197542" y="5515162"/>
                <a:ext cx="108169" cy="486460"/>
              </a:xfrm>
              <a:custGeom>
                <a:avLst/>
                <a:gdLst>
                  <a:gd name="connsiteX0" fmla="*/ 0 w 123821"/>
                  <a:gd name="connsiteY0" fmla="*/ 0 h 464215"/>
                  <a:gd name="connsiteX1" fmla="*/ 28442 w 123821"/>
                  <a:gd name="connsiteY1" fmla="*/ 0 h 464215"/>
                  <a:gd name="connsiteX2" fmla="*/ 123821 w 123821"/>
                  <a:gd name="connsiteY2" fmla="*/ 464215 h 464215"/>
                  <a:gd name="connsiteX3" fmla="*/ 0 w 123821"/>
                  <a:gd name="connsiteY3" fmla="*/ 464215 h 464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1" h="464215">
                    <a:moveTo>
                      <a:pt x="0" y="0"/>
                    </a:moveTo>
                    <a:lnTo>
                      <a:pt x="28442" y="0"/>
                    </a:lnTo>
                    <a:lnTo>
                      <a:pt x="123821" y="464215"/>
                    </a:lnTo>
                    <a:lnTo>
                      <a:pt x="0" y="464215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6" name="フリーフォーム 495"/>
              <p:cNvSpPr/>
              <p:nvPr/>
            </p:nvSpPr>
            <p:spPr>
              <a:xfrm>
                <a:off x="7277970" y="5385674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7" name="平行四辺形 14"/>
              <p:cNvSpPr/>
              <p:nvPr/>
            </p:nvSpPr>
            <p:spPr>
              <a:xfrm flipH="1">
                <a:off x="7428186" y="5385675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8" name="平行四辺形 14"/>
              <p:cNvSpPr/>
              <p:nvPr/>
            </p:nvSpPr>
            <p:spPr>
              <a:xfrm>
                <a:off x="7641310" y="5385675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99" name="グループ化 498"/>
              <p:cNvGrpSpPr/>
              <p:nvPr/>
            </p:nvGrpSpPr>
            <p:grpSpPr>
              <a:xfrm flipH="1">
                <a:off x="7917207" y="4883665"/>
                <a:ext cx="167685" cy="232292"/>
                <a:chOff x="1564361" y="1500881"/>
                <a:chExt cx="156844" cy="201655"/>
              </a:xfrm>
            </p:grpSpPr>
            <p:sp>
              <p:nvSpPr>
                <p:cNvPr id="530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00" name="グループ化 499"/>
              <p:cNvGrpSpPr/>
              <p:nvPr/>
            </p:nvGrpSpPr>
            <p:grpSpPr>
              <a:xfrm>
                <a:off x="7257554" y="4883665"/>
                <a:ext cx="167685" cy="232292"/>
                <a:chOff x="1564361" y="1500881"/>
                <a:chExt cx="156844" cy="201655"/>
              </a:xfrm>
            </p:grpSpPr>
            <p:sp>
              <p:nvSpPr>
                <p:cNvPr id="528" name="円/楕円 701"/>
                <p:cNvSpPr/>
                <p:nvPr/>
              </p:nvSpPr>
              <p:spPr>
                <a:xfrm rot="20700000">
                  <a:off x="1564361" y="1500881"/>
                  <a:ext cx="156844" cy="20165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9" name="円/楕円 702"/>
                <p:cNvSpPr/>
                <p:nvPr/>
              </p:nvSpPr>
              <p:spPr>
                <a:xfrm rot="20700000">
                  <a:off x="1592530" y="1537098"/>
                  <a:ext cx="100507" cy="129221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1" name="円/楕円 840"/>
              <p:cNvSpPr/>
              <p:nvPr/>
            </p:nvSpPr>
            <p:spPr>
              <a:xfrm>
                <a:off x="7341866" y="4554125"/>
                <a:ext cx="659184" cy="729565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2" name="月 501"/>
              <p:cNvSpPr/>
              <p:nvPr/>
            </p:nvSpPr>
            <p:spPr bwMode="auto">
              <a:xfrm rot="1800000">
                <a:off x="7345264" y="4506684"/>
                <a:ext cx="134584" cy="459268"/>
              </a:xfrm>
              <a:prstGeom prst="moon">
                <a:avLst>
                  <a:gd name="adj" fmla="val 53775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3" name="グループ化 502"/>
              <p:cNvGrpSpPr/>
              <p:nvPr/>
            </p:nvGrpSpPr>
            <p:grpSpPr>
              <a:xfrm>
                <a:off x="7338052" y="4478929"/>
                <a:ext cx="282365" cy="840281"/>
                <a:chOff x="7338052" y="4478929"/>
                <a:chExt cx="282365" cy="840281"/>
              </a:xfrm>
            </p:grpSpPr>
            <p:sp>
              <p:nvSpPr>
                <p:cNvPr id="524" name="月 523"/>
                <p:cNvSpPr/>
                <p:nvPr/>
              </p:nvSpPr>
              <p:spPr bwMode="auto">
                <a:xfrm>
                  <a:off x="7338052" y="4659093"/>
                  <a:ext cx="132263" cy="660117"/>
                </a:xfrm>
                <a:prstGeom prst="moon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月 524"/>
                <p:cNvSpPr/>
                <p:nvPr/>
              </p:nvSpPr>
              <p:spPr bwMode="auto">
                <a:xfrm rot="1800000">
                  <a:off x="7394261" y="4478929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月 525"/>
                <p:cNvSpPr/>
                <p:nvPr/>
              </p:nvSpPr>
              <p:spPr bwMode="auto">
                <a:xfrm rot="900000">
                  <a:off x="7449326" y="4521841"/>
                  <a:ext cx="102957" cy="379332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月 526"/>
                <p:cNvSpPr/>
                <p:nvPr/>
              </p:nvSpPr>
              <p:spPr bwMode="auto">
                <a:xfrm rot="900000">
                  <a:off x="7519238" y="4522451"/>
                  <a:ext cx="101179" cy="330020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4" name="月 503"/>
              <p:cNvSpPr/>
              <p:nvPr/>
            </p:nvSpPr>
            <p:spPr bwMode="auto">
              <a:xfrm rot="19800000" flipH="1">
                <a:off x="7874194" y="4506684"/>
                <a:ext cx="134584" cy="459268"/>
              </a:xfrm>
              <a:prstGeom prst="moon">
                <a:avLst>
                  <a:gd name="adj" fmla="val 53775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5" name="グループ化 504"/>
              <p:cNvGrpSpPr/>
              <p:nvPr/>
            </p:nvGrpSpPr>
            <p:grpSpPr>
              <a:xfrm flipH="1">
                <a:off x="7708803" y="4478929"/>
                <a:ext cx="282365" cy="840281"/>
                <a:chOff x="7338052" y="4478929"/>
                <a:chExt cx="282365" cy="840281"/>
              </a:xfrm>
            </p:grpSpPr>
            <p:sp>
              <p:nvSpPr>
                <p:cNvPr id="520" name="月 519"/>
                <p:cNvSpPr/>
                <p:nvPr/>
              </p:nvSpPr>
              <p:spPr bwMode="auto">
                <a:xfrm>
                  <a:off x="7338052" y="4659093"/>
                  <a:ext cx="132263" cy="660117"/>
                </a:xfrm>
                <a:prstGeom prst="moon">
                  <a:avLst/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月 520"/>
                <p:cNvSpPr/>
                <p:nvPr/>
              </p:nvSpPr>
              <p:spPr bwMode="auto">
                <a:xfrm rot="1800000">
                  <a:off x="7394261" y="4478929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月 521"/>
                <p:cNvSpPr/>
                <p:nvPr/>
              </p:nvSpPr>
              <p:spPr bwMode="auto">
                <a:xfrm rot="900000">
                  <a:off x="7449326" y="4521841"/>
                  <a:ext cx="102957" cy="379332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月 522"/>
                <p:cNvSpPr/>
                <p:nvPr/>
              </p:nvSpPr>
              <p:spPr bwMode="auto">
                <a:xfrm rot="900000">
                  <a:off x="7519238" y="4522451"/>
                  <a:ext cx="101179" cy="330020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6" name="グループ化 505"/>
              <p:cNvGrpSpPr/>
              <p:nvPr/>
            </p:nvGrpSpPr>
            <p:grpSpPr>
              <a:xfrm>
                <a:off x="7419953" y="4837904"/>
                <a:ext cx="196376" cy="143992"/>
                <a:chOff x="6872146" y="4849678"/>
                <a:chExt cx="239222" cy="154092"/>
              </a:xfrm>
            </p:grpSpPr>
            <p:sp>
              <p:nvSpPr>
                <p:cNvPr id="515" name="月 514"/>
                <p:cNvSpPr/>
                <p:nvPr/>
              </p:nvSpPr>
              <p:spPr bwMode="auto">
                <a:xfrm rot="16200000" flipH="1">
                  <a:off x="6968897" y="4752927"/>
                  <a:ext cx="45719" cy="239222"/>
                </a:xfrm>
                <a:prstGeom prst="moon">
                  <a:avLst>
                    <a:gd name="adj" fmla="val 71101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6" name="フリーフォーム 515"/>
                <p:cNvSpPr/>
                <p:nvPr/>
              </p:nvSpPr>
              <p:spPr bwMode="auto">
                <a:xfrm>
                  <a:off x="6885301" y="4919187"/>
                  <a:ext cx="224252" cy="82729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二等辺三角形 516"/>
                <p:cNvSpPr/>
                <p:nvPr/>
              </p:nvSpPr>
              <p:spPr bwMode="auto">
                <a:xfrm rot="19800000">
                  <a:off x="6888743" y="4912165"/>
                  <a:ext cx="45719" cy="58996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 517"/>
                <p:cNvSpPr/>
                <p:nvPr/>
              </p:nvSpPr>
              <p:spPr bwMode="auto">
                <a:xfrm>
                  <a:off x="6885301" y="4938238"/>
                  <a:ext cx="224252" cy="65532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楕円 518"/>
                <p:cNvSpPr/>
                <p:nvPr/>
              </p:nvSpPr>
              <p:spPr bwMode="auto">
                <a:xfrm flipH="1">
                  <a:off x="6968456" y="4938667"/>
                  <a:ext cx="59565" cy="568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7" name="グループ化 506"/>
              <p:cNvGrpSpPr/>
              <p:nvPr/>
            </p:nvGrpSpPr>
            <p:grpSpPr>
              <a:xfrm flipH="1">
                <a:off x="7712891" y="4837904"/>
                <a:ext cx="196376" cy="143992"/>
                <a:chOff x="6872146" y="4849678"/>
                <a:chExt cx="239222" cy="154092"/>
              </a:xfrm>
            </p:grpSpPr>
            <p:sp>
              <p:nvSpPr>
                <p:cNvPr id="510" name="月 509"/>
                <p:cNvSpPr/>
                <p:nvPr/>
              </p:nvSpPr>
              <p:spPr bwMode="auto">
                <a:xfrm rot="16200000" flipH="1">
                  <a:off x="6968897" y="4752927"/>
                  <a:ext cx="45719" cy="239222"/>
                </a:xfrm>
                <a:prstGeom prst="moon">
                  <a:avLst>
                    <a:gd name="adj" fmla="val 71101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11" name="フリーフォーム 510"/>
                <p:cNvSpPr/>
                <p:nvPr/>
              </p:nvSpPr>
              <p:spPr bwMode="auto">
                <a:xfrm>
                  <a:off x="6885301" y="4919187"/>
                  <a:ext cx="224252" cy="82729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二等辺三角形 511"/>
                <p:cNvSpPr/>
                <p:nvPr/>
              </p:nvSpPr>
              <p:spPr bwMode="auto">
                <a:xfrm rot="19800000">
                  <a:off x="6888743" y="4912165"/>
                  <a:ext cx="45719" cy="58996"/>
                </a:xfrm>
                <a:prstGeom prst="triangl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フリーフォーム 512"/>
                <p:cNvSpPr/>
                <p:nvPr/>
              </p:nvSpPr>
              <p:spPr bwMode="auto">
                <a:xfrm>
                  <a:off x="6885301" y="4938238"/>
                  <a:ext cx="224252" cy="65532"/>
                </a:xfrm>
                <a:custGeom>
                  <a:avLst/>
                  <a:gdLst>
                    <a:gd name="connsiteX0" fmla="*/ 106124 w 212246"/>
                    <a:gd name="connsiteY0" fmla="*/ 0 h 120474"/>
                    <a:gd name="connsiteX1" fmla="*/ 207292 w 212246"/>
                    <a:gd name="connsiteY1" fmla="*/ 48657 h 120474"/>
                    <a:gd name="connsiteX2" fmla="*/ 212246 w 212246"/>
                    <a:gd name="connsiteY2" fmla="*/ 60237 h 120474"/>
                    <a:gd name="connsiteX3" fmla="*/ 207292 w 212246"/>
                    <a:gd name="connsiteY3" fmla="*/ 71818 h 120474"/>
                    <a:gd name="connsiteX4" fmla="*/ 106124 w 212246"/>
                    <a:gd name="connsiteY4" fmla="*/ 120474 h 120474"/>
                    <a:gd name="connsiteX5" fmla="*/ 4954 w 212246"/>
                    <a:gd name="connsiteY5" fmla="*/ 71818 h 120474"/>
                    <a:gd name="connsiteX6" fmla="*/ 0 w 212246"/>
                    <a:gd name="connsiteY6" fmla="*/ 60238 h 120474"/>
                    <a:gd name="connsiteX7" fmla="*/ 4955 w 212246"/>
                    <a:gd name="connsiteY7" fmla="*/ 48657 h 120474"/>
                    <a:gd name="connsiteX8" fmla="*/ 73472 w 212246"/>
                    <a:gd name="connsiteY8" fmla="*/ 3582 h 120474"/>
                    <a:gd name="connsiteX9" fmla="*/ 106124 w 212246"/>
                    <a:gd name="connsiteY9" fmla="*/ 0 h 120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12246" h="120474">
                      <a:moveTo>
                        <a:pt x="106124" y="0"/>
                      </a:moveTo>
                      <a:cubicBezTo>
                        <a:pt x="151603" y="0"/>
                        <a:pt x="190624" y="20064"/>
                        <a:pt x="207292" y="48657"/>
                      </a:cubicBezTo>
                      <a:lnTo>
                        <a:pt x="212246" y="60237"/>
                      </a:lnTo>
                      <a:lnTo>
                        <a:pt x="207292" y="71818"/>
                      </a:lnTo>
                      <a:cubicBezTo>
                        <a:pt x="190624" y="100411"/>
                        <a:pt x="151603" y="120474"/>
                        <a:pt x="106124" y="120474"/>
                      </a:cubicBezTo>
                      <a:cubicBezTo>
                        <a:pt x="60643" y="120474"/>
                        <a:pt x="21622" y="100411"/>
                        <a:pt x="4954" y="71818"/>
                      </a:cubicBezTo>
                      <a:lnTo>
                        <a:pt x="0" y="60238"/>
                      </a:lnTo>
                      <a:lnTo>
                        <a:pt x="4955" y="48657"/>
                      </a:lnTo>
                      <a:cubicBezTo>
                        <a:pt x="17455" y="27212"/>
                        <a:pt x="42530" y="10565"/>
                        <a:pt x="73472" y="3582"/>
                      </a:cubicBezTo>
                      <a:cubicBezTo>
                        <a:pt x="83787" y="1254"/>
                        <a:pt x="94754" y="0"/>
                        <a:pt x="10612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楕円 513"/>
                <p:cNvSpPr/>
                <p:nvPr/>
              </p:nvSpPr>
              <p:spPr bwMode="auto">
                <a:xfrm flipH="1">
                  <a:off x="6968456" y="4938667"/>
                  <a:ext cx="59565" cy="56896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08" name="二等辺三角形 507"/>
              <p:cNvSpPr/>
              <p:nvPr/>
            </p:nvSpPr>
            <p:spPr bwMode="auto">
              <a:xfrm>
                <a:off x="7629716" y="5057118"/>
                <a:ext cx="78244" cy="56978"/>
              </a:xfrm>
              <a:prstGeom prst="triangl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9" name="月 508"/>
              <p:cNvSpPr/>
              <p:nvPr/>
            </p:nvSpPr>
            <p:spPr bwMode="auto">
              <a:xfrm rot="16200000">
                <a:off x="7644960" y="5118889"/>
                <a:ext cx="45719" cy="150264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00" name="グループ化 399"/>
            <p:cNvGrpSpPr/>
            <p:nvPr/>
          </p:nvGrpSpPr>
          <p:grpSpPr>
            <a:xfrm>
              <a:off x="7827851" y="1313765"/>
              <a:ext cx="1744944" cy="1291181"/>
              <a:chOff x="7827851" y="1313765"/>
              <a:chExt cx="1744944" cy="1291181"/>
            </a:xfrm>
          </p:grpSpPr>
          <p:grpSp>
            <p:nvGrpSpPr>
              <p:cNvPr id="401" name="グループ化 400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410" name="グループ化 409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87" name="フリーフォーム 486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片側の 2 つの角を丸めた四角形 487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片側の 2 つの角を丸めた四角形 488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0" name="角丸四角形 489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1" name="グループ化 410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83" name="フリーフォーム 482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4" name="片側の 2 つの角を丸めた四角形 483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5" name="片側の 2 つの角を丸めた四角形 484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6" name="角丸四角形 485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2" name="グループ化 411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80" name="フリーフォーム 479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1" name="片側の 2 つの角を丸めた四角形 480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2" name="角丸四角形 481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3" name="グループ化 412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74" name="フリーフォーム 473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75" name="グループ化 474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478" name="楕円 477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9" name="楕円 478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76" name="正方形/長方形 475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7" name="正方形/長方形 476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4" name="グループ化 413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71" name="フリーフォーム 470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2" name="片側の 2 つの角を丸めた四角形 471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3" name="角丸四角形 472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5" name="グループ化 414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67" name="フリーフォーム 466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8" name="片側の 2 つの角を丸めた四角形 467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9" name="片側の 2 つの角を丸めた四角形 468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0" name="角丸四角形 469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6" name="グループ化 415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64" name="フリーフォーム 463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5" name="片側の 2 つの角を丸めた四角形 464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6" name="角丸四角形 465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7" name="グループ化 416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62" name="台形 461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台形 462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8" name="グループ化 417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58" name="フリーフォーム 457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9" name="片側の 2 つの角を丸めた四角形 458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0" name="片側の 2 つの角を丸めた四角形 459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角丸四角形 460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9" name="グループ化 418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52" name="フリーフォーム 451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53" name="グループ化 452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456" name="楕円 455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7" name="楕円 456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54" name="正方形/長方形 453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5" name="正方形/長方形 454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0" name="グループ化 419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49" name="フリーフォーム 448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片側の 2 つの角を丸めた四角形 449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1" name="角丸四角形 450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1" name="グループ化 420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45" name="フリーフォーム 444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6" name="片側の 2 つの角を丸めた四角形 445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片側の 2 つの角を丸めた四角形 446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角丸四角形 447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2" name="グループ化 421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40" name="楕円 439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角丸四角形 440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42" name="グループ化 441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443" name="片側の 2 つの角を丸めた四角形 44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4" name="片側の 2 つの角を丸めた四角形 44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423" name="グループ化 422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37" name="フリーフォーム 436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8" name="片側の 2 つの角を丸めた四角形 437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角丸四角形 438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4" name="角丸四角形 423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角丸四角形 424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正方形/長方形 426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28" name="グループ化 427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32" name="楕円 431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角丸四角形 432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434" name="グループ化 433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435" name="片側の 2 つの角を丸めた四角形 434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36" name="片側の 2 つの角を丸めた四角形 435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429" name="角丸四角形 428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角丸四角形 429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正方形/長方形 430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2" name="グループ化 401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403" name="フリーフォーム 402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フリーフォーム 403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 404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 405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 406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 407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 408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64" name="グループ化 563"/>
          <p:cNvGrpSpPr/>
          <p:nvPr/>
        </p:nvGrpSpPr>
        <p:grpSpPr>
          <a:xfrm>
            <a:off x="349470" y="2826628"/>
            <a:ext cx="1740429" cy="1729038"/>
            <a:chOff x="349470" y="2826628"/>
            <a:chExt cx="1740429" cy="1729038"/>
          </a:xfrm>
        </p:grpSpPr>
        <p:grpSp>
          <p:nvGrpSpPr>
            <p:cNvPr id="565" name="グループ化 564"/>
            <p:cNvGrpSpPr/>
            <p:nvPr/>
          </p:nvGrpSpPr>
          <p:grpSpPr>
            <a:xfrm>
              <a:off x="461349" y="2826628"/>
              <a:ext cx="1516670" cy="1125814"/>
              <a:chOff x="450220" y="875908"/>
              <a:chExt cx="1516670" cy="1125814"/>
            </a:xfrm>
          </p:grpSpPr>
          <p:sp>
            <p:nvSpPr>
              <p:cNvPr id="621" name="正方形/長方形 620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2" name="グループ化 621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623" name="正方形/長方形 62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正方形/長方形 62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正方形/長方形 62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正方形/長方形 62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正方形/長方形 62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正方形/長方形 62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正方形/長方形 62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0" name="正方形/長方形 62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正方形/長方形 63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正方形/長方形 63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正方形/長方形 63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正方形/長方形 63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正方形/長方形 63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正方形/長方形 63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正方形/長方形 63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正方形/長方形 63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正方形/長方形 63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正方形/長方形 63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正方形/長方形 64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正方形/長方形 64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正方形/長方形 64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正方形/長方形 64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正方形/長方形 64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正方形/長方形 64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正方形/長方形 64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6" name="グループ化 565"/>
            <p:cNvGrpSpPr/>
            <p:nvPr/>
          </p:nvGrpSpPr>
          <p:grpSpPr>
            <a:xfrm>
              <a:off x="981073" y="2940338"/>
              <a:ext cx="694638" cy="855708"/>
              <a:chOff x="799095" y="2828430"/>
              <a:chExt cx="1300618" cy="1602199"/>
            </a:xfrm>
          </p:grpSpPr>
          <p:grpSp>
            <p:nvGrpSpPr>
              <p:cNvPr id="587" name="グループ化 586"/>
              <p:cNvGrpSpPr/>
              <p:nvPr/>
            </p:nvGrpSpPr>
            <p:grpSpPr>
              <a:xfrm>
                <a:off x="799095" y="2828430"/>
                <a:ext cx="911171" cy="1526007"/>
                <a:chOff x="2014801" y="4475617"/>
                <a:chExt cx="911171" cy="1526007"/>
              </a:xfrm>
            </p:grpSpPr>
            <p:sp>
              <p:nvSpPr>
                <p:cNvPr id="593" name="台形 592"/>
                <p:cNvSpPr/>
                <p:nvPr/>
              </p:nvSpPr>
              <p:spPr>
                <a:xfrm>
                  <a:off x="2336649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4" name="フリーフォーム 593"/>
                <p:cNvSpPr/>
                <p:nvPr/>
              </p:nvSpPr>
              <p:spPr bwMode="auto">
                <a:xfrm>
                  <a:off x="2074825" y="4475617"/>
                  <a:ext cx="772000" cy="556227"/>
                </a:xfrm>
                <a:custGeom>
                  <a:avLst/>
                  <a:gdLst>
                    <a:gd name="connsiteX0" fmla="*/ 361521 w 772000"/>
                    <a:gd name="connsiteY0" fmla="*/ 45 h 556227"/>
                    <a:gd name="connsiteX1" fmla="*/ 523805 w 772000"/>
                    <a:gd name="connsiteY1" fmla="*/ 43437 h 556227"/>
                    <a:gd name="connsiteX2" fmla="*/ 552664 w 772000"/>
                    <a:gd name="connsiteY2" fmla="*/ 67079 h 556227"/>
                    <a:gd name="connsiteX3" fmla="*/ 613942 w 772000"/>
                    <a:gd name="connsiteY3" fmla="*/ 87936 h 556227"/>
                    <a:gd name="connsiteX4" fmla="*/ 686237 w 772000"/>
                    <a:gd name="connsiteY4" fmla="*/ 140852 h 556227"/>
                    <a:gd name="connsiteX5" fmla="*/ 748592 w 772000"/>
                    <a:gd name="connsiteY5" fmla="*/ 466474 h 556227"/>
                    <a:gd name="connsiteX6" fmla="*/ 725479 w 772000"/>
                    <a:gd name="connsiteY6" fmla="*/ 509705 h 556227"/>
                    <a:gd name="connsiteX7" fmla="*/ 682247 w 772000"/>
                    <a:gd name="connsiteY7" fmla="*/ 532819 h 556227"/>
                    <a:gd name="connsiteX8" fmla="*/ 356626 w 772000"/>
                    <a:gd name="connsiteY8" fmla="*/ 470463 h 556227"/>
                    <a:gd name="connsiteX9" fmla="*/ 329327 w 772000"/>
                    <a:gd name="connsiteY9" fmla="*/ 433167 h 556227"/>
                    <a:gd name="connsiteX10" fmla="*/ 295440 w 772000"/>
                    <a:gd name="connsiteY10" fmla="*/ 447489 h 556227"/>
                    <a:gd name="connsiteX11" fmla="*/ 41824 w 772000"/>
                    <a:gd name="connsiteY11" fmla="*/ 417623 h 556227"/>
                    <a:gd name="connsiteX12" fmla="*/ 7485 w 772000"/>
                    <a:gd name="connsiteY12" fmla="*/ 389491 h 556227"/>
                    <a:gd name="connsiteX13" fmla="*/ 292 w 772000"/>
                    <a:gd name="connsiteY13" fmla="*/ 345687 h 556227"/>
                    <a:gd name="connsiteX14" fmla="*/ 179646 w 772000"/>
                    <a:gd name="connsiteY14" fmla="*/ 51838 h 556227"/>
                    <a:gd name="connsiteX15" fmla="*/ 361521 w 772000"/>
                    <a:gd name="connsiteY15" fmla="*/ 45 h 55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2000" h="556227">
                      <a:moveTo>
                        <a:pt x="361521" y="45"/>
                      </a:moveTo>
                      <a:cubicBezTo>
                        <a:pt x="421408" y="-935"/>
                        <a:pt x="478030" y="13949"/>
                        <a:pt x="523805" y="43437"/>
                      </a:cubicBezTo>
                      <a:lnTo>
                        <a:pt x="552664" y="67079"/>
                      </a:lnTo>
                      <a:lnTo>
                        <a:pt x="613942" y="87936"/>
                      </a:lnTo>
                      <a:cubicBezTo>
                        <a:pt x="640016" y="101416"/>
                        <a:pt x="664435" y="119051"/>
                        <a:pt x="686237" y="140852"/>
                      </a:cubicBezTo>
                      <a:cubicBezTo>
                        <a:pt x="773443" y="228058"/>
                        <a:pt x="793986" y="357158"/>
                        <a:pt x="748592" y="466474"/>
                      </a:cubicBezTo>
                      <a:lnTo>
                        <a:pt x="725479" y="509705"/>
                      </a:lnTo>
                      <a:lnTo>
                        <a:pt x="682247" y="532819"/>
                      </a:lnTo>
                      <a:cubicBezTo>
                        <a:pt x="572931" y="578213"/>
                        <a:pt x="443832" y="557669"/>
                        <a:pt x="356626" y="470463"/>
                      </a:cubicBezTo>
                      <a:lnTo>
                        <a:pt x="329327" y="433167"/>
                      </a:lnTo>
                      <a:lnTo>
                        <a:pt x="295440" y="447489"/>
                      </a:lnTo>
                      <a:cubicBezTo>
                        <a:pt x="203555" y="473227"/>
                        <a:pt x="110487" y="461854"/>
                        <a:pt x="41824" y="417623"/>
                      </a:cubicBezTo>
                      <a:lnTo>
                        <a:pt x="7485" y="389491"/>
                      </a:lnTo>
                      <a:lnTo>
                        <a:pt x="292" y="345687"/>
                      </a:lnTo>
                      <a:cubicBezTo>
                        <a:pt x="-5005" y="236916"/>
                        <a:pt x="61976" y="119775"/>
                        <a:pt x="179646" y="51838"/>
                      </a:cubicBezTo>
                      <a:cubicBezTo>
                        <a:pt x="238482" y="17868"/>
                        <a:pt x="301634" y="1025"/>
                        <a:pt x="361521" y="4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95" name="グループ化 594"/>
                <p:cNvGrpSpPr/>
                <p:nvPr/>
              </p:nvGrpSpPr>
              <p:grpSpPr>
                <a:xfrm>
                  <a:off x="2077278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619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0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96" name="フリーフォーム 595"/>
                <p:cNvSpPr/>
                <p:nvPr/>
              </p:nvSpPr>
              <p:spPr bwMode="auto">
                <a:xfrm flipH="1">
                  <a:off x="2014801" y="5450992"/>
                  <a:ext cx="108169" cy="550632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7" name="フリーフォーム 596"/>
                <p:cNvSpPr/>
                <p:nvPr/>
              </p:nvSpPr>
              <p:spPr bwMode="auto">
                <a:xfrm>
                  <a:off x="2806950" y="5450992"/>
                  <a:ext cx="119022" cy="550632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8" name="片側の 2 つの角を丸めた四角形 597"/>
                <p:cNvSpPr/>
                <p:nvPr/>
              </p:nvSpPr>
              <p:spPr>
                <a:xfrm>
                  <a:off x="2091569" y="5368151"/>
                  <a:ext cx="746882" cy="63347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9" name="グループ化 598"/>
                <p:cNvGrpSpPr/>
                <p:nvPr/>
              </p:nvGrpSpPr>
              <p:grpSpPr>
                <a:xfrm>
                  <a:off x="2392437" y="5370883"/>
                  <a:ext cx="145143" cy="630739"/>
                  <a:chOff x="-102043" y="5493756"/>
                  <a:chExt cx="129338" cy="538598"/>
                </a:xfrm>
                <a:pattFill prst="plaid">
                  <a:fgClr>
                    <a:schemeClr val="accent1"/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617" name="台形 616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8" name="台形 617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00" name="グループ化 599"/>
                <p:cNvGrpSpPr/>
                <p:nvPr/>
              </p:nvGrpSpPr>
              <p:grpSpPr>
                <a:xfrm>
                  <a:off x="2288842" y="5364946"/>
                  <a:ext cx="352334" cy="150216"/>
                  <a:chOff x="-199574" y="5488751"/>
                  <a:chExt cx="313967" cy="12664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615" name="直角三角形 614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6" name="直角三角形 615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01" name="グループ化 600"/>
                <p:cNvGrpSpPr/>
                <p:nvPr/>
              </p:nvGrpSpPr>
              <p:grpSpPr>
                <a:xfrm flipH="1">
                  <a:off x="2713279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613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4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02" name="円/楕円 840"/>
                <p:cNvSpPr/>
                <p:nvPr/>
              </p:nvSpPr>
              <p:spPr>
                <a:xfrm>
                  <a:off x="2160508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3" name="フリーフォーム 602"/>
                <p:cNvSpPr/>
                <p:nvPr/>
              </p:nvSpPr>
              <p:spPr>
                <a:xfrm>
                  <a:off x="2412210" y="4982462"/>
                  <a:ext cx="114062" cy="100068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4" name="フリーフォーム 603"/>
                <p:cNvSpPr/>
                <p:nvPr/>
              </p:nvSpPr>
              <p:spPr bwMode="auto">
                <a:xfrm>
                  <a:off x="2202333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楕円 604"/>
                <p:cNvSpPr/>
                <p:nvPr/>
              </p:nvSpPr>
              <p:spPr bwMode="auto">
                <a:xfrm>
                  <a:off x="2269061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月 605"/>
                <p:cNvSpPr/>
                <p:nvPr/>
              </p:nvSpPr>
              <p:spPr bwMode="auto">
                <a:xfrm rot="5400000">
                  <a:off x="2286651" y="468720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7" name="フリーフォーム 606"/>
                <p:cNvSpPr/>
                <p:nvPr/>
              </p:nvSpPr>
              <p:spPr bwMode="auto">
                <a:xfrm>
                  <a:off x="2520468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楕円 607"/>
                <p:cNvSpPr/>
                <p:nvPr/>
              </p:nvSpPr>
              <p:spPr bwMode="auto">
                <a:xfrm>
                  <a:off x="2587196" y="48953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月 608"/>
                <p:cNvSpPr/>
                <p:nvPr/>
              </p:nvSpPr>
              <p:spPr bwMode="auto">
                <a:xfrm rot="5400000">
                  <a:off x="2604786" y="469739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0" name="月 609"/>
                <p:cNvSpPr/>
                <p:nvPr/>
              </p:nvSpPr>
              <p:spPr bwMode="auto">
                <a:xfrm rot="16200000">
                  <a:off x="2433463" y="5103286"/>
                  <a:ext cx="8048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1" name="フリーフォーム 610"/>
                <p:cNvSpPr/>
                <p:nvPr/>
              </p:nvSpPr>
              <p:spPr bwMode="auto">
                <a:xfrm rot="2700000">
                  <a:off x="2292522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2" name="フリーフォーム 611"/>
                <p:cNvSpPr/>
                <p:nvPr/>
              </p:nvSpPr>
              <p:spPr bwMode="auto">
                <a:xfrm rot="18900000" flipH="1">
                  <a:off x="2611574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88" name="グループ化 587"/>
              <p:cNvGrpSpPr/>
              <p:nvPr/>
            </p:nvGrpSpPr>
            <p:grpSpPr>
              <a:xfrm flipH="1">
                <a:off x="1724693" y="3425689"/>
                <a:ext cx="375020" cy="428927"/>
                <a:chOff x="6245895" y="1519108"/>
                <a:chExt cx="557493" cy="691290"/>
              </a:xfrm>
            </p:grpSpPr>
            <p:sp>
              <p:nvSpPr>
                <p:cNvPr id="591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2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9" name="台形 588"/>
              <p:cNvSpPr/>
              <p:nvPr/>
            </p:nvSpPr>
            <p:spPr>
              <a:xfrm rot="840162" flipH="1">
                <a:off x="1643988" y="3748466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bg1">
                  <a:lumMod val="8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0" name="片側の 2 つの角を丸めた四角形 589"/>
              <p:cNvSpPr/>
              <p:nvPr/>
            </p:nvSpPr>
            <p:spPr>
              <a:xfrm rot="11656183" flipH="1">
                <a:off x="1550778" y="3835529"/>
                <a:ext cx="229456" cy="5951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7" name="グループ化 566"/>
            <p:cNvGrpSpPr/>
            <p:nvPr/>
          </p:nvGrpSpPr>
          <p:grpSpPr>
            <a:xfrm>
              <a:off x="349470" y="3474367"/>
              <a:ext cx="1740429" cy="1081299"/>
              <a:chOff x="349470" y="1523647"/>
              <a:chExt cx="1740429" cy="1081299"/>
            </a:xfrm>
          </p:grpSpPr>
          <p:grpSp>
            <p:nvGrpSpPr>
              <p:cNvPr id="568" name="グループ化 567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577" name="グループ化 576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82" name="楕円 581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角丸四角形 582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584" name="グループ化 583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585" name="片側の 2 つの角を丸めた四角形 584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86" name="片側の 2 つの角を丸めた四角形 585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578" name="角丸四角形 577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正方形/長方形 579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正方形/長方形 580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69" name="グループ化 568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570" name="フリーフォーム 569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フリーフォーム 570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フリーフォーム 571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フリーフォーム 572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フリーフォーム 573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フリーフォーム 574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フリーフォーム 575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48" name="グループ化 647"/>
          <p:cNvGrpSpPr/>
          <p:nvPr/>
        </p:nvGrpSpPr>
        <p:grpSpPr>
          <a:xfrm>
            <a:off x="2246850" y="2826628"/>
            <a:ext cx="1740429" cy="1729038"/>
            <a:chOff x="2246850" y="2826628"/>
            <a:chExt cx="1740429" cy="1729038"/>
          </a:xfrm>
        </p:grpSpPr>
        <p:grpSp>
          <p:nvGrpSpPr>
            <p:cNvPr id="649" name="グループ化 648"/>
            <p:cNvGrpSpPr/>
            <p:nvPr/>
          </p:nvGrpSpPr>
          <p:grpSpPr>
            <a:xfrm>
              <a:off x="2358729" y="2826628"/>
              <a:ext cx="1516670" cy="1125814"/>
              <a:chOff x="2324740" y="875908"/>
              <a:chExt cx="1516670" cy="1125814"/>
            </a:xfrm>
          </p:grpSpPr>
          <p:sp>
            <p:nvSpPr>
              <p:cNvPr id="726" name="正方形/長方形 725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7" name="グループ化 726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728" name="正方形/長方形 727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正方形/長方形 728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0" name="正方形/長方形 729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1" name="正方形/長方形 730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2" name="正方形/長方形 731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3" name="正方形/長方形 732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正方形/長方形 733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正方形/長方形 734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正方形/長方形 735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正方形/長方形 736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正方形/長方形 737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正方形/長方形 738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正方形/長方形 739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正方形/長方形 740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正方形/長方形 741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正方形/長方形 742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正方形/長方形 743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正方形/長方形 744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正方形/長方形 745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正方形/長方形 746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正方形/長方形 747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正方形/長方形 748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正方形/長方形 749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正方形/長方形 750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正方形/長方形 751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0" name="グループ化 649"/>
            <p:cNvGrpSpPr/>
            <p:nvPr/>
          </p:nvGrpSpPr>
          <p:grpSpPr>
            <a:xfrm>
              <a:off x="2864052" y="2928023"/>
              <a:ext cx="723440" cy="853846"/>
              <a:chOff x="2625758" y="2816928"/>
              <a:chExt cx="1354543" cy="1598711"/>
            </a:xfrm>
          </p:grpSpPr>
          <p:grpSp>
            <p:nvGrpSpPr>
              <p:cNvPr id="684" name="グループ化 683"/>
              <p:cNvGrpSpPr/>
              <p:nvPr/>
            </p:nvGrpSpPr>
            <p:grpSpPr>
              <a:xfrm>
                <a:off x="2625758" y="2816928"/>
                <a:ext cx="947462" cy="1537510"/>
                <a:chOff x="3423401" y="4464115"/>
                <a:chExt cx="947462" cy="1537510"/>
              </a:xfrm>
            </p:grpSpPr>
            <p:sp>
              <p:nvSpPr>
                <p:cNvPr id="690" name="角丸四角形 689"/>
                <p:cNvSpPr/>
                <p:nvPr/>
              </p:nvSpPr>
              <p:spPr bwMode="auto">
                <a:xfrm>
                  <a:off x="3488324" y="4528919"/>
                  <a:ext cx="829004" cy="480455"/>
                </a:xfrm>
                <a:prstGeom prst="roundRect">
                  <a:avLst>
                    <a:gd name="adj" fmla="val 47496"/>
                  </a:avLst>
                </a:prstGeom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91" name="フリーフォーム 690"/>
                <p:cNvSpPr/>
                <p:nvPr/>
              </p:nvSpPr>
              <p:spPr bwMode="auto">
                <a:xfrm>
                  <a:off x="4262694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2" name="台形 691"/>
                <p:cNvSpPr/>
                <p:nvPr/>
              </p:nvSpPr>
              <p:spPr>
                <a:xfrm>
                  <a:off x="3773706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93" name="グループ化 692"/>
                <p:cNvGrpSpPr/>
                <p:nvPr/>
              </p:nvGrpSpPr>
              <p:grpSpPr>
                <a:xfrm>
                  <a:off x="3717150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721" name="台形 720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22" name="台形 721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23" name="台形 722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24" name="平行四辺形 723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25" name="平行四辺形 724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94" name="グループ化 693"/>
                <p:cNvGrpSpPr/>
                <p:nvPr/>
              </p:nvGrpSpPr>
              <p:grpSpPr>
                <a:xfrm>
                  <a:off x="3473166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719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20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95" name="フリーフォーム 694"/>
                <p:cNvSpPr/>
                <p:nvPr/>
              </p:nvSpPr>
              <p:spPr bwMode="auto">
                <a:xfrm flipH="1">
                  <a:off x="3423401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フリーフォーム 695"/>
                <p:cNvSpPr/>
                <p:nvPr/>
              </p:nvSpPr>
              <p:spPr>
                <a:xfrm>
                  <a:off x="3503829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7" name="平行四辺形 14"/>
                <p:cNvSpPr/>
                <p:nvPr/>
              </p:nvSpPr>
              <p:spPr>
                <a:xfrm flipH="1">
                  <a:off x="3654045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8" name="平行四辺形 14"/>
                <p:cNvSpPr/>
                <p:nvPr/>
              </p:nvSpPr>
              <p:spPr>
                <a:xfrm>
                  <a:off x="3867169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99" name="グループ化 698"/>
                <p:cNvGrpSpPr/>
                <p:nvPr/>
              </p:nvGrpSpPr>
              <p:grpSpPr>
                <a:xfrm flipH="1">
                  <a:off x="4192753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717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18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00" name="フリーフォーム 699"/>
                <p:cNvSpPr/>
                <p:nvPr/>
              </p:nvSpPr>
              <p:spPr>
                <a:xfrm>
                  <a:off x="3565039" y="4464115"/>
                  <a:ext cx="677491" cy="846406"/>
                </a:xfrm>
                <a:custGeom>
                  <a:avLst/>
                  <a:gdLst>
                    <a:gd name="connsiteX0" fmla="*/ 338999 w 677491"/>
                    <a:gd name="connsiteY0" fmla="*/ 0 h 846406"/>
                    <a:gd name="connsiteX1" fmla="*/ 677491 w 677491"/>
                    <a:gd name="connsiteY1" fmla="*/ 304428 h 846406"/>
                    <a:gd name="connsiteX2" fmla="*/ 677120 w 677491"/>
                    <a:gd name="connsiteY2" fmla="*/ 307741 h 846406"/>
                    <a:gd name="connsiteX3" fmla="*/ 677491 w 677491"/>
                    <a:gd name="connsiteY3" fmla="*/ 311179 h 846406"/>
                    <a:gd name="connsiteX4" fmla="*/ 677491 w 677491"/>
                    <a:gd name="connsiteY4" fmla="*/ 484835 h 846406"/>
                    <a:gd name="connsiteX5" fmla="*/ 673261 w 677491"/>
                    <a:gd name="connsiteY5" fmla="*/ 524003 h 846406"/>
                    <a:gd name="connsiteX6" fmla="*/ 671203 w 677491"/>
                    <a:gd name="connsiteY6" fmla="*/ 530191 h 846406"/>
                    <a:gd name="connsiteX7" fmla="*/ 669920 w 677491"/>
                    <a:gd name="connsiteY7" fmla="*/ 544429 h 846406"/>
                    <a:gd name="connsiteX8" fmla="*/ 338745 w 677491"/>
                    <a:gd name="connsiteY8" fmla="*/ 846406 h 846406"/>
                    <a:gd name="connsiteX9" fmla="*/ 7570 w 677491"/>
                    <a:gd name="connsiteY9" fmla="*/ 544429 h 846406"/>
                    <a:gd name="connsiteX10" fmla="*/ 6287 w 677491"/>
                    <a:gd name="connsiteY10" fmla="*/ 530187 h 846406"/>
                    <a:gd name="connsiteX11" fmla="*/ 4230 w 677491"/>
                    <a:gd name="connsiteY11" fmla="*/ 524003 h 846406"/>
                    <a:gd name="connsiteX12" fmla="*/ 0 w 677491"/>
                    <a:gd name="connsiteY12" fmla="*/ 484835 h 846406"/>
                    <a:gd name="connsiteX13" fmla="*/ 0 w 677491"/>
                    <a:gd name="connsiteY13" fmla="*/ 311179 h 846406"/>
                    <a:gd name="connsiteX14" fmla="*/ 620 w 677491"/>
                    <a:gd name="connsiteY14" fmla="*/ 305437 h 846406"/>
                    <a:gd name="connsiteX15" fmla="*/ 507 w 677491"/>
                    <a:gd name="connsiteY15" fmla="*/ 304428 h 846406"/>
                    <a:gd name="connsiteX16" fmla="*/ 338999 w 677491"/>
                    <a:gd name="connsiteY16" fmla="*/ 0 h 846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7491" h="846406">
                      <a:moveTo>
                        <a:pt x="338999" y="0"/>
                      </a:moveTo>
                      <a:cubicBezTo>
                        <a:pt x="525943" y="0"/>
                        <a:pt x="677491" y="136297"/>
                        <a:pt x="677491" y="304428"/>
                      </a:cubicBezTo>
                      <a:lnTo>
                        <a:pt x="677120" y="307741"/>
                      </a:lnTo>
                      <a:lnTo>
                        <a:pt x="677491" y="311179"/>
                      </a:lnTo>
                      <a:lnTo>
                        <a:pt x="677491" y="484835"/>
                      </a:lnTo>
                      <a:cubicBezTo>
                        <a:pt x="677491" y="498252"/>
                        <a:pt x="676035" y="511352"/>
                        <a:pt x="673261" y="524003"/>
                      </a:cubicBezTo>
                      <a:lnTo>
                        <a:pt x="671203" y="530191"/>
                      </a:lnTo>
                      <a:lnTo>
                        <a:pt x="669920" y="544429"/>
                      </a:lnTo>
                      <a:cubicBezTo>
                        <a:pt x="638399" y="716768"/>
                        <a:pt x="502104" y="846406"/>
                        <a:pt x="338745" y="846406"/>
                      </a:cubicBezTo>
                      <a:cubicBezTo>
                        <a:pt x="175386" y="846406"/>
                        <a:pt x="39091" y="716768"/>
                        <a:pt x="7570" y="544429"/>
                      </a:cubicBezTo>
                      <a:lnTo>
                        <a:pt x="6287" y="530187"/>
                      </a:lnTo>
                      <a:lnTo>
                        <a:pt x="4230" y="524003"/>
                      </a:lnTo>
                      <a:cubicBezTo>
                        <a:pt x="1457" y="511352"/>
                        <a:pt x="0" y="498252"/>
                        <a:pt x="0" y="484835"/>
                      </a:cubicBezTo>
                      <a:lnTo>
                        <a:pt x="0" y="311179"/>
                      </a:lnTo>
                      <a:lnTo>
                        <a:pt x="620" y="305437"/>
                      </a:lnTo>
                      <a:lnTo>
                        <a:pt x="507" y="304428"/>
                      </a:lnTo>
                      <a:cubicBezTo>
                        <a:pt x="507" y="136297"/>
                        <a:pt x="152055" y="0"/>
                        <a:pt x="33899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701" name="グループ化 700"/>
                <p:cNvGrpSpPr/>
                <p:nvPr/>
              </p:nvGrpSpPr>
              <p:grpSpPr>
                <a:xfrm>
                  <a:off x="3822226" y="4876159"/>
                  <a:ext cx="174773" cy="220049"/>
                  <a:chOff x="3822226" y="4876159"/>
                  <a:chExt cx="174773" cy="220049"/>
                </a:xfrm>
              </p:grpSpPr>
              <p:sp>
                <p:nvSpPr>
                  <p:cNvPr id="715" name="円/楕円 688"/>
                  <p:cNvSpPr/>
                  <p:nvPr/>
                </p:nvSpPr>
                <p:spPr>
                  <a:xfrm>
                    <a:off x="3822226" y="4959075"/>
                    <a:ext cx="174773" cy="11389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716" name="フリーフォーム 715"/>
                  <p:cNvSpPr/>
                  <p:nvPr/>
                </p:nvSpPr>
                <p:spPr>
                  <a:xfrm rot="5400000">
                    <a:off x="3799588" y="4929236"/>
                    <a:ext cx="220049" cy="113896"/>
                  </a:xfrm>
                  <a:custGeom>
                    <a:avLst/>
                    <a:gdLst>
                      <a:gd name="connsiteX0" fmla="*/ 0 w 220049"/>
                      <a:gd name="connsiteY0" fmla="*/ 100381 h 113896"/>
                      <a:gd name="connsiteX1" fmla="*/ 140 w 220049"/>
                      <a:gd name="connsiteY1" fmla="*/ 100028 h 113896"/>
                      <a:gd name="connsiteX2" fmla="*/ 5271 w 220049"/>
                      <a:gd name="connsiteY2" fmla="*/ 56948 h 113896"/>
                      <a:gd name="connsiteX3" fmla="*/ 140 w 220049"/>
                      <a:gd name="connsiteY3" fmla="*/ 13868 h 113896"/>
                      <a:gd name="connsiteX4" fmla="*/ 0 w 220049"/>
                      <a:gd name="connsiteY4" fmla="*/ 13515 h 113896"/>
                      <a:gd name="connsiteX5" fmla="*/ 28839 w 220049"/>
                      <a:gd name="connsiteY5" fmla="*/ 4475 h 113896"/>
                      <a:gd name="connsiteX6" fmla="*/ 76515 w 220049"/>
                      <a:gd name="connsiteY6" fmla="*/ 0 h 113896"/>
                      <a:gd name="connsiteX7" fmla="*/ 112397 w 220049"/>
                      <a:gd name="connsiteY7" fmla="*/ 3368 h 113896"/>
                      <a:gd name="connsiteX8" fmla="*/ 136789 w 220049"/>
                      <a:gd name="connsiteY8" fmla="*/ 0 h 113896"/>
                      <a:gd name="connsiteX9" fmla="*/ 220049 w 220049"/>
                      <a:gd name="connsiteY9" fmla="*/ 56948 h 113896"/>
                      <a:gd name="connsiteX10" fmla="*/ 136789 w 220049"/>
                      <a:gd name="connsiteY10" fmla="*/ 113896 h 113896"/>
                      <a:gd name="connsiteX11" fmla="*/ 112397 w 220049"/>
                      <a:gd name="connsiteY11" fmla="*/ 110528 h 113896"/>
                      <a:gd name="connsiteX12" fmla="*/ 76515 w 220049"/>
                      <a:gd name="connsiteY12" fmla="*/ 113896 h 113896"/>
                      <a:gd name="connsiteX13" fmla="*/ 28839 w 220049"/>
                      <a:gd name="connsiteY13" fmla="*/ 109421 h 113896"/>
                      <a:gd name="connsiteX0" fmla="*/ 5271 w 220049"/>
                      <a:gd name="connsiteY0" fmla="*/ 56948 h 148388"/>
                      <a:gd name="connsiteX1" fmla="*/ 140 w 220049"/>
                      <a:gd name="connsiteY1" fmla="*/ 13868 h 148388"/>
                      <a:gd name="connsiteX2" fmla="*/ 0 w 220049"/>
                      <a:gd name="connsiteY2" fmla="*/ 13515 h 148388"/>
                      <a:gd name="connsiteX3" fmla="*/ 28839 w 220049"/>
                      <a:gd name="connsiteY3" fmla="*/ 4475 h 148388"/>
                      <a:gd name="connsiteX4" fmla="*/ 76515 w 220049"/>
                      <a:gd name="connsiteY4" fmla="*/ 0 h 148388"/>
                      <a:gd name="connsiteX5" fmla="*/ 112397 w 220049"/>
                      <a:gd name="connsiteY5" fmla="*/ 3368 h 148388"/>
                      <a:gd name="connsiteX6" fmla="*/ 136789 w 220049"/>
                      <a:gd name="connsiteY6" fmla="*/ 0 h 148388"/>
                      <a:gd name="connsiteX7" fmla="*/ 220049 w 220049"/>
                      <a:gd name="connsiteY7" fmla="*/ 56948 h 148388"/>
                      <a:gd name="connsiteX8" fmla="*/ 136789 w 220049"/>
                      <a:gd name="connsiteY8" fmla="*/ 113896 h 148388"/>
                      <a:gd name="connsiteX9" fmla="*/ 112397 w 220049"/>
                      <a:gd name="connsiteY9" fmla="*/ 110528 h 148388"/>
                      <a:gd name="connsiteX10" fmla="*/ 76515 w 220049"/>
                      <a:gd name="connsiteY10" fmla="*/ 113896 h 148388"/>
                      <a:gd name="connsiteX11" fmla="*/ 28839 w 220049"/>
                      <a:gd name="connsiteY11" fmla="*/ 109421 h 148388"/>
                      <a:gd name="connsiteX12" fmla="*/ 0 w 220049"/>
                      <a:gd name="connsiteY12" fmla="*/ 100381 h 148388"/>
                      <a:gd name="connsiteX13" fmla="*/ 140 w 220049"/>
                      <a:gd name="connsiteY13" fmla="*/ 100028 h 148388"/>
                      <a:gd name="connsiteX14" fmla="*/ 96711 w 220049"/>
                      <a:gd name="connsiteY14" fmla="*/ 148388 h 148388"/>
                      <a:gd name="connsiteX0" fmla="*/ 5271 w 220049"/>
                      <a:gd name="connsiteY0" fmla="*/ 56948 h 113896"/>
                      <a:gd name="connsiteX1" fmla="*/ 140 w 220049"/>
                      <a:gd name="connsiteY1" fmla="*/ 13868 h 113896"/>
                      <a:gd name="connsiteX2" fmla="*/ 0 w 220049"/>
                      <a:gd name="connsiteY2" fmla="*/ 13515 h 113896"/>
                      <a:gd name="connsiteX3" fmla="*/ 28839 w 220049"/>
                      <a:gd name="connsiteY3" fmla="*/ 4475 h 113896"/>
                      <a:gd name="connsiteX4" fmla="*/ 76515 w 220049"/>
                      <a:gd name="connsiteY4" fmla="*/ 0 h 113896"/>
                      <a:gd name="connsiteX5" fmla="*/ 112397 w 220049"/>
                      <a:gd name="connsiteY5" fmla="*/ 3368 h 113896"/>
                      <a:gd name="connsiteX6" fmla="*/ 136789 w 220049"/>
                      <a:gd name="connsiteY6" fmla="*/ 0 h 113896"/>
                      <a:gd name="connsiteX7" fmla="*/ 220049 w 220049"/>
                      <a:gd name="connsiteY7" fmla="*/ 56948 h 113896"/>
                      <a:gd name="connsiteX8" fmla="*/ 136789 w 220049"/>
                      <a:gd name="connsiteY8" fmla="*/ 113896 h 113896"/>
                      <a:gd name="connsiteX9" fmla="*/ 112397 w 220049"/>
                      <a:gd name="connsiteY9" fmla="*/ 110528 h 113896"/>
                      <a:gd name="connsiteX10" fmla="*/ 76515 w 220049"/>
                      <a:gd name="connsiteY10" fmla="*/ 113896 h 113896"/>
                      <a:gd name="connsiteX11" fmla="*/ 28839 w 220049"/>
                      <a:gd name="connsiteY11" fmla="*/ 109421 h 113896"/>
                      <a:gd name="connsiteX12" fmla="*/ 0 w 220049"/>
                      <a:gd name="connsiteY12" fmla="*/ 100381 h 113896"/>
                      <a:gd name="connsiteX13" fmla="*/ 140 w 220049"/>
                      <a:gd name="connsiteY13" fmla="*/ 100028 h 113896"/>
                      <a:gd name="connsiteX0" fmla="*/ 140 w 220049"/>
                      <a:gd name="connsiteY0" fmla="*/ 13868 h 113896"/>
                      <a:gd name="connsiteX1" fmla="*/ 0 w 220049"/>
                      <a:gd name="connsiteY1" fmla="*/ 13515 h 113896"/>
                      <a:gd name="connsiteX2" fmla="*/ 28839 w 220049"/>
                      <a:gd name="connsiteY2" fmla="*/ 4475 h 113896"/>
                      <a:gd name="connsiteX3" fmla="*/ 76515 w 220049"/>
                      <a:gd name="connsiteY3" fmla="*/ 0 h 113896"/>
                      <a:gd name="connsiteX4" fmla="*/ 112397 w 220049"/>
                      <a:gd name="connsiteY4" fmla="*/ 3368 h 113896"/>
                      <a:gd name="connsiteX5" fmla="*/ 136789 w 220049"/>
                      <a:gd name="connsiteY5" fmla="*/ 0 h 113896"/>
                      <a:gd name="connsiteX6" fmla="*/ 220049 w 220049"/>
                      <a:gd name="connsiteY6" fmla="*/ 56948 h 113896"/>
                      <a:gd name="connsiteX7" fmla="*/ 136789 w 220049"/>
                      <a:gd name="connsiteY7" fmla="*/ 113896 h 113896"/>
                      <a:gd name="connsiteX8" fmla="*/ 112397 w 220049"/>
                      <a:gd name="connsiteY8" fmla="*/ 110528 h 113896"/>
                      <a:gd name="connsiteX9" fmla="*/ 76515 w 220049"/>
                      <a:gd name="connsiteY9" fmla="*/ 113896 h 113896"/>
                      <a:gd name="connsiteX10" fmla="*/ 28839 w 220049"/>
                      <a:gd name="connsiteY10" fmla="*/ 109421 h 113896"/>
                      <a:gd name="connsiteX11" fmla="*/ 0 w 220049"/>
                      <a:gd name="connsiteY11" fmla="*/ 100381 h 113896"/>
                      <a:gd name="connsiteX12" fmla="*/ 140 w 220049"/>
                      <a:gd name="connsiteY12" fmla="*/ 100028 h 113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0049" h="113896">
                        <a:moveTo>
                          <a:pt x="140" y="13868"/>
                        </a:moveTo>
                        <a:cubicBezTo>
                          <a:pt x="93" y="13750"/>
                          <a:pt x="47" y="13633"/>
                          <a:pt x="0" y="13515"/>
                        </a:cubicBezTo>
                        <a:lnTo>
                          <a:pt x="28839" y="4475"/>
                        </a:lnTo>
                        <a:cubicBezTo>
                          <a:pt x="43492" y="1594"/>
                          <a:pt x="59603" y="0"/>
                          <a:pt x="76515" y="0"/>
                        </a:cubicBezTo>
                        <a:lnTo>
                          <a:pt x="112397" y="3368"/>
                        </a:lnTo>
                        <a:lnTo>
                          <a:pt x="136789" y="0"/>
                        </a:lnTo>
                        <a:cubicBezTo>
                          <a:pt x="182772" y="0"/>
                          <a:pt x="220049" y="25496"/>
                          <a:pt x="220049" y="56948"/>
                        </a:cubicBezTo>
                        <a:cubicBezTo>
                          <a:pt x="220049" y="88400"/>
                          <a:pt x="182772" y="113896"/>
                          <a:pt x="136789" y="113896"/>
                        </a:cubicBezTo>
                        <a:lnTo>
                          <a:pt x="112397" y="110528"/>
                        </a:lnTo>
                        <a:lnTo>
                          <a:pt x="76515" y="113896"/>
                        </a:lnTo>
                        <a:cubicBezTo>
                          <a:pt x="59603" y="113896"/>
                          <a:pt x="43492" y="112303"/>
                          <a:pt x="28839" y="109421"/>
                        </a:cubicBezTo>
                        <a:lnTo>
                          <a:pt x="0" y="100381"/>
                        </a:lnTo>
                        <a:cubicBezTo>
                          <a:pt x="47" y="100263"/>
                          <a:pt x="93" y="100146"/>
                          <a:pt x="140" y="100028"/>
                        </a:cubicBez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702" name="グループ化 701"/>
                <p:cNvGrpSpPr/>
                <p:nvPr/>
              </p:nvGrpSpPr>
              <p:grpSpPr>
                <a:xfrm>
                  <a:off x="3610719" y="4706642"/>
                  <a:ext cx="225746" cy="231596"/>
                  <a:chOff x="3610719" y="4706642"/>
                  <a:chExt cx="225746" cy="231596"/>
                </a:xfrm>
              </p:grpSpPr>
              <p:sp>
                <p:nvSpPr>
                  <p:cNvPr id="711" name="楕円 710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2" name="フリーフォーム 711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13" name="楕円 712"/>
                  <p:cNvSpPr/>
                  <p:nvPr/>
                </p:nvSpPr>
                <p:spPr bwMode="auto">
                  <a:xfrm>
                    <a:off x="3684430" y="4834891"/>
                    <a:ext cx="70848" cy="761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4" name="フリーフォーム 713"/>
                  <p:cNvSpPr/>
                  <p:nvPr/>
                </p:nvSpPr>
                <p:spPr bwMode="auto">
                  <a:xfrm>
                    <a:off x="3610719" y="4706642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703" name="グループ化 702"/>
                <p:cNvGrpSpPr/>
                <p:nvPr/>
              </p:nvGrpSpPr>
              <p:grpSpPr>
                <a:xfrm flipH="1">
                  <a:off x="3975689" y="4706642"/>
                  <a:ext cx="225746" cy="231596"/>
                  <a:chOff x="3610719" y="4706642"/>
                  <a:chExt cx="225746" cy="231596"/>
                </a:xfrm>
              </p:grpSpPr>
              <p:sp>
                <p:nvSpPr>
                  <p:cNvPr id="707" name="楕円 706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8" name="フリーフォーム 707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09" name="楕円 708"/>
                  <p:cNvSpPr/>
                  <p:nvPr/>
                </p:nvSpPr>
                <p:spPr bwMode="auto">
                  <a:xfrm>
                    <a:off x="3684430" y="4834891"/>
                    <a:ext cx="70848" cy="761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0" name="フリーフォーム 709"/>
                  <p:cNvSpPr/>
                  <p:nvPr/>
                </p:nvSpPr>
                <p:spPr bwMode="auto">
                  <a:xfrm>
                    <a:off x="3610719" y="4706642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704" name="グループ化 703"/>
                <p:cNvGrpSpPr/>
                <p:nvPr/>
              </p:nvGrpSpPr>
              <p:grpSpPr>
                <a:xfrm>
                  <a:off x="3775235" y="5120011"/>
                  <a:ext cx="257098" cy="116884"/>
                  <a:chOff x="4324053" y="5108066"/>
                  <a:chExt cx="559686" cy="162670"/>
                </a:xfrm>
              </p:grpSpPr>
              <p:sp>
                <p:nvSpPr>
                  <p:cNvPr id="705" name="フリーフォーム 704"/>
                  <p:cNvSpPr/>
                  <p:nvPr/>
                </p:nvSpPr>
                <p:spPr bwMode="auto">
                  <a:xfrm>
                    <a:off x="4324053" y="5108066"/>
                    <a:ext cx="559686" cy="162670"/>
                  </a:xfrm>
                  <a:custGeom>
                    <a:avLst/>
                    <a:gdLst>
                      <a:gd name="connsiteX0" fmla="*/ 206397 w 412795"/>
                      <a:gd name="connsiteY0" fmla="*/ 0 h 72086"/>
                      <a:gd name="connsiteX1" fmla="*/ 371176 w 412795"/>
                      <a:gd name="connsiteY1" fmla="*/ 18926 h 72086"/>
                      <a:gd name="connsiteX2" fmla="*/ 412795 w 412795"/>
                      <a:gd name="connsiteY2" fmla="*/ 36043 h 72086"/>
                      <a:gd name="connsiteX3" fmla="*/ 371176 w 412795"/>
                      <a:gd name="connsiteY3" fmla="*/ 53160 h 72086"/>
                      <a:gd name="connsiteX4" fmla="*/ 206397 w 412795"/>
                      <a:gd name="connsiteY4" fmla="*/ 72086 h 72086"/>
                      <a:gd name="connsiteX5" fmla="*/ 41619 w 412795"/>
                      <a:gd name="connsiteY5" fmla="*/ 53160 h 72086"/>
                      <a:gd name="connsiteX6" fmla="*/ 0 w 412795"/>
                      <a:gd name="connsiteY6" fmla="*/ 36043 h 72086"/>
                      <a:gd name="connsiteX7" fmla="*/ 41619 w 412795"/>
                      <a:gd name="connsiteY7" fmla="*/ 18926 h 72086"/>
                      <a:gd name="connsiteX8" fmla="*/ 206397 w 412795"/>
                      <a:gd name="connsiteY8" fmla="*/ 0 h 72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95" h="72086">
                        <a:moveTo>
                          <a:pt x="206397" y="0"/>
                        </a:moveTo>
                        <a:cubicBezTo>
                          <a:pt x="270747" y="0"/>
                          <a:pt x="329005" y="7233"/>
                          <a:pt x="371176" y="18926"/>
                        </a:cubicBezTo>
                        <a:lnTo>
                          <a:pt x="412795" y="36043"/>
                        </a:lnTo>
                        <a:lnTo>
                          <a:pt x="371176" y="53160"/>
                        </a:lnTo>
                        <a:cubicBezTo>
                          <a:pt x="329005" y="64854"/>
                          <a:pt x="270747" y="72086"/>
                          <a:pt x="206397" y="72086"/>
                        </a:cubicBezTo>
                        <a:cubicBezTo>
                          <a:pt x="142047" y="72086"/>
                          <a:pt x="83789" y="64854"/>
                          <a:pt x="41619" y="53160"/>
                        </a:cubicBezTo>
                        <a:lnTo>
                          <a:pt x="0" y="36043"/>
                        </a:lnTo>
                        <a:lnTo>
                          <a:pt x="41619" y="18926"/>
                        </a:lnTo>
                        <a:cubicBezTo>
                          <a:pt x="83789" y="7233"/>
                          <a:pt x="142047" y="0"/>
                          <a:pt x="206397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6" name="フリーフォーム 705"/>
                  <p:cNvSpPr/>
                  <p:nvPr/>
                </p:nvSpPr>
                <p:spPr bwMode="auto">
                  <a:xfrm>
                    <a:off x="4324053" y="5150473"/>
                    <a:ext cx="559686" cy="77831"/>
                  </a:xfrm>
                  <a:custGeom>
                    <a:avLst/>
                    <a:gdLst>
                      <a:gd name="connsiteX0" fmla="*/ 206397 w 412795"/>
                      <a:gd name="connsiteY0" fmla="*/ 0 h 72086"/>
                      <a:gd name="connsiteX1" fmla="*/ 371176 w 412795"/>
                      <a:gd name="connsiteY1" fmla="*/ 18926 h 72086"/>
                      <a:gd name="connsiteX2" fmla="*/ 412795 w 412795"/>
                      <a:gd name="connsiteY2" fmla="*/ 36043 h 72086"/>
                      <a:gd name="connsiteX3" fmla="*/ 371176 w 412795"/>
                      <a:gd name="connsiteY3" fmla="*/ 53160 h 72086"/>
                      <a:gd name="connsiteX4" fmla="*/ 206397 w 412795"/>
                      <a:gd name="connsiteY4" fmla="*/ 72086 h 72086"/>
                      <a:gd name="connsiteX5" fmla="*/ 41619 w 412795"/>
                      <a:gd name="connsiteY5" fmla="*/ 53160 h 72086"/>
                      <a:gd name="connsiteX6" fmla="*/ 0 w 412795"/>
                      <a:gd name="connsiteY6" fmla="*/ 36043 h 72086"/>
                      <a:gd name="connsiteX7" fmla="*/ 41619 w 412795"/>
                      <a:gd name="connsiteY7" fmla="*/ 18926 h 72086"/>
                      <a:gd name="connsiteX8" fmla="*/ 206397 w 412795"/>
                      <a:gd name="connsiteY8" fmla="*/ 0 h 72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2795" h="72086">
                        <a:moveTo>
                          <a:pt x="206397" y="0"/>
                        </a:moveTo>
                        <a:cubicBezTo>
                          <a:pt x="270747" y="0"/>
                          <a:pt x="329005" y="7233"/>
                          <a:pt x="371176" y="18926"/>
                        </a:cubicBezTo>
                        <a:lnTo>
                          <a:pt x="412795" y="36043"/>
                        </a:lnTo>
                        <a:lnTo>
                          <a:pt x="371176" y="53160"/>
                        </a:lnTo>
                        <a:cubicBezTo>
                          <a:pt x="329005" y="64854"/>
                          <a:pt x="270747" y="72086"/>
                          <a:pt x="206397" y="72086"/>
                        </a:cubicBezTo>
                        <a:cubicBezTo>
                          <a:pt x="142047" y="72086"/>
                          <a:pt x="83789" y="64854"/>
                          <a:pt x="41619" y="53160"/>
                        </a:cubicBezTo>
                        <a:lnTo>
                          <a:pt x="0" y="36043"/>
                        </a:lnTo>
                        <a:lnTo>
                          <a:pt x="41619" y="18926"/>
                        </a:lnTo>
                        <a:cubicBezTo>
                          <a:pt x="83789" y="7233"/>
                          <a:pt x="142047" y="0"/>
                          <a:pt x="206397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85" name="グループ化 684"/>
              <p:cNvGrpSpPr/>
              <p:nvPr/>
            </p:nvGrpSpPr>
            <p:grpSpPr>
              <a:xfrm flipH="1">
                <a:off x="3605281" y="3410099"/>
                <a:ext cx="375020" cy="428927"/>
                <a:chOff x="6245895" y="1519108"/>
                <a:chExt cx="557493" cy="691290"/>
              </a:xfrm>
            </p:grpSpPr>
            <p:sp>
              <p:nvSpPr>
                <p:cNvPr id="688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689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686" name="台形 685"/>
              <p:cNvSpPr/>
              <p:nvPr/>
            </p:nvSpPr>
            <p:spPr>
              <a:xfrm rot="11700000" flipH="1">
                <a:off x="3524574" y="3732876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00B0F0"/>
                </a:fgClr>
                <a:bgClr>
                  <a:srgbClr val="9DC3E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87" name="片側の 2 つの角を丸めた四角形 686"/>
              <p:cNvSpPr/>
              <p:nvPr/>
            </p:nvSpPr>
            <p:spPr>
              <a:xfrm rot="11656183" flipH="1">
                <a:off x="3436157" y="3781662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651" name="グループ化 650"/>
            <p:cNvGrpSpPr/>
            <p:nvPr/>
          </p:nvGrpSpPr>
          <p:grpSpPr>
            <a:xfrm>
              <a:off x="2246850" y="3369577"/>
              <a:ext cx="1740429" cy="1186089"/>
              <a:chOff x="2246850" y="1418857"/>
              <a:chExt cx="1740429" cy="1186089"/>
            </a:xfrm>
          </p:grpSpPr>
          <p:grpSp>
            <p:nvGrpSpPr>
              <p:cNvPr id="652" name="グループ化 651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661" name="グループ化 660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665" name="グループ化 664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681" name="フリーフォーム 680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2" name="片側の 2 つの角を丸めた四角形 681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3" name="角丸四角形 682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66" name="グループ化 665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679" name="台形 678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80" name="台形 679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67" name="グループ化 666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674" name="楕円 673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5" name="角丸四角形 674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676" name="グループ化 675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677" name="片側の 2 つの角を丸めた四角形 676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678" name="片側の 2 つの角を丸めた四角形 677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668" name="グループ化 667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671" name="フリーフォーム 67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2" name="片側の 2 つの角を丸めた四角形 67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73" name="角丸四角形 67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69" name="角丸四角形 668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0" name="角丸四角形 669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62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正方形/長方形 662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正方形/長方形 663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53" name="グループ化 652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654" name="フリーフォーム 65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リーフォーム 65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 65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リーフォーム 65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フリーフォーム 65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 65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フリーフォーム 65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53" name="グループ化 752"/>
          <p:cNvGrpSpPr/>
          <p:nvPr/>
        </p:nvGrpSpPr>
        <p:grpSpPr>
          <a:xfrm>
            <a:off x="4090277" y="2826628"/>
            <a:ext cx="1740429" cy="1729038"/>
            <a:chOff x="4090277" y="2826628"/>
            <a:chExt cx="1740429" cy="1729038"/>
          </a:xfrm>
        </p:grpSpPr>
        <p:grpSp>
          <p:nvGrpSpPr>
            <p:cNvPr id="754" name="グループ化 753"/>
            <p:cNvGrpSpPr/>
            <p:nvPr/>
          </p:nvGrpSpPr>
          <p:grpSpPr>
            <a:xfrm>
              <a:off x="4202156" y="2826628"/>
              <a:ext cx="1516670" cy="1125814"/>
              <a:chOff x="4194180" y="875908"/>
              <a:chExt cx="1516670" cy="1125814"/>
            </a:xfrm>
          </p:grpSpPr>
          <p:sp>
            <p:nvSpPr>
              <p:cNvPr id="835" name="正方形/長方形 834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6" name="グループ化 835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837" name="正方形/長方形 836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正方形/長方形 837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正方形/長方形 838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正方形/長方形 839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正方形/長方形 840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正方形/長方形 841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正方形/長方形 842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正方形/長方形 843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正方形/長方形 844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正方形/長方形 845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正方形/長方形 846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正方形/長方形 847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9" name="正方形/長方形 848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正方形/長方形 849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1" name="正方形/長方形 850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正方形/長方形 851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3" name="正方形/長方形 852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正方形/長方形 853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5" name="正方形/長方形 854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正方形/長方形 855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7" name="正方形/長方形 856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8" name="正方形/長方形 857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9" name="正方形/長方形 858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正方形/長方形 859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正方形/長方形 860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55" name="グループ化 754"/>
            <p:cNvGrpSpPr/>
            <p:nvPr/>
          </p:nvGrpSpPr>
          <p:grpSpPr>
            <a:xfrm>
              <a:off x="4698286" y="2922225"/>
              <a:ext cx="741826" cy="857882"/>
              <a:chOff x="4488712" y="2809369"/>
              <a:chExt cx="1388969" cy="1606270"/>
            </a:xfrm>
          </p:grpSpPr>
          <p:grpSp>
            <p:nvGrpSpPr>
              <p:cNvPr id="797" name="グループ化 796"/>
              <p:cNvGrpSpPr/>
              <p:nvPr/>
            </p:nvGrpSpPr>
            <p:grpSpPr>
              <a:xfrm>
                <a:off x="4488712" y="2809369"/>
                <a:ext cx="971208" cy="1549812"/>
                <a:chOff x="4705350" y="4456556"/>
                <a:chExt cx="971208" cy="1549812"/>
              </a:xfrm>
            </p:grpSpPr>
            <p:sp>
              <p:nvSpPr>
                <p:cNvPr id="803" name="角丸四角形 802"/>
                <p:cNvSpPr/>
                <p:nvPr/>
              </p:nvSpPr>
              <p:spPr bwMode="auto">
                <a:xfrm>
                  <a:off x="4803020" y="4456556"/>
                  <a:ext cx="779112" cy="674441"/>
                </a:xfrm>
                <a:prstGeom prst="roundRect">
                  <a:avLst>
                    <a:gd name="adj" fmla="val 44532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04" name="台形 803"/>
                <p:cNvSpPr/>
                <p:nvPr/>
              </p:nvSpPr>
              <p:spPr>
                <a:xfrm>
                  <a:off x="4705350" y="5472176"/>
                  <a:ext cx="971208" cy="534189"/>
                </a:xfrm>
                <a:prstGeom prst="trapezoid">
                  <a:avLst>
                    <a:gd name="adj" fmla="val 19026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5" name="フリーフォーム 804"/>
                <p:cNvSpPr/>
                <p:nvPr/>
              </p:nvSpPr>
              <p:spPr>
                <a:xfrm>
                  <a:off x="4871867" y="5239329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6" name="台形 805"/>
                <p:cNvSpPr/>
                <p:nvPr/>
              </p:nvSpPr>
              <p:spPr>
                <a:xfrm rot="10800000">
                  <a:off x="5010795" y="5424577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07" name="グループ化 806"/>
                <p:cNvGrpSpPr/>
                <p:nvPr/>
              </p:nvGrpSpPr>
              <p:grpSpPr>
                <a:xfrm rot="20700000">
                  <a:off x="4769543" y="4807355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833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34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08" name="グループ化 807"/>
                <p:cNvGrpSpPr/>
                <p:nvPr/>
              </p:nvGrpSpPr>
              <p:grpSpPr>
                <a:xfrm rot="900000" flipH="1">
                  <a:off x="5455072" y="4807356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831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32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09" name="片側の 2 つの角を丸めた四角形 808"/>
                <p:cNvSpPr/>
                <p:nvPr/>
              </p:nvSpPr>
              <p:spPr bwMode="auto">
                <a:xfrm>
                  <a:off x="5322234" y="5632003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10" name="角丸四角形 809"/>
                <p:cNvSpPr/>
                <p:nvPr/>
              </p:nvSpPr>
              <p:spPr bwMode="auto">
                <a:xfrm>
                  <a:off x="4847196" y="4520219"/>
                  <a:ext cx="696792" cy="780860"/>
                </a:xfrm>
                <a:prstGeom prst="roundRect">
                  <a:avLst>
                    <a:gd name="adj" fmla="val 4453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11" name="楕円 810"/>
                <p:cNvSpPr/>
                <p:nvPr/>
              </p:nvSpPr>
              <p:spPr bwMode="auto">
                <a:xfrm>
                  <a:off x="4970344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月 811"/>
                <p:cNvSpPr/>
                <p:nvPr/>
              </p:nvSpPr>
              <p:spPr bwMode="auto">
                <a:xfrm rot="5400000">
                  <a:off x="4987934" y="4698177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3" name="楕円 812"/>
                <p:cNvSpPr/>
                <p:nvPr/>
              </p:nvSpPr>
              <p:spPr bwMode="auto">
                <a:xfrm>
                  <a:off x="5333828" y="4897739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月 813"/>
                <p:cNvSpPr/>
                <p:nvPr/>
              </p:nvSpPr>
              <p:spPr bwMode="auto">
                <a:xfrm rot="5400000">
                  <a:off x="5351418" y="4698177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5" name="月 814"/>
                <p:cNvSpPr/>
                <p:nvPr/>
              </p:nvSpPr>
              <p:spPr bwMode="auto">
                <a:xfrm rot="16200000">
                  <a:off x="5161111" y="5091958"/>
                  <a:ext cx="68961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6" name="フリーフォーム 815"/>
                <p:cNvSpPr/>
                <p:nvPr/>
              </p:nvSpPr>
              <p:spPr bwMode="auto">
                <a:xfrm rot="2700000">
                  <a:off x="5013783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7" name="フリーフォーム 816"/>
                <p:cNvSpPr/>
                <p:nvPr/>
              </p:nvSpPr>
              <p:spPr bwMode="auto">
                <a:xfrm rot="18900000" flipH="1">
                  <a:off x="5332835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8" name="フリーフォーム 817"/>
                <p:cNvSpPr/>
                <p:nvPr/>
              </p:nvSpPr>
              <p:spPr bwMode="auto">
                <a:xfrm>
                  <a:off x="4870827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9" name="フリーフォーム 818"/>
                <p:cNvSpPr/>
                <p:nvPr/>
              </p:nvSpPr>
              <p:spPr bwMode="auto">
                <a:xfrm>
                  <a:off x="4870827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0" name="フリーフォーム 819"/>
                <p:cNvSpPr/>
                <p:nvPr/>
              </p:nvSpPr>
              <p:spPr bwMode="auto">
                <a:xfrm>
                  <a:off x="5436612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1" name="フリーフォーム 820"/>
                <p:cNvSpPr/>
                <p:nvPr/>
              </p:nvSpPr>
              <p:spPr bwMode="auto">
                <a:xfrm>
                  <a:off x="5436612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2" name="楕円 821"/>
                <p:cNvSpPr/>
                <p:nvPr/>
              </p:nvSpPr>
              <p:spPr bwMode="auto">
                <a:xfrm>
                  <a:off x="5123582" y="4991100"/>
                  <a:ext cx="132314" cy="68442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3" name="台形 822"/>
                <p:cNvSpPr/>
                <p:nvPr/>
              </p:nvSpPr>
              <p:spPr>
                <a:xfrm rot="10800000" flipV="1">
                  <a:off x="5118546" y="5482650"/>
                  <a:ext cx="148236" cy="498032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4" name="台形 823"/>
                <p:cNvSpPr/>
                <p:nvPr/>
              </p:nvSpPr>
              <p:spPr>
                <a:xfrm rot="10800000">
                  <a:off x="5118546" y="5381976"/>
                  <a:ext cx="148236" cy="111366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5" name="平行四辺形 824"/>
                <p:cNvSpPr/>
                <p:nvPr/>
              </p:nvSpPr>
              <p:spPr>
                <a:xfrm>
                  <a:off x="501550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6" name="平行四辺形 825"/>
                <p:cNvSpPr/>
                <p:nvPr/>
              </p:nvSpPr>
              <p:spPr>
                <a:xfrm flipH="1">
                  <a:off x="519548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7" name="フリーフォーム 826"/>
                <p:cNvSpPr/>
                <p:nvPr/>
              </p:nvSpPr>
              <p:spPr>
                <a:xfrm>
                  <a:off x="4790904" y="5390418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8" name="フリーフォーム 827"/>
                <p:cNvSpPr/>
                <p:nvPr/>
              </p:nvSpPr>
              <p:spPr>
                <a:xfrm flipH="1">
                  <a:off x="5001436" y="5372909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9" name="楕円 828"/>
                <p:cNvSpPr/>
                <p:nvPr/>
              </p:nvSpPr>
              <p:spPr bwMode="auto">
                <a:xfrm>
                  <a:off x="5157282" y="574171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楕円 829"/>
                <p:cNvSpPr/>
                <p:nvPr/>
              </p:nvSpPr>
              <p:spPr bwMode="auto">
                <a:xfrm>
                  <a:off x="5157282" y="589030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8" name="グループ化 797"/>
              <p:cNvGrpSpPr/>
              <p:nvPr/>
            </p:nvGrpSpPr>
            <p:grpSpPr>
              <a:xfrm flipH="1">
                <a:off x="5502661" y="3410099"/>
                <a:ext cx="375020" cy="428927"/>
                <a:chOff x="6245895" y="1519108"/>
                <a:chExt cx="557493" cy="691290"/>
              </a:xfrm>
            </p:grpSpPr>
            <p:sp>
              <p:nvSpPr>
                <p:cNvPr id="801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02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799" name="台形 798"/>
              <p:cNvSpPr/>
              <p:nvPr/>
            </p:nvSpPr>
            <p:spPr>
              <a:xfrm rot="11700000" flipH="1">
                <a:off x="5421954" y="3732876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0" name="片側の 2 つの角を丸めた四角形 799"/>
              <p:cNvSpPr/>
              <p:nvPr/>
            </p:nvSpPr>
            <p:spPr>
              <a:xfrm rot="11656183" flipH="1">
                <a:off x="5333537" y="3781662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756" name="グループ化 755"/>
            <p:cNvGrpSpPr/>
            <p:nvPr/>
          </p:nvGrpSpPr>
          <p:grpSpPr>
            <a:xfrm>
              <a:off x="4090277" y="3354495"/>
              <a:ext cx="1740429" cy="1201171"/>
              <a:chOff x="4090277" y="1403775"/>
              <a:chExt cx="1740429" cy="1201171"/>
            </a:xfrm>
          </p:grpSpPr>
          <p:grpSp>
            <p:nvGrpSpPr>
              <p:cNvPr id="757" name="グループ化 756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766" name="グループ化 765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770" name="グループ化 769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794" name="フリーフォーム 793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5" name="片側の 2 つの角を丸めた四角形 794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6" name="角丸四角形 795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1" name="グループ化 770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792" name="台形 791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3" name="台形 792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2" name="グループ化 771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789" name="フリーフォーム 788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0" name="片側の 2 つの角を丸めた四角形 789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1" name="角丸四角形 790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3" name="グループ化 772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785" name="フリーフォーム 784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6" name="片側の 2 つの角を丸めた四角形 785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7" name="片側の 2 つの角を丸めた四角形 786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8" name="角丸四角形 787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74" name="グループ化 773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780" name="楕円 779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81" name="角丸四角形 780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782" name="グループ化 781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783" name="片側の 2 つの角を丸めた四角形 782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784" name="片側の 2 つの角を丸めた四角形 783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775" name="グループ化 774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777" name="フリーフォーム 776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8" name="片側の 2 つの角を丸めた四角形 777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9" name="角丸四角形 778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76" name="角丸四角形 775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67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正方形/長方形 767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正方形/長方形 768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8" name="グループ化 757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759" name="フリーフォーム 758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 759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 760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フリーフォーム 761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 762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フリーフォーム 763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 764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62" name="グループ化 861"/>
          <p:cNvGrpSpPr/>
          <p:nvPr/>
        </p:nvGrpSpPr>
        <p:grpSpPr>
          <a:xfrm>
            <a:off x="5950226" y="2826628"/>
            <a:ext cx="1740429" cy="1729038"/>
            <a:chOff x="5950226" y="2826628"/>
            <a:chExt cx="1740429" cy="1729038"/>
          </a:xfrm>
        </p:grpSpPr>
        <p:grpSp>
          <p:nvGrpSpPr>
            <p:cNvPr id="863" name="グループ化 862"/>
            <p:cNvGrpSpPr/>
            <p:nvPr/>
          </p:nvGrpSpPr>
          <p:grpSpPr>
            <a:xfrm>
              <a:off x="6062105" y="2826628"/>
              <a:ext cx="1516670" cy="1125814"/>
              <a:chOff x="6067970" y="875908"/>
              <a:chExt cx="1516670" cy="1125814"/>
            </a:xfrm>
          </p:grpSpPr>
          <p:sp>
            <p:nvSpPr>
              <p:cNvPr id="956" name="正方形/長方形 955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57" name="グループ化 956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958" name="正方形/長方形 957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正方形/長方形 958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正方形/長方形 959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1" name="正方形/長方形 960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2" name="正方形/長方形 961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正方形/長方形 962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正方形/長方形 963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正方形/長方形 964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正方形/長方形 965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7" name="正方形/長方形 966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8" name="正方形/長方形 967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9" name="正方形/長方形 968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正方形/長方形 969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1" name="正方形/長方形 970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正方形/長方形 971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3" name="正方形/長方形 972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4" name="正方形/長方形 973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5" name="正方形/長方形 974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6" name="正方形/長方形 975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7" name="正方形/長方形 976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8" name="正方形/長方形 977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9" name="正方形/長方形 978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0" name="正方形/長方形 979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1" name="正方形/長方形 980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2" name="正方形/長方形 981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64" name="グループ化 863"/>
            <p:cNvGrpSpPr/>
            <p:nvPr/>
          </p:nvGrpSpPr>
          <p:grpSpPr>
            <a:xfrm>
              <a:off x="6563523" y="2948630"/>
              <a:ext cx="731250" cy="839496"/>
              <a:chOff x="6375412" y="2843793"/>
              <a:chExt cx="1369169" cy="1571846"/>
            </a:xfrm>
          </p:grpSpPr>
          <p:grpSp>
            <p:nvGrpSpPr>
              <p:cNvPr id="919" name="グループ化 918"/>
              <p:cNvGrpSpPr/>
              <p:nvPr/>
            </p:nvGrpSpPr>
            <p:grpSpPr>
              <a:xfrm>
                <a:off x="6375412" y="2843793"/>
                <a:ext cx="947462" cy="1510645"/>
                <a:chOff x="5933519" y="4490980"/>
                <a:chExt cx="947462" cy="1510645"/>
              </a:xfrm>
            </p:grpSpPr>
            <p:sp>
              <p:nvSpPr>
                <p:cNvPr id="925" name="フリーフォーム 924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6" name="フリーフォーム 925"/>
                <p:cNvSpPr/>
                <p:nvPr/>
              </p:nvSpPr>
              <p:spPr bwMode="auto">
                <a:xfrm>
                  <a:off x="6772812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7" name="台形 926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28" name="グループ化 927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951" name="台形 950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52" name="台形 951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53" name="台形 952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54" name="平行四辺形 953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55" name="平行四辺形 954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29" name="フリーフォーム 928"/>
                <p:cNvSpPr/>
                <p:nvPr/>
              </p:nvSpPr>
              <p:spPr bwMode="auto">
                <a:xfrm flipH="1">
                  <a:off x="5933519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0" name="フリーフォーム 929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1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2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33" name="グループ化 932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949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0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34" name="グループ化 933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947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8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35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6" name="フリーフォーム 935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7" name="月 936"/>
                <p:cNvSpPr/>
                <p:nvPr/>
              </p:nvSpPr>
              <p:spPr bwMode="auto">
                <a:xfrm rot="16200000">
                  <a:off x="6375016" y="5135078"/>
                  <a:ext cx="71610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8" name="フリーフォーム 937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月 938"/>
                <p:cNvSpPr/>
                <p:nvPr/>
              </p:nvSpPr>
              <p:spPr bwMode="auto">
                <a:xfrm rot="5400000">
                  <a:off x="6224658" y="4726336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0" name="フリーフォーム 939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楕円 940"/>
                <p:cNvSpPr/>
                <p:nvPr/>
              </p:nvSpPr>
              <p:spPr bwMode="auto">
                <a:xfrm>
                  <a:off x="6244351" y="4902928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2" name="グループ化 941"/>
                <p:cNvGrpSpPr/>
                <p:nvPr/>
              </p:nvGrpSpPr>
              <p:grpSpPr>
                <a:xfrm flipH="1">
                  <a:off x="6457118" y="4805653"/>
                  <a:ext cx="205015" cy="201167"/>
                  <a:chOff x="6505385" y="4805653"/>
                  <a:chExt cx="205015" cy="201167"/>
                </a:xfrm>
              </p:grpSpPr>
              <p:sp>
                <p:nvSpPr>
                  <p:cNvPr id="944" name="月 943"/>
                  <p:cNvSpPr/>
                  <p:nvPr/>
                </p:nvSpPr>
                <p:spPr bwMode="auto">
                  <a:xfrm rot="5400000">
                    <a:off x="6584701" y="4726337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45" name="フリーフォーム 944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6" name="楕円 945"/>
                  <p:cNvSpPr/>
                  <p:nvPr/>
                </p:nvSpPr>
                <p:spPr bwMode="auto">
                  <a:xfrm>
                    <a:off x="6604396" y="4902929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43" name="月 942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20" name="グループ化 919"/>
              <p:cNvGrpSpPr/>
              <p:nvPr/>
            </p:nvGrpSpPr>
            <p:grpSpPr>
              <a:xfrm flipH="1">
                <a:off x="7369561" y="3410099"/>
                <a:ext cx="375020" cy="428927"/>
                <a:chOff x="6245895" y="1519108"/>
                <a:chExt cx="557493" cy="691290"/>
              </a:xfrm>
            </p:grpSpPr>
            <p:sp>
              <p:nvSpPr>
                <p:cNvPr id="923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4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21" name="台形 920"/>
              <p:cNvSpPr/>
              <p:nvPr/>
            </p:nvSpPr>
            <p:spPr>
              <a:xfrm rot="11700000" flipH="1">
                <a:off x="7288854" y="3732876"/>
                <a:ext cx="211442" cy="106629"/>
              </a:xfrm>
              <a:prstGeom prst="trapezoid">
                <a:avLst>
                  <a:gd name="adj" fmla="val 13602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922" name="片側の 2 つの角を丸めた四角形 921"/>
              <p:cNvSpPr/>
              <p:nvPr/>
            </p:nvSpPr>
            <p:spPr>
              <a:xfrm rot="11656183" flipH="1">
                <a:off x="7200437" y="3781662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865" name="グループ化 864"/>
            <p:cNvGrpSpPr/>
            <p:nvPr/>
          </p:nvGrpSpPr>
          <p:grpSpPr>
            <a:xfrm>
              <a:off x="5950226" y="3354495"/>
              <a:ext cx="1740429" cy="1201171"/>
              <a:chOff x="5950226" y="1403775"/>
              <a:chExt cx="1740429" cy="1201171"/>
            </a:xfrm>
          </p:grpSpPr>
          <p:grpSp>
            <p:nvGrpSpPr>
              <p:cNvPr id="866" name="グループ化 865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875" name="グループ化 874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879" name="グループ化 878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916" name="フリーフォーム 915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7" name="片側の 2 つの角を丸めた四角形 916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8" name="角丸四角形 917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80" name="グループ化 879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914" name="台形 913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5" name="台形 914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81" name="グループ化 880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910" name="フリーフォーム 909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1" name="片側の 2 つの角を丸めた四角形 91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2" name="片側の 2 つの角を丸めた四角形 91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13" name="角丸四角形 912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82" name="グループ化 881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904" name="フリーフォーム 903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905" name="グループ化 904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908" name="楕円 907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09" name="楕円 908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06" name="正方形/長方形 905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7" name="正方形/長方形 906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83" name="グループ化 882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901" name="フリーフォーム 90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2" name="片側の 2 つの角を丸めた四角形 90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3" name="角丸四角形 90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84" name="グループ化 883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897" name="フリーフォーム 896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8" name="片側の 2 つの角を丸めた四角形 897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9" name="片側の 2 つの角を丸めた四角形 898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0" name="角丸四角形 899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85" name="グループ化 884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892" name="楕円 891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3" name="角丸四角形 892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894" name="グループ化 893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895" name="片側の 2 つの角を丸めた四角形 894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896" name="片側の 2 つの角を丸めた四角形 895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886" name="グループ化 885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889" name="フリーフォーム 888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0" name="片側の 2 つの角を丸めた四角形 889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91" name="角丸四角形 890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87" name="角丸四角形 886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8" name="角丸四角形 887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76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正方形/長方形 876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正方形/長方形 877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7" name="グループ化 866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868" name="フリーフォーム 867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9" name="フリーフォーム 868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フリーフォーム 869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 870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 871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 872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 873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83" name="グループ化 982"/>
          <p:cNvGrpSpPr/>
          <p:nvPr/>
        </p:nvGrpSpPr>
        <p:grpSpPr>
          <a:xfrm>
            <a:off x="7827851" y="2826628"/>
            <a:ext cx="1744944" cy="1729038"/>
            <a:chOff x="7827851" y="2826628"/>
            <a:chExt cx="1744944" cy="1729038"/>
          </a:xfrm>
        </p:grpSpPr>
        <p:grpSp>
          <p:nvGrpSpPr>
            <p:cNvPr id="984" name="グループ化 983"/>
            <p:cNvGrpSpPr/>
            <p:nvPr/>
          </p:nvGrpSpPr>
          <p:grpSpPr>
            <a:xfrm>
              <a:off x="7941988" y="2826628"/>
              <a:ext cx="1516670" cy="1125814"/>
              <a:chOff x="7937410" y="875908"/>
              <a:chExt cx="1516670" cy="1125814"/>
            </a:xfrm>
          </p:grpSpPr>
          <p:sp>
            <p:nvSpPr>
              <p:cNvPr id="1129" name="正方形/長方形 1128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0" name="グループ化 1129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1131" name="正方形/長方形 1130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正方形/長方形 1131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3" name="正方形/長方形 1132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正方形/長方形 1133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5" name="正方形/長方形 1134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正方形/長方形 1135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正方形/長方形 1136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正方形/長方形 1137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9" name="正方形/長方形 1138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0" name="正方形/長方形 1139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1" name="正方形/長方形 1140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2" name="正方形/長方形 1141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3" name="正方形/長方形 1142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4" name="正方形/長方形 1143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正方形/長方形 1144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6" name="正方形/長方形 1145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正方形/長方形 1146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正方形/長方形 1147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9" name="正方形/長方形 1148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正方形/長方形 1149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正方形/長方形 1150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2" name="正方形/長方形 1151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正方形/長方形 1152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4" name="正方形/長方形 1153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正方形/長方形 1154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85" name="グループ化 984"/>
            <p:cNvGrpSpPr/>
            <p:nvPr/>
          </p:nvGrpSpPr>
          <p:grpSpPr>
            <a:xfrm>
              <a:off x="8452526" y="2915887"/>
              <a:ext cx="713010" cy="862296"/>
              <a:chOff x="8238365" y="2801106"/>
              <a:chExt cx="1335016" cy="1614533"/>
            </a:xfrm>
          </p:grpSpPr>
          <p:grpSp>
            <p:nvGrpSpPr>
              <p:cNvPr id="1077" name="グループ化 1076"/>
              <p:cNvGrpSpPr/>
              <p:nvPr/>
            </p:nvGrpSpPr>
            <p:grpSpPr>
              <a:xfrm>
                <a:off x="8238365" y="2801106"/>
                <a:ext cx="947462" cy="1553332"/>
                <a:chOff x="7197542" y="4448293"/>
                <a:chExt cx="947462" cy="1553332"/>
              </a:xfrm>
            </p:grpSpPr>
            <p:sp>
              <p:nvSpPr>
                <p:cNvPr id="1083" name="フリーフォーム 1082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4" name="フリーフォーム 1083"/>
                <p:cNvSpPr/>
                <p:nvPr/>
              </p:nvSpPr>
              <p:spPr bwMode="auto">
                <a:xfrm>
                  <a:off x="8036835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5" name="台形 1084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6" name="グループ化 1085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124" name="台形 1123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25" name="台形 1124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26" name="台形 1125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27" name="平行四辺形 1126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28" name="平行四辺形 1127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087" name="フリーフォーム 1086"/>
                <p:cNvSpPr/>
                <p:nvPr/>
              </p:nvSpPr>
              <p:spPr bwMode="auto">
                <a:xfrm flipH="1">
                  <a:off x="7197542" y="5515162"/>
                  <a:ext cx="108169" cy="486460"/>
                </a:xfrm>
                <a:custGeom>
                  <a:avLst/>
                  <a:gdLst>
                    <a:gd name="connsiteX0" fmla="*/ 0 w 123821"/>
                    <a:gd name="connsiteY0" fmla="*/ 0 h 464215"/>
                    <a:gd name="connsiteX1" fmla="*/ 28442 w 123821"/>
                    <a:gd name="connsiteY1" fmla="*/ 0 h 464215"/>
                    <a:gd name="connsiteX2" fmla="*/ 123821 w 123821"/>
                    <a:gd name="connsiteY2" fmla="*/ 464215 h 464215"/>
                    <a:gd name="connsiteX3" fmla="*/ 0 w 123821"/>
                    <a:gd name="connsiteY3" fmla="*/ 464215 h 4642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821" h="464215">
                      <a:moveTo>
                        <a:pt x="0" y="0"/>
                      </a:moveTo>
                      <a:lnTo>
                        <a:pt x="28442" y="0"/>
                      </a:lnTo>
                      <a:lnTo>
                        <a:pt x="123821" y="464215"/>
                      </a:lnTo>
                      <a:lnTo>
                        <a:pt x="0" y="464215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8" name="フリーフォーム 1087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9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0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091" name="グループ化 1090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122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3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92" name="グループ化 1091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120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1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93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4" name="月 1093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95" name="グループ化 1094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116" name="月 1115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7" name="月 1116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8" name="月 1117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9" name="月 1118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96" name="月 1095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97" name="グループ化 1096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112" name="月 1111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3" name="月 1112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4" name="月 1113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5" name="月 1114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8" name="グループ化 1097"/>
                <p:cNvGrpSpPr/>
                <p:nvPr/>
              </p:nvGrpSpPr>
              <p:grpSpPr>
                <a:xfrm>
                  <a:off x="7419953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1107" name="月 1106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8" name="フリーフォーム 1107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9" name="二等辺三角形 1108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0" name="フリーフォーム 1109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11" name="楕円 1110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99" name="グループ化 1098"/>
                <p:cNvGrpSpPr/>
                <p:nvPr/>
              </p:nvGrpSpPr>
              <p:grpSpPr>
                <a:xfrm flipH="1">
                  <a:off x="7712891" y="4837904"/>
                  <a:ext cx="196376" cy="143992"/>
                  <a:chOff x="6872146" y="4849678"/>
                  <a:chExt cx="239222" cy="154092"/>
                </a:xfrm>
              </p:grpSpPr>
              <p:sp>
                <p:nvSpPr>
                  <p:cNvPr id="1102" name="月 1101"/>
                  <p:cNvSpPr/>
                  <p:nvPr/>
                </p:nvSpPr>
                <p:spPr bwMode="auto">
                  <a:xfrm rot="16200000" flipH="1">
                    <a:off x="6968897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3" name="フリーフォーム 1102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4" name="二等辺三角形 1103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5" name="フリーフォーム 1104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06" name="楕円 1105"/>
                  <p:cNvSpPr/>
                  <p:nvPr/>
                </p:nvSpPr>
                <p:spPr bwMode="auto">
                  <a:xfrm flipH="1">
                    <a:off x="6968456" y="4938667"/>
                    <a:ext cx="59565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0" name="二等辺三角形 1099"/>
                <p:cNvSpPr/>
                <p:nvPr/>
              </p:nvSpPr>
              <p:spPr bwMode="auto">
                <a:xfrm>
                  <a:off x="7629716" y="5031844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1" name="月 1100"/>
                <p:cNvSpPr/>
                <p:nvPr/>
              </p:nvSpPr>
              <p:spPr bwMode="auto">
                <a:xfrm rot="16200000">
                  <a:off x="7631900" y="5071958"/>
                  <a:ext cx="71840" cy="22683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78" name="グループ化 1077"/>
              <p:cNvGrpSpPr/>
              <p:nvPr/>
            </p:nvGrpSpPr>
            <p:grpSpPr>
              <a:xfrm flipH="1">
                <a:off x="9198361" y="3410099"/>
                <a:ext cx="375020" cy="428927"/>
                <a:chOff x="6245895" y="1519108"/>
                <a:chExt cx="557493" cy="691290"/>
              </a:xfrm>
            </p:grpSpPr>
            <p:sp>
              <p:nvSpPr>
                <p:cNvPr id="1081" name="角丸四角形 4"/>
                <p:cNvSpPr/>
                <p:nvPr/>
              </p:nvSpPr>
              <p:spPr>
                <a:xfrm rot="3989030">
                  <a:off x="6178997" y="1586006"/>
                  <a:ext cx="691290" cy="5574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2" name="円/楕円 6"/>
                <p:cNvSpPr/>
                <p:nvPr/>
              </p:nvSpPr>
              <p:spPr>
                <a:xfrm>
                  <a:off x="6450553" y="1900611"/>
                  <a:ext cx="227108" cy="498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79" name="台形 1078"/>
              <p:cNvSpPr/>
              <p:nvPr/>
            </p:nvSpPr>
            <p:spPr>
              <a:xfrm rot="11700000" flipH="1">
                <a:off x="9117654" y="3732876"/>
                <a:ext cx="211442" cy="106629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FF6699"/>
                </a:fgClr>
                <a:bgClr>
                  <a:srgbClr val="FF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80" name="片側の 2 つの角を丸めた四角形 1079"/>
              <p:cNvSpPr/>
              <p:nvPr/>
            </p:nvSpPr>
            <p:spPr>
              <a:xfrm rot="11656183" flipH="1">
                <a:off x="9029237" y="3781662"/>
                <a:ext cx="229456" cy="63397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986" name="グループ化 985"/>
            <p:cNvGrpSpPr/>
            <p:nvPr/>
          </p:nvGrpSpPr>
          <p:grpSpPr>
            <a:xfrm>
              <a:off x="7827851" y="3264485"/>
              <a:ext cx="1744944" cy="1291181"/>
              <a:chOff x="7827851" y="1313765"/>
              <a:chExt cx="1744944" cy="1291181"/>
            </a:xfrm>
          </p:grpSpPr>
          <p:grpSp>
            <p:nvGrpSpPr>
              <p:cNvPr id="987" name="グループ化 986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996" name="グループ化 995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73" name="フリーフォーム 1072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4" name="片側の 2 つの角を丸めた四角形 1073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5" name="片側の 2 つの角を丸めた四角形 1074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6" name="角丸四角形 1075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7" name="グループ化 996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69" name="フリーフォーム 1068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0" name="片側の 2 つの角を丸めた四角形 1069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1" name="片側の 2 つの角を丸めた四角形 1070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2" name="角丸四角形 1071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8" name="グループ化 997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66" name="フリーフォーム 1065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7" name="片側の 2 つの角を丸めた四角形 1066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8" name="角丸四角形 1067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9" name="グループ化 998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60" name="フリーフォーム 1059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061" name="グループ化 1060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064" name="楕円 1063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5" name="楕円 1064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62" name="正方形/長方形 1061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3" name="正方形/長方形 1062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0" name="グループ化 999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57" name="フリーフォーム 1056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8" name="片側の 2 つの角を丸めた四角形 1057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9" name="角丸四角形 1058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1" name="グループ化 1000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53" name="フリーフォーム 1052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4" name="片側の 2 つの角を丸めた四角形 1053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5" name="片側の 2 つの角を丸めた四角形 1054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6" name="角丸四角形 1055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2" name="グループ化 1001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50" name="フリーフォーム 1049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1" name="片側の 2 つの角を丸めた四角形 1050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2" name="角丸四角形 1051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3" name="グループ化 1002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48" name="台形 1047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9" name="台形 1048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4" name="グループ化 1003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44" name="フリーフォーム 1043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5" name="片側の 2 つの角を丸めた四角形 1044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6" name="片側の 2 つの角を丸めた四角形 1045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7" name="角丸四角形 1046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5" name="グループ化 1004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38" name="フリーフォーム 1037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039" name="グループ化 1038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042" name="楕円 1041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43" name="楕円 1042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40" name="正方形/長方形 1039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1" name="正方形/長方形 1040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6" name="グループ化 1005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35" name="フリーフォーム 1034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6" name="片側の 2 つの角を丸めた四角形 1035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7" name="角丸四角形 1036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7" name="グループ化 1006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31" name="フリーフォーム 1030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2" name="片側の 2 つの角を丸めた四角形 1031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3" name="片側の 2 つの角を丸めた四角形 1032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4" name="角丸四角形 1033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08" name="グループ化 1007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26" name="楕円 1025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7" name="角丸四角形 1026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028" name="グループ化 1027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029" name="片側の 2 つの角を丸めた四角形 1028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0" name="片側の 2 つの角を丸めた四角形 1029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09" name="グループ化 1008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23" name="フリーフォーム 1022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4" name="片側の 2 つの角を丸めた四角形 1023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5" name="角丸四角形 1024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10" name="角丸四角形 1009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1" name="角丸四角形 1010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3" name="正方形/長方形 1012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14" name="グループ化 1013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018" name="楕円 1017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9" name="角丸四角形 1018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020" name="グループ化 1019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021" name="片側の 2 つの角を丸めた四角形 1020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2" name="片側の 2 つの角を丸めた四角形 1021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015" name="角丸四角形 1014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6" name="角丸四角形 1015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7" name="正方形/長方形 1016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8" name="グループ化 987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989" name="フリーフォーム 988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0" name="フリーフォーム 989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1" name="フリーフォーム 990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2" name="フリーフォーム 991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3" name="フリーフォーム 992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4" name="フリーフォーム 993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5" name="フリーフォーム 994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56" name="グループ化 1155"/>
          <p:cNvGrpSpPr/>
          <p:nvPr/>
        </p:nvGrpSpPr>
        <p:grpSpPr>
          <a:xfrm>
            <a:off x="349470" y="4757028"/>
            <a:ext cx="1740429" cy="1729038"/>
            <a:chOff x="349470" y="4757028"/>
            <a:chExt cx="1740429" cy="1729038"/>
          </a:xfrm>
        </p:grpSpPr>
        <p:grpSp>
          <p:nvGrpSpPr>
            <p:cNvPr id="1157" name="グループ化 1156"/>
            <p:cNvGrpSpPr/>
            <p:nvPr/>
          </p:nvGrpSpPr>
          <p:grpSpPr>
            <a:xfrm>
              <a:off x="461349" y="4757028"/>
              <a:ext cx="1516670" cy="1125814"/>
              <a:chOff x="450220" y="875908"/>
              <a:chExt cx="1516670" cy="1125814"/>
            </a:xfrm>
          </p:grpSpPr>
          <p:sp>
            <p:nvSpPr>
              <p:cNvPr id="1217" name="正方形/長方形 1216"/>
              <p:cNvSpPr/>
              <p:nvPr/>
            </p:nvSpPr>
            <p:spPr bwMode="auto">
              <a:xfrm>
                <a:off x="45022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18" name="グループ化 1217"/>
              <p:cNvGrpSpPr/>
              <p:nvPr/>
            </p:nvGrpSpPr>
            <p:grpSpPr>
              <a:xfrm>
                <a:off x="450221" y="875908"/>
                <a:ext cx="1516669" cy="1125813"/>
                <a:chOff x="2247610" y="2632365"/>
                <a:chExt cx="3240343" cy="1898170"/>
              </a:xfrm>
              <a:solidFill>
                <a:srgbClr val="0070C0"/>
              </a:solidFill>
            </p:grpSpPr>
            <p:sp>
              <p:nvSpPr>
                <p:cNvPr id="1219" name="正方形/長方形 1218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0" name="正方形/長方形 1219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1" name="正方形/長方形 1220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2" name="正方形/長方形 1221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3" name="正方形/長方形 1222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4" name="正方形/長方形 1223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5" name="正方形/長方形 1224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6" name="正方形/長方形 1225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7" name="正方形/長方形 1226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正方形/長方形 1227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正方形/長方形 1228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0" name="正方形/長方形 1229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1" name="正方形/長方形 1230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2" name="正方形/長方形 1231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正方形/長方形 1232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正方形/長方形 1233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5" name="正方形/長方形 1234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6" name="正方形/長方形 1235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7" name="正方形/長方形 1236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8" name="正方形/長方形 1237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正方形/長方形 1238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0" name="正方形/長方形 1239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正方形/長方形 1240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2" name="正方形/長方形 1241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3" name="正方形/長方形 1242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58" name="グループ化 1157"/>
            <p:cNvGrpSpPr/>
            <p:nvPr/>
          </p:nvGrpSpPr>
          <p:grpSpPr>
            <a:xfrm>
              <a:off x="830314" y="4823831"/>
              <a:ext cx="778740" cy="849464"/>
              <a:chOff x="578116" y="4714646"/>
              <a:chExt cx="1458087" cy="1590509"/>
            </a:xfrm>
          </p:grpSpPr>
          <p:grpSp>
            <p:nvGrpSpPr>
              <p:cNvPr id="1179" name="グループ化 1178"/>
              <p:cNvGrpSpPr/>
              <p:nvPr/>
            </p:nvGrpSpPr>
            <p:grpSpPr>
              <a:xfrm>
                <a:off x="859119" y="4779150"/>
                <a:ext cx="806139" cy="1526005"/>
                <a:chOff x="2074825" y="4475617"/>
                <a:chExt cx="806139" cy="1526005"/>
              </a:xfrm>
            </p:grpSpPr>
            <p:sp>
              <p:nvSpPr>
                <p:cNvPr id="1191" name="台形 1190"/>
                <p:cNvSpPr/>
                <p:nvPr/>
              </p:nvSpPr>
              <p:spPr>
                <a:xfrm>
                  <a:off x="2336649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2" name="フリーフォーム 1191"/>
                <p:cNvSpPr/>
                <p:nvPr/>
              </p:nvSpPr>
              <p:spPr bwMode="auto">
                <a:xfrm>
                  <a:off x="2074825" y="4475617"/>
                  <a:ext cx="772000" cy="556227"/>
                </a:xfrm>
                <a:custGeom>
                  <a:avLst/>
                  <a:gdLst>
                    <a:gd name="connsiteX0" fmla="*/ 361521 w 772000"/>
                    <a:gd name="connsiteY0" fmla="*/ 45 h 556227"/>
                    <a:gd name="connsiteX1" fmla="*/ 523805 w 772000"/>
                    <a:gd name="connsiteY1" fmla="*/ 43437 h 556227"/>
                    <a:gd name="connsiteX2" fmla="*/ 552664 w 772000"/>
                    <a:gd name="connsiteY2" fmla="*/ 67079 h 556227"/>
                    <a:gd name="connsiteX3" fmla="*/ 613942 w 772000"/>
                    <a:gd name="connsiteY3" fmla="*/ 87936 h 556227"/>
                    <a:gd name="connsiteX4" fmla="*/ 686237 w 772000"/>
                    <a:gd name="connsiteY4" fmla="*/ 140852 h 556227"/>
                    <a:gd name="connsiteX5" fmla="*/ 748592 w 772000"/>
                    <a:gd name="connsiteY5" fmla="*/ 466474 h 556227"/>
                    <a:gd name="connsiteX6" fmla="*/ 725479 w 772000"/>
                    <a:gd name="connsiteY6" fmla="*/ 509705 h 556227"/>
                    <a:gd name="connsiteX7" fmla="*/ 682247 w 772000"/>
                    <a:gd name="connsiteY7" fmla="*/ 532819 h 556227"/>
                    <a:gd name="connsiteX8" fmla="*/ 356626 w 772000"/>
                    <a:gd name="connsiteY8" fmla="*/ 470463 h 556227"/>
                    <a:gd name="connsiteX9" fmla="*/ 329327 w 772000"/>
                    <a:gd name="connsiteY9" fmla="*/ 433167 h 556227"/>
                    <a:gd name="connsiteX10" fmla="*/ 295440 w 772000"/>
                    <a:gd name="connsiteY10" fmla="*/ 447489 h 556227"/>
                    <a:gd name="connsiteX11" fmla="*/ 41824 w 772000"/>
                    <a:gd name="connsiteY11" fmla="*/ 417623 h 556227"/>
                    <a:gd name="connsiteX12" fmla="*/ 7485 w 772000"/>
                    <a:gd name="connsiteY12" fmla="*/ 389491 h 556227"/>
                    <a:gd name="connsiteX13" fmla="*/ 292 w 772000"/>
                    <a:gd name="connsiteY13" fmla="*/ 345687 h 556227"/>
                    <a:gd name="connsiteX14" fmla="*/ 179646 w 772000"/>
                    <a:gd name="connsiteY14" fmla="*/ 51838 h 556227"/>
                    <a:gd name="connsiteX15" fmla="*/ 361521 w 772000"/>
                    <a:gd name="connsiteY15" fmla="*/ 45 h 556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72000" h="556227">
                      <a:moveTo>
                        <a:pt x="361521" y="45"/>
                      </a:moveTo>
                      <a:cubicBezTo>
                        <a:pt x="421408" y="-935"/>
                        <a:pt x="478030" y="13949"/>
                        <a:pt x="523805" y="43437"/>
                      </a:cubicBezTo>
                      <a:lnTo>
                        <a:pt x="552664" y="67079"/>
                      </a:lnTo>
                      <a:lnTo>
                        <a:pt x="613942" y="87936"/>
                      </a:lnTo>
                      <a:cubicBezTo>
                        <a:pt x="640016" y="101416"/>
                        <a:pt x="664435" y="119051"/>
                        <a:pt x="686237" y="140852"/>
                      </a:cubicBezTo>
                      <a:cubicBezTo>
                        <a:pt x="773443" y="228058"/>
                        <a:pt x="793986" y="357158"/>
                        <a:pt x="748592" y="466474"/>
                      </a:cubicBezTo>
                      <a:lnTo>
                        <a:pt x="725479" y="509705"/>
                      </a:lnTo>
                      <a:lnTo>
                        <a:pt x="682247" y="532819"/>
                      </a:lnTo>
                      <a:cubicBezTo>
                        <a:pt x="572931" y="578213"/>
                        <a:pt x="443832" y="557669"/>
                        <a:pt x="356626" y="470463"/>
                      </a:cubicBezTo>
                      <a:lnTo>
                        <a:pt x="329327" y="433167"/>
                      </a:lnTo>
                      <a:lnTo>
                        <a:pt x="295440" y="447489"/>
                      </a:lnTo>
                      <a:cubicBezTo>
                        <a:pt x="203555" y="473227"/>
                        <a:pt x="110487" y="461854"/>
                        <a:pt x="41824" y="417623"/>
                      </a:cubicBezTo>
                      <a:lnTo>
                        <a:pt x="7485" y="389491"/>
                      </a:lnTo>
                      <a:lnTo>
                        <a:pt x="292" y="345687"/>
                      </a:lnTo>
                      <a:cubicBezTo>
                        <a:pt x="-5005" y="236916"/>
                        <a:pt x="61976" y="119775"/>
                        <a:pt x="179646" y="51838"/>
                      </a:cubicBezTo>
                      <a:cubicBezTo>
                        <a:pt x="238482" y="17868"/>
                        <a:pt x="301634" y="1025"/>
                        <a:pt x="361521" y="4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93" name="グループ化 1192"/>
                <p:cNvGrpSpPr/>
                <p:nvPr/>
              </p:nvGrpSpPr>
              <p:grpSpPr>
                <a:xfrm>
                  <a:off x="2077278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215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6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94" name="片側の 2 つの角を丸めた四角形 1193"/>
                <p:cNvSpPr/>
                <p:nvPr/>
              </p:nvSpPr>
              <p:spPr>
                <a:xfrm>
                  <a:off x="2091569" y="5368151"/>
                  <a:ext cx="746882" cy="633471"/>
                </a:xfrm>
                <a:prstGeom prst="round2SameRect">
                  <a:avLst/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95" name="グループ化 1194"/>
                <p:cNvGrpSpPr/>
                <p:nvPr/>
              </p:nvGrpSpPr>
              <p:grpSpPr>
                <a:xfrm>
                  <a:off x="2392437" y="5370883"/>
                  <a:ext cx="145143" cy="630739"/>
                  <a:chOff x="-102043" y="5493756"/>
                  <a:chExt cx="129338" cy="538598"/>
                </a:xfrm>
                <a:pattFill prst="plaid">
                  <a:fgClr>
                    <a:schemeClr val="accent1"/>
                  </a:fgClr>
                  <a:bgClr>
                    <a:schemeClr val="accent6">
                      <a:lumMod val="60000"/>
                      <a:lumOff val="40000"/>
                    </a:schemeClr>
                  </a:bgClr>
                </a:pattFill>
              </p:grpSpPr>
              <p:sp>
                <p:nvSpPr>
                  <p:cNvPr id="1213" name="台形 121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4" name="台形 121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96" name="グループ化 1195"/>
                <p:cNvGrpSpPr/>
                <p:nvPr/>
              </p:nvGrpSpPr>
              <p:grpSpPr>
                <a:xfrm>
                  <a:off x="2288842" y="5364946"/>
                  <a:ext cx="352334" cy="150216"/>
                  <a:chOff x="-199574" y="5488751"/>
                  <a:chExt cx="313967" cy="126641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211" name="直角三角形 121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2" name="直角三角形 121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97" name="グループ化 1196"/>
                <p:cNvGrpSpPr/>
                <p:nvPr/>
              </p:nvGrpSpPr>
              <p:grpSpPr>
                <a:xfrm flipH="1">
                  <a:off x="2713279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209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10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98" name="円/楕円 840"/>
                <p:cNvSpPr/>
                <p:nvPr/>
              </p:nvSpPr>
              <p:spPr>
                <a:xfrm>
                  <a:off x="2160508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9" name="フリーフォーム 1198"/>
                <p:cNvSpPr/>
                <p:nvPr/>
              </p:nvSpPr>
              <p:spPr>
                <a:xfrm>
                  <a:off x="2412210" y="4982462"/>
                  <a:ext cx="114062" cy="100068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0" name="フリーフォーム 1199"/>
                <p:cNvSpPr/>
                <p:nvPr/>
              </p:nvSpPr>
              <p:spPr bwMode="auto">
                <a:xfrm>
                  <a:off x="2202333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1" name="楕円 1200"/>
                <p:cNvSpPr/>
                <p:nvPr/>
              </p:nvSpPr>
              <p:spPr bwMode="auto">
                <a:xfrm>
                  <a:off x="2269061" y="490882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月 1201"/>
                <p:cNvSpPr/>
                <p:nvPr/>
              </p:nvSpPr>
              <p:spPr bwMode="auto">
                <a:xfrm rot="16200000">
                  <a:off x="2286651" y="4730072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3" name="フリーフォーム 1202"/>
                <p:cNvSpPr/>
                <p:nvPr/>
              </p:nvSpPr>
              <p:spPr bwMode="auto">
                <a:xfrm>
                  <a:off x="2520468" y="4895399"/>
                  <a:ext cx="214354" cy="91358"/>
                </a:xfrm>
                <a:custGeom>
                  <a:avLst/>
                  <a:gdLst>
                    <a:gd name="connsiteX0" fmla="*/ 186447 w 372894"/>
                    <a:gd name="connsiteY0" fmla="*/ 0 h 192242"/>
                    <a:gd name="connsiteX1" fmla="*/ 371871 w 372894"/>
                    <a:gd name="connsiteY1" fmla="*/ 93611 h 192242"/>
                    <a:gd name="connsiteX2" fmla="*/ 372894 w 372894"/>
                    <a:gd name="connsiteY2" fmla="*/ 96121 h 192242"/>
                    <a:gd name="connsiteX3" fmla="*/ 371871 w 372894"/>
                    <a:gd name="connsiteY3" fmla="*/ 98631 h 192242"/>
                    <a:gd name="connsiteX4" fmla="*/ 186447 w 372894"/>
                    <a:gd name="connsiteY4" fmla="*/ 192242 h 192242"/>
                    <a:gd name="connsiteX5" fmla="*/ 1023 w 372894"/>
                    <a:gd name="connsiteY5" fmla="*/ 98631 h 192242"/>
                    <a:gd name="connsiteX6" fmla="*/ 0 w 372894"/>
                    <a:gd name="connsiteY6" fmla="*/ 96121 h 192242"/>
                    <a:gd name="connsiteX7" fmla="*/ 1023 w 372894"/>
                    <a:gd name="connsiteY7" fmla="*/ 93611 h 192242"/>
                    <a:gd name="connsiteX8" fmla="*/ 186447 w 372894"/>
                    <a:gd name="connsiteY8" fmla="*/ 0 h 192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2894" h="192242">
                      <a:moveTo>
                        <a:pt x="186447" y="0"/>
                      </a:moveTo>
                      <a:cubicBezTo>
                        <a:pt x="269803" y="0"/>
                        <a:pt x="341321" y="38600"/>
                        <a:pt x="371871" y="93611"/>
                      </a:cubicBezTo>
                      <a:lnTo>
                        <a:pt x="372894" y="96121"/>
                      </a:lnTo>
                      <a:lnTo>
                        <a:pt x="371871" y="98631"/>
                      </a:lnTo>
                      <a:cubicBezTo>
                        <a:pt x="341321" y="153642"/>
                        <a:pt x="269803" y="192242"/>
                        <a:pt x="186447" y="192242"/>
                      </a:cubicBezTo>
                      <a:cubicBezTo>
                        <a:pt x="103091" y="192242"/>
                        <a:pt x="31573" y="153642"/>
                        <a:pt x="1023" y="98631"/>
                      </a:cubicBezTo>
                      <a:lnTo>
                        <a:pt x="0" y="96121"/>
                      </a:lnTo>
                      <a:lnTo>
                        <a:pt x="1023" y="93611"/>
                      </a:lnTo>
                      <a:cubicBezTo>
                        <a:pt x="31573" y="38600"/>
                        <a:pt x="103091" y="0"/>
                        <a:pt x="18644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4" name="楕円 1203"/>
                <p:cNvSpPr/>
                <p:nvPr/>
              </p:nvSpPr>
              <p:spPr bwMode="auto">
                <a:xfrm>
                  <a:off x="2587196" y="490882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5" name="月 1204"/>
                <p:cNvSpPr/>
                <p:nvPr/>
              </p:nvSpPr>
              <p:spPr bwMode="auto">
                <a:xfrm rot="16200000">
                  <a:off x="2604786" y="4730072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6" name="月 1205"/>
                <p:cNvSpPr/>
                <p:nvPr/>
              </p:nvSpPr>
              <p:spPr bwMode="auto">
                <a:xfrm rot="15902318">
                  <a:off x="2450848" y="5085902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7" name="フリーフォーム 1206"/>
                <p:cNvSpPr/>
                <p:nvPr/>
              </p:nvSpPr>
              <p:spPr bwMode="auto">
                <a:xfrm rot="2700000">
                  <a:off x="2292522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8" name="フリーフォーム 1207"/>
                <p:cNvSpPr/>
                <p:nvPr/>
              </p:nvSpPr>
              <p:spPr bwMode="auto">
                <a:xfrm rot="18900000" flipH="1">
                  <a:off x="2611574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80" name="グループ化 1179"/>
              <p:cNvGrpSpPr/>
              <p:nvPr/>
            </p:nvGrpSpPr>
            <p:grpSpPr>
              <a:xfrm>
                <a:off x="1270640" y="4714646"/>
                <a:ext cx="765563" cy="1060340"/>
                <a:chOff x="135641" y="4880142"/>
                <a:chExt cx="765563" cy="1060340"/>
              </a:xfrm>
            </p:grpSpPr>
            <p:sp>
              <p:nvSpPr>
                <p:cNvPr id="1188" name="フリーフォーム 1187"/>
                <p:cNvSpPr/>
                <p:nvPr/>
              </p:nvSpPr>
              <p:spPr>
                <a:xfrm rot="3289711" flipH="1">
                  <a:off x="140475" y="4928744"/>
                  <a:ext cx="363909" cy="266706"/>
                </a:xfrm>
                <a:custGeom>
                  <a:avLst/>
                  <a:gdLst>
                    <a:gd name="connsiteX0" fmla="*/ 0 w 543116"/>
                    <a:gd name="connsiteY0" fmla="*/ 141610 h 398045"/>
                    <a:gd name="connsiteX1" fmla="*/ 0 w 543116"/>
                    <a:gd name="connsiteY1" fmla="*/ 141611 h 398045"/>
                    <a:gd name="connsiteX2" fmla="*/ 0 w 543116"/>
                    <a:gd name="connsiteY2" fmla="*/ 141611 h 398045"/>
                    <a:gd name="connsiteX3" fmla="*/ 479443 w 543116"/>
                    <a:gd name="connsiteY3" fmla="*/ 106882 h 398045"/>
                    <a:gd name="connsiteX4" fmla="*/ 489259 w 543116"/>
                    <a:gd name="connsiteY4" fmla="*/ 121664 h 398045"/>
                    <a:gd name="connsiteX5" fmla="*/ 489524 w 543116"/>
                    <a:gd name="connsiteY5" fmla="*/ 123025 h 398045"/>
                    <a:gd name="connsiteX6" fmla="*/ 534955 w 543116"/>
                    <a:gd name="connsiteY6" fmla="*/ 187495 h 398045"/>
                    <a:gd name="connsiteX7" fmla="*/ 524168 w 543116"/>
                    <a:gd name="connsiteY7" fmla="*/ 249762 h 398045"/>
                    <a:gd name="connsiteX8" fmla="*/ 461902 w 543116"/>
                    <a:gd name="connsiteY8" fmla="*/ 238975 h 398045"/>
                    <a:gd name="connsiteX9" fmla="*/ 413142 w 543116"/>
                    <a:gd name="connsiteY9" fmla="*/ 169780 h 398045"/>
                    <a:gd name="connsiteX10" fmla="*/ 354162 w 543116"/>
                    <a:gd name="connsiteY10" fmla="*/ 159562 h 398045"/>
                    <a:gd name="connsiteX11" fmla="*/ 351769 w 543116"/>
                    <a:gd name="connsiteY11" fmla="*/ 163911 h 398045"/>
                    <a:gd name="connsiteX12" fmla="*/ 391714 w 543116"/>
                    <a:gd name="connsiteY12" fmla="*/ 182392 h 398045"/>
                    <a:gd name="connsiteX13" fmla="*/ 396222 w 543116"/>
                    <a:gd name="connsiteY13" fmla="*/ 187282 h 398045"/>
                    <a:gd name="connsiteX14" fmla="*/ 399922 w 543116"/>
                    <a:gd name="connsiteY14" fmla="*/ 187433 h 398045"/>
                    <a:gd name="connsiteX15" fmla="*/ 420296 w 543116"/>
                    <a:gd name="connsiteY15" fmla="*/ 209533 h 398045"/>
                    <a:gd name="connsiteX16" fmla="*/ 451011 w 543116"/>
                    <a:gd name="connsiteY16" fmla="*/ 293142 h 398045"/>
                    <a:gd name="connsiteX17" fmla="*/ 427689 w 543116"/>
                    <a:gd name="connsiteY17" fmla="*/ 343550 h 398045"/>
                    <a:gd name="connsiteX18" fmla="*/ 377281 w 543116"/>
                    <a:gd name="connsiteY18" fmla="*/ 320228 h 398045"/>
                    <a:gd name="connsiteX19" fmla="*/ 351626 w 543116"/>
                    <a:gd name="connsiteY19" fmla="*/ 250392 h 398045"/>
                    <a:gd name="connsiteX20" fmla="*/ 298036 w 543116"/>
                    <a:gd name="connsiteY20" fmla="*/ 225598 h 398045"/>
                    <a:gd name="connsiteX21" fmla="*/ 324136 w 543116"/>
                    <a:gd name="connsiteY21" fmla="*/ 247365 h 398045"/>
                    <a:gd name="connsiteX22" fmla="*/ 326954 w 543116"/>
                    <a:gd name="connsiteY22" fmla="*/ 252739 h 398045"/>
                    <a:gd name="connsiteX23" fmla="*/ 330180 w 543116"/>
                    <a:gd name="connsiteY23" fmla="*/ 253746 h 398045"/>
                    <a:gd name="connsiteX24" fmla="*/ 342917 w 543116"/>
                    <a:gd name="connsiteY24" fmla="*/ 278036 h 398045"/>
                    <a:gd name="connsiteX25" fmla="*/ 350242 w 543116"/>
                    <a:gd name="connsiteY25" fmla="*/ 358978 h 398045"/>
                    <a:gd name="connsiteX26" fmla="*/ 317783 w 543116"/>
                    <a:gd name="connsiteY26" fmla="*/ 397897 h 398045"/>
                    <a:gd name="connsiteX27" fmla="*/ 278864 w 543116"/>
                    <a:gd name="connsiteY27" fmla="*/ 365438 h 398045"/>
                    <a:gd name="connsiteX28" fmla="*/ 272746 w 543116"/>
                    <a:gd name="connsiteY28" fmla="*/ 297830 h 398045"/>
                    <a:gd name="connsiteX29" fmla="*/ 207078 w 543116"/>
                    <a:gd name="connsiteY29" fmla="*/ 243062 h 398045"/>
                    <a:gd name="connsiteX30" fmla="*/ 130006 w 543116"/>
                    <a:gd name="connsiteY30" fmla="*/ 250037 h 398045"/>
                    <a:gd name="connsiteX31" fmla="*/ 13568 w 543116"/>
                    <a:gd name="connsiteY31" fmla="*/ 187167 h 398045"/>
                    <a:gd name="connsiteX32" fmla="*/ 0 w 543116"/>
                    <a:gd name="connsiteY32" fmla="*/ 141611 h 398045"/>
                    <a:gd name="connsiteX33" fmla="*/ 5169 w 543116"/>
                    <a:gd name="connsiteY33" fmla="*/ 94359 h 398045"/>
                    <a:gd name="connsiteX34" fmla="*/ 108427 w 543116"/>
                    <a:gd name="connsiteY34" fmla="*/ 11605 h 398045"/>
                    <a:gd name="connsiteX35" fmla="*/ 231189 w 543116"/>
                    <a:gd name="connsiteY35" fmla="*/ 494 h 398045"/>
                    <a:gd name="connsiteX36" fmla="*/ 278442 w 543116"/>
                    <a:gd name="connsiteY36" fmla="*/ 5663 h 398045"/>
                    <a:gd name="connsiteX37" fmla="*/ 306049 w 543116"/>
                    <a:gd name="connsiteY37" fmla="*/ 20851 h 398045"/>
                    <a:gd name="connsiteX38" fmla="*/ 365302 w 543116"/>
                    <a:gd name="connsiteY38" fmla="*/ 20851 h 398045"/>
                    <a:gd name="connsiteX39" fmla="*/ 372292 w 543116"/>
                    <a:gd name="connsiteY39" fmla="*/ 23747 h 398045"/>
                    <a:gd name="connsiteX40" fmla="*/ 376186 w 543116"/>
                    <a:gd name="connsiteY40" fmla="*/ 22134 h 398045"/>
                    <a:gd name="connsiteX41" fmla="*/ 407783 w 543116"/>
                    <a:gd name="connsiteY41" fmla="*/ 35222 h 398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543116" h="398045">
                      <a:moveTo>
                        <a:pt x="0" y="141610"/>
                      </a:moveTo>
                      <a:lnTo>
                        <a:pt x="0" y="141611"/>
                      </a:lnTo>
                      <a:lnTo>
                        <a:pt x="0" y="141611"/>
                      </a:lnTo>
                      <a:close/>
                      <a:moveTo>
                        <a:pt x="479443" y="106882"/>
                      </a:moveTo>
                      <a:cubicBezTo>
                        <a:pt x="483806" y="111245"/>
                        <a:pt x="487078" y="116285"/>
                        <a:pt x="489259" y="121664"/>
                      </a:cubicBezTo>
                      <a:lnTo>
                        <a:pt x="489524" y="123025"/>
                      </a:lnTo>
                      <a:lnTo>
                        <a:pt x="534955" y="187495"/>
                      </a:lnTo>
                      <a:cubicBezTo>
                        <a:pt x="549170" y="207668"/>
                        <a:pt x="544341" y="235547"/>
                        <a:pt x="524168" y="249762"/>
                      </a:cubicBezTo>
                      <a:cubicBezTo>
                        <a:pt x="503995" y="263977"/>
                        <a:pt x="476117" y="259147"/>
                        <a:pt x="461902" y="238975"/>
                      </a:cubicBezTo>
                      <a:lnTo>
                        <a:pt x="413142" y="169780"/>
                      </a:lnTo>
                      <a:lnTo>
                        <a:pt x="354162" y="159562"/>
                      </a:lnTo>
                      <a:lnTo>
                        <a:pt x="351769" y="163911"/>
                      </a:lnTo>
                      <a:lnTo>
                        <a:pt x="391714" y="182392"/>
                      </a:lnTo>
                      <a:lnTo>
                        <a:pt x="396222" y="187282"/>
                      </a:lnTo>
                      <a:lnTo>
                        <a:pt x="399922" y="187433"/>
                      </a:lnTo>
                      <a:cubicBezTo>
                        <a:pt x="409044" y="191653"/>
                        <a:pt x="416556" y="199353"/>
                        <a:pt x="420296" y="209533"/>
                      </a:cubicBezTo>
                      <a:lnTo>
                        <a:pt x="451011" y="293142"/>
                      </a:lnTo>
                      <a:cubicBezTo>
                        <a:pt x="458490" y="313501"/>
                        <a:pt x="448049" y="336071"/>
                        <a:pt x="427689" y="343550"/>
                      </a:cubicBezTo>
                      <a:cubicBezTo>
                        <a:pt x="407329" y="351029"/>
                        <a:pt x="384761" y="340587"/>
                        <a:pt x="377281" y="320228"/>
                      </a:cubicBezTo>
                      <a:lnTo>
                        <a:pt x="351626" y="250392"/>
                      </a:lnTo>
                      <a:lnTo>
                        <a:pt x="298036" y="225598"/>
                      </a:lnTo>
                      <a:lnTo>
                        <a:pt x="324136" y="247365"/>
                      </a:lnTo>
                      <a:lnTo>
                        <a:pt x="326954" y="252739"/>
                      </a:lnTo>
                      <a:lnTo>
                        <a:pt x="330180" y="253746"/>
                      </a:lnTo>
                      <a:cubicBezTo>
                        <a:pt x="337223" y="259620"/>
                        <a:pt x="342025" y="268180"/>
                        <a:pt x="342917" y="278036"/>
                      </a:cubicBezTo>
                      <a:lnTo>
                        <a:pt x="350242" y="358978"/>
                      </a:lnTo>
                      <a:cubicBezTo>
                        <a:pt x="352026" y="378688"/>
                        <a:pt x="337494" y="396114"/>
                        <a:pt x="317783" y="397897"/>
                      </a:cubicBezTo>
                      <a:cubicBezTo>
                        <a:pt x="298073" y="399681"/>
                        <a:pt x="280648" y="385148"/>
                        <a:pt x="278864" y="365438"/>
                      </a:cubicBezTo>
                      <a:lnTo>
                        <a:pt x="272746" y="297830"/>
                      </a:lnTo>
                      <a:lnTo>
                        <a:pt x="207078" y="243062"/>
                      </a:lnTo>
                      <a:lnTo>
                        <a:pt x="130006" y="250037"/>
                      </a:lnTo>
                      <a:cubicBezTo>
                        <a:pt x="80625" y="254506"/>
                        <a:pt x="35539" y="228318"/>
                        <a:pt x="13568" y="187167"/>
                      </a:cubicBezTo>
                      <a:lnTo>
                        <a:pt x="0" y="141611"/>
                      </a:lnTo>
                      <a:lnTo>
                        <a:pt x="5169" y="94359"/>
                      </a:lnTo>
                      <a:cubicBezTo>
                        <a:pt x="19394" y="49932"/>
                        <a:pt x="59045" y="16074"/>
                        <a:pt x="108427" y="11605"/>
                      </a:cubicBezTo>
                      <a:lnTo>
                        <a:pt x="231189" y="494"/>
                      </a:lnTo>
                      <a:cubicBezTo>
                        <a:pt x="247649" y="-996"/>
                        <a:pt x="263633" y="921"/>
                        <a:pt x="278442" y="5663"/>
                      </a:cubicBezTo>
                      <a:lnTo>
                        <a:pt x="306049" y="20851"/>
                      </a:lnTo>
                      <a:lnTo>
                        <a:pt x="365302" y="20851"/>
                      </a:lnTo>
                      <a:lnTo>
                        <a:pt x="372292" y="23747"/>
                      </a:lnTo>
                      <a:lnTo>
                        <a:pt x="376186" y="22134"/>
                      </a:lnTo>
                      <a:cubicBezTo>
                        <a:pt x="387622" y="22134"/>
                        <a:pt x="399057" y="26497"/>
                        <a:pt x="407783" y="3522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9" name="台形 1188"/>
                <p:cNvSpPr/>
                <p:nvPr/>
              </p:nvSpPr>
              <p:spPr>
                <a:xfrm rot="18900000" flipH="1">
                  <a:off x="343037" y="5098772"/>
                  <a:ext cx="210634" cy="120583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0" name="フリーフォーム 1189"/>
                <p:cNvSpPr/>
                <p:nvPr/>
              </p:nvSpPr>
              <p:spPr>
                <a:xfrm rot="8100000" flipH="1">
                  <a:off x="135641" y="5288942"/>
                  <a:ext cx="765563" cy="651540"/>
                </a:xfrm>
                <a:custGeom>
                  <a:avLst/>
                  <a:gdLst>
                    <a:gd name="connsiteX0" fmla="*/ 1199901 w 1199901"/>
                    <a:gd name="connsiteY0" fmla="*/ 972391 h 972391"/>
                    <a:gd name="connsiteX1" fmla="*/ 876051 w 1199901"/>
                    <a:gd name="connsiteY1" fmla="*/ 972391 h 972391"/>
                    <a:gd name="connsiteX2" fmla="*/ 876051 w 1199901"/>
                    <a:gd name="connsiteY2" fmla="*/ 330200 h 972391"/>
                    <a:gd name="connsiteX3" fmla="*/ 165100 w 1199901"/>
                    <a:gd name="connsiteY3" fmla="*/ 330200 h 972391"/>
                    <a:gd name="connsiteX4" fmla="*/ 0 w 1199901"/>
                    <a:gd name="connsiteY4" fmla="*/ 165100 h 972391"/>
                    <a:gd name="connsiteX5" fmla="*/ 165100 w 1199901"/>
                    <a:gd name="connsiteY5" fmla="*/ 0 h 972391"/>
                    <a:gd name="connsiteX6" fmla="*/ 1030848 w 1199901"/>
                    <a:gd name="connsiteY6" fmla="*/ 0 h 972391"/>
                    <a:gd name="connsiteX7" fmla="*/ 1095112 w 1199901"/>
                    <a:gd name="connsiteY7" fmla="*/ 12974 h 972391"/>
                    <a:gd name="connsiteX8" fmla="*/ 1100435 w 1199901"/>
                    <a:gd name="connsiteY8" fmla="*/ 16563 h 972391"/>
                    <a:gd name="connsiteX9" fmla="*/ 1101005 w 1199901"/>
                    <a:gd name="connsiteY9" fmla="*/ 16678 h 972391"/>
                    <a:gd name="connsiteX10" fmla="*/ 1199901 w 1199901"/>
                    <a:gd name="connsiteY10" fmla="*/ 165878 h 972391"/>
                    <a:gd name="connsiteX0" fmla="*/ 0 w 1199901"/>
                    <a:gd name="connsiteY0" fmla="*/ 165100 h 972391"/>
                    <a:gd name="connsiteX1" fmla="*/ 165100 w 1199901"/>
                    <a:gd name="connsiteY1" fmla="*/ 0 h 972391"/>
                    <a:gd name="connsiteX2" fmla="*/ 1030848 w 1199901"/>
                    <a:gd name="connsiteY2" fmla="*/ 0 h 972391"/>
                    <a:gd name="connsiteX3" fmla="*/ 1095112 w 1199901"/>
                    <a:gd name="connsiteY3" fmla="*/ 12974 h 972391"/>
                    <a:gd name="connsiteX4" fmla="*/ 1100435 w 1199901"/>
                    <a:gd name="connsiteY4" fmla="*/ 16563 h 972391"/>
                    <a:gd name="connsiteX5" fmla="*/ 1101005 w 1199901"/>
                    <a:gd name="connsiteY5" fmla="*/ 16678 h 972391"/>
                    <a:gd name="connsiteX6" fmla="*/ 1199901 w 1199901"/>
                    <a:gd name="connsiteY6" fmla="*/ 165878 h 972391"/>
                    <a:gd name="connsiteX7" fmla="*/ 1199901 w 1199901"/>
                    <a:gd name="connsiteY7" fmla="*/ 972391 h 972391"/>
                    <a:gd name="connsiteX8" fmla="*/ 876051 w 1199901"/>
                    <a:gd name="connsiteY8" fmla="*/ 972391 h 972391"/>
                    <a:gd name="connsiteX9" fmla="*/ 876051 w 1199901"/>
                    <a:gd name="connsiteY9" fmla="*/ 330200 h 972391"/>
                    <a:gd name="connsiteX10" fmla="*/ 165100 w 1199901"/>
                    <a:gd name="connsiteY10" fmla="*/ 330200 h 972391"/>
                    <a:gd name="connsiteX11" fmla="*/ 91440 w 1199901"/>
                    <a:gd name="connsiteY11" fmla="*/ 256540 h 972391"/>
                    <a:gd name="connsiteX0" fmla="*/ 115501 w 1150302"/>
                    <a:gd name="connsiteY0" fmla="*/ 0 h 972391"/>
                    <a:gd name="connsiteX1" fmla="*/ 981249 w 1150302"/>
                    <a:gd name="connsiteY1" fmla="*/ 0 h 972391"/>
                    <a:gd name="connsiteX2" fmla="*/ 1045513 w 1150302"/>
                    <a:gd name="connsiteY2" fmla="*/ 12974 h 972391"/>
                    <a:gd name="connsiteX3" fmla="*/ 1050836 w 1150302"/>
                    <a:gd name="connsiteY3" fmla="*/ 16563 h 972391"/>
                    <a:gd name="connsiteX4" fmla="*/ 1051406 w 1150302"/>
                    <a:gd name="connsiteY4" fmla="*/ 16678 h 972391"/>
                    <a:gd name="connsiteX5" fmla="*/ 1150302 w 1150302"/>
                    <a:gd name="connsiteY5" fmla="*/ 165878 h 972391"/>
                    <a:gd name="connsiteX6" fmla="*/ 1150302 w 1150302"/>
                    <a:gd name="connsiteY6" fmla="*/ 972391 h 972391"/>
                    <a:gd name="connsiteX7" fmla="*/ 826452 w 1150302"/>
                    <a:gd name="connsiteY7" fmla="*/ 972391 h 972391"/>
                    <a:gd name="connsiteX8" fmla="*/ 826452 w 1150302"/>
                    <a:gd name="connsiteY8" fmla="*/ 330200 h 972391"/>
                    <a:gd name="connsiteX9" fmla="*/ 115501 w 1150302"/>
                    <a:gd name="connsiteY9" fmla="*/ 330200 h 972391"/>
                    <a:gd name="connsiteX10" fmla="*/ 41841 w 1150302"/>
                    <a:gd name="connsiteY10" fmla="*/ 25654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0 w 1034801"/>
                    <a:gd name="connsiteY9" fmla="*/ 330200 h 972391"/>
                    <a:gd name="connsiteX0" fmla="*/ 0 w 1034801"/>
                    <a:gd name="connsiteY0" fmla="*/ 0 h 972391"/>
                    <a:gd name="connsiteX1" fmla="*/ 865748 w 1034801"/>
                    <a:gd name="connsiteY1" fmla="*/ 0 h 972391"/>
                    <a:gd name="connsiteX2" fmla="*/ 930012 w 1034801"/>
                    <a:gd name="connsiteY2" fmla="*/ 12974 h 972391"/>
                    <a:gd name="connsiteX3" fmla="*/ 935335 w 1034801"/>
                    <a:gd name="connsiteY3" fmla="*/ 16563 h 972391"/>
                    <a:gd name="connsiteX4" fmla="*/ 935905 w 1034801"/>
                    <a:gd name="connsiteY4" fmla="*/ 16678 h 972391"/>
                    <a:gd name="connsiteX5" fmla="*/ 1034801 w 1034801"/>
                    <a:gd name="connsiteY5" fmla="*/ 165878 h 972391"/>
                    <a:gd name="connsiteX6" fmla="*/ 1034801 w 1034801"/>
                    <a:gd name="connsiteY6" fmla="*/ 972391 h 972391"/>
                    <a:gd name="connsiteX7" fmla="*/ 710951 w 1034801"/>
                    <a:gd name="connsiteY7" fmla="*/ 972391 h 972391"/>
                    <a:gd name="connsiteX8" fmla="*/ 710951 w 1034801"/>
                    <a:gd name="connsiteY8" fmla="*/ 330200 h 972391"/>
                    <a:gd name="connsiteX9" fmla="*/ 101028 w 1034801"/>
                    <a:gd name="connsiteY9" fmla="*/ 332445 h 972391"/>
                    <a:gd name="connsiteX0" fmla="*/ 0 w 1142564"/>
                    <a:gd name="connsiteY0" fmla="*/ 0 h 972391"/>
                    <a:gd name="connsiteX1" fmla="*/ 973511 w 1142564"/>
                    <a:gd name="connsiteY1" fmla="*/ 0 h 972391"/>
                    <a:gd name="connsiteX2" fmla="*/ 1037775 w 1142564"/>
                    <a:gd name="connsiteY2" fmla="*/ 12974 h 972391"/>
                    <a:gd name="connsiteX3" fmla="*/ 1043098 w 1142564"/>
                    <a:gd name="connsiteY3" fmla="*/ 16563 h 972391"/>
                    <a:gd name="connsiteX4" fmla="*/ 1043668 w 1142564"/>
                    <a:gd name="connsiteY4" fmla="*/ 16678 h 972391"/>
                    <a:gd name="connsiteX5" fmla="*/ 1142564 w 1142564"/>
                    <a:gd name="connsiteY5" fmla="*/ 165878 h 972391"/>
                    <a:gd name="connsiteX6" fmla="*/ 1142564 w 1142564"/>
                    <a:gd name="connsiteY6" fmla="*/ 972391 h 972391"/>
                    <a:gd name="connsiteX7" fmla="*/ 818714 w 1142564"/>
                    <a:gd name="connsiteY7" fmla="*/ 972391 h 972391"/>
                    <a:gd name="connsiteX8" fmla="*/ 818714 w 1142564"/>
                    <a:gd name="connsiteY8" fmla="*/ 330200 h 972391"/>
                    <a:gd name="connsiteX9" fmla="*/ 208791 w 1142564"/>
                    <a:gd name="connsiteY9" fmla="*/ 332445 h 97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142564" h="972391">
                      <a:moveTo>
                        <a:pt x="0" y="0"/>
                      </a:moveTo>
                      <a:lnTo>
                        <a:pt x="973511" y="0"/>
                      </a:lnTo>
                      <a:cubicBezTo>
                        <a:pt x="996307" y="0"/>
                        <a:pt x="1018023" y="4620"/>
                        <a:pt x="1037775" y="12974"/>
                      </a:cubicBezTo>
                      <a:lnTo>
                        <a:pt x="1043098" y="16563"/>
                      </a:lnTo>
                      <a:lnTo>
                        <a:pt x="1043668" y="16678"/>
                      </a:lnTo>
                      <a:cubicBezTo>
                        <a:pt x="1101785" y="41259"/>
                        <a:pt x="1142564" y="98806"/>
                        <a:pt x="1142564" y="165878"/>
                      </a:cubicBezTo>
                      <a:lnTo>
                        <a:pt x="1142564" y="972391"/>
                      </a:lnTo>
                      <a:lnTo>
                        <a:pt x="818714" y="972391"/>
                      </a:lnTo>
                      <a:lnTo>
                        <a:pt x="818714" y="330200"/>
                      </a:lnTo>
                      <a:lnTo>
                        <a:pt x="208791" y="332445"/>
                      </a:ln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81" name="グループ化 1180"/>
              <p:cNvGrpSpPr/>
              <p:nvPr/>
            </p:nvGrpSpPr>
            <p:grpSpPr>
              <a:xfrm>
                <a:off x="578116" y="5749928"/>
                <a:ext cx="730531" cy="536287"/>
                <a:chOff x="-552246" y="5909635"/>
                <a:chExt cx="730531" cy="536287"/>
              </a:xfrm>
            </p:grpSpPr>
            <p:sp>
              <p:nvSpPr>
                <p:cNvPr id="1184" name="角丸四角形 159"/>
                <p:cNvSpPr/>
                <p:nvPr/>
              </p:nvSpPr>
              <p:spPr>
                <a:xfrm rot="20591968">
                  <a:off x="-107704" y="6206158"/>
                  <a:ext cx="285989" cy="186310"/>
                </a:xfrm>
                <a:custGeom>
                  <a:avLst/>
                  <a:gdLst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60456 w 362616"/>
                    <a:gd name="connsiteY15" fmla="*/ 162121 h 321621"/>
                    <a:gd name="connsiteX16" fmla="*/ 40671 w 362616"/>
                    <a:gd name="connsiteY16" fmla="*/ 127981 h 321621"/>
                    <a:gd name="connsiteX17" fmla="*/ 31146 w 362616"/>
                    <a:gd name="connsiteY17" fmla="*/ 44291 h 321621"/>
                    <a:gd name="connsiteX18" fmla="*/ 75437 w 362616"/>
                    <a:gd name="connsiteY18" fmla="*/ 0 h 321621"/>
                    <a:gd name="connsiteX0" fmla="*/ 75437 w 362616"/>
                    <a:gd name="connsiteY0" fmla="*/ 0 h 321621"/>
                    <a:gd name="connsiteX1" fmla="*/ 318325 w 362616"/>
                    <a:gd name="connsiteY1" fmla="*/ 0 h 321621"/>
                    <a:gd name="connsiteX2" fmla="*/ 362616 w 362616"/>
                    <a:gd name="connsiteY2" fmla="*/ 44291 h 321621"/>
                    <a:gd name="connsiteX3" fmla="*/ 318325 w 362616"/>
                    <a:gd name="connsiteY3" fmla="*/ 88582 h 321621"/>
                    <a:gd name="connsiteX4" fmla="*/ 261982 w 362616"/>
                    <a:gd name="connsiteY4" fmla="*/ 88582 h 321621"/>
                    <a:gd name="connsiteX5" fmla="*/ 294463 w 362616"/>
                    <a:gd name="connsiteY5" fmla="*/ 127981 h 321621"/>
                    <a:gd name="connsiteX6" fmla="*/ 256794 w 362616"/>
                    <a:gd name="connsiteY6" fmla="*/ 169529 h 321621"/>
                    <a:gd name="connsiteX7" fmla="*/ 276579 w 362616"/>
                    <a:gd name="connsiteY7" fmla="*/ 203669 h 321621"/>
                    <a:gd name="connsiteX8" fmla="*/ 238906 w 362616"/>
                    <a:gd name="connsiteY8" fmla="*/ 245219 h 321621"/>
                    <a:gd name="connsiteX9" fmla="*/ 253792 w 362616"/>
                    <a:gd name="connsiteY9" fmla="*/ 277330 h 321621"/>
                    <a:gd name="connsiteX10" fmla="*/ 209501 w 362616"/>
                    <a:gd name="connsiteY10" fmla="*/ 321621 h 321621"/>
                    <a:gd name="connsiteX11" fmla="*/ 44291 w 362616"/>
                    <a:gd name="connsiteY11" fmla="*/ 321621 h 321621"/>
                    <a:gd name="connsiteX12" fmla="*/ 0 w 362616"/>
                    <a:gd name="connsiteY12" fmla="*/ 277330 h 321621"/>
                    <a:gd name="connsiteX13" fmla="*/ 37674 w 362616"/>
                    <a:gd name="connsiteY13" fmla="*/ 235780 h 321621"/>
                    <a:gd name="connsiteX14" fmla="*/ 22787 w 362616"/>
                    <a:gd name="connsiteY14" fmla="*/ 203669 h 321621"/>
                    <a:gd name="connsiteX15" fmla="*/ 40671 w 362616"/>
                    <a:gd name="connsiteY15" fmla="*/ 127981 h 321621"/>
                    <a:gd name="connsiteX16" fmla="*/ 31146 w 362616"/>
                    <a:gd name="connsiteY16" fmla="*/ 44291 h 321621"/>
                    <a:gd name="connsiteX17" fmla="*/ 75437 w 362616"/>
                    <a:gd name="connsiteY17" fmla="*/ 0 h 321621"/>
                    <a:gd name="connsiteX0" fmla="*/ 75871 w 363050"/>
                    <a:gd name="connsiteY0" fmla="*/ 0 h 321621"/>
                    <a:gd name="connsiteX1" fmla="*/ 318759 w 363050"/>
                    <a:gd name="connsiteY1" fmla="*/ 0 h 321621"/>
                    <a:gd name="connsiteX2" fmla="*/ 363050 w 363050"/>
                    <a:gd name="connsiteY2" fmla="*/ 44291 h 321621"/>
                    <a:gd name="connsiteX3" fmla="*/ 318759 w 363050"/>
                    <a:gd name="connsiteY3" fmla="*/ 88582 h 321621"/>
                    <a:gd name="connsiteX4" fmla="*/ 262416 w 363050"/>
                    <a:gd name="connsiteY4" fmla="*/ 88582 h 321621"/>
                    <a:gd name="connsiteX5" fmla="*/ 294897 w 363050"/>
                    <a:gd name="connsiteY5" fmla="*/ 127981 h 321621"/>
                    <a:gd name="connsiteX6" fmla="*/ 257228 w 363050"/>
                    <a:gd name="connsiteY6" fmla="*/ 169529 h 321621"/>
                    <a:gd name="connsiteX7" fmla="*/ 277013 w 363050"/>
                    <a:gd name="connsiteY7" fmla="*/ 203669 h 321621"/>
                    <a:gd name="connsiteX8" fmla="*/ 239340 w 363050"/>
                    <a:gd name="connsiteY8" fmla="*/ 245219 h 321621"/>
                    <a:gd name="connsiteX9" fmla="*/ 254226 w 363050"/>
                    <a:gd name="connsiteY9" fmla="*/ 277330 h 321621"/>
                    <a:gd name="connsiteX10" fmla="*/ 209935 w 363050"/>
                    <a:gd name="connsiteY10" fmla="*/ 321621 h 321621"/>
                    <a:gd name="connsiteX11" fmla="*/ 44725 w 363050"/>
                    <a:gd name="connsiteY11" fmla="*/ 321621 h 321621"/>
                    <a:gd name="connsiteX12" fmla="*/ 434 w 363050"/>
                    <a:gd name="connsiteY12" fmla="*/ 277330 h 321621"/>
                    <a:gd name="connsiteX13" fmla="*/ 23221 w 363050"/>
                    <a:gd name="connsiteY13" fmla="*/ 203669 h 321621"/>
                    <a:gd name="connsiteX14" fmla="*/ 41105 w 363050"/>
                    <a:gd name="connsiteY14" fmla="*/ 127981 h 321621"/>
                    <a:gd name="connsiteX15" fmla="*/ 31580 w 363050"/>
                    <a:gd name="connsiteY15" fmla="*/ 44291 h 321621"/>
                    <a:gd name="connsiteX16" fmla="*/ 75871 w 363050"/>
                    <a:gd name="connsiteY16" fmla="*/ 0 h 321621"/>
                    <a:gd name="connsiteX0" fmla="*/ 75583 w 362762"/>
                    <a:gd name="connsiteY0" fmla="*/ 0 h 321621"/>
                    <a:gd name="connsiteX1" fmla="*/ 318471 w 362762"/>
                    <a:gd name="connsiteY1" fmla="*/ 0 h 321621"/>
                    <a:gd name="connsiteX2" fmla="*/ 362762 w 362762"/>
                    <a:gd name="connsiteY2" fmla="*/ 44291 h 321621"/>
                    <a:gd name="connsiteX3" fmla="*/ 318471 w 362762"/>
                    <a:gd name="connsiteY3" fmla="*/ 88582 h 321621"/>
                    <a:gd name="connsiteX4" fmla="*/ 262128 w 362762"/>
                    <a:gd name="connsiteY4" fmla="*/ 88582 h 321621"/>
                    <a:gd name="connsiteX5" fmla="*/ 294609 w 362762"/>
                    <a:gd name="connsiteY5" fmla="*/ 127981 h 321621"/>
                    <a:gd name="connsiteX6" fmla="*/ 256940 w 362762"/>
                    <a:gd name="connsiteY6" fmla="*/ 169529 h 321621"/>
                    <a:gd name="connsiteX7" fmla="*/ 276725 w 362762"/>
                    <a:gd name="connsiteY7" fmla="*/ 203669 h 321621"/>
                    <a:gd name="connsiteX8" fmla="*/ 239052 w 362762"/>
                    <a:gd name="connsiteY8" fmla="*/ 245219 h 321621"/>
                    <a:gd name="connsiteX9" fmla="*/ 253938 w 362762"/>
                    <a:gd name="connsiteY9" fmla="*/ 277330 h 321621"/>
                    <a:gd name="connsiteX10" fmla="*/ 209647 w 362762"/>
                    <a:gd name="connsiteY10" fmla="*/ 321621 h 321621"/>
                    <a:gd name="connsiteX11" fmla="*/ 44437 w 362762"/>
                    <a:gd name="connsiteY11" fmla="*/ 321621 h 321621"/>
                    <a:gd name="connsiteX12" fmla="*/ 146 w 362762"/>
                    <a:gd name="connsiteY12" fmla="*/ 277330 h 321621"/>
                    <a:gd name="connsiteX13" fmla="*/ 30553 w 362762"/>
                    <a:gd name="connsiteY13" fmla="*/ 201129 h 321621"/>
                    <a:gd name="connsiteX14" fmla="*/ 40817 w 362762"/>
                    <a:gd name="connsiteY14" fmla="*/ 127981 h 321621"/>
                    <a:gd name="connsiteX15" fmla="*/ 31292 w 362762"/>
                    <a:gd name="connsiteY15" fmla="*/ 44291 h 321621"/>
                    <a:gd name="connsiteX16" fmla="*/ 75583 w 362762"/>
                    <a:gd name="connsiteY16" fmla="*/ 0 h 321621"/>
                    <a:gd name="connsiteX0" fmla="*/ 75575 w 362754"/>
                    <a:gd name="connsiteY0" fmla="*/ 0 h 321621"/>
                    <a:gd name="connsiteX1" fmla="*/ 318463 w 362754"/>
                    <a:gd name="connsiteY1" fmla="*/ 0 h 321621"/>
                    <a:gd name="connsiteX2" fmla="*/ 362754 w 362754"/>
                    <a:gd name="connsiteY2" fmla="*/ 44291 h 321621"/>
                    <a:gd name="connsiteX3" fmla="*/ 318463 w 362754"/>
                    <a:gd name="connsiteY3" fmla="*/ 88582 h 321621"/>
                    <a:gd name="connsiteX4" fmla="*/ 262120 w 362754"/>
                    <a:gd name="connsiteY4" fmla="*/ 88582 h 321621"/>
                    <a:gd name="connsiteX5" fmla="*/ 294601 w 362754"/>
                    <a:gd name="connsiteY5" fmla="*/ 127981 h 321621"/>
                    <a:gd name="connsiteX6" fmla="*/ 256932 w 362754"/>
                    <a:gd name="connsiteY6" fmla="*/ 169529 h 321621"/>
                    <a:gd name="connsiteX7" fmla="*/ 276717 w 362754"/>
                    <a:gd name="connsiteY7" fmla="*/ 203669 h 321621"/>
                    <a:gd name="connsiteX8" fmla="*/ 239044 w 362754"/>
                    <a:gd name="connsiteY8" fmla="*/ 245219 h 321621"/>
                    <a:gd name="connsiteX9" fmla="*/ 253930 w 362754"/>
                    <a:gd name="connsiteY9" fmla="*/ 277330 h 321621"/>
                    <a:gd name="connsiteX10" fmla="*/ 209639 w 362754"/>
                    <a:gd name="connsiteY10" fmla="*/ 321621 h 321621"/>
                    <a:gd name="connsiteX11" fmla="*/ 44429 w 362754"/>
                    <a:gd name="connsiteY11" fmla="*/ 321621 h 321621"/>
                    <a:gd name="connsiteX12" fmla="*/ 138 w 362754"/>
                    <a:gd name="connsiteY12" fmla="*/ 277330 h 321621"/>
                    <a:gd name="connsiteX13" fmla="*/ 30545 w 362754"/>
                    <a:gd name="connsiteY13" fmla="*/ 201129 h 321621"/>
                    <a:gd name="connsiteX14" fmla="*/ 31284 w 362754"/>
                    <a:gd name="connsiteY14" fmla="*/ 44291 h 321621"/>
                    <a:gd name="connsiteX15" fmla="*/ 75575 w 362754"/>
                    <a:gd name="connsiteY15" fmla="*/ 0 h 321621"/>
                    <a:gd name="connsiteX0" fmla="*/ 75597 w 362776"/>
                    <a:gd name="connsiteY0" fmla="*/ 0 h 321632"/>
                    <a:gd name="connsiteX1" fmla="*/ 318485 w 362776"/>
                    <a:gd name="connsiteY1" fmla="*/ 0 h 321632"/>
                    <a:gd name="connsiteX2" fmla="*/ 362776 w 362776"/>
                    <a:gd name="connsiteY2" fmla="*/ 44291 h 321632"/>
                    <a:gd name="connsiteX3" fmla="*/ 318485 w 362776"/>
                    <a:gd name="connsiteY3" fmla="*/ 88582 h 321632"/>
                    <a:gd name="connsiteX4" fmla="*/ 262142 w 362776"/>
                    <a:gd name="connsiteY4" fmla="*/ 88582 h 321632"/>
                    <a:gd name="connsiteX5" fmla="*/ 294623 w 362776"/>
                    <a:gd name="connsiteY5" fmla="*/ 127981 h 321632"/>
                    <a:gd name="connsiteX6" fmla="*/ 256954 w 362776"/>
                    <a:gd name="connsiteY6" fmla="*/ 169529 h 321632"/>
                    <a:gd name="connsiteX7" fmla="*/ 276739 w 362776"/>
                    <a:gd name="connsiteY7" fmla="*/ 203669 h 321632"/>
                    <a:gd name="connsiteX8" fmla="*/ 239066 w 362776"/>
                    <a:gd name="connsiteY8" fmla="*/ 245219 h 321632"/>
                    <a:gd name="connsiteX9" fmla="*/ 253952 w 362776"/>
                    <a:gd name="connsiteY9" fmla="*/ 277330 h 321632"/>
                    <a:gd name="connsiteX10" fmla="*/ 209661 w 362776"/>
                    <a:gd name="connsiteY10" fmla="*/ 321621 h 321632"/>
                    <a:gd name="connsiteX11" fmla="*/ 44451 w 362776"/>
                    <a:gd name="connsiteY11" fmla="*/ 321621 h 321632"/>
                    <a:gd name="connsiteX12" fmla="*/ 160 w 362776"/>
                    <a:gd name="connsiteY12" fmla="*/ 277330 h 321632"/>
                    <a:gd name="connsiteX13" fmla="*/ 31306 w 362776"/>
                    <a:gd name="connsiteY13" fmla="*/ 44291 h 321632"/>
                    <a:gd name="connsiteX14" fmla="*/ 75597 w 362776"/>
                    <a:gd name="connsiteY14" fmla="*/ 0 h 321632"/>
                    <a:gd name="connsiteX0" fmla="*/ 116134 w 403313"/>
                    <a:gd name="connsiteY0" fmla="*/ 0 h 321621"/>
                    <a:gd name="connsiteX1" fmla="*/ 359022 w 403313"/>
                    <a:gd name="connsiteY1" fmla="*/ 0 h 321621"/>
                    <a:gd name="connsiteX2" fmla="*/ 403313 w 403313"/>
                    <a:gd name="connsiteY2" fmla="*/ 44291 h 321621"/>
                    <a:gd name="connsiteX3" fmla="*/ 359022 w 403313"/>
                    <a:gd name="connsiteY3" fmla="*/ 88582 h 321621"/>
                    <a:gd name="connsiteX4" fmla="*/ 302679 w 403313"/>
                    <a:gd name="connsiteY4" fmla="*/ 88582 h 321621"/>
                    <a:gd name="connsiteX5" fmla="*/ 335160 w 403313"/>
                    <a:gd name="connsiteY5" fmla="*/ 127981 h 321621"/>
                    <a:gd name="connsiteX6" fmla="*/ 297491 w 403313"/>
                    <a:gd name="connsiteY6" fmla="*/ 169529 h 321621"/>
                    <a:gd name="connsiteX7" fmla="*/ 317276 w 403313"/>
                    <a:gd name="connsiteY7" fmla="*/ 203669 h 321621"/>
                    <a:gd name="connsiteX8" fmla="*/ 279603 w 403313"/>
                    <a:gd name="connsiteY8" fmla="*/ 245219 h 321621"/>
                    <a:gd name="connsiteX9" fmla="*/ 294489 w 403313"/>
                    <a:gd name="connsiteY9" fmla="*/ 277330 h 321621"/>
                    <a:gd name="connsiteX10" fmla="*/ 250198 w 403313"/>
                    <a:gd name="connsiteY10" fmla="*/ 321621 h 321621"/>
                    <a:gd name="connsiteX11" fmla="*/ 84988 w 403313"/>
                    <a:gd name="connsiteY11" fmla="*/ 321621 h 321621"/>
                    <a:gd name="connsiteX12" fmla="*/ 57 w 403313"/>
                    <a:gd name="connsiteY12" fmla="*/ 213830 h 321621"/>
                    <a:gd name="connsiteX13" fmla="*/ 71843 w 403313"/>
                    <a:gd name="connsiteY13" fmla="*/ 44291 h 321621"/>
                    <a:gd name="connsiteX14" fmla="*/ 116134 w 403313"/>
                    <a:gd name="connsiteY14" fmla="*/ 0 h 321621"/>
                    <a:gd name="connsiteX0" fmla="*/ 116214 w 403393"/>
                    <a:gd name="connsiteY0" fmla="*/ 0 h 321621"/>
                    <a:gd name="connsiteX1" fmla="*/ 359102 w 403393"/>
                    <a:gd name="connsiteY1" fmla="*/ 0 h 321621"/>
                    <a:gd name="connsiteX2" fmla="*/ 403393 w 403393"/>
                    <a:gd name="connsiteY2" fmla="*/ 44291 h 321621"/>
                    <a:gd name="connsiteX3" fmla="*/ 359102 w 403393"/>
                    <a:gd name="connsiteY3" fmla="*/ 88582 h 321621"/>
                    <a:gd name="connsiteX4" fmla="*/ 302759 w 403393"/>
                    <a:gd name="connsiteY4" fmla="*/ 88582 h 321621"/>
                    <a:gd name="connsiteX5" fmla="*/ 335240 w 403393"/>
                    <a:gd name="connsiteY5" fmla="*/ 127981 h 321621"/>
                    <a:gd name="connsiteX6" fmla="*/ 297571 w 403393"/>
                    <a:gd name="connsiteY6" fmla="*/ 169529 h 321621"/>
                    <a:gd name="connsiteX7" fmla="*/ 317356 w 403393"/>
                    <a:gd name="connsiteY7" fmla="*/ 203669 h 321621"/>
                    <a:gd name="connsiteX8" fmla="*/ 279683 w 403393"/>
                    <a:gd name="connsiteY8" fmla="*/ 245219 h 321621"/>
                    <a:gd name="connsiteX9" fmla="*/ 294569 w 403393"/>
                    <a:gd name="connsiteY9" fmla="*/ 277330 h 321621"/>
                    <a:gd name="connsiteX10" fmla="*/ 250278 w 403393"/>
                    <a:gd name="connsiteY10" fmla="*/ 321621 h 321621"/>
                    <a:gd name="connsiteX11" fmla="*/ 92688 w 403393"/>
                    <a:gd name="connsiteY11" fmla="*/ 291141 h 321621"/>
                    <a:gd name="connsiteX12" fmla="*/ 137 w 403393"/>
                    <a:gd name="connsiteY12" fmla="*/ 213830 h 321621"/>
                    <a:gd name="connsiteX13" fmla="*/ 71923 w 403393"/>
                    <a:gd name="connsiteY13" fmla="*/ 44291 h 321621"/>
                    <a:gd name="connsiteX14" fmla="*/ 116214 w 403393"/>
                    <a:gd name="connsiteY14" fmla="*/ 0 h 321621"/>
                    <a:gd name="connsiteX0" fmla="*/ 116231 w 403410"/>
                    <a:gd name="connsiteY0" fmla="*/ 0 h 321621"/>
                    <a:gd name="connsiteX1" fmla="*/ 359119 w 403410"/>
                    <a:gd name="connsiteY1" fmla="*/ 0 h 321621"/>
                    <a:gd name="connsiteX2" fmla="*/ 403410 w 403410"/>
                    <a:gd name="connsiteY2" fmla="*/ 44291 h 321621"/>
                    <a:gd name="connsiteX3" fmla="*/ 359119 w 403410"/>
                    <a:gd name="connsiteY3" fmla="*/ 88582 h 321621"/>
                    <a:gd name="connsiteX4" fmla="*/ 302776 w 403410"/>
                    <a:gd name="connsiteY4" fmla="*/ 88582 h 321621"/>
                    <a:gd name="connsiteX5" fmla="*/ 335257 w 403410"/>
                    <a:gd name="connsiteY5" fmla="*/ 127981 h 321621"/>
                    <a:gd name="connsiteX6" fmla="*/ 297588 w 403410"/>
                    <a:gd name="connsiteY6" fmla="*/ 169529 h 321621"/>
                    <a:gd name="connsiteX7" fmla="*/ 317373 w 403410"/>
                    <a:gd name="connsiteY7" fmla="*/ 203669 h 321621"/>
                    <a:gd name="connsiteX8" fmla="*/ 279700 w 403410"/>
                    <a:gd name="connsiteY8" fmla="*/ 245219 h 321621"/>
                    <a:gd name="connsiteX9" fmla="*/ 294586 w 403410"/>
                    <a:gd name="connsiteY9" fmla="*/ 277330 h 321621"/>
                    <a:gd name="connsiteX10" fmla="*/ 250295 w 403410"/>
                    <a:gd name="connsiteY10" fmla="*/ 321621 h 321621"/>
                    <a:gd name="connsiteX11" fmla="*/ 92705 w 403410"/>
                    <a:gd name="connsiteY11" fmla="*/ 291141 h 321621"/>
                    <a:gd name="connsiteX12" fmla="*/ 154 w 403410"/>
                    <a:gd name="connsiteY12" fmla="*/ 213830 h 321621"/>
                    <a:gd name="connsiteX13" fmla="*/ 116231 w 403410"/>
                    <a:gd name="connsiteY13" fmla="*/ 0 h 3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03410" h="321621">
                      <a:moveTo>
                        <a:pt x="116231" y="0"/>
                      </a:moveTo>
                      <a:lnTo>
                        <a:pt x="359119" y="0"/>
                      </a:lnTo>
                      <a:cubicBezTo>
                        <a:pt x="383580" y="0"/>
                        <a:pt x="403410" y="19830"/>
                        <a:pt x="403410" y="44291"/>
                      </a:cubicBezTo>
                      <a:cubicBezTo>
                        <a:pt x="403410" y="68752"/>
                        <a:pt x="383580" y="88582"/>
                        <a:pt x="359119" y="88582"/>
                      </a:cubicBezTo>
                      <a:lnTo>
                        <a:pt x="302776" y="88582"/>
                      </a:lnTo>
                      <a:cubicBezTo>
                        <a:pt x="321947" y="91009"/>
                        <a:pt x="335257" y="107941"/>
                        <a:pt x="335257" y="127981"/>
                      </a:cubicBezTo>
                      <a:cubicBezTo>
                        <a:pt x="335257" y="150070"/>
                        <a:pt x="319086" y="168383"/>
                        <a:pt x="297588" y="169529"/>
                      </a:cubicBezTo>
                      <a:cubicBezTo>
                        <a:pt x="310093" y="175726"/>
                        <a:pt x="317373" y="188847"/>
                        <a:pt x="317373" y="203669"/>
                      </a:cubicBezTo>
                      <a:cubicBezTo>
                        <a:pt x="317373" y="225760"/>
                        <a:pt x="301199" y="244075"/>
                        <a:pt x="279700" y="245219"/>
                      </a:cubicBezTo>
                      <a:cubicBezTo>
                        <a:pt x="289045" y="252763"/>
                        <a:pt x="294586" y="264399"/>
                        <a:pt x="294586" y="277330"/>
                      </a:cubicBezTo>
                      <a:cubicBezTo>
                        <a:pt x="294586" y="301791"/>
                        <a:pt x="274756" y="321621"/>
                        <a:pt x="250295" y="321621"/>
                      </a:cubicBezTo>
                      <a:lnTo>
                        <a:pt x="92705" y="291141"/>
                      </a:lnTo>
                      <a:cubicBezTo>
                        <a:pt x="68244" y="291141"/>
                        <a:pt x="-3767" y="262353"/>
                        <a:pt x="154" y="213830"/>
                      </a:cubicBezTo>
                      <a:cubicBezTo>
                        <a:pt x="4075" y="165307"/>
                        <a:pt x="56404" y="35638"/>
                        <a:pt x="1162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5" name="角丸四角形 177"/>
                <p:cNvSpPr/>
                <p:nvPr/>
              </p:nvSpPr>
              <p:spPr>
                <a:xfrm rot="18335855" flipV="1">
                  <a:off x="-572891" y="6065356"/>
                  <a:ext cx="536287" cy="224846"/>
                </a:xfrm>
                <a:custGeom>
                  <a:avLst/>
                  <a:gdLst>
                    <a:gd name="connsiteX0" fmla="*/ 0 w 968115"/>
                    <a:gd name="connsiteY0" fmla="*/ 167734 h 335468"/>
                    <a:gd name="connsiteX1" fmla="*/ 167734 w 968115"/>
                    <a:gd name="connsiteY1" fmla="*/ 0 h 335468"/>
                    <a:gd name="connsiteX2" fmla="*/ 800381 w 968115"/>
                    <a:gd name="connsiteY2" fmla="*/ 0 h 335468"/>
                    <a:gd name="connsiteX3" fmla="*/ 968115 w 968115"/>
                    <a:gd name="connsiteY3" fmla="*/ 167734 h 335468"/>
                    <a:gd name="connsiteX4" fmla="*/ 968115 w 968115"/>
                    <a:gd name="connsiteY4" fmla="*/ 167734 h 335468"/>
                    <a:gd name="connsiteX5" fmla="*/ 800381 w 968115"/>
                    <a:gd name="connsiteY5" fmla="*/ 335468 h 335468"/>
                    <a:gd name="connsiteX6" fmla="*/ 167734 w 968115"/>
                    <a:gd name="connsiteY6" fmla="*/ 335468 h 335468"/>
                    <a:gd name="connsiteX7" fmla="*/ 0 w 968115"/>
                    <a:gd name="connsiteY7" fmla="*/ 16773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968115 w 1059555"/>
                    <a:gd name="connsiteY6" fmla="*/ 167734 h 335468"/>
                    <a:gd name="connsiteX7" fmla="*/ 1059555 w 1059555"/>
                    <a:gd name="connsiteY7" fmla="*/ 259174 h 335468"/>
                    <a:gd name="connsiteX0" fmla="*/ 968115 w 1059555"/>
                    <a:gd name="connsiteY0" fmla="*/ 167734 h 335468"/>
                    <a:gd name="connsiteX1" fmla="*/ 800381 w 1059555"/>
                    <a:gd name="connsiteY1" fmla="*/ 335468 h 335468"/>
                    <a:gd name="connsiteX2" fmla="*/ 167734 w 1059555"/>
                    <a:gd name="connsiteY2" fmla="*/ 335468 h 335468"/>
                    <a:gd name="connsiteX3" fmla="*/ 0 w 1059555"/>
                    <a:gd name="connsiteY3" fmla="*/ 167734 h 335468"/>
                    <a:gd name="connsiteX4" fmla="*/ 167734 w 1059555"/>
                    <a:gd name="connsiteY4" fmla="*/ 0 h 335468"/>
                    <a:gd name="connsiteX5" fmla="*/ 800381 w 1059555"/>
                    <a:gd name="connsiteY5" fmla="*/ 0 h 335468"/>
                    <a:gd name="connsiteX6" fmla="*/ 1059555 w 1059555"/>
                    <a:gd name="connsiteY6" fmla="*/ 259174 h 335468"/>
                    <a:gd name="connsiteX0" fmla="*/ 968115 w 968115"/>
                    <a:gd name="connsiteY0" fmla="*/ 167734 h 335468"/>
                    <a:gd name="connsiteX1" fmla="*/ 800381 w 968115"/>
                    <a:gd name="connsiteY1" fmla="*/ 335468 h 335468"/>
                    <a:gd name="connsiteX2" fmla="*/ 167734 w 968115"/>
                    <a:gd name="connsiteY2" fmla="*/ 335468 h 335468"/>
                    <a:gd name="connsiteX3" fmla="*/ 0 w 968115"/>
                    <a:gd name="connsiteY3" fmla="*/ 167734 h 335468"/>
                    <a:gd name="connsiteX4" fmla="*/ 167734 w 968115"/>
                    <a:gd name="connsiteY4" fmla="*/ 0 h 335468"/>
                    <a:gd name="connsiteX5" fmla="*/ 800381 w 968115"/>
                    <a:gd name="connsiteY5" fmla="*/ 0 h 335468"/>
                    <a:gd name="connsiteX0" fmla="*/ 800381 w 800381"/>
                    <a:gd name="connsiteY0" fmla="*/ 335468 h 335468"/>
                    <a:gd name="connsiteX1" fmla="*/ 167734 w 800381"/>
                    <a:gd name="connsiteY1" fmla="*/ 335468 h 335468"/>
                    <a:gd name="connsiteX2" fmla="*/ 0 w 800381"/>
                    <a:gd name="connsiteY2" fmla="*/ 167734 h 335468"/>
                    <a:gd name="connsiteX3" fmla="*/ 167734 w 800381"/>
                    <a:gd name="connsiteY3" fmla="*/ 0 h 335468"/>
                    <a:gd name="connsiteX4" fmla="*/ 800381 w 800381"/>
                    <a:gd name="connsiteY4" fmla="*/ 0 h 335468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  <a:gd name="connsiteX5" fmla="*/ 800381 w 800381"/>
                    <a:gd name="connsiteY5" fmla="*/ 103 h 335571"/>
                    <a:gd name="connsiteX0" fmla="*/ 800381 w 800381"/>
                    <a:gd name="connsiteY0" fmla="*/ 359477 h 359477"/>
                    <a:gd name="connsiteX1" fmla="*/ 167734 w 800381"/>
                    <a:gd name="connsiteY1" fmla="*/ 359477 h 359477"/>
                    <a:gd name="connsiteX2" fmla="*/ 0 w 800381"/>
                    <a:gd name="connsiteY2" fmla="*/ 191743 h 359477"/>
                    <a:gd name="connsiteX3" fmla="*/ 167734 w 800381"/>
                    <a:gd name="connsiteY3" fmla="*/ 24009 h 359477"/>
                    <a:gd name="connsiteX4" fmla="*/ 509081 w 800381"/>
                    <a:gd name="connsiteY4" fmla="*/ 26923 h 359477"/>
                    <a:gd name="connsiteX5" fmla="*/ 782970 w 800381"/>
                    <a:gd name="connsiteY5" fmla="*/ 19 h 359477"/>
                    <a:gd name="connsiteX0" fmla="*/ 800381 w 800381"/>
                    <a:gd name="connsiteY0" fmla="*/ 335571 h 335571"/>
                    <a:gd name="connsiteX1" fmla="*/ 167734 w 800381"/>
                    <a:gd name="connsiteY1" fmla="*/ 335571 h 335571"/>
                    <a:gd name="connsiteX2" fmla="*/ 0 w 800381"/>
                    <a:gd name="connsiteY2" fmla="*/ 167837 h 335571"/>
                    <a:gd name="connsiteX3" fmla="*/ 167734 w 800381"/>
                    <a:gd name="connsiteY3" fmla="*/ 103 h 335571"/>
                    <a:gd name="connsiteX4" fmla="*/ 509081 w 800381"/>
                    <a:gd name="connsiteY4" fmla="*/ 3017 h 3355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381" h="335571">
                      <a:moveTo>
                        <a:pt x="800381" y="335571"/>
                      </a:moveTo>
                      <a:lnTo>
                        <a:pt x="167734" y="335571"/>
                      </a:lnTo>
                      <a:cubicBezTo>
                        <a:pt x="75097" y="335571"/>
                        <a:pt x="0" y="260474"/>
                        <a:pt x="0" y="167837"/>
                      </a:cubicBezTo>
                      <a:cubicBezTo>
                        <a:pt x="0" y="75200"/>
                        <a:pt x="36845" y="28479"/>
                        <a:pt x="167734" y="103"/>
                      </a:cubicBezTo>
                      <a:cubicBezTo>
                        <a:pt x="373600" y="-737"/>
                        <a:pt x="303215" y="3857"/>
                        <a:pt x="509081" y="3017"/>
                      </a:cubicBezTo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6" name="台形 1185"/>
                <p:cNvSpPr/>
                <p:nvPr/>
              </p:nvSpPr>
              <p:spPr>
                <a:xfrm rot="5400000" flipH="1">
                  <a:off x="-204064" y="6256237"/>
                  <a:ext cx="210634" cy="120583"/>
                </a:xfrm>
                <a:prstGeom prst="trapezoid">
                  <a:avLst>
                    <a:gd name="adj" fmla="val 11241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7" name="片側の 2 つの角を丸めた四角形 1186"/>
                <p:cNvSpPr/>
                <p:nvPr/>
              </p:nvSpPr>
              <p:spPr>
                <a:xfrm rot="16200000">
                  <a:off x="-447925" y="6102855"/>
                  <a:ext cx="214670" cy="42331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82" name="楕円 1136"/>
              <p:cNvSpPr/>
              <p:nvPr/>
            </p:nvSpPr>
            <p:spPr bwMode="auto">
              <a:xfrm>
                <a:off x="1090086" y="487467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楕円 1136"/>
              <p:cNvSpPr/>
              <p:nvPr/>
            </p:nvSpPr>
            <p:spPr bwMode="auto">
              <a:xfrm>
                <a:off x="891966" y="509057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9" name="グループ化 1158"/>
            <p:cNvGrpSpPr/>
            <p:nvPr/>
          </p:nvGrpSpPr>
          <p:grpSpPr>
            <a:xfrm>
              <a:off x="349470" y="5404767"/>
              <a:ext cx="1740429" cy="1081299"/>
              <a:chOff x="349470" y="1523647"/>
              <a:chExt cx="1740429" cy="1081299"/>
            </a:xfrm>
          </p:grpSpPr>
          <p:grpSp>
            <p:nvGrpSpPr>
              <p:cNvPr id="1160" name="グループ化 1159"/>
              <p:cNvGrpSpPr/>
              <p:nvPr/>
            </p:nvGrpSpPr>
            <p:grpSpPr>
              <a:xfrm>
                <a:off x="362875" y="1523647"/>
                <a:ext cx="1710190" cy="918569"/>
                <a:chOff x="2221770" y="1523647"/>
                <a:chExt cx="1710190" cy="918569"/>
              </a:xfrm>
            </p:grpSpPr>
            <p:grpSp>
              <p:nvGrpSpPr>
                <p:cNvPr id="1169" name="グループ化 1168"/>
                <p:cNvGrpSpPr/>
                <p:nvPr/>
              </p:nvGrpSpPr>
              <p:grpSpPr>
                <a:xfrm>
                  <a:off x="2942857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174" name="楕円 1173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5" name="角丸四角形 1174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176" name="グループ化 1175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177" name="片側の 2 つの角を丸めた四角形 1176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178" name="片側の 2 つの角を丸めた四角形 1177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170" name="角丸四角形 1169"/>
                <p:cNvSpPr/>
                <p:nvPr/>
              </p:nvSpPr>
              <p:spPr bwMode="auto">
                <a:xfrm>
                  <a:off x="281051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1" name="正方形/長方形 72"/>
                <p:cNvSpPr/>
                <p:nvPr/>
              </p:nvSpPr>
              <p:spPr bwMode="auto">
                <a:xfrm>
                  <a:off x="228358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2" name="正方形/長方形 1171"/>
                <p:cNvSpPr/>
                <p:nvPr/>
              </p:nvSpPr>
              <p:spPr bwMode="auto">
                <a:xfrm>
                  <a:off x="228358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3" name="正方形/長方形 1172"/>
                <p:cNvSpPr/>
                <p:nvPr/>
              </p:nvSpPr>
              <p:spPr bwMode="auto">
                <a:xfrm>
                  <a:off x="2221770" y="1779272"/>
                  <a:ext cx="1710190" cy="68580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1" name="グループ化 1160"/>
              <p:cNvGrpSpPr/>
              <p:nvPr/>
            </p:nvGrpSpPr>
            <p:grpSpPr>
              <a:xfrm>
                <a:off x="34947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162" name="フリーフォーム 1161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3" name="フリーフォーム 1162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4" name="フリーフォーム 1163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5" name="フリーフォーム 1164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6" name="フリーフォーム 1165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7" name="フリーフォーム 1166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8" name="フリーフォーム 1167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44" name="グループ化 1243"/>
          <p:cNvGrpSpPr/>
          <p:nvPr/>
        </p:nvGrpSpPr>
        <p:grpSpPr>
          <a:xfrm>
            <a:off x="2246850" y="4757028"/>
            <a:ext cx="1740429" cy="1729038"/>
            <a:chOff x="2246850" y="4757028"/>
            <a:chExt cx="1740429" cy="1729038"/>
          </a:xfrm>
        </p:grpSpPr>
        <p:grpSp>
          <p:nvGrpSpPr>
            <p:cNvPr id="1245" name="グループ化 1244"/>
            <p:cNvGrpSpPr/>
            <p:nvPr/>
          </p:nvGrpSpPr>
          <p:grpSpPr>
            <a:xfrm>
              <a:off x="2358729" y="4757028"/>
              <a:ext cx="1516670" cy="1125814"/>
              <a:chOff x="2324740" y="875908"/>
              <a:chExt cx="1516670" cy="1125814"/>
            </a:xfrm>
          </p:grpSpPr>
          <p:sp>
            <p:nvSpPr>
              <p:cNvPr id="1324" name="正方形/長方形 1323"/>
              <p:cNvSpPr/>
              <p:nvPr/>
            </p:nvSpPr>
            <p:spPr bwMode="auto">
              <a:xfrm>
                <a:off x="232474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25" name="グループ化 1324"/>
              <p:cNvGrpSpPr/>
              <p:nvPr/>
            </p:nvGrpSpPr>
            <p:grpSpPr>
              <a:xfrm>
                <a:off x="2324741" y="875908"/>
                <a:ext cx="1516669" cy="1125813"/>
                <a:chOff x="2247610" y="2632365"/>
                <a:chExt cx="3240343" cy="1898170"/>
              </a:xfrm>
              <a:solidFill>
                <a:srgbClr val="92D050"/>
              </a:solidFill>
            </p:grpSpPr>
            <p:sp>
              <p:nvSpPr>
                <p:cNvPr id="1326" name="正方形/長方形 1325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7" name="正方形/長方形 1326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8" name="正方形/長方形 1327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9" name="正方形/長方形 1328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0" name="正方形/長方形 1329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1" name="正方形/長方形 1330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2" name="正方形/長方形 1331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3" name="正方形/長方形 1332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4" name="正方形/長方形 1333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5" name="正方形/長方形 1334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6" name="正方形/長方形 1335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7" name="正方形/長方形 1336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8" name="正方形/長方形 1337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9" name="正方形/長方形 1338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0" name="正方形/長方形 1339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1" name="正方形/長方形 1340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2" name="正方形/長方形 1341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3" name="正方形/長方形 1342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4" name="正方形/長方形 1343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5" name="正方形/長方形 1344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6" name="正方形/長方形 1345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7" name="正方形/長方形 1346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8" name="正方形/長方形 1347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9" name="正方形/長方形 1348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0" name="正方形/長方形 1349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6" name="グループ化 1245"/>
            <p:cNvGrpSpPr/>
            <p:nvPr/>
          </p:nvGrpSpPr>
          <p:grpSpPr>
            <a:xfrm>
              <a:off x="2742555" y="4823831"/>
              <a:ext cx="749018" cy="849466"/>
              <a:chOff x="2441207" y="4714646"/>
              <a:chExt cx="1402435" cy="1590512"/>
            </a:xfrm>
          </p:grpSpPr>
          <p:grpSp>
            <p:nvGrpSpPr>
              <p:cNvPr id="1280" name="グループ化 1279"/>
              <p:cNvGrpSpPr/>
              <p:nvPr/>
            </p:nvGrpSpPr>
            <p:grpSpPr>
              <a:xfrm>
                <a:off x="2675523" y="4767648"/>
                <a:ext cx="856834" cy="1537510"/>
                <a:chOff x="3473166" y="4464115"/>
                <a:chExt cx="856834" cy="1537510"/>
              </a:xfrm>
            </p:grpSpPr>
            <p:sp>
              <p:nvSpPr>
                <p:cNvPr id="1293" name="角丸四角形 1292"/>
                <p:cNvSpPr/>
                <p:nvPr/>
              </p:nvSpPr>
              <p:spPr bwMode="auto">
                <a:xfrm>
                  <a:off x="3488324" y="4528919"/>
                  <a:ext cx="829004" cy="480455"/>
                </a:xfrm>
                <a:prstGeom prst="roundRect">
                  <a:avLst>
                    <a:gd name="adj" fmla="val 47496"/>
                  </a:avLst>
                </a:prstGeom>
                <a:pattFill prst="dkHorz">
                  <a:fgClr>
                    <a:schemeClr val="bg1">
                      <a:lumMod val="50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94" name="台形 1293"/>
                <p:cNvSpPr/>
                <p:nvPr/>
              </p:nvSpPr>
              <p:spPr>
                <a:xfrm>
                  <a:off x="3773706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295" name="グループ化 1294"/>
                <p:cNvGrpSpPr/>
                <p:nvPr/>
              </p:nvGrpSpPr>
              <p:grpSpPr>
                <a:xfrm>
                  <a:off x="3717150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319" name="台形 1318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20" name="台形 1319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21" name="台形 1320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22" name="平行四辺形 1321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23" name="平行四辺形 1322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00B0F0"/>
                    </a:fgClr>
                    <a:bgClr>
                      <a:srgbClr val="9DC3E6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96" name="グループ化 1295"/>
                <p:cNvGrpSpPr/>
                <p:nvPr/>
              </p:nvGrpSpPr>
              <p:grpSpPr>
                <a:xfrm>
                  <a:off x="3473166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1317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18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97" name="フリーフォーム 1296"/>
                <p:cNvSpPr/>
                <p:nvPr/>
              </p:nvSpPr>
              <p:spPr>
                <a:xfrm>
                  <a:off x="3503829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8" name="平行四辺形 14"/>
                <p:cNvSpPr/>
                <p:nvPr/>
              </p:nvSpPr>
              <p:spPr>
                <a:xfrm flipH="1">
                  <a:off x="3654045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9" name="平行四辺形 14"/>
                <p:cNvSpPr/>
                <p:nvPr/>
              </p:nvSpPr>
              <p:spPr>
                <a:xfrm>
                  <a:off x="3867169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dkVert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300" name="グループ化 1299"/>
                <p:cNvGrpSpPr/>
                <p:nvPr/>
              </p:nvGrpSpPr>
              <p:grpSpPr>
                <a:xfrm flipH="1">
                  <a:off x="4192753" y="4827069"/>
                  <a:ext cx="137247" cy="232292"/>
                  <a:chOff x="1564361" y="1500881"/>
                  <a:chExt cx="156844" cy="201655"/>
                </a:xfrm>
              </p:grpSpPr>
              <p:sp>
                <p:nvSpPr>
                  <p:cNvPr id="1315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ED7D31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16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01" name="フリーフォーム 1300"/>
                <p:cNvSpPr/>
                <p:nvPr/>
              </p:nvSpPr>
              <p:spPr>
                <a:xfrm>
                  <a:off x="3565039" y="4464115"/>
                  <a:ext cx="677491" cy="846406"/>
                </a:xfrm>
                <a:custGeom>
                  <a:avLst/>
                  <a:gdLst>
                    <a:gd name="connsiteX0" fmla="*/ 338999 w 677491"/>
                    <a:gd name="connsiteY0" fmla="*/ 0 h 846406"/>
                    <a:gd name="connsiteX1" fmla="*/ 677491 w 677491"/>
                    <a:gd name="connsiteY1" fmla="*/ 304428 h 846406"/>
                    <a:gd name="connsiteX2" fmla="*/ 677120 w 677491"/>
                    <a:gd name="connsiteY2" fmla="*/ 307741 h 846406"/>
                    <a:gd name="connsiteX3" fmla="*/ 677491 w 677491"/>
                    <a:gd name="connsiteY3" fmla="*/ 311179 h 846406"/>
                    <a:gd name="connsiteX4" fmla="*/ 677491 w 677491"/>
                    <a:gd name="connsiteY4" fmla="*/ 484835 h 846406"/>
                    <a:gd name="connsiteX5" fmla="*/ 673261 w 677491"/>
                    <a:gd name="connsiteY5" fmla="*/ 524003 h 846406"/>
                    <a:gd name="connsiteX6" fmla="*/ 671203 w 677491"/>
                    <a:gd name="connsiteY6" fmla="*/ 530191 h 846406"/>
                    <a:gd name="connsiteX7" fmla="*/ 669920 w 677491"/>
                    <a:gd name="connsiteY7" fmla="*/ 544429 h 846406"/>
                    <a:gd name="connsiteX8" fmla="*/ 338745 w 677491"/>
                    <a:gd name="connsiteY8" fmla="*/ 846406 h 846406"/>
                    <a:gd name="connsiteX9" fmla="*/ 7570 w 677491"/>
                    <a:gd name="connsiteY9" fmla="*/ 544429 h 846406"/>
                    <a:gd name="connsiteX10" fmla="*/ 6287 w 677491"/>
                    <a:gd name="connsiteY10" fmla="*/ 530187 h 846406"/>
                    <a:gd name="connsiteX11" fmla="*/ 4230 w 677491"/>
                    <a:gd name="connsiteY11" fmla="*/ 524003 h 846406"/>
                    <a:gd name="connsiteX12" fmla="*/ 0 w 677491"/>
                    <a:gd name="connsiteY12" fmla="*/ 484835 h 846406"/>
                    <a:gd name="connsiteX13" fmla="*/ 0 w 677491"/>
                    <a:gd name="connsiteY13" fmla="*/ 311179 h 846406"/>
                    <a:gd name="connsiteX14" fmla="*/ 620 w 677491"/>
                    <a:gd name="connsiteY14" fmla="*/ 305437 h 846406"/>
                    <a:gd name="connsiteX15" fmla="*/ 507 w 677491"/>
                    <a:gd name="connsiteY15" fmla="*/ 304428 h 846406"/>
                    <a:gd name="connsiteX16" fmla="*/ 338999 w 677491"/>
                    <a:gd name="connsiteY16" fmla="*/ 0 h 846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677491" h="846406">
                      <a:moveTo>
                        <a:pt x="338999" y="0"/>
                      </a:moveTo>
                      <a:cubicBezTo>
                        <a:pt x="525943" y="0"/>
                        <a:pt x="677491" y="136297"/>
                        <a:pt x="677491" y="304428"/>
                      </a:cubicBezTo>
                      <a:lnTo>
                        <a:pt x="677120" y="307741"/>
                      </a:lnTo>
                      <a:lnTo>
                        <a:pt x="677491" y="311179"/>
                      </a:lnTo>
                      <a:lnTo>
                        <a:pt x="677491" y="484835"/>
                      </a:lnTo>
                      <a:cubicBezTo>
                        <a:pt x="677491" y="498252"/>
                        <a:pt x="676035" y="511352"/>
                        <a:pt x="673261" y="524003"/>
                      </a:cubicBezTo>
                      <a:lnTo>
                        <a:pt x="671203" y="530191"/>
                      </a:lnTo>
                      <a:lnTo>
                        <a:pt x="669920" y="544429"/>
                      </a:lnTo>
                      <a:cubicBezTo>
                        <a:pt x="638399" y="716768"/>
                        <a:pt x="502104" y="846406"/>
                        <a:pt x="338745" y="846406"/>
                      </a:cubicBezTo>
                      <a:cubicBezTo>
                        <a:pt x="175386" y="846406"/>
                        <a:pt x="39091" y="716768"/>
                        <a:pt x="7570" y="544429"/>
                      </a:cubicBezTo>
                      <a:lnTo>
                        <a:pt x="6287" y="530187"/>
                      </a:lnTo>
                      <a:lnTo>
                        <a:pt x="4230" y="524003"/>
                      </a:lnTo>
                      <a:cubicBezTo>
                        <a:pt x="1457" y="511352"/>
                        <a:pt x="0" y="498252"/>
                        <a:pt x="0" y="484835"/>
                      </a:cubicBezTo>
                      <a:lnTo>
                        <a:pt x="0" y="311179"/>
                      </a:lnTo>
                      <a:lnTo>
                        <a:pt x="620" y="305437"/>
                      </a:lnTo>
                      <a:lnTo>
                        <a:pt x="507" y="304428"/>
                      </a:lnTo>
                      <a:cubicBezTo>
                        <a:pt x="507" y="136297"/>
                        <a:pt x="152055" y="0"/>
                        <a:pt x="33899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302" name="グループ化 1301"/>
                <p:cNvGrpSpPr/>
                <p:nvPr/>
              </p:nvGrpSpPr>
              <p:grpSpPr>
                <a:xfrm>
                  <a:off x="3822226" y="4876159"/>
                  <a:ext cx="174773" cy="220049"/>
                  <a:chOff x="3822226" y="4876159"/>
                  <a:chExt cx="174773" cy="220049"/>
                </a:xfrm>
              </p:grpSpPr>
              <p:sp>
                <p:nvSpPr>
                  <p:cNvPr id="1313" name="円/楕円 688"/>
                  <p:cNvSpPr/>
                  <p:nvPr/>
                </p:nvSpPr>
                <p:spPr>
                  <a:xfrm>
                    <a:off x="3822226" y="4959075"/>
                    <a:ext cx="174773" cy="11389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14" name="フリーフォーム 1313"/>
                  <p:cNvSpPr/>
                  <p:nvPr/>
                </p:nvSpPr>
                <p:spPr>
                  <a:xfrm rot="5400000">
                    <a:off x="3799588" y="4929236"/>
                    <a:ext cx="220049" cy="113896"/>
                  </a:xfrm>
                  <a:custGeom>
                    <a:avLst/>
                    <a:gdLst>
                      <a:gd name="connsiteX0" fmla="*/ 0 w 220049"/>
                      <a:gd name="connsiteY0" fmla="*/ 100381 h 113896"/>
                      <a:gd name="connsiteX1" fmla="*/ 140 w 220049"/>
                      <a:gd name="connsiteY1" fmla="*/ 100028 h 113896"/>
                      <a:gd name="connsiteX2" fmla="*/ 5271 w 220049"/>
                      <a:gd name="connsiteY2" fmla="*/ 56948 h 113896"/>
                      <a:gd name="connsiteX3" fmla="*/ 140 w 220049"/>
                      <a:gd name="connsiteY3" fmla="*/ 13868 h 113896"/>
                      <a:gd name="connsiteX4" fmla="*/ 0 w 220049"/>
                      <a:gd name="connsiteY4" fmla="*/ 13515 h 113896"/>
                      <a:gd name="connsiteX5" fmla="*/ 28839 w 220049"/>
                      <a:gd name="connsiteY5" fmla="*/ 4475 h 113896"/>
                      <a:gd name="connsiteX6" fmla="*/ 76515 w 220049"/>
                      <a:gd name="connsiteY6" fmla="*/ 0 h 113896"/>
                      <a:gd name="connsiteX7" fmla="*/ 112397 w 220049"/>
                      <a:gd name="connsiteY7" fmla="*/ 3368 h 113896"/>
                      <a:gd name="connsiteX8" fmla="*/ 136789 w 220049"/>
                      <a:gd name="connsiteY8" fmla="*/ 0 h 113896"/>
                      <a:gd name="connsiteX9" fmla="*/ 220049 w 220049"/>
                      <a:gd name="connsiteY9" fmla="*/ 56948 h 113896"/>
                      <a:gd name="connsiteX10" fmla="*/ 136789 w 220049"/>
                      <a:gd name="connsiteY10" fmla="*/ 113896 h 113896"/>
                      <a:gd name="connsiteX11" fmla="*/ 112397 w 220049"/>
                      <a:gd name="connsiteY11" fmla="*/ 110528 h 113896"/>
                      <a:gd name="connsiteX12" fmla="*/ 76515 w 220049"/>
                      <a:gd name="connsiteY12" fmla="*/ 113896 h 113896"/>
                      <a:gd name="connsiteX13" fmla="*/ 28839 w 220049"/>
                      <a:gd name="connsiteY13" fmla="*/ 109421 h 113896"/>
                      <a:gd name="connsiteX0" fmla="*/ 5271 w 220049"/>
                      <a:gd name="connsiteY0" fmla="*/ 56948 h 148388"/>
                      <a:gd name="connsiteX1" fmla="*/ 140 w 220049"/>
                      <a:gd name="connsiteY1" fmla="*/ 13868 h 148388"/>
                      <a:gd name="connsiteX2" fmla="*/ 0 w 220049"/>
                      <a:gd name="connsiteY2" fmla="*/ 13515 h 148388"/>
                      <a:gd name="connsiteX3" fmla="*/ 28839 w 220049"/>
                      <a:gd name="connsiteY3" fmla="*/ 4475 h 148388"/>
                      <a:gd name="connsiteX4" fmla="*/ 76515 w 220049"/>
                      <a:gd name="connsiteY4" fmla="*/ 0 h 148388"/>
                      <a:gd name="connsiteX5" fmla="*/ 112397 w 220049"/>
                      <a:gd name="connsiteY5" fmla="*/ 3368 h 148388"/>
                      <a:gd name="connsiteX6" fmla="*/ 136789 w 220049"/>
                      <a:gd name="connsiteY6" fmla="*/ 0 h 148388"/>
                      <a:gd name="connsiteX7" fmla="*/ 220049 w 220049"/>
                      <a:gd name="connsiteY7" fmla="*/ 56948 h 148388"/>
                      <a:gd name="connsiteX8" fmla="*/ 136789 w 220049"/>
                      <a:gd name="connsiteY8" fmla="*/ 113896 h 148388"/>
                      <a:gd name="connsiteX9" fmla="*/ 112397 w 220049"/>
                      <a:gd name="connsiteY9" fmla="*/ 110528 h 148388"/>
                      <a:gd name="connsiteX10" fmla="*/ 76515 w 220049"/>
                      <a:gd name="connsiteY10" fmla="*/ 113896 h 148388"/>
                      <a:gd name="connsiteX11" fmla="*/ 28839 w 220049"/>
                      <a:gd name="connsiteY11" fmla="*/ 109421 h 148388"/>
                      <a:gd name="connsiteX12" fmla="*/ 0 w 220049"/>
                      <a:gd name="connsiteY12" fmla="*/ 100381 h 148388"/>
                      <a:gd name="connsiteX13" fmla="*/ 140 w 220049"/>
                      <a:gd name="connsiteY13" fmla="*/ 100028 h 148388"/>
                      <a:gd name="connsiteX14" fmla="*/ 96711 w 220049"/>
                      <a:gd name="connsiteY14" fmla="*/ 148388 h 148388"/>
                      <a:gd name="connsiteX0" fmla="*/ 5271 w 220049"/>
                      <a:gd name="connsiteY0" fmla="*/ 56948 h 113896"/>
                      <a:gd name="connsiteX1" fmla="*/ 140 w 220049"/>
                      <a:gd name="connsiteY1" fmla="*/ 13868 h 113896"/>
                      <a:gd name="connsiteX2" fmla="*/ 0 w 220049"/>
                      <a:gd name="connsiteY2" fmla="*/ 13515 h 113896"/>
                      <a:gd name="connsiteX3" fmla="*/ 28839 w 220049"/>
                      <a:gd name="connsiteY3" fmla="*/ 4475 h 113896"/>
                      <a:gd name="connsiteX4" fmla="*/ 76515 w 220049"/>
                      <a:gd name="connsiteY4" fmla="*/ 0 h 113896"/>
                      <a:gd name="connsiteX5" fmla="*/ 112397 w 220049"/>
                      <a:gd name="connsiteY5" fmla="*/ 3368 h 113896"/>
                      <a:gd name="connsiteX6" fmla="*/ 136789 w 220049"/>
                      <a:gd name="connsiteY6" fmla="*/ 0 h 113896"/>
                      <a:gd name="connsiteX7" fmla="*/ 220049 w 220049"/>
                      <a:gd name="connsiteY7" fmla="*/ 56948 h 113896"/>
                      <a:gd name="connsiteX8" fmla="*/ 136789 w 220049"/>
                      <a:gd name="connsiteY8" fmla="*/ 113896 h 113896"/>
                      <a:gd name="connsiteX9" fmla="*/ 112397 w 220049"/>
                      <a:gd name="connsiteY9" fmla="*/ 110528 h 113896"/>
                      <a:gd name="connsiteX10" fmla="*/ 76515 w 220049"/>
                      <a:gd name="connsiteY10" fmla="*/ 113896 h 113896"/>
                      <a:gd name="connsiteX11" fmla="*/ 28839 w 220049"/>
                      <a:gd name="connsiteY11" fmla="*/ 109421 h 113896"/>
                      <a:gd name="connsiteX12" fmla="*/ 0 w 220049"/>
                      <a:gd name="connsiteY12" fmla="*/ 100381 h 113896"/>
                      <a:gd name="connsiteX13" fmla="*/ 140 w 220049"/>
                      <a:gd name="connsiteY13" fmla="*/ 100028 h 113896"/>
                      <a:gd name="connsiteX0" fmla="*/ 140 w 220049"/>
                      <a:gd name="connsiteY0" fmla="*/ 13868 h 113896"/>
                      <a:gd name="connsiteX1" fmla="*/ 0 w 220049"/>
                      <a:gd name="connsiteY1" fmla="*/ 13515 h 113896"/>
                      <a:gd name="connsiteX2" fmla="*/ 28839 w 220049"/>
                      <a:gd name="connsiteY2" fmla="*/ 4475 h 113896"/>
                      <a:gd name="connsiteX3" fmla="*/ 76515 w 220049"/>
                      <a:gd name="connsiteY3" fmla="*/ 0 h 113896"/>
                      <a:gd name="connsiteX4" fmla="*/ 112397 w 220049"/>
                      <a:gd name="connsiteY4" fmla="*/ 3368 h 113896"/>
                      <a:gd name="connsiteX5" fmla="*/ 136789 w 220049"/>
                      <a:gd name="connsiteY5" fmla="*/ 0 h 113896"/>
                      <a:gd name="connsiteX6" fmla="*/ 220049 w 220049"/>
                      <a:gd name="connsiteY6" fmla="*/ 56948 h 113896"/>
                      <a:gd name="connsiteX7" fmla="*/ 136789 w 220049"/>
                      <a:gd name="connsiteY7" fmla="*/ 113896 h 113896"/>
                      <a:gd name="connsiteX8" fmla="*/ 112397 w 220049"/>
                      <a:gd name="connsiteY8" fmla="*/ 110528 h 113896"/>
                      <a:gd name="connsiteX9" fmla="*/ 76515 w 220049"/>
                      <a:gd name="connsiteY9" fmla="*/ 113896 h 113896"/>
                      <a:gd name="connsiteX10" fmla="*/ 28839 w 220049"/>
                      <a:gd name="connsiteY10" fmla="*/ 109421 h 113896"/>
                      <a:gd name="connsiteX11" fmla="*/ 0 w 220049"/>
                      <a:gd name="connsiteY11" fmla="*/ 100381 h 113896"/>
                      <a:gd name="connsiteX12" fmla="*/ 140 w 220049"/>
                      <a:gd name="connsiteY12" fmla="*/ 100028 h 1138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220049" h="113896">
                        <a:moveTo>
                          <a:pt x="140" y="13868"/>
                        </a:moveTo>
                        <a:cubicBezTo>
                          <a:pt x="93" y="13750"/>
                          <a:pt x="47" y="13633"/>
                          <a:pt x="0" y="13515"/>
                        </a:cubicBezTo>
                        <a:lnTo>
                          <a:pt x="28839" y="4475"/>
                        </a:lnTo>
                        <a:cubicBezTo>
                          <a:pt x="43492" y="1594"/>
                          <a:pt x="59603" y="0"/>
                          <a:pt x="76515" y="0"/>
                        </a:cubicBezTo>
                        <a:lnTo>
                          <a:pt x="112397" y="3368"/>
                        </a:lnTo>
                        <a:lnTo>
                          <a:pt x="136789" y="0"/>
                        </a:lnTo>
                        <a:cubicBezTo>
                          <a:pt x="182772" y="0"/>
                          <a:pt x="220049" y="25496"/>
                          <a:pt x="220049" y="56948"/>
                        </a:cubicBezTo>
                        <a:cubicBezTo>
                          <a:pt x="220049" y="88400"/>
                          <a:pt x="182772" y="113896"/>
                          <a:pt x="136789" y="113896"/>
                        </a:cubicBezTo>
                        <a:lnTo>
                          <a:pt x="112397" y="110528"/>
                        </a:lnTo>
                        <a:lnTo>
                          <a:pt x="76515" y="113896"/>
                        </a:lnTo>
                        <a:cubicBezTo>
                          <a:pt x="59603" y="113896"/>
                          <a:pt x="43492" y="112303"/>
                          <a:pt x="28839" y="109421"/>
                        </a:cubicBezTo>
                        <a:lnTo>
                          <a:pt x="0" y="100381"/>
                        </a:lnTo>
                        <a:cubicBezTo>
                          <a:pt x="47" y="100263"/>
                          <a:pt x="93" y="100146"/>
                          <a:pt x="140" y="100028"/>
                        </a:cubicBezTo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03" name="グループ化 1302"/>
                <p:cNvGrpSpPr/>
                <p:nvPr/>
              </p:nvGrpSpPr>
              <p:grpSpPr>
                <a:xfrm>
                  <a:off x="3610719" y="4730385"/>
                  <a:ext cx="225746" cy="207853"/>
                  <a:chOff x="3610719" y="4730385"/>
                  <a:chExt cx="225746" cy="207853"/>
                </a:xfrm>
              </p:grpSpPr>
              <p:sp>
                <p:nvSpPr>
                  <p:cNvPr id="1309" name="楕円 1308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0" name="フリーフォーム 1309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11" name="楕円 1310"/>
                  <p:cNvSpPr/>
                  <p:nvPr/>
                </p:nvSpPr>
                <p:spPr bwMode="auto">
                  <a:xfrm>
                    <a:off x="3684430" y="4849267"/>
                    <a:ext cx="70848" cy="761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2" name="フリーフォーム 1311"/>
                  <p:cNvSpPr/>
                  <p:nvPr/>
                </p:nvSpPr>
                <p:spPr bwMode="auto">
                  <a:xfrm rot="21113781">
                    <a:off x="3610719" y="4730385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1304" name="グループ化 1303"/>
                <p:cNvGrpSpPr/>
                <p:nvPr/>
              </p:nvGrpSpPr>
              <p:grpSpPr>
                <a:xfrm flipH="1">
                  <a:off x="3975689" y="4730385"/>
                  <a:ext cx="225746" cy="207853"/>
                  <a:chOff x="3610719" y="4730385"/>
                  <a:chExt cx="225746" cy="207853"/>
                </a:xfrm>
              </p:grpSpPr>
              <p:sp>
                <p:nvSpPr>
                  <p:cNvPr id="1305" name="楕円 1304"/>
                  <p:cNvSpPr/>
                  <p:nvPr/>
                </p:nvSpPr>
                <p:spPr bwMode="auto">
                  <a:xfrm>
                    <a:off x="3612465" y="4807645"/>
                    <a:ext cx="221352" cy="130593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6" name="フリーフォーム 1305"/>
                  <p:cNvSpPr/>
                  <p:nvPr/>
                </p:nvSpPr>
                <p:spPr bwMode="auto">
                  <a:xfrm>
                    <a:off x="3618912" y="4804956"/>
                    <a:ext cx="208458" cy="46457"/>
                  </a:xfrm>
                  <a:custGeom>
                    <a:avLst/>
                    <a:gdLst>
                      <a:gd name="connsiteX0" fmla="*/ 104229 w 208458"/>
                      <a:gd name="connsiteY0" fmla="*/ 0 h 46457"/>
                      <a:gd name="connsiteX1" fmla="*/ 206208 w 208458"/>
                      <a:gd name="connsiteY1" fmla="*/ 39881 h 46457"/>
                      <a:gd name="connsiteX2" fmla="*/ 208458 w 208458"/>
                      <a:gd name="connsiteY2" fmla="*/ 46457 h 46457"/>
                      <a:gd name="connsiteX3" fmla="*/ 163991 w 208458"/>
                      <a:gd name="connsiteY3" fmla="*/ 33707 h 46457"/>
                      <a:gd name="connsiteX4" fmla="*/ 104229 w 208458"/>
                      <a:gd name="connsiteY4" fmla="*/ 28575 h 46457"/>
                      <a:gd name="connsiteX5" fmla="*/ 44467 w 208458"/>
                      <a:gd name="connsiteY5" fmla="*/ 33707 h 46457"/>
                      <a:gd name="connsiteX6" fmla="*/ 0 w 208458"/>
                      <a:gd name="connsiteY6" fmla="*/ 46457 h 46457"/>
                      <a:gd name="connsiteX7" fmla="*/ 2251 w 208458"/>
                      <a:gd name="connsiteY7" fmla="*/ 39881 h 46457"/>
                      <a:gd name="connsiteX8" fmla="*/ 104229 w 208458"/>
                      <a:gd name="connsiteY8" fmla="*/ 0 h 464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08458" h="46457">
                        <a:moveTo>
                          <a:pt x="104229" y="0"/>
                        </a:moveTo>
                        <a:cubicBezTo>
                          <a:pt x="150073" y="0"/>
                          <a:pt x="189406" y="16444"/>
                          <a:pt x="206208" y="39881"/>
                        </a:cubicBezTo>
                        <a:lnTo>
                          <a:pt x="208458" y="46457"/>
                        </a:lnTo>
                        <a:lnTo>
                          <a:pt x="163991" y="33707"/>
                        </a:lnTo>
                        <a:cubicBezTo>
                          <a:pt x="145623" y="30402"/>
                          <a:pt x="125428" y="28575"/>
                          <a:pt x="104229" y="28575"/>
                        </a:cubicBezTo>
                        <a:cubicBezTo>
                          <a:pt x="83031" y="28575"/>
                          <a:pt x="62836" y="30402"/>
                          <a:pt x="44467" y="33707"/>
                        </a:cubicBezTo>
                        <a:lnTo>
                          <a:pt x="0" y="46457"/>
                        </a:lnTo>
                        <a:lnTo>
                          <a:pt x="2251" y="39881"/>
                        </a:lnTo>
                        <a:cubicBezTo>
                          <a:pt x="19052" y="16444"/>
                          <a:pt x="58385" y="0"/>
                          <a:pt x="10422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07" name="楕円 1306"/>
                  <p:cNvSpPr/>
                  <p:nvPr/>
                </p:nvSpPr>
                <p:spPr bwMode="auto">
                  <a:xfrm>
                    <a:off x="3684430" y="4849267"/>
                    <a:ext cx="70848" cy="7610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8" name="フリーフォーム 1307"/>
                  <p:cNvSpPr/>
                  <p:nvPr/>
                </p:nvSpPr>
                <p:spPr bwMode="auto">
                  <a:xfrm rot="309950">
                    <a:off x="3610719" y="4730385"/>
                    <a:ext cx="225746" cy="60390"/>
                  </a:xfrm>
                  <a:custGeom>
                    <a:avLst/>
                    <a:gdLst>
                      <a:gd name="connsiteX0" fmla="*/ 71050 w 225746"/>
                      <a:gd name="connsiteY0" fmla="*/ 0 h 60390"/>
                      <a:gd name="connsiteX1" fmla="*/ 225746 w 225746"/>
                      <a:gd name="connsiteY1" fmla="*/ 56449 h 60390"/>
                      <a:gd name="connsiteX2" fmla="*/ 219011 w 225746"/>
                      <a:gd name="connsiteY2" fmla="*/ 60390 h 60390"/>
                      <a:gd name="connsiteX3" fmla="*/ 0 w 225746"/>
                      <a:gd name="connsiteY3" fmla="*/ 41573 h 603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25746" h="60390">
                        <a:moveTo>
                          <a:pt x="71050" y="0"/>
                        </a:moveTo>
                        <a:lnTo>
                          <a:pt x="225746" y="56449"/>
                        </a:lnTo>
                        <a:lnTo>
                          <a:pt x="219011" y="60390"/>
                        </a:lnTo>
                        <a:lnTo>
                          <a:pt x="0" y="41573"/>
                        </a:ln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50000"/>
                      </a:schemeClr>
                    </a:fgClr>
                    <a:bgClr>
                      <a:schemeClr val="bg1">
                        <a:lumMod val="85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  <a:ex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 panose="020B0600070205080204" pitchFamily="50" charset="-128"/>
                    </a:endParaRPr>
                  </a:p>
                </p:txBody>
              </p:sp>
            </p:grpSp>
          </p:grpSp>
          <p:sp>
            <p:nvSpPr>
              <p:cNvPr id="1281" name="楕円 1136"/>
              <p:cNvSpPr/>
              <p:nvPr/>
            </p:nvSpPr>
            <p:spPr bwMode="auto">
              <a:xfrm>
                <a:off x="2896673" y="47832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2" name="楕円 1136"/>
              <p:cNvSpPr/>
              <p:nvPr/>
            </p:nvSpPr>
            <p:spPr bwMode="auto">
              <a:xfrm>
                <a:off x="2720766" y="49991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3" name="楕円 1136"/>
              <p:cNvSpPr/>
              <p:nvPr/>
            </p:nvSpPr>
            <p:spPr bwMode="auto">
              <a:xfrm>
                <a:off x="3008433" y="491531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4" name="角丸四角形 159"/>
              <p:cNvSpPr/>
              <p:nvPr/>
            </p:nvSpPr>
            <p:spPr>
              <a:xfrm rot="20591968">
                <a:off x="2885748" y="6046451"/>
                <a:ext cx="285989" cy="186310"/>
              </a:xfrm>
              <a:custGeom>
                <a:avLst/>
                <a:gdLst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60456 w 362616"/>
                  <a:gd name="connsiteY15" fmla="*/ 162121 h 321621"/>
                  <a:gd name="connsiteX16" fmla="*/ 40671 w 362616"/>
                  <a:gd name="connsiteY16" fmla="*/ 127981 h 321621"/>
                  <a:gd name="connsiteX17" fmla="*/ 31146 w 362616"/>
                  <a:gd name="connsiteY17" fmla="*/ 44291 h 321621"/>
                  <a:gd name="connsiteX18" fmla="*/ 75437 w 362616"/>
                  <a:gd name="connsiteY18" fmla="*/ 0 h 321621"/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40671 w 362616"/>
                  <a:gd name="connsiteY15" fmla="*/ 127981 h 321621"/>
                  <a:gd name="connsiteX16" fmla="*/ 31146 w 362616"/>
                  <a:gd name="connsiteY16" fmla="*/ 44291 h 321621"/>
                  <a:gd name="connsiteX17" fmla="*/ 75437 w 362616"/>
                  <a:gd name="connsiteY17" fmla="*/ 0 h 321621"/>
                  <a:gd name="connsiteX0" fmla="*/ 75871 w 363050"/>
                  <a:gd name="connsiteY0" fmla="*/ 0 h 321621"/>
                  <a:gd name="connsiteX1" fmla="*/ 318759 w 363050"/>
                  <a:gd name="connsiteY1" fmla="*/ 0 h 321621"/>
                  <a:gd name="connsiteX2" fmla="*/ 363050 w 363050"/>
                  <a:gd name="connsiteY2" fmla="*/ 44291 h 321621"/>
                  <a:gd name="connsiteX3" fmla="*/ 318759 w 363050"/>
                  <a:gd name="connsiteY3" fmla="*/ 88582 h 321621"/>
                  <a:gd name="connsiteX4" fmla="*/ 262416 w 363050"/>
                  <a:gd name="connsiteY4" fmla="*/ 88582 h 321621"/>
                  <a:gd name="connsiteX5" fmla="*/ 294897 w 363050"/>
                  <a:gd name="connsiteY5" fmla="*/ 127981 h 321621"/>
                  <a:gd name="connsiteX6" fmla="*/ 257228 w 363050"/>
                  <a:gd name="connsiteY6" fmla="*/ 169529 h 321621"/>
                  <a:gd name="connsiteX7" fmla="*/ 277013 w 363050"/>
                  <a:gd name="connsiteY7" fmla="*/ 203669 h 321621"/>
                  <a:gd name="connsiteX8" fmla="*/ 239340 w 363050"/>
                  <a:gd name="connsiteY8" fmla="*/ 245219 h 321621"/>
                  <a:gd name="connsiteX9" fmla="*/ 254226 w 363050"/>
                  <a:gd name="connsiteY9" fmla="*/ 277330 h 321621"/>
                  <a:gd name="connsiteX10" fmla="*/ 209935 w 363050"/>
                  <a:gd name="connsiteY10" fmla="*/ 321621 h 321621"/>
                  <a:gd name="connsiteX11" fmla="*/ 44725 w 363050"/>
                  <a:gd name="connsiteY11" fmla="*/ 321621 h 321621"/>
                  <a:gd name="connsiteX12" fmla="*/ 434 w 363050"/>
                  <a:gd name="connsiteY12" fmla="*/ 277330 h 321621"/>
                  <a:gd name="connsiteX13" fmla="*/ 23221 w 363050"/>
                  <a:gd name="connsiteY13" fmla="*/ 203669 h 321621"/>
                  <a:gd name="connsiteX14" fmla="*/ 41105 w 363050"/>
                  <a:gd name="connsiteY14" fmla="*/ 127981 h 321621"/>
                  <a:gd name="connsiteX15" fmla="*/ 31580 w 363050"/>
                  <a:gd name="connsiteY15" fmla="*/ 44291 h 321621"/>
                  <a:gd name="connsiteX16" fmla="*/ 75871 w 363050"/>
                  <a:gd name="connsiteY16" fmla="*/ 0 h 321621"/>
                  <a:gd name="connsiteX0" fmla="*/ 75583 w 362762"/>
                  <a:gd name="connsiteY0" fmla="*/ 0 h 321621"/>
                  <a:gd name="connsiteX1" fmla="*/ 318471 w 362762"/>
                  <a:gd name="connsiteY1" fmla="*/ 0 h 321621"/>
                  <a:gd name="connsiteX2" fmla="*/ 362762 w 362762"/>
                  <a:gd name="connsiteY2" fmla="*/ 44291 h 321621"/>
                  <a:gd name="connsiteX3" fmla="*/ 318471 w 362762"/>
                  <a:gd name="connsiteY3" fmla="*/ 88582 h 321621"/>
                  <a:gd name="connsiteX4" fmla="*/ 262128 w 362762"/>
                  <a:gd name="connsiteY4" fmla="*/ 88582 h 321621"/>
                  <a:gd name="connsiteX5" fmla="*/ 294609 w 362762"/>
                  <a:gd name="connsiteY5" fmla="*/ 127981 h 321621"/>
                  <a:gd name="connsiteX6" fmla="*/ 256940 w 362762"/>
                  <a:gd name="connsiteY6" fmla="*/ 169529 h 321621"/>
                  <a:gd name="connsiteX7" fmla="*/ 276725 w 362762"/>
                  <a:gd name="connsiteY7" fmla="*/ 203669 h 321621"/>
                  <a:gd name="connsiteX8" fmla="*/ 239052 w 362762"/>
                  <a:gd name="connsiteY8" fmla="*/ 245219 h 321621"/>
                  <a:gd name="connsiteX9" fmla="*/ 253938 w 362762"/>
                  <a:gd name="connsiteY9" fmla="*/ 277330 h 321621"/>
                  <a:gd name="connsiteX10" fmla="*/ 209647 w 362762"/>
                  <a:gd name="connsiteY10" fmla="*/ 321621 h 321621"/>
                  <a:gd name="connsiteX11" fmla="*/ 44437 w 362762"/>
                  <a:gd name="connsiteY11" fmla="*/ 321621 h 321621"/>
                  <a:gd name="connsiteX12" fmla="*/ 146 w 362762"/>
                  <a:gd name="connsiteY12" fmla="*/ 277330 h 321621"/>
                  <a:gd name="connsiteX13" fmla="*/ 30553 w 362762"/>
                  <a:gd name="connsiteY13" fmla="*/ 201129 h 321621"/>
                  <a:gd name="connsiteX14" fmla="*/ 40817 w 362762"/>
                  <a:gd name="connsiteY14" fmla="*/ 127981 h 321621"/>
                  <a:gd name="connsiteX15" fmla="*/ 31292 w 362762"/>
                  <a:gd name="connsiteY15" fmla="*/ 44291 h 321621"/>
                  <a:gd name="connsiteX16" fmla="*/ 75583 w 362762"/>
                  <a:gd name="connsiteY16" fmla="*/ 0 h 321621"/>
                  <a:gd name="connsiteX0" fmla="*/ 75575 w 362754"/>
                  <a:gd name="connsiteY0" fmla="*/ 0 h 321621"/>
                  <a:gd name="connsiteX1" fmla="*/ 318463 w 362754"/>
                  <a:gd name="connsiteY1" fmla="*/ 0 h 321621"/>
                  <a:gd name="connsiteX2" fmla="*/ 362754 w 362754"/>
                  <a:gd name="connsiteY2" fmla="*/ 44291 h 321621"/>
                  <a:gd name="connsiteX3" fmla="*/ 318463 w 362754"/>
                  <a:gd name="connsiteY3" fmla="*/ 88582 h 321621"/>
                  <a:gd name="connsiteX4" fmla="*/ 262120 w 362754"/>
                  <a:gd name="connsiteY4" fmla="*/ 88582 h 321621"/>
                  <a:gd name="connsiteX5" fmla="*/ 294601 w 362754"/>
                  <a:gd name="connsiteY5" fmla="*/ 127981 h 321621"/>
                  <a:gd name="connsiteX6" fmla="*/ 256932 w 362754"/>
                  <a:gd name="connsiteY6" fmla="*/ 169529 h 321621"/>
                  <a:gd name="connsiteX7" fmla="*/ 276717 w 362754"/>
                  <a:gd name="connsiteY7" fmla="*/ 203669 h 321621"/>
                  <a:gd name="connsiteX8" fmla="*/ 239044 w 362754"/>
                  <a:gd name="connsiteY8" fmla="*/ 245219 h 321621"/>
                  <a:gd name="connsiteX9" fmla="*/ 253930 w 362754"/>
                  <a:gd name="connsiteY9" fmla="*/ 277330 h 321621"/>
                  <a:gd name="connsiteX10" fmla="*/ 209639 w 362754"/>
                  <a:gd name="connsiteY10" fmla="*/ 321621 h 321621"/>
                  <a:gd name="connsiteX11" fmla="*/ 44429 w 362754"/>
                  <a:gd name="connsiteY11" fmla="*/ 321621 h 321621"/>
                  <a:gd name="connsiteX12" fmla="*/ 138 w 362754"/>
                  <a:gd name="connsiteY12" fmla="*/ 277330 h 321621"/>
                  <a:gd name="connsiteX13" fmla="*/ 30545 w 362754"/>
                  <a:gd name="connsiteY13" fmla="*/ 201129 h 321621"/>
                  <a:gd name="connsiteX14" fmla="*/ 31284 w 362754"/>
                  <a:gd name="connsiteY14" fmla="*/ 44291 h 321621"/>
                  <a:gd name="connsiteX15" fmla="*/ 75575 w 362754"/>
                  <a:gd name="connsiteY15" fmla="*/ 0 h 321621"/>
                  <a:gd name="connsiteX0" fmla="*/ 75597 w 362776"/>
                  <a:gd name="connsiteY0" fmla="*/ 0 h 321632"/>
                  <a:gd name="connsiteX1" fmla="*/ 318485 w 362776"/>
                  <a:gd name="connsiteY1" fmla="*/ 0 h 321632"/>
                  <a:gd name="connsiteX2" fmla="*/ 362776 w 362776"/>
                  <a:gd name="connsiteY2" fmla="*/ 44291 h 321632"/>
                  <a:gd name="connsiteX3" fmla="*/ 318485 w 362776"/>
                  <a:gd name="connsiteY3" fmla="*/ 88582 h 321632"/>
                  <a:gd name="connsiteX4" fmla="*/ 262142 w 362776"/>
                  <a:gd name="connsiteY4" fmla="*/ 88582 h 321632"/>
                  <a:gd name="connsiteX5" fmla="*/ 294623 w 362776"/>
                  <a:gd name="connsiteY5" fmla="*/ 127981 h 321632"/>
                  <a:gd name="connsiteX6" fmla="*/ 256954 w 362776"/>
                  <a:gd name="connsiteY6" fmla="*/ 169529 h 321632"/>
                  <a:gd name="connsiteX7" fmla="*/ 276739 w 362776"/>
                  <a:gd name="connsiteY7" fmla="*/ 203669 h 321632"/>
                  <a:gd name="connsiteX8" fmla="*/ 239066 w 362776"/>
                  <a:gd name="connsiteY8" fmla="*/ 245219 h 321632"/>
                  <a:gd name="connsiteX9" fmla="*/ 253952 w 362776"/>
                  <a:gd name="connsiteY9" fmla="*/ 277330 h 321632"/>
                  <a:gd name="connsiteX10" fmla="*/ 209661 w 362776"/>
                  <a:gd name="connsiteY10" fmla="*/ 321621 h 321632"/>
                  <a:gd name="connsiteX11" fmla="*/ 44451 w 362776"/>
                  <a:gd name="connsiteY11" fmla="*/ 321621 h 321632"/>
                  <a:gd name="connsiteX12" fmla="*/ 160 w 362776"/>
                  <a:gd name="connsiteY12" fmla="*/ 277330 h 321632"/>
                  <a:gd name="connsiteX13" fmla="*/ 31306 w 362776"/>
                  <a:gd name="connsiteY13" fmla="*/ 44291 h 321632"/>
                  <a:gd name="connsiteX14" fmla="*/ 75597 w 362776"/>
                  <a:gd name="connsiteY14" fmla="*/ 0 h 321632"/>
                  <a:gd name="connsiteX0" fmla="*/ 116134 w 403313"/>
                  <a:gd name="connsiteY0" fmla="*/ 0 h 321621"/>
                  <a:gd name="connsiteX1" fmla="*/ 359022 w 403313"/>
                  <a:gd name="connsiteY1" fmla="*/ 0 h 321621"/>
                  <a:gd name="connsiteX2" fmla="*/ 403313 w 403313"/>
                  <a:gd name="connsiteY2" fmla="*/ 44291 h 321621"/>
                  <a:gd name="connsiteX3" fmla="*/ 359022 w 403313"/>
                  <a:gd name="connsiteY3" fmla="*/ 88582 h 321621"/>
                  <a:gd name="connsiteX4" fmla="*/ 302679 w 403313"/>
                  <a:gd name="connsiteY4" fmla="*/ 88582 h 321621"/>
                  <a:gd name="connsiteX5" fmla="*/ 335160 w 403313"/>
                  <a:gd name="connsiteY5" fmla="*/ 127981 h 321621"/>
                  <a:gd name="connsiteX6" fmla="*/ 297491 w 403313"/>
                  <a:gd name="connsiteY6" fmla="*/ 169529 h 321621"/>
                  <a:gd name="connsiteX7" fmla="*/ 317276 w 403313"/>
                  <a:gd name="connsiteY7" fmla="*/ 203669 h 321621"/>
                  <a:gd name="connsiteX8" fmla="*/ 279603 w 403313"/>
                  <a:gd name="connsiteY8" fmla="*/ 245219 h 321621"/>
                  <a:gd name="connsiteX9" fmla="*/ 294489 w 403313"/>
                  <a:gd name="connsiteY9" fmla="*/ 277330 h 321621"/>
                  <a:gd name="connsiteX10" fmla="*/ 250198 w 403313"/>
                  <a:gd name="connsiteY10" fmla="*/ 321621 h 321621"/>
                  <a:gd name="connsiteX11" fmla="*/ 84988 w 403313"/>
                  <a:gd name="connsiteY11" fmla="*/ 321621 h 321621"/>
                  <a:gd name="connsiteX12" fmla="*/ 57 w 403313"/>
                  <a:gd name="connsiteY12" fmla="*/ 213830 h 321621"/>
                  <a:gd name="connsiteX13" fmla="*/ 71843 w 403313"/>
                  <a:gd name="connsiteY13" fmla="*/ 44291 h 321621"/>
                  <a:gd name="connsiteX14" fmla="*/ 116134 w 403313"/>
                  <a:gd name="connsiteY14" fmla="*/ 0 h 321621"/>
                  <a:gd name="connsiteX0" fmla="*/ 116214 w 403393"/>
                  <a:gd name="connsiteY0" fmla="*/ 0 h 321621"/>
                  <a:gd name="connsiteX1" fmla="*/ 359102 w 403393"/>
                  <a:gd name="connsiteY1" fmla="*/ 0 h 321621"/>
                  <a:gd name="connsiteX2" fmla="*/ 403393 w 403393"/>
                  <a:gd name="connsiteY2" fmla="*/ 44291 h 321621"/>
                  <a:gd name="connsiteX3" fmla="*/ 359102 w 403393"/>
                  <a:gd name="connsiteY3" fmla="*/ 88582 h 321621"/>
                  <a:gd name="connsiteX4" fmla="*/ 302759 w 403393"/>
                  <a:gd name="connsiteY4" fmla="*/ 88582 h 321621"/>
                  <a:gd name="connsiteX5" fmla="*/ 335240 w 403393"/>
                  <a:gd name="connsiteY5" fmla="*/ 127981 h 321621"/>
                  <a:gd name="connsiteX6" fmla="*/ 297571 w 403393"/>
                  <a:gd name="connsiteY6" fmla="*/ 169529 h 321621"/>
                  <a:gd name="connsiteX7" fmla="*/ 317356 w 403393"/>
                  <a:gd name="connsiteY7" fmla="*/ 203669 h 321621"/>
                  <a:gd name="connsiteX8" fmla="*/ 279683 w 403393"/>
                  <a:gd name="connsiteY8" fmla="*/ 245219 h 321621"/>
                  <a:gd name="connsiteX9" fmla="*/ 294569 w 403393"/>
                  <a:gd name="connsiteY9" fmla="*/ 277330 h 321621"/>
                  <a:gd name="connsiteX10" fmla="*/ 250278 w 403393"/>
                  <a:gd name="connsiteY10" fmla="*/ 321621 h 321621"/>
                  <a:gd name="connsiteX11" fmla="*/ 92688 w 403393"/>
                  <a:gd name="connsiteY11" fmla="*/ 291141 h 321621"/>
                  <a:gd name="connsiteX12" fmla="*/ 137 w 403393"/>
                  <a:gd name="connsiteY12" fmla="*/ 213830 h 321621"/>
                  <a:gd name="connsiteX13" fmla="*/ 71923 w 403393"/>
                  <a:gd name="connsiteY13" fmla="*/ 44291 h 321621"/>
                  <a:gd name="connsiteX14" fmla="*/ 116214 w 403393"/>
                  <a:gd name="connsiteY14" fmla="*/ 0 h 321621"/>
                  <a:gd name="connsiteX0" fmla="*/ 116231 w 403410"/>
                  <a:gd name="connsiteY0" fmla="*/ 0 h 321621"/>
                  <a:gd name="connsiteX1" fmla="*/ 359119 w 403410"/>
                  <a:gd name="connsiteY1" fmla="*/ 0 h 321621"/>
                  <a:gd name="connsiteX2" fmla="*/ 403410 w 403410"/>
                  <a:gd name="connsiteY2" fmla="*/ 44291 h 321621"/>
                  <a:gd name="connsiteX3" fmla="*/ 359119 w 403410"/>
                  <a:gd name="connsiteY3" fmla="*/ 88582 h 321621"/>
                  <a:gd name="connsiteX4" fmla="*/ 302776 w 403410"/>
                  <a:gd name="connsiteY4" fmla="*/ 88582 h 321621"/>
                  <a:gd name="connsiteX5" fmla="*/ 335257 w 403410"/>
                  <a:gd name="connsiteY5" fmla="*/ 127981 h 321621"/>
                  <a:gd name="connsiteX6" fmla="*/ 297588 w 403410"/>
                  <a:gd name="connsiteY6" fmla="*/ 169529 h 321621"/>
                  <a:gd name="connsiteX7" fmla="*/ 317373 w 403410"/>
                  <a:gd name="connsiteY7" fmla="*/ 203669 h 321621"/>
                  <a:gd name="connsiteX8" fmla="*/ 279700 w 403410"/>
                  <a:gd name="connsiteY8" fmla="*/ 245219 h 321621"/>
                  <a:gd name="connsiteX9" fmla="*/ 294586 w 403410"/>
                  <a:gd name="connsiteY9" fmla="*/ 277330 h 321621"/>
                  <a:gd name="connsiteX10" fmla="*/ 250295 w 403410"/>
                  <a:gd name="connsiteY10" fmla="*/ 321621 h 321621"/>
                  <a:gd name="connsiteX11" fmla="*/ 92705 w 403410"/>
                  <a:gd name="connsiteY11" fmla="*/ 291141 h 321621"/>
                  <a:gd name="connsiteX12" fmla="*/ 154 w 403410"/>
                  <a:gd name="connsiteY12" fmla="*/ 213830 h 321621"/>
                  <a:gd name="connsiteX13" fmla="*/ 116231 w 403410"/>
                  <a:gd name="connsiteY13" fmla="*/ 0 h 32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03410" h="321621">
                    <a:moveTo>
                      <a:pt x="116231" y="0"/>
                    </a:moveTo>
                    <a:lnTo>
                      <a:pt x="359119" y="0"/>
                    </a:lnTo>
                    <a:cubicBezTo>
                      <a:pt x="383580" y="0"/>
                      <a:pt x="403410" y="19830"/>
                      <a:pt x="403410" y="44291"/>
                    </a:cubicBezTo>
                    <a:cubicBezTo>
                      <a:pt x="403410" y="68752"/>
                      <a:pt x="383580" y="88582"/>
                      <a:pt x="359119" y="88582"/>
                    </a:cubicBezTo>
                    <a:lnTo>
                      <a:pt x="302776" y="88582"/>
                    </a:lnTo>
                    <a:cubicBezTo>
                      <a:pt x="321947" y="91009"/>
                      <a:pt x="335257" y="107941"/>
                      <a:pt x="335257" y="127981"/>
                    </a:cubicBezTo>
                    <a:cubicBezTo>
                      <a:pt x="335257" y="150070"/>
                      <a:pt x="319086" y="168383"/>
                      <a:pt x="297588" y="169529"/>
                    </a:cubicBezTo>
                    <a:cubicBezTo>
                      <a:pt x="310093" y="175726"/>
                      <a:pt x="317373" y="188847"/>
                      <a:pt x="317373" y="203669"/>
                    </a:cubicBezTo>
                    <a:cubicBezTo>
                      <a:pt x="317373" y="225760"/>
                      <a:pt x="301199" y="244075"/>
                      <a:pt x="279700" y="245219"/>
                    </a:cubicBezTo>
                    <a:cubicBezTo>
                      <a:pt x="289045" y="252763"/>
                      <a:pt x="294586" y="264399"/>
                      <a:pt x="294586" y="277330"/>
                    </a:cubicBezTo>
                    <a:cubicBezTo>
                      <a:pt x="294586" y="301791"/>
                      <a:pt x="274756" y="321621"/>
                      <a:pt x="250295" y="321621"/>
                    </a:cubicBezTo>
                    <a:lnTo>
                      <a:pt x="92705" y="291141"/>
                    </a:lnTo>
                    <a:cubicBezTo>
                      <a:pt x="68244" y="291141"/>
                      <a:pt x="-3767" y="262353"/>
                      <a:pt x="154" y="213830"/>
                    </a:cubicBezTo>
                    <a:cubicBezTo>
                      <a:pt x="4075" y="165307"/>
                      <a:pt x="56404" y="35638"/>
                      <a:pt x="116231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85" name="角丸四角形 177"/>
              <p:cNvSpPr/>
              <p:nvPr/>
            </p:nvSpPr>
            <p:spPr>
              <a:xfrm rot="18335855" flipV="1">
                <a:off x="2420561" y="5905649"/>
                <a:ext cx="536287" cy="22484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  <a:gd name="connsiteX5" fmla="*/ 800381 w 800381"/>
                  <a:gd name="connsiteY5" fmla="*/ 103 h 335571"/>
                  <a:gd name="connsiteX0" fmla="*/ 800381 w 800381"/>
                  <a:gd name="connsiteY0" fmla="*/ 359477 h 359477"/>
                  <a:gd name="connsiteX1" fmla="*/ 167734 w 800381"/>
                  <a:gd name="connsiteY1" fmla="*/ 359477 h 359477"/>
                  <a:gd name="connsiteX2" fmla="*/ 0 w 800381"/>
                  <a:gd name="connsiteY2" fmla="*/ 191743 h 359477"/>
                  <a:gd name="connsiteX3" fmla="*/ 167734 w 800381"/>
                  <a:gd name="connsiteY3" fmla="*/ 24009 h 359477"/>
                  <a:gd name="connsiteX4" fmla="*/ 509081 w 800381"/>
                  <a:gd name="connsiteY4" fmla="*/ 26923 h 359477"/>
                  <a:gd name="connsiteX5" fmla="*/ 782970 w 800381"/>
                  <a:gd name="connsiteY5" fmla="*/ 19 h 359477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571">
                    <a:moveTo>
                      <a:pt x="800381" y="335571"/>
                    </a:moveTo>
                    <a:lnTo>
                      <a:pt x="167734" y="335571"/>
                    </a:lnTo>
                    <a:cubicBezTo>
                      <a:pt x="75097" y="335571"/>
                      <a:pt x="0" y="260474"/>
                      <a:pt x="0" y="167837"/>
                    </a:cubicBezTo>
                    <a:cubicBezTo>
                      <a:pt x="0" y="75200"/>
                      <a:pt x="36845" y="28479"/>
                      <a:pt x="167734" y="103"/>
                    </a:cubicBezTo>
                    <a:cubicBezTo>
                      <a:pt x="373600" y="-737"/>
                      <a:pt x="303215" y="3857"/>
                      <a:pt x="509081" y="3017"/>
                    </a:cubicBezTo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86" name="台形 1285"/>
              <p:cNvSpPr/>
              <p:nvPr/>
            </p:nvSpPr>
            <p:spPr>
              <a:xfrm rot="16200000" flipH="1">
                <a:off x="2789388" y="6096530"/>
                <a:ext cx="210634" cy="120583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00B0F0"/>
                </a:fgClr>
                <a:bgClr>
                  <a:srgbClr val="9DC3E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87" name="片側の 2 つの角を丸めた四角形 1286"/>
              <p:cNvSpPr/>
              <p:nvPr/>
            </p:nvSpPr>
            <p:spPr>
              <a:xfrm rot="16200000">
                <a:off x="2561606" y="5927070"/>
                <a:ext cx="214670" cy="4554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88" name="フリーフォーム 1287"/>
              <p:cNvSpPr/>
              <p:nvPr/>
            </p:nvSpPr>
            <p:spPr>
              <a:xfrm rot="3289711" flipH="1">
                <a:off x="3092844" y="4763248"/>
                <a:ext cx="363909" cy="266706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89" name="台形 1288"/>
              <p:cNvSpPr/>
              <p:nvPr/>
            </p:nvSpPr>
            <p:spPr>
              <a:xfrm rot="8100000" flipH="1">
                <a:off x="3295406" y="4933276"/>
                <a:ext cx="210634" cy="120583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00B0F0"/>
                </a:fgClr>
                <a:bgClr>
                  <a:srgbClr val="9DC3E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90" name="フリーフォーム 1289"/>
              <p:cNvSpPr/>
              <p:nvPr/>
            </p:nvSpPr>
            <p:spPr>
              <a:xfrm rot="8100000" flipH="1">
                <a:off x="3158901" y="5094082"/>
                <a:ext cx="684741" cy="65692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-1 w 1021941"/>
                  <a:gd name="connsiteY0" fmla="*/ -1 h 980432"/>
                  <a:gd name="connsiteX1" fmla="*/ 852888 w 1021941"/>
                  <a:gd name="connsiteY1" fmla="*/ 8041 h 980432"/>
                  <a:gd name="connsiteX2" fmla="*/ 917152 w 1021941"/>
                  <a:gd name="connsiteY2" fmla="*/ 21015 h 980432"/>
                  <a:gd name="connsiteX3" fmla="*/ 922475 w 1021941"/>
                  <a:gd name="connsiteY3" fmla="*/ 24604 h 980432"/>
                  <a:gd name="connsiteX4" fmla="*/ 923045 w 1021941"/>
                  <a:gd name="connsiteY4" fmla="*/ 24719 h 980432"/>
                  <a:gd name="connsiteX5" fmla="*/ 1021941 w 1021941"/>
                  <a:gd name="connsiteY5" fmla="*/ 173919 h 980432"/>
                  <a:gd name="connsiteX6" fmla="*/ 1021941 w 1021941"/>
                  <a:gd name="connsiteY6" fmla="*/ 980432 h 980432"/>
                  <a:gd name="connsiteX7" fmla="*/ 698091 w 1021941"/>
                  <a:gd name="connsiteY7" fmla="*/ 980432 h 980432"/>
                  <a:gd name="connsiteX8" fmla="*/ 698091 w 1021941"/>
                  <a:gd name="connsiteY8" fmla="*/ 338241 h 980432"/>
                  <a:gd name="connsiteX9" fmla="*/ 88168 w 1021941"/>
                  <a:gd name="connsiteY9" fmla="*/ 340486 h 980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1941" h="980432">
                    <a:moveTo>
                      <a:pt x="-1" y="-1"/>
                    </a:moveTo>
                    <a:lnTo>
                      <a:pt x="852888" y="8041"/>
                    </a:lnTo>
                    <a:cubicBezTo>
                      <a:pt x="875684" y="8041"/>
                      <a:pt x="897400" y="12661"/>
                      <a:pt x="917152" y="21015"/>
                    </a:cubicBezTo>
                    <a:lnTo>
                      <a:pt x="922475" y="24604"/>
                    </a:lnTo>
                    <a:lnTo>
                      <a:pt x="923045" y="24719"/>
                    </a:lnTo>
                    <a:cubicBezTo>
                      <a:pt x="981162" y="49300"/>
                      <a:pt x="1021941" y="106847"/>
                      <a:pt x="1021941" y="173919"/>
                    </a:cubicBezTo>
                    <a:lnTo>
                      <a:pt x="1021941" y="980432"/>
                    </a:lnTo>
                    <a:lnTo>
                      <a:pt x="698091" y="980432"/>
                    </a:lnTo>
                    <a:lnTo>
                      <a:pt x="698091" y="338241"/>
                    </a:lnTo>
                    <a:lnTo>
                      <a:pt x="88168" y="340486"/>
                    </a:lnTo>
                  </a:path>
                </a:pathLst>
              </a:custGeom>
              <a:pattFill prst="dkVert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91" name="フリーフォーム 1290"/>
              <p:cNvSpPr/>
              <p:nvPr/>
            </p:nvSpPr>
            <p:spPr bwMode="auto">
              <a:xfrm>
                <a:off x="3011330" y="5439414"/>
                <a:ext cx="189622" cy="85126"/>
              </a:xfrm>
              <a:custGeom>
                <a:avLst/>
                <a:gdLst>
                  <a:gd name="connsiteX0" fmla="*/ 206397 w 412795"/>
                  <a:gd name="connsiteY0" fmla="*/ 0 h 72086"/>
                  <a:gd name="connsiteX1" fmla="*/ 371176 w 412795"/>
                  <a:gd name="connsiteY1" fmla="*/ 18926 h 72086"/>
                  <a:gd name="connsiteX2" fmla="*/ 412795 w 412795"/>
                  <a:gd name="connsiteY2" fmla="*/ 36043 h 72086"/>
                  <a:gd name="connsiteX3" fmla="*/ 371176 w 412795"/>
                  <a:gd name="connsiteY3" fmla="*/ 53160 h 72086"/>
                  <a:gd name="connsiteX4" fmla="*/ 206397 w 412795"/>
                  <a:gd name="connsiteY4" fmla="*/ 72086 h 72086"/>
                  <a:gd name="connsiteX5" fmla="*/ 41619 w 412795"/>
                  <a:gd name="connsiteY5" fmla="*/ 53160 h 72086"/>
                  <a:gd name="connsiteX6" fmla="*/ 0 w 412795"/>
                  <a:gd name="connsiteY6" fmla="*/ 36043 h 72086"/>
                  <a:gd name="connsiteX7" fmla="*/ 41619 w 412795"/>
                  <a:gd name="connsiteY7" fmla="*/ 18926 h 72086"/>
                  <a:gd name="connsiteX8" fmla="*/ 206397 w 412795"/>
                  <a:gd name="connsiteY8" fmla="*/ 0 h 72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795" h="72086">
                    <a:moveTo>
                      <a:pt x="206397" y="0"/>
                    </a:moveTo>
                    <a:cubicBezTo>
                      <a:pt x="270747" y="0"/>
                      <a:pt x="329005" y="7233"/>
                      <a:pt x="371176" y="18926"/>
                    </a:cubicBezTo>
                    <a:lnTo>
                      <a:pt x="412795" y="36043"/>
                    </a:lnTo>
                    <a:lnTo>
                      <a:pt x="371176" y="53160"/>
                    </a:lnTo>
                    <a:cubicBezTo>
                      <a:pt x="329005" y="64854"/>
                      <a:pt x="270747" y="72086"/>
                      <a:pt x="206397" y="72086"/>
                    </a:cubicBezTo>
                    <a:cubicBezTo>
                      <a:pt x="142047" y="72086"/>
                      <a:pt x="83789" y="64854"/>
                      <a:pt x="41619" y="53160"/>
                    </a:cubicBezTo>
                    <a:lnTo>
                      <a:pt x="0" y="36043"/>
                    </a:lnTo>
                    <a:lnTo>
                      <a:pt x="41619" y="18926"/>
                    </a:lnTo>
                    <a:cubicBezTo>
                      <a:pt x="83789" y="7233"/>
                      <a:pt x="142047" y="0"/>
                      <a:pt x="20639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2" name="フリーフォーム 1291"/>
              <p:cNvSpPr/>
              <p:nvPr/>
            </p:nvSpPr>
            <p:spPr bwMode="auto">
              <a:xfrm>
                <a:off x="3011330" y="5472977"/>
                <a:ext cx="189622" cy="18000"/>
              </a:xfrm>
              <a:custGeom>
                <a:avLst/>
                <a:gdLst>
                  <a:gd name="connsiteX0" fmla="*/ 206397 w 412795"/>
                  <a:gd name="connsiteY0" fmla="*/ 0 h 72086"/>
                  <a:gd name="connsiteX1" fmla="*/ 371176 w 412795"/>
                  <a:gd name="connsiteY1" fmla="*/ 18926 h 72086"/>
                  <a:gd name="connsiteX2" fmla="*/ 412795 w 412795"/>
                  <a:gd name="connsiteY2" fmla="*/ 36043 h 72086"/>
                  <a:gd name="connsiteX3" fmla="*/ 371176 w 412795"/>
                  <a:gd name="connsiteY3" fmla="*/ 53160 h 72086"/>
                  <a:gd name="connsiteX4" fmla="*/ 206397 w 412795"/>
                  <a:gd name="connsiteY4" fmla="*/ 72086 h 72086"/>
                  <a:gd name="connsiteX5" fmla="*/ 41619 w 412795"/>
                  <a:gd name="connsiteY5" fmla="*/ 53160 h 72086"/>
                  <a:gd name="connsiteX6" fmla="*/ 0 w 412795"/>
                  <a:gd name="connsiteY6" fmla="*/ 36043 h 72086"/>
                  <a:gd name="connsiteX7" fmla="*/ 41619 w 412795"/>
                  <a:gd name="connsiteY7" fmla="*/ 18926 h 72086"/>
                  <a:gd name="connsiteX8" fmla="*/ 206397 w 412795"/>
                  <a:gd name="connsiteY8" fmla="*/ 0 h 72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795" h="72086">
                    <a:moveTo>
                      <a:pt x="206397" y="0"/>
                    </a:moveTo>
                    <a:cubicBezTo>
                      <a:pt x="270747" y="0"/>
                      <a:pt x="329005" y="7233"/>
                      <a:pt x="371176" y="18926"/>
                    </a:cubicBezTo>
                    <a:lnTo>
                      <a:pt x="412795" y="36043"/>
                    </a:lnTo>
                    <a:lnTo>
                      <a:pt x="371176" y="53160"/>
                    </a:lnTo>
                    <a:cubicBezTo>
                      <a:pt x="329005" y="64854"/>
                      <a:pt x="270747" y="72086"/>
                      <a:pt x="206397" y="72086"/>
                    </a:cubicBezTo>
                    <a:cubicBezTo>
                      <a:pt x="142047" y="72086"/>
                      <a:pt x="83789" y="64854"/>
                      <a:pt x="41619" y="53160"/>
                    </a:cubicBezTo>
                    <a:lnTo>
                      <a:pt x="0" y="36043"/>
                    </a:lnTo>
                    <a:lnTo>
                      <a:pt x="41619" y="18926"/>
                    </a:lnTo>
                    <a:cubicBezTo>
                      <a:pt x="83789" y="7233"/>
                      <a:pt x="142047" y="0"/>
                      <a:pt x="206397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47" name="グループ化 1246"/>
            <p:cNvGrpSpPr/>
            <p:nvPr/>
          </p:nvGrpSpPr>
          <p:grpSpPr>
            <a:xfrm>
              <a:off x="2246850" y="5299977"/>
              <a:ext cx="1740429" cy="1186089"/>
              <a:chOff x="2246850" y="1418857"/>
              <a:chExt cx="1740429" cy="1186089"/>
            </a:xfrm>
          </p:grpSpPr>
          <p:grpSp>
            <p:nvGrpSpPr>
              <p:cNvPr id="1248" name="グループ化 1247"/>
              <p:cNvGrpSpPr/>
              <p:nvPr/>
            </p:nvGrpSpPr>
            <p:grpSpPr>
              <a:xfrm>
                <a:off x="2267233" y="1418857"/>
                <a:ext cx="1710190" cy="1023359"/>
                <a:chOff x="3247060" y="2044370"/>
                <a:chExt cx="3366874" cy="2014700"/>
              </a:xfrm>
            </p:grpSpPr>
            <p:grpSp>
              <p:nvGrpSpPr>
                <p:cNvPr id="1257" name="グループ化 1256"/>
                <p:cNvGrpSpPr/>
                <p:nvPr/>
              </p:nvGrpSpPr>
              <p:grpSpPr>
                <a:xfrm>
                  <a:off x="4075146" y="2044370"/>
                  <a:ext cx="1475985" cy="725695"/>
                  <a:chOff x="3972067" y="1940388"/>
                  <a:chExt cx="1659717" cy="816030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261" name="グループ化 1260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277" name="フリーフォーム 1276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8" name="片側の 2 つの角を丸めた四角形 1277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9" name="角丸四角形 1278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62" name="グループ化 1261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275" name="台形 1274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6" name="台形 1275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263" name="グループ化 1262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270" name="楕円 1269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1" name="角丸四角形 1270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272" name="グループ化 1271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273" name="片側の 2 つの角を丸めた四角形 1272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274" name="片側の 2 つの角を丸めた四角形 1273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264" name="グループ化 1263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267" name="フリーフォーム 1266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68" name="片側の 2 つの角を丸めた四角形 1267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69" name="角丸四角形 1268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65" name="角丸四角形 1264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6" name="角丸四角形 1265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58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正方形/長方形 1258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正方形/長方形 1259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9" name="グループ化 1248"/>
              <p:cNvGrpSpPr/>
              <p:nvPr/>
            </p:nvGrpSpPr>
            <p:grpSpPr>
              <a:xfrm>
                <a:off x="2246850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250" name="フリーフォーム 1249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1" name="フリーフォーム 1250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フリーフォーム 1251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フリーフォーム 1252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フリーフォーム 1253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5" name="フリーフォーム 1254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フリーフォーム 1255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351" name="グループ化 1350"/>
          <p:cNvGrpSpPr/>
          <p:nvPr/>
        </p:nvGrpSpPr>
        <p:grpSpPr>
          <a:xfrm>
            <a:off x="4090277" y="4757028"/>
            <a:ext cx="1740429" cy="1729038"/>
            <a:chOff x="4090277" y="4757028"/>
            <a:chExt cx="1740429" cy="1729038"/>
          </a:xfrm>
        </p:grpSpPr>
        <p:grpSp>
          <p:nvGrpSpPr>
            <p:cNvPr id="1352" name="グループ化 1351"/>
            <p:cNvGrpSpPr/>
            <p:nvPr/>
          </p:nvGrpSpPr>
          <p:grpSpPr>
            <a:xfrm>
              <a:off x="4202156" y="4757028"/>
              <a:ext cx="1516670" cy="1125814"/>
              <a:chOff x="4194180" y="875908"/>
              <a:chExt cx="1516670" cy="1125814"/>
            </a:xfrm>
          </p:grpSpPr>
          <p:sp>
            <p:nvSpPr>
              <p:cNvPr id="1437" name="正方形/長方形 1436"/>
              <p:cNvSpPr/>
              <p:nvPr/>
            </p:nvSpPr>
            <p:spPr bwMode="auto">
              <a:xfrm>
                <a:off x="419418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38" name="グループ化 1437"/>
              <p:cNvGrpSpPr/>
              <p:nvPr/>
            </p:nvGrpSpPr>
            <p:grpSpPr>
              <a:xfrm>
                <a:off x="4194181" y="875908"/>
                <a:ext cx="1516669" cy="1125813"/>
                <a:chOff x="2247610" y="2632365"/>
                <a:chExt cx="3240343" cy="1898170"/>
              </a:xfrm>
              <a:solidFill>
                <a:srgbClr val="FFC000"/>
              </a:solidFill>
            </p:grpSpPr>
            <p:sp>
              <p:nvSpPr>
                <p:cNvPr id="1439" name="正方形/長方形 1438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0" name="正方形/長方形 1439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1" name="正方形/長方形 1440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2" name="正方形/長方形 1441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3" name="正方形/長方形 1442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4" name="正方形/長方形 1443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5" name="正方形/長方形 1444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6" name="正方形/長方形 1445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7" name="正方形/長方形 1446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8" name="正方形/長方形 1447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9" name="正方形/長方形 1448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0" name="正方形/長方形 1449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1" name="正方形/長方形 1450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2" name="正方形/長方形 1451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3" name="正方形/長方形 1452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4" name="正方形/長方形 1453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5" name="正方形/長方形 1454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6" name="正方形/長方形 1455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7" name="正方形/長方形 1456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8" name="正方形/長方形 1457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9" name="正方形/長方形 1458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0" name="正方形/長方形 1459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1" name="正方形/長方形 1460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2" name="正方形/長方形 1461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3" name="正方形/長方形 1462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53" name="グループ化 1352"/>
            <p:cNvGrpSpPr/>
            <p:nvPr/>
          </p:nvGrpSpPr>
          <p:grpSpPr>
            <a:xfrm>
              <a:off x="4576557" y="4830200"/>
              <a:ext cx="767868" cy="848334"/>
              <a:chOff x="4287242" y="4721509"/>
              <a:chExt cx="1437727" cy="1588392"/>
            </a:xfrm>
          </p:grpSpPr>
          <p:grpSp>
            <p:nvGrpSpPr>
              <p:cNvPr id="1395" name="グループ化 1394"/>
              <p:cNvGrpSpPr/>
              <p:nvPr/>
            </p:nvGrpSpPr>
            <p:grpSpPr>
              <a:xfrm>
                <a:off x="4552905" y="4760089"/>
                <a:ext cx="842822" cy="1549812"/>
                <a:chOff x="4769543" y="4456556"/>
                <a:chExt cx="842822" cy="1549812"/>
              </a:xfrm>
            </p:grpSpPr>
            <p:sp>
              <p:nvSpPr>
                <p:cNvPr id="1406" name="角丸四角形 1405"/>
                <p:cNvSpPr/>
                <p:nvPr/>
              </p:nvSpPr>
              <p:spPr bwMode="auto">
                <a:xfrm>
                  <a:off x="4803020" y="4456556"/>
                  <a:ext cx="779112" cy="674441"/>
                </a:xfrm>
                <a:prstGeom prst="roundRect">
                  <a:avLst>
                    <a:gd name="adj" fmla="val 44532"/>
                  </a:avLst>
                </a:prstGeom>
                <a:solidFill>
                  <a:schemeClr val="bg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07" name="フリーフォーム 1406"/>
                <p:cNvSpPr/>
                <p:nvPr/>
              </p:nvSpPr>
              <p:spPr>
                <a:xfrm>
                  <a:off x="4871867" y="5239329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8" name="台形 1407"/>
                <p:cNvSpPr/>
                <p:nvPr/>
              </p:nvSpPr>
              <p:spPr>
                <a:xfrm rot="10800000">
                  <a:off x="5010795" y="5424577"/>
                  <a:ext cx="360318" cy="271728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409" name="グループ化 1408"/>
                <p:cNvGrpSpPr/>
                <p:nvPr/>
              </p:nvGrpSpPr>
              <p:grpSpPr>
                <a:xfrm rot="20700000">
                  <a:off x="4769543" y="4807355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435" name="円/楕円 76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6" name="円/楕円 76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410" name="グループ化 1409"/>
                <p:cNvGrpSpPr/>
                <p:nvPr/>
              </p:nvGrpSpPr>
              <p:grpSpPr>
                <a:xfrm rot="900000" flipH="1">
                  <a:off x="5455072" y="4807356"/>
                  <a:ext cx="157293" cy="225307"/>
                  <a:chOff x="354807" y="2970062"/>
                  <a:chExt cx="200025" cy="257174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433" name="円/楕円 7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434" name="円/楕円 7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11" name="片側の 2 つの角を丸めた四角形 1410"/>
                <p:cNvSpPr/>
                <p:nvPr/>
              </p:nvSpPr>
              <p:spPr bwMode="auto">
                <a:xfrm>
                  <a:off x="5322234" y="5632003"/>
                  <a:ext cx="197166" cy="194206"/>
                </a:xfrm>
                <a:prstGeom prst="round2SameRect">
                  <a:avLst>
                    <a:gd name="adj1" fmla="val 0"/>
                    <a:gd name="adj2" fmla="val 27784"/>
                  </a:avLst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12" name="角丸四角形 1411"/>
                <p:cNvSpPr/>
                <p:nvPr/>
              </p:nvSpPr>
              <p:spPr bwMode="auto">
                <a:xfrm>
                  <a:off x="4847196" y="4520219"/>
                  <a:ext cx="696792" cy="780860"/>
                </a:xfrm>
                <a:prstGeom prst="roundRect">
                  <a:avLst>
                    <a:gd name="adj" fmla="val 4453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413" name="楕円 1412"/>
                <p:cNvSpPr/>
                <p:nvPr/>
              </p:nvSpPr>
              <p:spPr bwMode="auto">
                <a:xfrm>
                  <a:off x="4970344" y="49130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4" name="月 1413"/>
                <p:cNvSpPr/>
                <p:nvPr/>
              </p:nvSpPr>
              <p:spPr bwMode="auto">
                <a:xfrm rot="16200000">
                  <a:off x="4987934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5" name="楕円 1414"/>
                <p:cNvSpPr/>
                <p:nvPr/>
              </p:nvSpPr>
              <p:spPr bwMode="auto">
                <a:xfrm>
                  <a:off x="5333828" y="4913097"/>
                  <a:ext cx="80899" cy="80899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6" name="月 1415"/>
                <p:cNvSpPr/>
                <p:nvPr/>
              </p:nvSpPr>
              <p:spPr bwMode="auto">
                <a:xfrm rot="16200000">
                  <a:off x="5351418" y="4732414"/>
                  <a:ext cx="45720" cy="215868"/>
                </a:xfrm>
                <a:prstGeom prst="moon">
                  <a:avLst>
                    <a:gd name="adj" fmla="val 75966"/>
                  </a:avLst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7" name="月 1416"/>
                <p:cNvSpPr/>
                <p:nvPr/>
              </p:nvSpPr>
              <p:spPr bwMode="auto">
                <a:xfrm rot="16200000" flipH="1">
                  <a:off x="5172732" y="5073332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8" name="フリーフォーム 1417"/>
                <p:cNvSpPr/>
                <p:nvPr/>
              </p:nvSpPr>
              <p:spPr bwMode="auto">
                <a:xfrm rot="2700000">
                  <a:off x="5013783" y="5048227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19" name="フリーフォーム 1418"/>
                <p:cNvSpPr/>
                <p:nvPr/>
              </p:nvSpPr>
              <p:spPr bwMode="auto">
                <a:xfrm rot="18900000" flipH="1">
                  <a:off x="5332835" y="5043484"/>
                  <a:ext cx="45719" cy="147631"/>
                </a:xfrm>
                <a:custGeom>
                  <a:avLst/>
                  <a:gdLst>
                    <a:gd name="connsiteX0" fmla="*/ 74533 w 74533"/>
                    <a:gd name="connsiteY0" fmla="*/ 0 h 201299"/>
                    <a:gd name="connsiteX1" fmla="*/ 46863 w 74533"/>
                    <a:gd name="connsiteY1" fmla="*/ 37173 h 201299"/>
                    <a:gd name="connsiteX2" fmla="*/ 32715 w 74533"/>
                    <a:gd name="connsiteY2" fmla="*/ 100651 h 201299"/>
                    <a:gd name="connsiteX3" fmla="*/ 46863 w 74533"/>
                    <a:gd name="connsiteY3" fmla="*/ 164130 h 201299"/>
                    <a:gd name="connsiteX4" fmla="*/ 74530 w 74533"/>
                    <a:gd name="connsiteY4" fmla="*/ 201299 h 201299"/>
                    <a:gd name="connsiteX5" fmla="*/ 47807 w 74533"/>
                    <a:gd name="connsiteY5" fmla="*/ 187709 h 201299"/>
                    <a:gd name="connsiteX6" fmla="*/ 0 w 74533"/>
                    <a:gd name="connsiteY6" fmla="*/ 100650 h 201299"/>
                    <a:gd name="connsiteX7" fmla="*/ 47807 w 74533"/>
                    <a:gd name="connsiteY7" fmla="*/ 13591 h 201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4533" h="201299">
                      <a:moveTo>
                        <a:pt x="74533" y="0"/>
                      </a:moveTo>
                      <a:lnTo>
                        <a:pt x="46863" y="37173"/>
                      </a:lnTo>
                      <a:cubicBezTo>
                        <a:pt x="37753" y="56684"/>
                        <a:pt x="32715" y="78135"/>
                        <a:pt x="32715" y="100651"/>
                      </a:cubicBezTo>
                      <a:cubicBezTo>
                        <a:pt x="32715" y="123168"/>
                        <a:pt x="37753" y="144619"/>
                        <a:pt x="46863" y="164130"/>
                      </a:cubicBezTo>
                      <a:lnTo>
                        <a:pt x="74530" y="201299"/>
                      </a:lnTo>
                      <a:lnTo>
                        <a:pt x="47807" y="187709"/>
                      </a:lnTo>
                      <a:cubicBezTo>
                        <a:pt x="18270" y="165429"/>
                        <a:pt x="0" y="134649"/>
                        <a:pt x="0" y="100650"/>
                      </a:cubicBezTo>
                      <a:cubicBezTo>
                        <a:pt x="0" y="66652"/>
                        <a:pt x="18270" y="35872"/>
                        <a:pt x="47807" y="1359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0" name="フリーフォーム 1419"/>
                <p:cNvSpPr/>
                <p:nvPr/>
              </p:nvSpPr>
              <p:spPr bwMode="auto">
                <a:xfrm>
                  <a:off x="4870827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1" name="フリーフォーム 1420"/>
                <p:cNvSpPr/>
                <p:nvPr/>
              </p:nvSpPr>
              <p:spPr bwMode="auto">
                <a:xfrm>
                  <a:off x="4870827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2" name="フリーフォーム 1421"/>
                <p:cNvSpPr/>
                <p:nvPr/>
              </p:nvSpPr>
              <p:spPr bwMode="auto">
                <a:xfrm>
                  <a:off x="5436612" y="4901172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3" name="フリーフォーム 1422"/>
                <p:cNvSpPr/>
                <p:nvPr/>
              </p:nvSpPr>
              <p:spPr bwMode="auto">
                <a:xfrm>
                  <a:off x="5436612" y="4944987"/>
                  <a:ext cx="83089" cy="29465"/>
                </a:xfrm>
                <a:custGeom>
                  <a:avLst/>
                  <a:gdLst>
                    <a:gd name="connsiteX0" fmla="*/ 42497 w 83089"/>
                    <a:gd name="connsiteY0" fmla="*/ 0 h 29465"/>
                    <a:gd name="connsiteX1" fmla="*/ 81397 w 83089"/>
                    <a:gd name="connsiteY1" fmla="*/ 11848 h 29465"/>
                    <a:gd name="connsiteX2" fmla="*/ 83089 w 83089"/>
                    <a:gd name="connsiteY2" fmla="*/ 13694 h 29465"/>
                    <a:gd name="connsiteX3" fmla="*/ 79491 w 83089"/>
                    <a:gd name="connsiteY3" fmla="*/ 17618 h 29465"/>
                    <a:gd name="connsiteX4" fmla="*/ 40592 w 83089"/>
                    <a:gd name="connsiteY4" fmla="*/ 29465 h 29465"/>
                    <a:gd name="connsiteX5" fmla="*/ 1693 w 83089"/>
                    <a:gd name="connsiteY5" fmla="*/ 17618 h 29465"/>
                    <a:gd name="connsiteX6" fmla="*/ 0 w 83089"/>
                    <a:gd name="connsiteY6" fmla="*/ 15772 h 29465"/>
                    <a:gd name="connsiteX7" fmla="*/ 3598 w 83089"/>
                    <a:gd name="connsiteY7" fmla="*/ 11848 h 29465"/>
                    <a:gd name="connsiteX8" fmla="*/ 42497 w 83089"/>
                    <a:gd name="connsiteY8" fmla="*/ 0 h 29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089" h="29465">
                      <a:moveTo>
                        <a:pt x="42497" y="0"/>
                      </a:moveTo>
                      <a:cubicBezTo>
                        <a:pt x="57688" y="0"/>
                        <a:pt x="71441" y="4528"/>
                        <a:pt x="81397" y="11848"/>
                      </a:cubicBezTo>
                      <a:lnTo>
                        <a:pt x="83089" y="13694"/>
                      </a:lnTo>
                      <a:lnTo>
                        <a:pt x="79491" y="17618"/>
                      </a:lnTo>
                      <a:cubicBezTo>
                        <a:pt x="69536" y="24938"/>
                        <a:pt x="55783" y="29465"/>
                        <a:pt x="40592" y="29465"/>
                      </a:cubicBezTo>
                      <a:cubicBezTo>
                        <a:pt x="25401" y="29465"/>
                        <a:pt x="11648" y="24938"/>
                        <a:pt x="1693" y="17618"/>
                      </a:cubicBezTo>
                      <a:lnTo>
                        <a:pt x="0" y="15772"/>
                      </a:lnTo>
                      <a:lnTo>
                        <a:pt x="3598" y="11848"/>
                      </a:lnTo>
                      <a:cubicBezTo>
                        <a:pt x="13553" y="4528"/>
                        <a:pt x="27306" y="0"/>
                        <a:pt x="42497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4" name="楕円 1423"/>
                <p:cNvSpPr/>
                <p:nvPr/>
              </p:nvSpPr>
              <p:spPr bwMode="auto">
                <a:xfrm>
                  <a:off x="5123582" y="4991100"/>
                  <a:ext cx="132314" cy="68442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5" name="台形 1424"/>
                <p:cNvSpPr/>
                <p:nvPr/>
              </p:nvSpPr>
              <p:spPr>
                <a:xfrm rot="10800000" flipV="1">
                  <a:off x="5118546" y="5482650"/>
                  <a:ext cx="148236" cy="498032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6" name="台形 1425"/>
                <p:cNvSpPr/>
                <p:nvPr/>
              </p:nvSpPr>
              <p:spPr>
                <a:xfrm rot="10800000">
                  <a:off x="5118546" y="5381976"/>
                  <a:ext cx="148236" cy="111366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C00000">
                    <a:alpha val="98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7" name="平行四辺形 1426"/>
                <p:cNvSpPr/>
                <p:nvPr/>
              </p:nvSpPr>
              <p:spPr>
                <a:xfrm>
                  <a:off x="501550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8" name="平行四辺形 1427"/>
                <p:cNvSpPr/>
                <p:nvPr/>
              </p:nvSpPr>
              <p:spPr>
                <a:xfrm flipH="1">
                  <a:off x="5195486" y="5373280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pattFill prst="openDmnd">
                  <a:fgClr>
                    <a:schemeClr val="tx1"/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9" name="フリーフォーム 1428"/>
                <p:cNvSpPr/>
                <p:nvPr/>
              </p:nvSpPr>
              <p:spPr>
                <a:xfrm>
                  <a:off x="4790904" y="5390418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2261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403225 w 800100"/>
                    <a:gd name="connsiteY2" fmla="*/ 400048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237853 w 800100"/>
                    <a:gd name="connsiteY1" fmla="*/ 0 h 615950"/>
                    <a:gd name="connsiteX2" fmla="*/ 399415 w 800100"/>
                    <a:gd name="connsiteY2" fmla="*/ 272413 h 615950"/>
                    <a:gd name="connsiteX3" fmla="*/ 553357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237853" y="0"/>
                      </a:lnTo>
                      <a:lnTo>
                        <a:pt x="399415" y="272413"/>
                      </a:lnTo>
                      <a:lnTo>
                        <a:pt x="553357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0" name="フリーフォーム 1429"/>
                <p:cNvSpPr/>
                <p:nvPr/>
              </p:nvSpPr>
              <p:spPr>
                <a:xfrm flipH="1">
                  <a:off x="5001436" y="5372909"/>
                  <a:ext cx="379036" cy="294108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1" name="楕円 1430"/>
                <p:cNvSpPr/>
                <p:nvPr/>
              </p:nvSpPr>
              <p:spPr bwMode="auto">
                <a:xfrm>
                  <a:off x="5157282" y="574171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2" name="楕円 1431"/>
                <p:cNvSpPr/>
                <p:nvPr/>
              </p:nvSpPr>
              <p:spPr bwMode="auto">
                <a:xfrm>
                  <a:off x="5157282" y="5890301"/>
                  <a:ext cx="65150" cy="6515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96" name="楕円 1136"/>
              <p:cNvSpPr/>
              <p:nvPr/>
            </p:nvSpPr>
            <p:spPr bwMode="auto">
              <a:xfrm>
                <a:off x="4801673" y="47832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7" name="楕円 1136"/>
              <p:cNvSpPr/>
              <p:nvPr/>
            </p:nvSpPr>
            <p:spPr bwMode="auto">
              <a:xfrm>
                <a:off x="4625766" y="49991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8" name="楕円 1136"/>
              <p:cNvSpPr/>
              <p:nvPr/>
            </p:nvSpPr>
            <p:spPr bwMode="auto">
              <a:xfrm>
                <a:off x="4913433" y="491531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9" name="角丸四角形 159"/>
              <p:cNvSpPr/>
              <p:nvPr/>
            </p:nvSpPr>
            <p:spPr>
              <a:xfrm rot="20591968">
                <a:off x="4731783" y="6046451"/>
                <a:ext cx="285989" cy="186310"/>
              </a:xfrm>
              <a:custGeom>
                <a:avLst/>
                <a:gdLst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60456 w 362616"/>
                  <a:gd name="connsiteY15" fmla="*/ 162121 h 321621"/>
                  <a:gd name="connsiteX16" fmla="*/ 40671 w 362616"/>
                  <a:gd name="connsiteY16" fmla="*/ 127981 h 321621"/>
                  <a:gd name="connsiteX17" fmla="*/ 31146 w 362616"/>
                  <a:gd name="connsiteY17" fmla="*/ 44291 h 321621"/>
                  <a:gd name="connsiteX18" fmla="*/ 75437 w 362616"/>
                  <a:gd name="connsiteY18" fmla="*/ 0 h 321621"/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40671 w 362616"/>
                  <a:gd name="connsiteY15" fmla="*/ 127981 h 321621"/>
                  <a:gd name="connsiteX16" fmla="*/ 31146 w 362616"/>
                  <a:gd name="connsiteY16" fmla="*/ 44291 h 321621"/>
                  <a:gd name="connsiteX17" fmla="*/ 75437 w 362616"/>
                  <a:gd name="connsiteY17" fmla="*/ 0 h 321621"/>
                  <a:gd name="connsiteX0" fmla="*/ 75871 w 363050"/>
                  <a:gd name="connsiteY0" fmla="*/ 0 h 321621"/>
                  <a:gd name="connsiteX1" fmla="*/ 318759 w 363050"/>
                  <a:gd name="connsiteY1" fmla="*/ 0 h 321621"/>
                  <a:gd name="connsiteX2" fmla="*/ 363050 w 363050"/>
                  <a:gd name="connsiteY2" fmla="*/ 44291 h 321621"/>
                  <a:gd name="connsiteX3" fmla="*/ 318759 w 363050"/>
                  <a:gd name="connsiteY3" fmla="*/ 88582 h 321621"/>
                  <a:gd name="connsiteX4" fmla="*/ 262416 w 363050"/>
                  <a:gd name="connsiteY4" fmla="*/ 88582 h 321621"/>
                  <a:gd name="connsiteX5" fmla="*/ 294897 w 363050"/>
                  <a:gd name="connsiteY5" fmla="*/ 127981 h 321621"/>
                  <a:gd name="connsiteX6" fmla="*/ 257228 w 363050"/>
                  <a:gd name="connsiteY6" fmla="*/ 169529 h 321621"/>
                  <a:gd name="connsiteX7" fmla="*/ 277013 w 363050"/>
                  <a:gd name="connsiteY7" fmla="*/ 203669 h 321621"/>
                  <a:gd name="connsiteX8" fmla="*/ 239340 w 363050"/>
                  <a:gd name="connsiteY8" fmla="*/ 245219 h 321621"/>
                  <a:gd name="connsiteX9" fmla="*/ 254226 w 363050"/>
                  <a:gd name="connsiteY9" fmla="*/ 277330 h 321621"/>
                  <a:gd name="connsiteX10" fmla="*/ 209935 w 363050"/>
                  <a:gd name="connsiteY10" fmla="*/ 321621 h 321621"/>
                  <a:gd name="connsiteX11" fmla="*/ 44725 w 363050"/>
                  <a:gd name="connsiteY11" fmla="*/ 321621 h 321621"/>
                  <a:gd name="connsiteX12" fmla="*/ 434 w 363050"/>
                  <a:gd name="connsiteY12" fmla="*/ 277330 h 321621"/>
                  <a:gd name="connsiteX13" fmla="*/ 23221 w 363050"/>
                  <a:gd name="connsiteY13" fmla="*/ 203669 h 321621"/>
                  <a:gd name="connsiteX14" fmla="*/ 41105 w 363050"/>
                  <a:gd name="connsiteY14" fmla="*/ 127981 h 321621"/>
                  <a:gd name="connsiteX15" fmla="*/ 31580 w 363050"/>
                  <a:gd name="connsiteY15" fmla="*/ 44291 h 321621"/>
                  <a:gd name="connsiteX16" fmla="*/ 75871 w 363050"/>
                  <a:gd name="connsiteY16" fmla="*/ 0 h 321621"/>
                  <a:gd name="connsiteX0" fmla="*/ 75583 w 362762"/>
                  <a:gd name="connsiteY0" fmla="*/ 0 h 321621"/>
                  <a:gd name="connsiteX1" fmla="*/ 318471 w 362762"/>
                  <a:gd name="connsiteY1" fmla="*/ 0 h 321621"/>
                  <a:gd name="connsiteX2" fmla="*/ 362762 w 362762"/>
                  <a:gd name="connsiteY2" fmla="*/ 44291 h 321621"/>
                  <a:gd name="connsiteX3" fmla="*/ 318471 w 362762"/>
                  <a:gd name="connsiteY3" fmla="*/ 88582 h 321621"/>
                  <a:gd name="connsiteX4" fmla="*/ 262128 w 362762"/>
                  <a:gd name="connsiteY4" fmla="*/ 88582 h 321621"/>
                  <a:gd name="connsiteX5" fmla="*/ 294609 w 362762"/>
                  <a:gd name="connsiteY5" fmla="*/ 127981 h 321621"/>
                  <a:gd name="connsiteX6" fmla="*/ 256940 w 362762"/>
                  <a:gd name="connsiteY6" fmla="*/ 169529 h 321621"/>
                  <a:gd name="connsiteX7" fmla="*/ 276725 w 362762"/>
                  <a:gd name="connsiteY7" fmla="*/ 203669 h 321621"/>
                  <a:gd name="connsiteX8" fmla="*/ 239052 w 362762"/>
                  <a:gd name="connsiteY8" fmla="*/ 245219 h 321621"/>
                  <a:gd name="connsiteX9" fmla="*/ 253938 w 362762"/>
                  <a:gd name="connsiteY9" fmla="*/ 277330 h 321621"/>
                  <a:gd name="connsiteX10" fmla="*/ 209647 w 362762"/>
                  <a:gd name="connsiteY10" fmla="*/ 321621 h 321621"/>
                  <a:gd name="connsiteX11" fmla="*/ 44437 w 362762"/>
                  <a:gd name="connsiteY11" fmla="*/ 321621 h 321621"/>
                  <a:gd name="connsiteX12" fmla="*/ 146 w 362762"/>
                  <a:gd name="connsiteY12" fmla="*/ 277330 h 321621"/>
                  <a:gd name="connsiteX13" fmla="*/ 30553 w 362762"/>
                  <a:gd name="connsiteY13" fmla="*/ 201129 h 321621"/>
                  <a:gd name="connsiteX14" fmla="*/ 40817 w 362762"/>
                  <a:gd name="connsiteY14" fmla="*/ 127981 h 321621"/>
                  <a:gd name="connsiteX15" fmla="*/ 31292 w 362762"/>
                  <a:gd name="connsiteY15" fmla="*/ 44291 h 321621"/>
                  <a:gd name="connsiteX16" fmla="*/ 75583 w 362762"/>
                  <a:gd name="connsiteY16" fmla="*/ 0 h 321621"/>
                  <a:gd name="connsiteX0" fmla="*/ 75575 w 362754"/>
                  <a:gd name="connsiteY0" fmla="*/ 0 h 321621"/>
                  <a:gd name="connsiteX1" fmla="*/ 318463 w 362754"/>
                  <a:gd name="connsiteY1" fmla="*/ 0 h 321621"/>
                  <a:gd name="connsiteX2" fmla="*/ 362754 w 362754"/>
                  <a:gd name="connsiteY2" fmla="*/ 44291 h 321621"/>
                  <a:gd name="connsiteX3" fmla="*/ 318463 w 362754"/>
                  <a:gd name="connsiteY3" fmla="*/ 88582 h 321621"/>
                  <a:gd name="connsiteX4" fmla="*/ 262120 w 362754"/>
                  <a:gd name="connsiteY4" fmla="*/ 88582 h 321621"/>
                  <a:gd name="connsiteX5" fmla="*/ 294601 w 362754"/>
                  <a:gd name="connsiteY5" fmla="*/ 127981 h 321621"/>
                  <a:gd name="connsiteX6" fmla="*/ 256932 w 362754"/>
                  <a:gd name="connsiteY6" fmla="*/ 169529 h 321621"/>
                  <a:gd name="connsiteX7" fmla="*/ 276717 w 362754"/>
                  <a:gd name="connsiteY7" fmla="*/ 203669 h 321621"/>
                  <a:gd name="connsiteX8" fmla="*/ 239044 w 362754"/>
                  <a:gd name="connsiteY8" fmla="*/ 245219 h 321621"/>
                  <a:gd name="connsiteX9" fmla="*/ 253930 w 362754"/>
                  <a:gd name="connsiteY9" fmla="*/ 277330 h 321621"/>
                  <a:gd name="connsiteX10" fmla="*/ 209639 w 362754"/>
                  <a:gd name="connsiteY10" fmla="*/ 321621 h 321621"/>
                  <a:gd name="connsiteX11" fmla="*/ 44429 w 362754"/>
                  <a:gd name="connsiteY11" fmla="*/ 321621 h 321621"/>
                  <a:gd name="connsiteX12" fmla="*/ 138 w 362754"/>
                  <a:gd name="connsiteY12" fmla="*/ 277330 h 321621"/>
                  <a:gd name="connsiteX13" fmla="*/ 30545 w 362754"/>
                  <a:gd name="connsiteY13" fmla="*/ 201129 h 321621"/>
                  <a:gd name="connsiteX14" fmla="*/ 31284 w 362754"/>
                  <a:gd name="connsiteY14" fmla="*/ 44291 h 321621"/>
                  <a:gd name="connsiteX15" fmla="*/ 75575 w 362754"/>
                  <a:gd name="connsiteY15" fmla="*/ 0 h 321621"/>
                  <a:gd name="connsiteX0" fmla="*/ 75597 w 362776"/>
                  <a:gd name="connsiteY0" fmla="*/ 0 h 321632"/>
                  <a:gd name="connsiteX1" fmla="*/ 318485 w 362776"/>
                  <a:gd name="connsiteY1" fmla="*/ 0 h 321632"/>
                  <a:gd name="connsiteX2" fmla="*/ 362776 w 362776"/>
                  <a:gd name="connsiteY2" fmla="*/ 44291 h 321632"/>
                  <a:gd name="connsiteX3" fmla="*/ 318485 w 362776"/>
                  <a:gd name="connsiteY3" fmla="*/ 88582 h 321632"/>
                  <a:gd name="connsiteX4" fmla="*/ 262142 w 362776"/>
                  <a:gd name="connsiteY4" fmla="*/ 88582 h 321632"/>
                  <a:gd name="connsiteX5" fmla="*/ 294623 w 362776"/>
                  <a:gd name="connsiteY5" fmla="*/ 127981 h 321632"/>
                  <a:gd name="connsiteX6" fmla="*/ 256954 w 362776"/>
                  <a:gd name="connsiteY6" fmla="*/ 169529 h 321632"/>
                  <a:gd name="connsiteX7" fmla="*/ 276739 w 362776"/>
                  <a:gd name="connsiteY7" fmla="*/ 203669 h 321632"/>
                  <a:gd name="connsiteX8" fmla="*/ 239066 w 362776"/>
                  <a:gd name="connsiteY8" fmla="*/ 245219 h 321632"/>
                  <a:gd name="connsiteX9" fmla="*/ 253952 w 362776"/>
                  <a:gd name="connsiteY9" fmla="*/ 277330 h 321632"/>
                  <a:gd name="connsiteX10" fmla="*/ 209661 w 362776"/>
                  <a:gd name="connsiteY10" fmla="*/ 321621 h 321632"/>
                  <a:gd name="connsiteX11" fmla="*/ 44451 w 362776"/>
                  <a:gd name="connsiteY11" fmla="*/ 321621 h 321632"/>
                  <a:gd name="connsiteX12" fmla="*/ 160 w 362776"/>
                  <a:gd name="connsiteY12" fmla="*/ 277330 h 321632"/>
                  <a:gd name="connsiteX13" fmla="*/ 31306 w 362776"/>
                  <a:gd name="connsiteY13" fmla="*/ 44291 h 321632"/>
                  <a:gd name="connsiteX14" fmla="*/ 75597 w 362776"/>
                  <a:gd name="connsiteY14" fmla="*/ 0 h 321632"/>
                  <a:gd name="connsiteX0" fmla="*/ 116134 w 403313"/>
                  <a:gd name="connsiteY0" fmla="*/ 0 h 321621"/>
                  <a:gd name="connsiteX1" fmla="*/ 359022 w 403313"/>
                  <a:gd name="connsiteY1" fmla="*/ 0 h 321621"/>
                  <a:gd name="connsiteX2" fmla="*/ 403313 w 403313"/>
                  <a:gd name="connsiteY2" fmla="*/ 44291 h 321621"/>
                  <a:gd name="connsiteX3" fmla="*/ 359022 w 403313"/>
                  <a:gd name="connsiteY3" fmla="*/ 88582 h 321621"/>
                  <a:gd name="connsiteX4" fmla="*/ 302679 w 403313"/>
                  <a:gd name="connsiteY4" fmla="*/ 88582 h 321621"/>
                  <a:gd name="connsiteX5" fmla="*/ 335160 w 403313"/>
                  <a:gd name="connsiteY5" fmla="*/ 127981 h 321621"/>
                  <a:gd name="connsiteX6" fmla="*/ 297491 w 403313"/>
                  <a:gd name="connsiteY6" fmla="*/ 169529 h 321621"/>
                  <a:gd name="connsiteX7" fmla="*/ 317276 w 403313"/>
                  <a:gd name="connsiteY7" fmla="*/ 203669 h 321621"/>
                  <a:gd name="connsiteX8" fmla="*/ 279603 w 403313"/>
                  <a:gd name="connsiteY8" fmla="*/ 245219 h 321621"/>
                  <a:gd name="connsiteX9" fmla="*/ 294489 w 403313"/>
                  <a:gd name="connsiteY9" fmla="*/ 277330 h 321621"/>
                  <a:gd name="connsiteX10" fmla="*/ 250198 w 403313"/>
                  <a:gd name="connsiteY10" fmla="*/ 321621 h 321621"/>
                  <a:gd name="connsiteX11" fmla="*/ 84988 w 403313"/>
                  <a:gd name="connsiteY11" fmla="*/ 321621 h 321621"/>
                  <a:gd name="connsiteX12" fmla="*/ 57 w 403313"/>
                  <a:gd name="connsiteY12" fmla="*/ 213830 h 321621"/>
                  <a:gd name="connsiteX13" fmla="*/ 71843 w 403313"/>
                  <a:gd name="connsiteY13" fmla="*/ 44291 h 321621"/>
                  <a:gd name="connsiteX14" fmla="*/ 116134 w 403313"/>
                  <a:gd name="connsiteY14" fmla="*/ 0 h 321621"/>
                  <a:gd name="connsiteX0" fmla="*/ 116214 w 403393"/>
                  <a:gd name="connsiteY0" fmla="*/ 0 h 321621"/>
                  <a:gd name="connsiteX1" fmla="*/ 359102 w 403393"/>
                  <a:gd name="connsiteY1" fmla="*/ 0 h 321621"/>
                  <a:gd name="connsiteX2" fmla="*/ 403393 w 403393"/>
                  <a:gd name="connsiteY2" fmla="*/ 44291 h 321621"/>
                  <a:gd name="connsiteX3" fmla="*/ 359102 w 403393"/>
                  <a:gd name="connsiteY3" fmla="*/ 88582 h 321621"/>
                  <a:gd name="connsiteX4" fmla="*/ 302759 w 403393"/>
                  <a:gd name="connsiteY4" fmla="*/ 88582 h 321621"/>
                  <a:gd name="connsiteX5" fmla="*/ 335240 w 403393"/>
                  <a:gd name="connsiteY5" fmla="*/ 127981 h 321621"/>
                  <a:gd name="connsiteX6" fmla="*/ 297571 w 403393"/>
                  <a:gd name="connsiteY6" fmla="*/ 169529 h 321621"/>
                  <a:gd name="connsiteX7" fmla="*/ 317356 w 403393"/>
                  <a:gd name="connsiteY7" fmla="*/ 203669 h 321621"/>
                  <a:gd name="connsiteX8" fmla="*/ 279683 w 403393"/>
                  <a:gd name="connsiteY8" fmla="*/ 245219 h 321621"/>
                  <a:gd name="connsiteX9" fmla="*/ 294569 w 403393"/>
                  <a:gd name="connsiteY9" fmla="*/ 277330 h 321621"/>
                  <a:gd name="connsiteX10" fmla="*/ 250278 w 403393"/>
                  <a:gd name="connsiteY10" fmla="*/ 321621 h 321621"/>
                  <a:gd name="connsiteX11" fmla="*/ 92688 w 403393"/>
                  <a:gd name="connsiteY11" fmla="*/ 291141 h 321621"/>
                  <a:gd name="connsiteX12" fmla="*/ 137 w 403393"/>
                  <a:gd name="connsiteY12" fmla="*/ 213830 h 321621"/>
                  <a:gd name="connsiteX13" fmla="*/ 71923 w 403393"/>
                  <a:gd name="connsiteY13" fmla="*/ 44291 h 321621"/>
                  <a:gd name="connsiteX14" fmla="*/ 116214 w 403393"/>
                  <a:gd name="connsiteY14" fmla="*/ 0 h 321621"/>
                  <a:gd name="connsiteX0" fmla="*/ 116231 w 403410"/>
                  <a:gd name="connsiteY0" fmla="*/ 0 h 321621"/>
                  <a:gd name="connsiteX1" fmla="*/ 359119 w 403410"/>
                  <a:gd name="connsiteY1" fmla="*/ 0 h 321621"/>
                  <a:gd name="connsiteX2" fmla="*/ 403410 w 403410"/>
                  <a:gd name="connsiteY2" fmla="*/ 44291 h 321621"/>
                  <a:gd name="connsiteX3" fmla="*/ 359119 w 403410"/>
                  <a:gd name="connsiteY3" fmla="*/ 88582 h 321621"/>
                  <a:gd name="connsiteX4" fmla="*/ 302776 w 403410"/>
                  <a:gd name="connsiteY4" fmla="*/ 88582 h 321621"/>
                  <a:gd name="connsiteX5" fmla="*/ 335257 w 403410"/>
                  <a:gd name="connsiteY5" fmla="*/ 127981 h 321621"/>
                  <a:gd name="connsiteX6" fmla="*/ 297588 w 403410"/>
                  <a:gd name="connsiteY6" fmla="*/ 169529 h 321621"/>
                  <a:gd name="connsiteX7" fmla="*/ 317373 w 403410"/>
                  <a:gd name="connsiteY7" fmla="*/ 203669 h 321621"/>
                  <a:gd name="connsiteX8" fmla="*/ 279700 w 403410"/>
                  <a:gd name="connsiteY8" fmla="*/ 245219 h 321621"/>
                  <a:gd name="connsiteX9" fmla="*/ 294586 w 403410"/>
                  <a:gd name="connsiteY9" fmla="*/ 277330 h 321621"/>
                  <a:gd name="connsiteX10" fmla="*/ 250295 w 403410"/>
                  <a:gd name="connsiteY10" fmla="*/ 321621 h 321621"/>
                  <a:gd name="connsiteX11" fmla="*/ 92705 w 403410"/>
                  <a:gd name="connsiteY11" fmla="*/ 291141 h 321621"/>
                  <a:gd name="connsiteX12" fmla="*/ 154 w 403410"/>
                  <a:gd name="connsiteY12" fmla="*/ 213830 h 321621"/>
                  <a:gd name="connsiteX13" fmla="*/ 116231 w 403410"/>
                  <a:gd name="connsiteY13" fmla="*/ 0 h 32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03410" h="321621">
                    <a:moveTo>
                      <a:pt x="116231" y="0"/>
                    </a:moveTo>
                    <a:lnTo>
                      <a:pt x="359119" y="0"/>
                    </a:lnTo>
                    <a:cubicBezTo>
                      <a:pt x="383580" y="0"/>
                      <a:pt x="403410" y="19830"/>
                      <a:pt x="403410" y="44291"/>
                    </a:cubicBezTo>
                    <a:cubicBezTo>
                      <a:pt x="403410" y="68752"/>
                      <a:pt x="383580" y="88582"/>
                      <a:pt x="359119" y="88582"/>
                    </a:cubicBezTo>
                    <a:lnTo>
                      <a:pt x="302776" y="88582"/>
                    </a:lnTo>
                    <a:cubicBezTo>
                      <a:pt x="321947" y="91009"/>
                      <a:pt x="335257" y="107941"/>
                      <a:pt x="335257" y="127981"/>
                    </a:cubicBezTo>
                    <a:cubicBezTo>
                      <a:pt x="335257" y="150070"/>
                      <a:pt x="319086" y="168383"/>
                      <a:pt x="297588" y="169529"/>
                    </a:cubicBezTo>
                    <a:cubicBezTo>
                      <a:pt x="310093" y="175726"/>
                      <a:pt x="317373" y="188847"/>
                      <a:pt x="317373" y="203669"/>
                    </a:cubicBezTo>
                    <a:cubicBezTo>
                      <a:pt x="317373" y="225760"/>
                      <a:pt x="301199" y="244075"/>
                      <a:pt x="279700" y="245219"/>
                    </a:cubicBezTo>
                    <a:cubicBezTo>
                      <a:pt x="289045" y="252763"/>
                      <a:pt x="294586" y="264399"/>
                      <a:pt x="294586" y="277330"/>
                    </a:cubicBezTo>
                    <a:cubicBezTo>
                      <a:pt x="294586" y="301791"/>
                      <a:pt x="274756" y="321621"/>
                      <a:pt x="250295" y="321621"/>
                    </a:cubicBezTo>
                    <a:lnTo>
                      <a:pt x="92705" y="291141"/>
                    </a:lnTo>
                    <a:cubicBezTo>
                      <a:pt x="68244" y="291141"/>
                      <a:pt x="-3767" y="262353"/>
                      <a:pt x="154" y="213830"/>
                    </a:cubicBezTo>
                    <a:cubicBezTo>
                      <a:pt x="4075" y="165307"/>
                      <a:pt x="56404" y="35638"/>
                      <a:pt x="116231" y="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00" name="角丸四角形 177"/>
              <p:cNvSpPr/>
              <p:nvPr/>
            </p:nvSpPr>
            <p:spPr>
              <a:xfrm rot="18335855" flipV="1">
                <a:off x="4266596" y="5905649"/>
                <a:ext cx="536287" cy="22484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  <a:gd name="connsiteX5" fmla="*/ 800381 w 800381"/>
                  <a:gd name="connsiteY5" fmla="*/ 103 h 335571"/>
                  <a:gd name="connsiteX0" fmla="*/ 800381 w 800381"/>
                  <a:gd name="connsiteY0" fmla="*/ 359477 h 359477"/>
                  <a:gd name="connsiteX1" fmla="*/ 167734 w 800381"/>
                  <a:gd name="connsiteY1" fmla="*/ 359477 h 359477"/>
                  <a:gd name="connsiteX2" fmla="*/ 0 w 800381"/>
                  <a:gd name="connsiteY2" fmla="*/ 191743 h 359477"/>
                  <a:gd name="connsiteX3" fmla="*/ 167734 w 800381"/>
                  <a:gd name="connsiteY3" fmla="*/ 24009 h 359477"/>
                  <a:gd name="connsiteX4" fmla="*/ 509081 w 800381"/>
                  <a:gd name="connsiteY4" fmla="*/ 26923 h 359477"/>
                  <a:gd name="connsiteX5" fmla="*/ 782970 w 800381"/>
                  <a:gd name="connsiteY5" fmla="*/ 19 h 359477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571">
                    <a:moveTo>
                      <a:pt x="800381" y="335571"/>
                    </a:moveTo>
                    <a:lnTo>
                      <a:pt x="167734" y="335571"/>
                    </a:lnTo>
                    <a:cubicBezTo>
                      <a:pt x="75097" y="335571"/>
                      <a:pt x="0" y="260474"/>
                      <a:pt x="0" y="167837"/>
                    </a:cubicBezTo>
                    <a:cubicBezTo>
                      <a:pt x="0" y="75200"/>
                      <a:pt x="36845" y="28479"/>
                      <a:pt x="167734" y="103"/>
                    </a:cubicBezTo>
                    <a:cubicBezTo>
                      <a:pt x="373600" y="-737"/>
                      <a:pt x="303215" y="3857"/>
                      <a:pt x="509081" y="3017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01" name="台形 1400"/>
              <p:cNvSpPr/>
              <p:nvPr/>
            </p:nvSpPr>
            <p:spPr>
              <a:xfrm rot="16200000" flipH="1">
                <a:off x="4635423" y="6096530"/>
                <a:ext cx="210634" cy="120583"/>
              </a:xfrm>
              <a:prstGeom prst="trapezoid">
                <a:avLst>
                  <a:gd name="adj" fmla="val 11241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02" name="片側の 2 つの角を丸めた四角形 1401"/>
              <p:cNvSpPr/>
              <p:nvPr/>
            </p:nvSpPr>
            <p:spPr>
              <a:xfrm rot="16200000">
                <a:off x="4407641" y="5927070"/>
                <a:ext cx="214670" cy="4554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03" name="フリーフォーム 1402"/>
              <p:cNvSpPr/>
              <p:nvPr/>
            </p:nvSpPr>
            <p:spPr>
              <a:xfrm rot="3289711" flipH="1">
                <a:off x="4974171" y="4770111"/>
                <a:ext cx="363909" cy="266706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04" name="台形 1403"/>
              <p:cNvSpPr/>
              <p:nvPr/>
            </p:nvSpPr>
            <p:spPr>
              <a:xfrm rot="8100000" flipH="1">
                <a:off x="5176733" y="4940139"/>
                <a:ext cx="210634" cy="120583"/>
              </a:xfrm>
              <a:prstGeom prst="trapezoid">
                <a:avLst>
                  <a:gd name="adj" fmla="val 11241"/>
                </a:avLst>
              </a:prstGeom>
              <a:pattFill prst="openDmnd">
                <a:fgClr>
                  <a:schemeClr val="tx1"/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05" name="フリーフォーム 1404"/>
              <p:cNvSpPr/>
              <p:nvPr/>
            </p:nvSpPr>
            <p:spPr>
              <a:xfrm rot="8100000" flipH="1">
                <a:off x="5040228" y="5100945"/>
                <a:ext cx="684741" cy="65692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-1 w 1021941"/>
                  <a:gd name="connsiteY0" fmla="*/ -1 h 980432"/>
                  <a:gd name="connsiteX1" fmla="*/ 852888 w 1021941"/>
                  <a:gd name="connsiteY1" fmla="*/ 8041 h 980432"/>
                  <a:gd name="connsiteX2" fmla="*/ 917152 w 1021941"/>
                  <a:gd name="connsiteY2" fmla="*/ 21015 h 980432"/>
                  <a:gd name="connsiteX3" fmla="*/ 922475 w 1021941"/>
                  <a:gd name="connsiteY3" fmla="*/ 24604 h 980432"/>
                  <a:gd name="connsiteX4" fmla="*/ 923045 w 1021941"/>
                  <a:gd name="connsiteY4" fmla="*/ 24719 h 980432"/>
                  <a:gd name="connsiteX5" fmla="*/ 1021941 w 1021941"/>
                  <a:gd name="connsiteY5" fmla="*/ 173919 h 980432"/>
                  <a:gd name="connsiteX6" fmla="*/ 1021941 w 1021941"/>
                  <a:gd name="connsiteY6" fmla="*/ 980432 h 980432"/>
                  <a:gd name="connsiteX7" fmla="*/ 698091 w 1021941"/>
                  <a:gd name="connsiteY7" fmla="*/ 980432 h 980432"/>
                  <a:gd name="connsiteX8" fmla="*/ 698091 w 1021941"/>
                  <a:gd name="connsiteY8" fmla="*/ 338241 h 980432"/>
                  <a:gd name="connsiteX9" fmla="*/ 88168 w 1021941"/>
                  <a:gd name="connsiteY9" fmla="*/ 340486 h 980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1941" h="980432">
                    <a:moveTo>
                      <a:pt x="-1" y="-1"/>
                    </a:moveTo>
                    <a:lnTo>
                      <a:pt x="852888" y="8041"/>
                    </a:lnTo>
                    <a:cubicBezTo>
                      <a:pt x="875684" y="8041"/>
                      <a:pt x="897400" y="12661"/>
                      <a:pt x="917152" y="21015"/>
                    </a:cubicBezTo>
                    <a:lnTo>
                      <a:pt x="922475" y="24604"/>
                    </a:lnTo>
                    <a:lnTo>
                      <a:pt x="923045" y="24719"/>
                    </a:lnTo>
                    <a:cubicBezTo>
                      <a:pt x="981162" y="49300"/>
                      <a:pt x="1021941" y="106847"/>
                      <a:pt x="1021941" y="173919"/>
                    </a:cubicBezTo>
                    <a:lnTo>
                      <a:pt x="1021941" y="980432"/>
                    </a:lnTo>
                    <a:lnTo>
                      <a:pt x="698091" y="980432"/>
                    </a:lnTo>
                    <a:lnTo>
                      <a:pt x="698091" y="338241"/>
                    </a:lnTo>
                    <a:lnTo>
                      <a:pt x="88168" y="340486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354" name="グループ化 1353"/>
            <p:cNvGrpSpPr/>
            <p:nvPr/>
          </p:nvGrpSpPr>
          <p:grpSpPr>
            <a:xfrm>
              <a:off x="4090277" y="5284895"/>
              <a:ext cx="1740429" cy="1201171"/>
              <a:chOff x="4090277" y="1403775"/>
              <a:chExt cx="1740429" cy="1201171"/>
            </a:xfrm>
          </p:grpSpPr>
          <p:grpSp>
            <p:nvGrpSpPr>
              <p:cNvPr id="1355" name="グループ化 1354"/>
              <p:cNvGrpSpPr/>
              <p:nvPr/>
            </p:nvGrpSpPr>
            <p:grpSpPr>
              <a:xfrm>
                <a:off x="411915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364" name="グループ化 1363"/>
                <p:cNvGrpSpPr/>
                <p:nvPr/>
              </p:nvGrpSpPr>
              <p:grpSpPr>
                <a:xfrm>
                  <a:off x="3959190" y="2014678"/>
                  <a:ext cx="1728197" cy="756024"/>
                  <a:chOff x="3841676" y="1906999"/>
                  <a:chExt cx="19433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368" name="グループ化 1367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392" name="フリーフォーム 1391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3" name="片側の 2 つの角を丸めた四角形 1392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4" name="角丸四角形 1393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69" name="グループ化 1368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390" name="台形 1389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91" name="台形 1390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70" name="グループ化 1369"/>
                  <p:cNvGrpSpPr/>
                  <p:nvPr/>
                </p:nvGrpSpPr>
                <p:grpSpPr>
                  <a:xfrm>
                    <a:off x="3841676" y="2172370"/>
                    <a:ext cx="690046" cy="584763"/>
                    <a:chOff x="4197784" y="1940823"/>
                    <a:chExt cx="959495" cy="813101"/>
                  </a:xfrm>
                  <a:grpFill/>
                </p:grpSpPr>
                <p:sp>
                  <p:nvSpPr>
                    <p:cNvPr id="1387" name="フリーフォーム 1386"/>
                    <p:cNvSpPr/>
                    <p:nvPr/>
                  </p:nvSpPr>
                  <p:spPr bwMode="auto">
                    <a:xfrm>
                      <a:off x="4332798" y="1940823"/>
                      <a:ext cx="644461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8" name="片側の 2 つの角を丸めた四角形 1387"/>
                    <p:cNvSpPr/>
                    <p:nvPr/>
                  </p:nvSpPr>
                  <p:spPr bwMode="auto">
                    <a:xfrm>
                      <a:off x="4197784" y="2573904"/>
                      <a:ext cx="405044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9" name="角丸四角形 1388"/>
                    <p:cNvSpPr/>
                    <p:nvPr/>
                  </p:nvSpPr>
                  <p:spPr bwMode="auto">
                    <a:xfrm rot="1800000">
                      <a:off x="4797239" y="1986236"/>
                      <a:ext cx="360040" cy="225024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71" name="グループ化 1370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383" name="フリーフォーム 1382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4" name="片側の 2 つの角を丸めた四角形 1383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5" name="片側の 2 つの角を丸めた四角形 1384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86" name="角丸四角形 1385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72" name="グループ化 1371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378" name="楕円 1377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9" name="角丸四角形 1378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380" name="グループ化 1379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381" name="片側の 2 つの角を丸めた四角形 1380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382" name="片側の 2 つの角を丸めた四角形 1381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373" name="グループ化 1372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375" name="フリーフォーム 1374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6" name="片側の 2 つの角を丸めた四角形 1375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77" name="角丸四角形 1376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74" name="角丸四角形 1373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65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chemeClr val="bg1">
                      <a:lumMod val="8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6" name="正方形/長方形 1365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7" name="正方形/長方形 1366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6" name="グループ化 1355"/>
              <p:cNvGrpSpPr/>
              <p:nvPr/>
            </p:nvGrpSpPr>
            <p:grpSpPr>
              <a:xfrm>
                <a:off x="4090277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357" name="フリーフォーム 1356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8" name="フリーフォーム 1357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9" name="フリーフォーム 1358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0" name="フリーフォーム 1359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1" name="フリーフォーム 1360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2" name="フリーフォーム 1361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3" name="フリーフォーム 1362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464" name="グループ化 1463"/>
          <p:cNvGrpSpPr/>
          <p:nvPr/>
        </p:nvGrpSpPr>
        <p:grpSpPr>
          <a:xfrm>
            <a:off x="5950226" y="4757028"/>
            <a:ext cx="1740429" cy="1729038"/>
            <a:chOff x="5950226" y="4757028"/>
            <a:chExt cx="1740429" cy="1729038"/>
          </a:xfrm>
        </p:grpSpPr>
        <p:grpSp>
          <p:nvGrpSpPr>
            <p:cNvPr id="1465" name="グループ化 1464"/>
            <p:cNvGrpSpPr/>
            <p:nvPr/>
          </p:nvGrpSpPr>
          <p:grpSpPr>
            <a:xfrm>
              <a:off x="6062105" y="4757028"/>
              <a:ext cx="1516670" cy="1125814"/>
              <a:chOff x="6067970" y="875908"/>
              <a:chExt cx="1516670" cy="1125814"/>
            </a:xfrm>
          </p:grpSpPr>
          <p:sp>
            <p:nvSpPr>
              <p:cNvPr id="1561" name="正方形/長方形 1560"/>
              <p:cNvSpPr/>
              <p:nvPr/>
            </p:nvSpPr>
            <p:spPr bwMode="auto">
              <a:xfrm>
                <a:off x="606797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62" name="グループ化 1561"/>
              <p:cNvGrpSpPr/>
              <p:nvPr/>
            </p:nvGrpSpPr>
            <p:grpSpPr>
              <a:xfrm>
                <a:off x="6067971" y="875908"/>
                <a:ext cx="1516669" cy="1125813"/>
                <a:chOff x="2247610" y="2632365"/>
                <a:chExt cx="3240343" cy="1898170"/>
              </a:xfrm>
              <a:solidFill>
                <a:schemeClr val="bg1">
                  <a:lumMod val="65000"/>
                </a:schemeClr>
              </a:solidFill>
            </p:grpSpPr>
            <p:sp>
              <p:nvSpPr>
                <p:cNvPr id="1563" name="正方形/長方形 1562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4" name="正方形/長方形 1563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5" name="正方形/長方形 1564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6" name="正方形/長方形 1565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7" name="正方形/長方形 1566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8" name="正方形/長方形 1567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9" name="正方形/長方形 1568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0" name="正方形/長方形 1569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1" name="正方形/長方形 1570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2" name="正方形/長方形 1571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3" name="正方形/長方形 1572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4" name="正方形/長方形 1573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5" name="正方形/長方形 1574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6" name="正方形/長方形 1575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7" name="正方形/長方形 1576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8" name="正方形/長方形 1577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9" name="正方形/長方形 1578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0" name="正方形/長方形 1579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1" name="正方形/長方形 1580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2" name="正方形/長方形 1581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3" name="正方形/長方形 1582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4" name="正方形/長方形 1583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5" name="正方形/長方形 1584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6" name="正方形/長方形 1585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7" name="正方形/長方形 1586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66" name="グループ化 1465"/>
            <p:cNvGrpSpPr/>
            <p:nvPr/>
          </p:nvGrpSpPr>
          <p:grpSpPr>
            <a:xfrm>
              <a:off x="6440366" y="4830416"/>
              <a:ext cx="760148" cy="848834"/>
              <a:chOff x="6168778" y="4721507"/>
              <a:chExt cx="1423275" cy="1589327"/>
            </a:xfrm>
          </p:grpSpPr>
          <p:grpSp>
            <p:nvGrpSpPr>
              <p:cNvPr id="1521" name="グループ化 1520"/>
              <p:cNvGrpSpPr/>
              <p:nvPr/>
            </p:nvGrpSpPr>
            <p:grpSpPr>
              <a:xfrm>
                <a:off x="6455840" y="4794513"/>
                <a:ext cx="804129" cy="1510645"/>
                <a:chOff x="6013947" y="4490980"/>
                <a:chExt cx="804129" cy="1510645"/>
              </a:xfrm>
            </p:grpSpPr>
            <p:sp>
              <p:nvSpPr>
                <p:cNvPr id="1532" name="フリーフォーム 1531"/>
                <p:cNvSpPr/>
                <p:nvPr/>
              </p:nvSpPr>
              <p:spPr bwMode="auto">
                <a:xfrm>
                  <a:off x="6038552" y="4490980"/>
                  <a:ext cx="750164" cy="642720"/>
                </a:xfrm>
                <a:custGeom>
                  <a:avLst/>
                  <a:gdLst>
                    <a:gd name="connsiteX0" fmla="*/ 282221 w 733987"/>
                    <a:gd name="connsiteY0" fmla="*/ 0 h 508830"/>
                    <a:gd name="connsiteX1" fmla="*/ 339099 w 733987"/>
                    <a:gd name="connsiteY1" fmla="*/ 5169 h 508830"/>
                    <a:gd name="connsiteX2" fmla="*/ 366994 w 733987"/>
                    <a:gd name="connsiteY2" fmla="*/ 12975 h 508830"/>
                    <a:gd name="connsiteX3" fmla="*/ 394889 w 733987"/>
                    <a:gd name="connsiteY3" fmla="*/ 5169 h 508830"/>
                    <a:gd name="connsiteX4" fmla="*/ 451766 w 733987"/>
                    <a:gd name="connsiteY4" fmla="*/ 0 h 508830"/>
                    <a:gd name="connsiteX5" fmla="*/ 733987 w 733987"/>
                    <a:gd name="connsiteY5" fmla="*/ 254415 h 508830"/>
                    <a:gd name="connsiteX6" fmla="*/ 451766 w 733987"/>
                    <a:gd name="connsiteY6" fmla="*/ 508830 h 508830"/>
                    <a:gd name="connsiteX7" fmla="*/ 394889 w 733987"/>
                    <a:gd name="connsiteY7" fmla="*/ 503661 h 508830"/>
                    <a:gd name="connsiteX8" fmla="*/ 366994 w 733987"/>
                    <a:gd name="connsiteY8" fmla="*/ 495855 h 508830"/>
                    <a:gd name="connsiteX9" fmla="*/ 339099 w 733987"/>
                    <a:gd name="connsiteY9" fmla="*/ 503661 h 508830"/>
                    <a:gd name="connsiteX10" fmla="*/ 282221 w 733987"/>
                    <a:gd name="connsiteY10" fmla="*/ 508830 h 508830"/>
                    <a:gd name="connsiteX11" fmla="*/ 0 w 733987"/>
                    <a:gd name="connsiteY11" fmla="*/ 254415 h 508830"/>
                    <a:gd name="connsiteX12" fmla="*/ 282221 w 733987"/>
                    <a:gd name="connsiteY12" fmla="*/ 0 h 5088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3987" h="508830">
                      <a:moveTo>
                        <a:pt x="282221" y="0"/>
                      </a:moveTo>
                      <a:cubicBezTo>
                        <a:pt x="301705" y="0"/>
                        <a:pt x="320727" y="1780"/>
                        <a:pt x="339099" y="5169"/>
                      </a:cubicBezTo>
                      <a:lnTo>
                        <a:pt x="366994" y="12975"/>
                      </a:lnTo>
                      <a:lnTo>
                        <a:pt x="394889" y="5169"/>
                      </a:lnTo>
                      <a:cubicBezTo>
                        <a:pt x="413261" y="1780"/>
                        <a:pt x="432283" y="0"/>
                        <a:pt x="451766" y="0"/>
                      </a:cubicBezTo>
                      <a:cubicBezTo>
                        <a:pt x="607632" y="0"/>
                        <a:pt x="733987" y="113905"/>
                        <a:pt x="733987" y="254415"/>
                      </a:cubicBezTo>
                      <a:cubicBezTo>
                        <a:pt x="733987" y="394925"/>
                        <a:pt x="607632" y="508830"/>
                        <a:pt x="451766" y="508830"/>
                      </a:cubicBezTo>
                      <a:cubicBezTo>
                        <a:pt x="432283" y="508830"/>
                        <a:pt x="413261" y="507050"/>
                        <a:pt x="394889" y="503661"/>
                      </a:cubicBezTo>
                      <a:lnTo>
                        <a:pt x="366994" y="495855"/>
                      </a:lnTo>
                      <a:lnTo>
                        <a:pt x="339099" y="503661"/>
                      </a:lnTo>
                      <a:cubicBezTo>
                        <a:pt x="320727" y="507050"/>
                        <a:pt x="301705" y="508830"/>
                        <a:pt x="282221" y="508830"/>
                      </a:cubicBezTo>
                      <a:cubicBezTo>
                        <a:pt x="126355" y="508830"/>
                        <a:pt x="0" y="394925"/>
                        <a:pt x="0" y="254415"/>
                      </a:cubicBezTo>
                      <a:cubicBezTo>
                        <a:pt x="0" y="113905"/>
                        <a:pt x="126355" y="0"/>
                        <a:pt x="28222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3" name="台形 1532"/>
                <p:cNvSpPr/>
                <p:nvPr/>
              </p:nvSpPr>
              <p:spPr>
                <a:xfrm>
                  <a:off x="6283824" y="5234586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534" name="グループ化 1533"/>
                <p:cNvGrpSpPr/>
                <p:nvPr/>
              </p:nvGrpSpPr>
              <p:grpSpPr>
                <a:xfrm>
                  <a:off x="6227268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556" name="台形 1555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57" name="台形 1556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58" name="台形 1557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pattFill prst="wdUpDiag">
                    <a:fgClr>
                      <a:srgbClr val="002060"/>
                    </a:fgClr>
                    <a:bgClr>
                      <a:srgbClr val="C0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59" name="平行四辺形 1558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560" name="平行四辺形 1559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35" name="フリーフォーム 1534"/>
                <p:cNvSpPr/>
                <p:nvPr/>
              </p:nvSpPr>
              <p:spPr>
                <a:xfrm>
                  <a:off x="6013947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6" name="平行四辺形 14"/>
                <p:cNvSpPr/>
                <p:nvPr/>
              </p:nvSpPr>
              <p:spPr>
                <a:xfrm flipH="1">
                  <a:off x="6164163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7" name="平行四辺形 14"/>
                <p:cNvSpPr/>
                <p:nvPr/>
              </p:nvSpPr>
              <p:spPr>
                <a:xfrm>
                  <a:off x="6377287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90">
                  <a:fgClr>
                    <a:schemeClr val="accent5">
                      <a:lumMod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538" name="グループ化 1537"/>
                <p:cNvGrpSpPr/>
                <p:nvPr/>
              </p:nvGrpSpPr>
              <p:grpSpPr>
                <a:xfrm>
                  <a:off x="6014390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554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55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39" name="グループ化 1538"/>
                <p:cNvGrpSpPr/>
                <p:nvPr/>
              </p:nvGrpSpPr>
              <p:grpSpPr>
                <a:xfrm flipH="1">
                  <a:off x="6650391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552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53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540" name="円/楕円 840"/>
                <p:cNvSpPr/>
                <p:nvPr/>
              </p:nvSpPr>
              <p:spPr>
                <a:xfrm>
                  <a:off x="6097620" y="4554125"/>
                  <a:ext cx="628412" cy="756397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1" name="フリーフォーム 1540"/>
                <p:cNvSpPr/>
                <p:nvPr/>
              </p:nvSpPr>
              <p:spPr>
                <a:xfrm>
                  <a:off x="6356094" y="4972228"/>
                  <a:ext cx="101024" cy="144292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2" name="月 1541"/>
                <p:cNvSpPr/>
                <p:nvPr/>
              </p:nvSpPr>
              <p:spPr bwMode="auto">
                <a:xfrm rot="16200000" flipH="1">
                  <a:off x="6387960" y="5114987"/>
                  <a:ext cx="45719" cy="182109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3" name="フリーフォーム 1542"/>
                <p:cNvSpPr/>
                <p:nvPr/>
              </p:nvSpPr>
              <p:spPr bwMode="auto">
                <a:xfrm>
                  <a:off x="6095502" y="4526631"/>
                  <a:ext cx="630418" cy="281900"/>
                </a:xfrm>
                <a:custGeom>
                  <a:avLst/>
                  <a:gdLst>
                    <a:gd name="connsiteX0" fmla="*/ 432057 w 707935"/>
                    <a:gd name="connsiteY0" fmla="*/ 1372 h 377383"/>
                    <a:gd name="connsiteX1" fmla="*/ 611389 w 707935"/>
                    <a:gd name="connsiteY1" fmla="*/ 96548 h 377383"/>
                    <a:gd name="connsiteX2" fmla="*/ 704661 w 707935"/>
                    <a:gd name="connsiteY2" fmla="*/ 331061 h 377383"/>
                    <a:gd name="connsiteX3" fmla="*/ 693416 w 707935"/>
                    <a:gd name="connsiteY3" fmla="*/ 362861 h 377383"/>
                    <a:gd name="connsiteX4" fmla="*/ 661615 w 707935"/>
                    <a:gd name="connsiteY4" fmla="*/ 374107 h 377383"/>
                    <a:gd name="connsiteX5" fmla="*/ 427102 w 707935"/>
                    <a:gd name="connsiteY5" fmla="*/ 280834 h 377383"/>
                    <a:gd name="connsiteX6" fmla="*/ 379408 w 707935"/>
                    <a:gd name="connsiteY6" fmla="*/ 222742 h 377383"/>
                    <a:gd name="connsiteX7" fmla="*/ 353968 w 707935"/>
                    <a:gd name="connsiteY7" fmla="*/ 174176 h 377383"/>
                    <a:gd name="connsiteX8" fmla="*/ 328527 w 707935"/>
                    <a:gd name="connsiteY8" fmla="*/ 222744 h 377383"/>
                    <a:gd name="connsiteX9" fmla="*/ 280832 w 707935"/>
                    <a:gd name="connsiteY9" fmla="*/ 280836 h 377383"/>
                    <a:gd name="connsiteX10" fmla="*/ 46320 w 707935"/>
                    <a:gd name="connsiteY10" fmla="*/ 374109 h 377383"/>
                    <a:gd name="connsiteX11" fmla="*/ 14519 w 707935"/>
                    <a:gd name="connsiteY11" fmla="*/ 362863 h 377383"/>
                    <a:gd name="connsiteX12" fmla="*/ 3274 w 707935"/>
                    <a:gd name="connsiteY12" fmla="*/ 331062 h 377383"/>
                    <a:gd name="connsiteX13" fmla="*/ 96546 w 707935"/>
                    <a:gd name="connsiteY13" fmla="*/ 96550 h 377383"/>
                    <a:gd name="connsiteX14" fmla="*/ 331059 w 707935"/>
                    <a:gd name="connsiteY14" fmla="*/ 3276 h 377383"/>
                    <a:gd name="connsiteX15" fmla="*/ 353965 w 707935"/>
                    <a:gd name="connsiteY15" fmla="*/ 11376 h 377383"/>
                    <a:gd name="connsiteX16" fmla="*/ 376875 w 707935"/>
                    <a:gd name="connsiteY16" fmla="*/ 3274 h 377383"/>
                    <a:gd name="connsiteX17" fmla="*/ 432057 w 707935"/>
                    <a:gd name="connsiteY17" fmla="*/ 1372 h 3773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707935" h="377383">
                      <a:moveTo>
                        <a:pt x="432057" y="1372"/>
                      </a:moveTo>
                      <a:cubicBezTo>
                        <a:pt x="490379" y="8298"/>
                        <a:pt x="556131" y="41290"/>
                        <a:pt x="611389" y="96548"/>
                      </a:cubicBezTo>
                      <a:cubicBezTo>
                        <a:pt x="685065" y="170224"/>
                        <a:pt x="719159" y="262558"/>
                        <a:pt x="704661" y="331061"/>
                      </a:cubicBezTo>
                      <a:lnTo>
                        <a:pt x="693416" y="362861"/>
                      </a:lnTo>
                      <a:lnTo>
                        <a:pt x="661615" y="374107"/>
                      </a:lnTo>
                      <a:cubicBezTo>
                        <a:pt x="593112" y="388605"/>
                        <a:pt x="500779" y="354510"/>
                        <a:pt x="427102" y="280834"/>
                      </a:cubicBezTo>
                      <a:cubicBezTo>
                        <a:pt x="408684" y="262415"/>
                        <a:pt x="392738" y="242829"/>
                        <a:pt x="379408" y="222742"/>
                      </a:cubicBezTo>
                      <a:lnTo>
                        <a:pt x="353968" y="174176"/>
                      </a:lnTo>
                      <a:lnTo>
                        <a:pt x="328527" y="222744"/>
                      </a:lnTo>
                      <a:cubicBezTo>
                        <a:pt x="315197" y="242831"/>
                        <a:pt x="299252" y="262417"/>
                        <a:pt x="280832" y="280836"/>
                      </a:cubicBezTo>
                      <a:cubicBezTo>
                        <a:pt x="207157" y="354512"/>
                        <a:pt x="114823" y="388607"/>
                        <a:pt x="46320" y="374109"/>
                      </a:cubicBezTo>
                      <a:lnTo>
                        <a:pt x="14519" y="362863"/>
                      </a:lnTo>
                      <a:lnTo>
                        <a:pt x="3274" y="331062"/>
                      </a:lnTo>
                      <a:cubicBezTo>
                        <a:pt x="-11224" y="262560"/>
                        <a:pt x="22871" y="170226"/>
                        <a:pt x="96546" y="96550"/>
                      </a:cubicBezTo>
                      <a:cubicBezTo>
                        <a:pt x="170223" y="22873"/>
                        <a:pt x="262557" y="-11221"/>
                        <a:pt x="331059" y="3276"/>
                      </a:cubicBezTo>
                      <a:lnTo>
                        <a:pt x="353965" y="11376"/>
                      </a:lnTo>
                      <a:lnTo>
                        <a:pt x="376875" y="3274"/>
                      </a:lnTo>
                      <a:cubicBezTo>
                        <a:pt x="394001" y="-350"/>
                        <a:pt x="412616" y="-938"/>
                        <a:pt x="432057" y="137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4" name="月 1543"/>
                <p:cNvSpPr/>
                <p:nvPr/>
              </p:nvSpPr>
              <p:spPr bwMode="auto">
                <a:xfrm rot="16200000">
                  <a:off x="6224657" y="4747392"/>
                  <a:ext cx="45719" cy="204352"/>
                </a:xfrm>
                <a:prstGeom prst="moon">
                  <a:avLst>
                    <a:gd name="adj" fmla="val 43363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5" name="フリーフォーム 1544"/>
                <p:cNvSpPr/>
                <p:nvPr/>
              </p:nvSpPr>
              <p:spPr bwMode="auto">
                <a:xfrm>
                  <a:off x="6145341" y="4880247"/>
                  <a:ext cx="205014" cy="126572"/>
                </a:xfrm>
                <a:custGeom>
                  <a:avLst/>
                  <a:gdLst>
                    <a:gd name="connsiteX0" fmla="*/ 247727 w 425422"/>
                    <a:gd name="connsiteY0" fmla="*/ 230 h 262648"/>
                    <a:gd name="connsiteX1" fmla="*/ 409271 w 425422"/>
                    <a:gd name="connsiteY1" fmla="*/ 53778 h 262648"/>
                    <a:gd name="connsiteX2" fmla="*/ 425422 w 425422"/>
                    <a:gd name="connsiteY2" fmla="*/ 74329 h 262648"/>
                    <a:gd name="connsiteX3" fmla="*/ 421711 w 425422"/>
                    <a:gd name="connsiteY3" fmla="*/ 100202 h 262648"/>
                    <a:gd name="connsiteX4" fmla="*/ 245062 w 425422"/>
                    <a:gd name="connsiteY4" fmla="*/ 252062 h 262648"/>
                    <a:gd name="connsiteX5" fmla="*/ 16151 w 425422"/>
                    <a:gd name="connsiteY5" fmla="*/ 208871 h 262648"/>
                    <a:gd name="connsiteX6" fmla="*/ 0 w 425422"/>
                    <a:gd name="connsiteY6" fmla="*/ 188320 h 262648"/>
                    <a:gd name="connsiteX7" fmla="*/ 3711 w 425422"/>
                    <a:gd name="connsiteY7" fmla="*/ 162447 h 262648"/>
                    <a:gd name="connsiteX8" fmla="*/ 180359 w 425422"/>
                    <a:gd name="connsiteY8" fmla="*/ 10587 h 262648"/>
                    <a:gd name="connsiteX9" fmla="*/ 247727 w 425422"/>
                    <a:gd name="connsiteY9" fmla="*/ 230 h 262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5422" h="262648">
                      <a:moveTo>
                        <a:pt x="247727" y="230"/>
                      </a:moveTo>
                      <a:cubicBezTo>
                        <a:pt x="313498" y="-2391"/>
                        <a:pt x="372697" y="17508"/>
                        <a:pt x="409271" y="53778"/>
                      </a:cubicBezTo>
                      <a:lnTo>
                        <a:pt x="425422" y="74329"/>
                      </a:lnTo>
                      <a:lnTo>
                        <a:pt x="421711" y="100202"/>
                      </a:lnTo>
                      <a:cubicBezTo>
                        <a:pt x="403658" y="166465"/>
                        <a:pt x="336221" y="227636"/>
                        <a:pt x="245062" y="252062"/>
                      </a:cubicBezTo>
                      <a:cubicBezTo>
                        <a:pt x="153904" y="276488"/>
                        <a:pt x="64916" y="257231"/>
                        <a:pt x="16151" y="208871"/>
                      </a:cubicBezTo>
                      <a:lnTo>
                        <a:pt x="0" y="188320"/>
                      </a:lnTo>
                      <a:lnTo>
                        <a:pt x="3711" y="162447"/>
                      </a:lnTo>
                      <a:cubicBezTo>
                        <a:pt x="21763" y="96184"/>
                        <a:pt x="89201" y="35013"/>
                        <a:pt x="180359" y="10587"/>
                      </a:cubicBezTo>
                      <a:cubicBezTo>
                        <a:pt x="203149" y="4481"/>
                        <a:pt x="225803" y="1104"/>
                        <a:pt x="247727" y="23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6" name="楕円 1545"/>
                <p:cNvSpPr/>
                <p:nvPr/>
              </p:nvSpPr>
              <p:spPr bwMode="auto">
                <a:xfrm>
                  <a:off x="6244351" y="4918517"/>
                  <a:ext cx="68353" cy="65290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47" name="グループ化 1546"/>
                <p:cNvGrpSpPr/>
                <p:nvPr/>
              </p:nvGrpSpPr>
              <p:grpSpPr>
                <a:xfrm flipH="1">
                  <a:off x="6457118" y="4826709"/>
                  <a:ext cx="205014" cy="180111"/>
                  <a:chOff x="6505386" y="4826709"/>
                  <a:chExt cx="205014" cy="180111"/>
                </a:xfrm>
              </p:grpSpPr>
              <p:sp>
                <p:nvSpPr>
                  <p:cNvPr id="1549" name="月 1548"/>
                  <p:cNvSpPr/>
                  <p:nvPr/>
                </p:nvSpPr>
                <p:spPr bwMode="auto">
                  <a:xfrm rot="16200000">
                    <a:off x="6584702" y="4747393"/>
                    <a:ext cx="45719" cy="204352"/>
                  </a:xfrm>
                  <a:prstGeom prst="moon">
                    <a:avLst>
                      <a:gd name="adj" fmla="val 43363"/>
                    </a:avLst>
                  </a:prstGeom>
                  <a:solidFill>
                    <a:schemeClr val="tx1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0" name="フリーフォーム 1549"/>
                  <p:cNvSpPr/>
                  <p:nvPr/>
                </p:nvSpPr>
                <p:spPr bwMode="auto">
                  <a:xfrm>
                    <a:off x="6505386" y="4880248"/>
                    <a:ext cx="205014" cy="126572"/>
                  </a:xfrm>
                  <a:custGeom>
                    <a:avLst/>
                    <a:gdLst>
                      <a:gd name="connsiteX0" fmla="*/ 247727 w 425422"/>
                      <a:gd name="connsiteY0" fmla="*/ 230 h 262648"/>
                      <a:gd name="connsiteX1" fmla="*/ 409271 w 425422"/>
                      <a:gd name="connsiteY1" fmla="*/ 53778 h 262648"/>
                      <a:gd name="connsiteX2" fmla="*/ 425422 w 425422"/>
                      <a:gd name="connsiteY2" fmla="*/ 74329 h 262648"/>
                      <a:gd name="connsiteX3" fmla="*/ 421711 w 425422"/>
                      <a:gd name="connsiteY3" fmla="*/ 100202 h 262648"/>
                      <a:gd name="connsiteX4" fmla="*/ 245062 w 425422"/>
                      <a:gd name="connsiteY4" fmla="*/ 252062 h 262648"/>
                      <a:gd name="connsiteX5" fmla="*/ 16151 w 425422"/>
                      <a:gd name="connsiteY5" fmla="*/ 208871 h 262648"/>
                      <a:gd name="connsiteX6" fmla="*/ 0 w 425422"/>
                      <a:gd name="connsiteY6" fmla="*/ 188320 h 262648"/>
                      <a:gd name="connsiteX7" fmla="*/ 3711 w 425422"/>
                      <a:gd name="connsiteY7" fmla="*/ 162447 h 262648"/>
                      <a:gd name="connsiteX8" fmla="*/ 180359 w 425422"/>
                      <a:gd name="connsiteY8" fmla="*/ 10587 h 262648"/>
                      <a:gd name="connsiteX9" fmla="*/ 247727 w 425422"/>
                      <a:gd name="connsiteY9" fmla="*/ 230 h 262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25422" h="262648">
                        <a:moveTo>
                          <a:pt x="247727" y="230"/>
                        </a:moveTo>
                        <a:cubicBezTo>
                          <a:pt x="313498" y="-2391"/>
                          <a:pt x="372697" y="17508"/>
                          <a:pt x="409271" y="53778"/>
                        </a:cubicBezTo>
                        <a:lnTo>
                          <a:pt x="425422" y="74329"/>
                        </a:lnTo>
                        <a:lnTo>
                          <a:pt x="421711" y="100202"/>
                        </a:lnTo>
                        <a:cubicBezTo>
                          <a:pt x="403658" y="166465"/>
                          <a:pt x="336221" y="227636"/>
                          <a:pt x="245062" y="252062"/>
                        </a:cubicBezTo>
                        <a:cubicBezTo>
                          <a:pt x="153904" y="276488"/>
                          <a:pt x="64916" y="257231"/>
                          <a:pt x="16151" y="208871"/>
                        </a:cubicBezTo>
                        <a:lnTo>
                          <a:pt x="0" y="188320"/>
                        </a:lnTo>
                        <a:lnTo>
                          <a:pt x="3711" y="162447"/>
                        </a:lnTo>
                        <a:cubicBezTo>
                          <a:pt x="21763" y="96184"/>
                          <a:pt x="89201" y="35013"/>
                          <a:pt x="180359" y="10587"/>
                        </a:cubicBezTo>
                        <a:cubicBezTo>
                          <a:pt x="203149" y="4481"/>
                          <a:pt x="225803" y="1104"/>
                          <a:pt x="247727" y="23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1" name="楕円 1550"/>
                  <p:cNvSpPr/>
                  <p:nvPr/>
                </p:nvSpPr>
                <p:spPr bwMode="auto">
                  <a:xfrm>
                    <a:off x="6547138" y="4918518"/>
                    <a:ext cx="68353" cy="65290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48" name="月 1547"/>
                <p:cNvSpPr/>
                <p:nvPr/>
              </p:nvSpPr>
              <p:spPr bwMode="auto">
                <a:xfrm rot="12889395">
                  <a:off x="6331077" y="4598824"/>
                  <a:ext cx="49933" cy="258502"/>
                </a:xfrm>
                <a:prstGeom prst="moon">
                  <a:avLst>
                    <a:gd name="adj" fmla="val 29337"/>
                  </a:avLst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22" name="楕円 1136"/>
              <p:cNvSpPr/>
              <p:nvPr/>
            </p:nvSpPr>
            <p:spPr bwMode="auto">
              <a:xfrm>
                <a:off x="6676193" y="47832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3" name="楕円 1136"/>
              <p:cNvSpPr/>
              <p:nvPr/>
            </p:nvSpPr>
            <p:spPr bwMode="auto">
              <a:xfrm>
                <a:off x="6500286" y="49991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4" name="楕円 1136"/>
              <p:cNvSpPr/>
              <p:nvPr/>
            </p:nvSpPr>
            <p:spPr bwMode="auto">
              <a:xfrm>
                <a:off x="6787953" y="491531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5" name="角丸四角形 159"/>
              <p:cNvSpPr/>
              <p:nvPr/>
            </p:nvSpPr>
            <p:spPr>
              <a:xfrm rot="20591968">
                <a:off x="6613319" y="6071070"/>
                <a:ext cx="285989" cy="186310"/>
              </a:xfrm>
              <a:custGeom>
                <a:avLst/>
                <a:gdLst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60456 w 362616"/>
                  <a:gd name="connsiteY15" fmla="*/ 162121 h 321621"/>
                  <a:gd name="connsiteX16" fmla="*/ 40671 w 362616"/>
                  <a:gd name="connsiteY16" fmla="*/ 127981 h 321621"/>
                  <a:gd name="connsiteX17" fmla="*/ 31146 w 362616"/>
                  <a:gd name="connsiteY17" fmla="*/ 44291 h 321621"/>
                  <a:gd name="connsiteX18" fmla="*/ 75437 w 362616"/>
                  <a:gd name="connsiteY18" fmla="*/ 0 h 321621"/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40671 w 362616"/>
                  <a:gd name="connsiteY15" fmla="*/ 127981 h 321621"/>
                  <a:gd name="connsiteX16" fmla="*/ 31146 w 362616"/>
                  <a:gd name="connsiteY16" fmla="*/ 44291 h 321621"/>
                  <a:gd name="connsiteX17" fmla="*/ 75437 w 362616"/>
                  <a:gd name="connsiteY17" fmla="*/ 0 h 321621"/>
                  <a:gd name="connsiteX0" fmla="*/ 75871 w 363050"/>
                  <a:gd name="connsiteY0" fmla="*/ 0 h 321621"/>
                  <a:gd name="connsiteX1" fmla="*/ 318759 w 363050"/>
                  <a:gd name="connsiteY1" fmla="*/ 0 h 321621"/>
                  <a:gd name="connsiteX2" fmla="*/ 363050 w 363050"/>
                  <a:gd name="connsiteY2" fmla="*/ 44291 h 321621"/>
                  <a:gd name="connsiteX3" fmla="*/ 318759 w 363050"/>
                  <a:gd name="connsiteY3" fmla="*/ 88582 h 321621"/>
                  <a:gd name="connsiteX4" fmla="*/ 262416 w 363050"/>
                  <a:gd name="connsiteY4" fmla="*/ 88582 h 321621"/>
                  <a:gd name="connsiteX5" fmla="*/ 294897 w 363050"/>
                  <a:gd name="connsiteY5" fmla="*/ 127981 h 321621"/>
                  <a:gd name="connsiteX6" fmla="*/ 257228 w 363050"/>
                  <a:gd name="connsiteY6" fmla="*/ 169529 h 321621"/>
                  <a:gd name="connsiteX7" fmla="*/ 277013 w 363050"/>
                  <a:gd name="connsiteY7" fmla="*/ 203669 h 321621"/>
                  <a:gd name="connsiteX8" fmla="*/ 239340 w 363050"/>
                  <a:gd name="connsiteY8" fmla="*/ 245219 h 321621"/>
                  <a:gd name="connsiteX9" fmla="*/ 254226 w 363050"/>
                  <a:gd name="connsiteY9" fmla="*/ 277330 h 321621"/>
                  <a:gd name="connsiteX10" fmla="*/ 209935 w 363050"/>
                  <a:gd name="connsiteY10" fmla="*/ 321621 h 321621"/>
                  <a:gd name="connsiteX11" fmla="*/ 44725 w 363050"/>
                  <a:gd name="connsiteY11" fmla="*/ 321621 h 321621"/>
                  <a:gd name="connsiteX12" fmla="*/ 434 w 363050"/>
                  <a:gd name="connsiteY12" fmla="*/ 277330 h 321621"/>
                  <a:gd name="connsiteX13" fmla="*/ 23221 w 363050"/>
                  <a:gd name="connsiteY13" fmla="*/ 203669 h 321621"/>
                  <a:gd name="connsiteX14" fmla="*/ 41105 w 363050"/>
                  <a:gd name="connsiteY14" fmla="*/ 127981 h 321621"/>
                  <a:gd name="connsiteX15" fmla="*/ 31580 w 363050"/>
                  <a:gd name="connsiteY15" fmla="*/ 44291 h 321621"/>
                  <a:gd name="connsiteX16" fmla="*/ 75871 w 363050"/>
                  <a:gd name="connsiteY16" fmla="*/ 0 h 321621"/>
                  <a:gd name="connsiteX0" fmla="*/ 75583 w 362762"/>
                  <a:gd name="connsiteY0" fmla="*/ 0 h 321621"/>
                  <a:gd name="connsiteX1" fmla="*/ 318471 w 362762"/>
                  <a:gd name="connsiteY1" fmla="*/ 0 h 321621"/>
                  <a:gd name="connsiteX2" fmla="*/ 362762 w 362762"/>
                  <a:gd name="connsiteY2" fmla="*/ 44291 h 321621"/>
                  <a:gd name="connsiteX3" fmla="*/ 318471 w 362762"/>
                  <a:gd name="connsiteY3" fmla="*/ 88582 h 321621"/>
                  <a:gd name="connsiteX4" fmla="*/ 262128 w 362762"/>
                  <a:gd name="connsiteY4" fmla="*/ 88582 h 321621"/>
                  <a:gd name="connsiteX5" fmla="*/ 294609 w 362762"/>
                  <a:gd name="connsiteY5" fmla="*/ 127981 h 321621"/>
                  <a:gd name="connsiteX6" fmla="*/ 256940 w 362762"/>
                  <a:gd name="connsiteY6" fmla="*/ 169529 h 321621"/>
                  <a:gd name="connsiteX7" fmla="*/ 276725 w 362762"/>
                  <a:gd name="connsiteY7" fmla="*/ 203669 h 321621"/>
                  <a:gd name="connsiteX8" fmla="*/ 239052 w 362762"/>
                  <a:gd name="connsiteY8" fmla="*/ 245219 h 321621"/>
                  <a:gd name="connsiteX9" fmla="*/ 253938 w 362762"/>
                  <a:gd name="connsiteY9" fmla="*/ 277330 h 321621"/>
                  <a:gd name="connsiteX10" fmla="*/ 209647 w 362762"/>
                  <a:gd name="connsiteY10" fmla="*/ 321621 h 321621"/>
                  <a:gd name="connsiteX11" fmla="*/ 44437 w 362762"/>
                  <a:gd name="connsiteY11" fmla="*/ 321621 h 321621"/>
                  <a:gd name="connsiteX12" fmla="*/ 146 w 362762"/>
                  <a:gd name="connsiteY12" fmla="*/ 277330 h 321621"/>
                  <a:gd name="connsiteX13" fmla="*/ 30553 w 362762"/>
                  <a:gd name="connsiteY13" fmla="*/ 201129 h 321621"/>
                  <a:gd name="connsiteX14" fmla="*/ 40817 w 362762"/>
                  <a:gd name="connsiteY14" fmla="*/ 127981 h 321621"/>
                  <a:gd name="connsiteX15" fmla="*/ 31292 w 362762"/>
                  <a:gd name="connsiteY15" fmla="*/ 44291 h 321621"/>
                  <a:gd name="connsiteX16" fmla="*/ 75583 w 362762"/>
                  <a:gd name="connsiteY16" fmla="*/ 0 h 321621"/>
                  <a:gd name="connsiteX0" fmla="*/ 75575 w 362754"/>
                  <a:gd name="connsiteY0" fmla="*/ 0 h 321621"/>
                  <a:gd name="connsiteX1" fmla="*/ 318463 w 362754"/>
                  <a:gd name="connsiteY1" fmla="*/ 0 h 321621"/>
                  <a:gd name="connsiteX2" fmla="*/ 362754 w 362754"/>
                  <a:gd name="connsiteY2" fmla="*/ 44291 h 321621"/>
                  <a:gd name="connsiteX3" fmla="*/ 318463 w 362754"/>
                  <a:gd name="connsiteY3" fmla="*/ 88582 h 321621"/>
                  <a:gd name="connsiteX4" fmla="*/ 262120 w 362754"/>
                  <a:gd name="connsiteY4" fmla="*/ 88582 h 321621"/>
                  <a:gd name="connsiteX5" fmla="*/ 294601 w 362754"/>
                  <a:gd name="connsiteY5" fmla="*/ 127981 h 321621"/>
                  <a:gd name="connsiteX6" fmla="*/ 256932 w 362754"/>
                  <a:gd name="connsiteY6" fmla="*/ 169529 h 321621"/>
                  <a:gd name="connsiteX7" fmla="*/ 276717 w 362754"/>
                  <a:gd name="connsiteY7" fmla="*/ 203669 h 321621"/>
                  <a:gd name="connsiteX8" fmla="*/ 239044 w 362754"/>
                  <a:gd name="connsiteY8" fmla="*/ 245219 h 321621"/>
                  <a:gd name="connsiteX9" fmla="*/ 253930 w 362754"/>
                  <a:gd name="connsiteY9" fmla="*/ 277330 h 321621"/>
                  <a:gd name="connsiteX10" fmla="*/ 209639 w 362754"/>
                  <a:gd name="connsiteY10" fmla="*/ 321621 h 321621"/>
                  <a:gd name="connsiteX11" fmla="*/ 44429 w 362754"/>
                  <a:gd name="connsiteY11" fmla="*/ 321621 h 321621"/>
                  <a:gd name="connsiteX12" fmla="*/ 138 w 362754"/>
                  <a:gd name="connsiteY12" fmla="*/ 277330 h 321621"/>
                  <a:gd name="connsiteX13" fmla="*/ 30545 w 362754"/>
                  <a:gd name="connsiteY13" fmla="*/ 201129 h 321621"/>
                  <a:gd name="connsiteX14" fmla="*/ 31284 w 362754"/>
                  <a:gd name="connsiteY14" fmla="*/ 44291 h 321621"/>
                  <a:gd name="connsiteX15" fmla="*/ 75575 w 362754"/>
                  <a:gd name="connsiteY15" fmla="*/ 0 h 321621"/>
                  <a:gd name="connsiteX0" fmla="*/ 75597 w 362776"/>
                  <a:gd name="connsiteY0" fmla="*/ 0 h 321632"/>
                  <a:gd name="connsiteX1" fmla="*/ 318485 w 362776"/>
                  <a:gd name="connsiteY1" fmla="*/ 0 h 321632"/>
                  <a:gd name="connsiteX2" fmla="*/ 362776 w 362776"/>
                  <a:gd name="connsiteY2" fmla="*/ 44291 h 321632"/>
                  <a:gd name="connsiteX3" fmla="*/ 318485 w 362776"/>
                  <a:gd name="connsiteY3" fmla="*/ 88582 h 321632"/>
                  <a:gd name="connsiteX4" fmla="*/ 262142 w 362776"/>
                  <a:gd name="connsiteY4" fmla="*/ 88582 h 321632"/>
                  <a:gd name="connsiteX5" fmla="*/ 294623 w 362776"/>
                  <a:gd name="connsiteY5" fmla="*/ 127981 h 321632"/>
                  <a:gd name="connsiteX6" fmla="*/ 256954 w 362776"/>
                  <a:gd name="connsiteY6" fmla="*/ 169529 h 321632"/>
                  <a:gd name="connsiteX7" fmla="*/ 276739 w 362776"/>
                  <a:gd name="connsiteY7" fmla="*/ 203669 h 321632"/>
                  <a:gd name="connsiteX8" fmla="*/ 239066 w 362776"/>
                  <a:gd name="connsiteY8" fmla="*/ 245219 h 321632"/>
                  <a:gd name="connsiteX9" fmla="*/ 253952 w 362776"/>
                  <a:gd name="connsiteY9" fmla="*/ 277330 h 321632"/>
                  <a:gd name="connsiteX10" fmla="*/ 209661 w 362776"/>
                  <a:gd name="connsiteY10" fmla="*/ 321621 h 321632"/>
                  <a:gd name="connsiteX11" fmla="*/ 44451 w 362776"/>
                  <a:gd name="connsiteY11" fmla="*/ 321621 h 321632"/>
                  <a:gd name="connsiteX12" fmla="*/ 160 w 362776"/>
                  <a:gd name="connsiteY12" fmla="*/ 277330 h 321632"/>
                  <a:gd name="connsiteX13" fmla="*/ 31306 w 362776"/>
                  <a:gd name="connsiteY13" fmla="*/ 44291 h 321632"/>
                  <a:gd name="connsiteX14" fmla="*/ 75597 w 362776"/>
                  <a:gd name="connsiteY14" fmla="*/ 0 h 321632"/>
                  <a:gd name="connsiteX0" fmla="*/ 116134 w 403313"/>
                  <a:gd name="connsiteY0" fmla="*/ 0 h 321621"/>
                  <a:gd name="connsiteX1" fmla="*/ 359022 w 403313"/>
                  <a:gd name="connsiteY1" fmla="*/ 0 h 321621"/>
                  <a:gd name="connsiteX2" fmla="*/ 403313 w 403313"/>
                  <a:gd name="connsiteY2" fmla="*/ 44291 h 321621"/>
                  <a:gd name="connsiteX3" fmla="*/ 359022 w 403313"/>
                  <a:gd name="connsiteY3" fmla="*/ 88582 h 321621"/>
                  <a:gd name="connsiteX4" fmla="*/ 302679 w 403313"/>
                  <a:gd name="connsiteY4" fmla="*/ 88582 h 321621"/>
                  <a:gd name="connsiteX5" fmla="*/ 335160 w 403313"/>
                  <a:gd name="connsiteY5" fmla="*/ 127981 h 321621"/>
                  <a:gd name="connsiteX6" fmla="*/ 297491 w 403313"/>
                  <a:gd name="connsiteY6" fmla="*/ 169529 h 321621"/>
                  <a:gd name="connsiteX7" fmla="*/ 317276 w 403313"/>
                  <a:gd name="connsiteY7" fmla="*/ 203669 h 321621"/>
                  <a:gd name="connsiteX8" fmla="*/ 279603 w 403313"/>
                  <a:gd name="connsiteY8" fmla="*/ 245219 h 321621"/>
                  <a:gd name="connsiteX9" fmla="*/ 294489 w 403313"/>
                  <a:gd name="connsiteY9" fmla="*/ 277330 h 321621"/>
                  <a:gd name="connsiteX10" fmla="*/ 250198 w 403313"/>
                  <a:gd name="connsiteY10" fmla="*/ 321621 h 321621"/>
                  <a:gd name="connsiteX11" fmla="*/ 84988 w 403313"/>
                  <a:gd name="connsiteY11" fmla="*/ 321621 h 321621"/>
                  <a:gd name="connsiteX12" fmla="*/ 57 w 403313"/>
                  <a:gd name="connsiteY12" fmla="*/ 213830 h 321621"/>
                  <a:gd name="connsiteX13" fmla="*/ 71843 w 403313"/>
                  <a:gd name="connsiteY13" fmla="*/ 44291 h 321621"/>
                  <a:gd name="connsiteX14" fmla="*/ 116134 w 403313"/>
                  <a:gd name="connsiteY14" fmla="*/ 0 h 321621"/>
                  <a:gd name="connsiteX0" fmla="*/ 116214 w 403393"/>
                  <a:gd name="connsiteY0" fmla="*/ 0 h 321621"/>
                  <a:gd name="connsiteX1" fmla="*/ 359102 w 403393"/>
                  <a:gd name="connsiteY1" fmla="*/ 0 h 321621"/>
                  <a:gd name="connsiteX2" fmla="*/ 403393 w 403393"/>
                  <a:gd name="connsiteY2" fmla="*/ 44291 h 321621"/>
                  <a:gd name="connsiteX3" fmla="*/ 359102 w 403393"/>
                  <a:gd name="connsiteY3" fmla="*/ 88582 h 321621"/>
                  <a:gd name="connsiteX4" fmla="*/ 302759 w 403393"/>
                  <a:gd name="connsiteY4" fmla="*/ 88582 h 321621"/>
                  <a:gd name="connsiteX5" fmla="*/ 335240 w 403393"/>
                  <a:gd name="connsiteY5" fmla="*/ 127981 h 321621"/>
                  <a:gd name="connsiteX6" fmla="*/ 297571 w 403393"/>
                  <a:gd name="connsiteY6" fmla="*/ 169529 h 321621"/>
                  <a:gd name="connsiteX7" fmla="*/ 317356 w 403393"/>
                  <a:gd name="connsiteY7" fmla="*/ 203669 h 321621"/>
                  <a:gd name="connsiteX8" fmla="*/ 279683 w 403393"/>
                  <a:gd name="connsiteY8" fmla="*/ 245219 h 321621"/>
                  <a:gd name="connsiteX9" fmla="*/ 294569 w 403393"/>
                  <a:gd name="connsiteY9" fmla="*/ 277330 h 321621"/>
                  <a:gd name="connsiteX10" fmla="*/ 250278 w 403393"/>
                  <a:gd name="connsiteY10" fmla="*/ 321621 h 321621"/>
                  <a:gd name="connsiteX11" fmla="*/ 92688 w 403393"/>
                  <a:gd name="connsiteY11" fmla="*/ 291141 h 321621"/>
                  <a:gd name="connsiteX12" fmla="*/ 137 w 403393"/>
                  <a:gd name="connsiteY12" fmla="*/ 213830 h 321621"/>
                  <a:gd name="connsiteX13" fmla="*/ 71923 w 403393"/>
                  <a:gd name="connsiteY13" fmla="*/ 44291 h 321621"/>
                  <a:gd name="connsiteX14" fmla="*/ 116214 w 403393"/>
                  <a:gd name="connsiteY14" fmla="*/ 0 h 321621"/>
                  <a:gd name="connsiteX0" fmla="*/ 116231 w 403410"/>
                  <a:gd name="connsiteY0" fmla="*/ 0 h 321621"/>
                  <a:gd name="connsiteX1" fmla="*/ 359119 w 403410"/>
                  <a:gd name="connsiteY1" fmla="*/ 0 h 321621"/>
                  <a:gd name="connsiteX2" fmla="*/ 403410 w 403410"/>
                  <a:gd name="connsiteY2" fmla="*/ 44291 h 321621"/>
                  <a:gd name="connsiteX3" fmla="*/ 359119 w 403410"/>
                  <a:gd name="connsiteY3" fmla="*/ 88582 h 321621"/>
                  <a:gd name="connsiteX4" fmla="*/ 302776 w 403410"/>
                  <a:gd name="connsiteY4" fmla="*/ 88582 h 321621"/>
                  <a:gd name="connsiteX5" fmla="*/ 335257 w 403410"/>
                  <a:gd name="connsiteY5" fmla="*/ 127981 h 321621"/>
                  <a:gd name="connsiteX6" fmla="*/ 297588 w 403410"/>
                  <a:gd name="connsiteY6" fmla="*/ 169529 h 321621"/>
                  <a:gd name="connsiteX7" fmla="*/ 317373 w 403410"/>
                  <a:gd name="connsiteY7" fmla="*/ 203669 h 321621"/>
                  <a:gd name="connsiteX8" fmla="*/ 279700 w 403410"/>
                  <a:gd name="connsiteY8" fmla="*/ 245219 h 321621"/>
                  <a:gd name="connsiteX9" fmla="*/ 294586 w 403410"/>
                  <a:gd name="connsiteY9" fmla="*/ 277330 h 321621"/>
                  <a:gd name="connsiteX10" fmla="*/ 250295 w 403410"/>
                  <a:gd name="connsiteY10" fmla="*/ 321621 h 321621"/>
                  <a:gd name="connsiteX11" fmla="*/ 92705 w 403410"/>
                  <a:gd name="connsiteY11" fmla="*/ 291141 h 321621"/>
                  <a:gd name="connsiteX12" fmla="*/ 154 w 403410"/>
                  <a:gd name="connsiteY12" fmla="*/ 213830 h 321621"/>
                  <a:gd name="connsiteX13" fmla="*/ 116231 w 403410"/>
                  <a:gd name="connsiteY13" fmla="*/ 0 h 32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03410" h="321621">
                    <a:moveTo>
                      <a:pt x="116231" y="0"/>
                    </a:moveTo>
                    <a:lnTo>
                      <a:pt x="359119" y="0"/>
                    </a:lnTo>
                    <a:cubicBezTo>
                      <a:pt x="383580" y="0"/>
                      <a:pt x="403410" y="19830"/>
                      <a:pt x="403410" y="44291"/>
                    </a:cubicBezTo>
                    <a:cubicBezTo>
                      <a:pt x="403410" y="68752"/>
                      <a:pt x="383580" y="88582"/>
                      <a:pt x="359119" y="88582"/>
                    </a:cubicBezTo>
                    <a:lnTo>
                      <a:pt x="302776" y="88582"/>
                    </a:lnTo>
                    <a:cubicBezTo>
                      <a:pt x="321947" y="91009"/>
                      <a:pt x="335257" y="107941"/>
                      <a:pt x="335257" y="127981"/>
                    </a:cubicBezTo>
                    <a:cubicBezTo>
                      <a:pt x="335257" y="150070"/>
                      <a:pt x="319086" y="168383"/>
                      <a:pt x="297588" y="169529"/>
                    </a:cubicBezTo>
                    <a:cubicBezTo>
                      <a:pt x="310093" y="175726"/>
                      <a:pt x="317373" y="188847"/>
                      <a:pt x="317373" y="203669"/>
                    </a:cubicBezTo>
                    <a:cubicBezTo>
                      <a:pt x="317373" y="225760"/>
                      <a:pt x="301199" y="244075"/>
                      <a:pt x="279700" y="245219"/>
                    </a:cubicBezTo>
                    <a:cubicBezTo>
                      <a:pt x="289045" y="252763"/>
                      <a:pt x="294586" y="264399"/>
                      <a:pt x="294586" y="277330"/>
                    </a:cubicBezTo>
                    <a:cubicBezTo>
                      <a:pt x="294586" y="301791"/>
                      <a:pt x="274756" y="321621"/>
                      <a:pt x="250295" y="321621"/>
                    </a:cubicBezTo>
                    <a:lnTo>
                      <a:pt x="92705" y="291141"/>
                    </a:lnTo>
                    <a:cubicBezTo>
                      <a:pt x="68244" y="291141"/>
                      <a:pt x="-3767" y="262353"/>
                      <a:pt x="154" y="213830"/>
                    </a:cubicBezTo>
                    <a:cubicBezTo>
                      <a:pt x="4075" y="165307"/>
                      <a:pt x="56404" y="35638"/>
                      <a:pt x="1162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26" name="角丸四角形 177"/>
              <p:cNvSpPr/>
              <p:nvPr/>
            </p:nvSpPr>
            <p:spPr>
              <a:xfrm rot="18335855" flipV="1">
                <a:off x="6148132" y="5930268"/>
                <a:ext cx="536287" cy="22484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  <a:gd name="connsiteX5" fmla="*/ 800381 w 800381"/>
                  <a:gd name="connsiteY5" fmla="*/ 103 h 335571"/>
                  <a:gd name="connsiteX0" fmla="*/ 800381 w 800381"/>
                  <a:gd name="connsiteY0" fmla="*/ 359477 h 359477"/>
                  <a:gd name="connsiteX1" fmla="*/ 167734 w 800381"/>
                  <a:gd name="connsiteY1" fmla="*/ 359477 h 359477"/>
                  <a:gd name="connsiteX2" fmla="*/ 0 w 800381"/>
                  <a:gd name="connsiteY2" fmla="*/ 191743 h 359477"/>
                  <a:gd name="connsiteX3" fmla="*/ 167734 w 800381"/>
                  <a:gd name="connsiteY3" fmla="*/ 24009 h 359477"/>
                  <a:gd name="connsiteX4" fmla="*/ 509081 w 800381"/>
                  <a:gd name="connsiteY4" fmla="*/ 26923 h 359477"/>
                  <a:gd name="connsiteX5" fmla="*/ 782970 w 800381"/>
                  <a:gd name="connsiteY5" fmla="*/ 19 h 359477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571">
                    <a:moveTo>
                      <a:pt x="800381" y="335571"/>
                    </a:moveTo>
                    <a:lnTo>
                      <a:pt x="167734" y="335571"/>
                    </a:lnTo>
                    <a:cubicBezTo>
                      <a:pt x="75097" y="335571"/>
                      <a:pt x="0" y="260474"/>
                      <a:pt x="0" y="167837"/>
                    </a:cubicBezTo>
                    <a:cubicBezTo>
                      <a:pt x="0" y="75200"/>
                      <a:pt x="36845" y="28479"/>
                      <a:pt x="167734" y="103"/>
                    </a:cubicBezTo>
                    <a:cubicBezTo>
                      <a:pt x="373600" y="-737"/>
                      <a:pt x="303215" y="3857"/>
                      <a:pt x="509081" y="3017"/>
                    </a:cubicBezTo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27" name="台形 1526"/>
              <p:cNvSpPr/>
              <p:nvPr/>
            </p:nvSpPr>
            <p:spPr>
              <a:xfrm rot="16200000" flipH="1">
                <a:off x="6516959" y="6121149"/>
                <a:ext cx="210634" cy="120583"/>
              </a:xfrm>
              <a:prstGeom prst="trapezoid">
                <a:avLst>
                  <a:gd name="adj" fmla="val 11241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28" name="片側の 2 つの角を丸めた四角形 1527"/>
              <p:cNvSpPr/>
              <p:nvPr/>
            </p:nvSpPr>
            <p:spPr>
              <a:xfrm rot="16200000">
                <a:off x="6289177" y="5951689"/>
                <a:ext cx="214670" cy="4554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29" name="フリーフォーム 1528"/>
              <p:cNvSpPr/>
              <p:nvPr/>
            </p:nvSpPr>
            <p:spPr>
              <a:xfrm rot="3289711" flipH="1">
                <a:off x="6841255" y="4770109"/>
                <a:ext cx="363909" cy="266706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0" name="台形 1529"/>
              <p:cNvSpPr/>
              <p:nvPr/>
            </p:nvSpPr>
            <p:spPr>
              <a:xfrm rot="8100000" flipH="1">
                <a:off x="7043817" y="4940137"/>
                <a:ext cx="210634" cy="120583"/>
              </a:xfrm>
              <a:prstGeom prst="trapezoid">
                <a:avLst>
                  <a:gd name="adj" fmla="val 11241"/>
                </a:avLst>
              </a:pr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531" name="フリーフォーム 1530"/>
              <p:cNvSpPr/>
              <p:nvPr/>
            </p:nvSpPr>
            <p:spPr>
              <a:xfrm rot="8100000" flipH="1">
                <a:off x="6907312" y="5100943"/>
                <a:ext cx="684741" cy="65692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-1 w 1021941"/>
                  <a:gd name="connsiteY0" fmla="*/ -1 h 980432"/>
                  <a:gd name="connsiteX1" fmla="*/ 852888 w 1021941"/>
                  <a:gd name="connsiteY1" fmla="*/ 8041 h 980432"/>
                  <a:gd name="connsiteX2" fmla="*/ 917152 w 1021941"/>
                  <a:gd name="connsiteY2" fmla="*/ 21015 h 980432"/>
                  <a:gd name="connsiteX3" fmla="*/ 922475 w 1021941"/>
                  <a:gd name="connsiteY3" fmla="*/ 24604 h 980432"/>
                  <a:gd name="connsiteX4" fmla="*/ 923045 w 1021941"/>
                  <a:gd name="connsiteY4" fmla="*/ 24719 h 980432"/>
                  <a:gd name="connsiteX5" fmla="*/ 1021941 w 1021941"/>
                  <a:gd name="connsiteY5" fmla="*/ 173919 h 980432"/>
                  <a:gd name="connsiteX6" fmla="*/ 1021941 w 1021941"/>
                  <a:gd name="connsiteY6" fmla="*/ 980432 h 980432"/>
                  <a:gd name="connsiteX7" fmla="*/ 698091 w 1021941"/>
                  <a:gd name="connsiteY7" fmla="*/ 980432 h 980432"/>
                  <a:gd name="connsiteX8" fmla="*/ 698091 w 1021941"/>
                  <a:gd name="connsiteY8" fmla="*/ 338241 h 980432"/>
                  <a:gd name="connsiteX9" fmla="*/ 88168 w 1021941"/>
                  <a:gd name="connsiteY9" fmla="*/ 340486 h 980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1941" h="980432">
                    <a:moveTo>
                      <a:pt x="-1" y="-1"/>
                    </a:moveTo>
                    <a:lnTo>
                      <a:pt x="852888" y="8041"/>
                    </a:lnTo>
                    <a:cubicBezTo>
                      <a:pt x="875684" y="8041"/>
                      <a:pt x="897400" y="12661"/>
                      <a:pt x="917152" y="21015"/>
                    </a:cubicBezTo>
                    <a:lnTo>
                      <a:pt x="922475" y="24604"/>
                    </a:lnTo>
                    <a:lnTo>
                      <a:pt x="923045" y="24719"/>
                    </a:lnTo>
                    <a:cubicBezTo>
                      <a:pt x="981162" y="49300"/>
                      <a:pt x="1021941" y="106847"/>
                      <a:pt x="1021941" y="173919"/>
                    </a:cubicBezTo>
                    <a:lnTo>
                      <a:pt x="1021941" y="980432"/>
                    </a:lnTo>
                    <a:lnTo>
                      <a:pt x="698091" y="980432"/>
                    </a:lnTo>
                    <a:lnTo>
                      <a:pt x="698091" y="338241"/>
                    </a:lnTo>
                    <a:lnTo>
                      <a:pt x="88168" y="340486"/>
                    </a:lnTo>
                  </a:path>
                </a:pathLst>
              </a:custGeom>
              <a:pattFill prst="pct90">
                <a:fgClr>
                  <a:schemeClr val="accent5">
                    <a:lumMod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467" name="グループ化 1466"/>
            <p:cNvGrpSpPr/>
            <p:nvPr/>
          </p:nvGrpSpPr>
          <p:grpSpPr>
            <a:xfrm>
              <a:off x="5950226" y="5284895"/>
              <a:ext cx="1740429" cy="1201171"/>
              <a:chOff x="5950226" y="1403775"/>
              <a:chExt cx="1740429" cy="1201171"/>
            </a:xfrm>
          </p:grpSpPr>
          <p:grpSp>
            <p:nvGrpSpPr>
              <p:cNvPr id="1468" name="グループ化 1467"/>
              <p:cNvGrpSpPr/>
              <p:nvPr/>
            </p:nvGrpSpPr>
            <p:grpSpPr>
              <a:xfrm>
                <a:off x="5955570" y="1403775"/>
                <a:ext cx="1710190" cy="1038441"/>
                <a:chOff x="3247060" y="2014678"/>
                <a:chExt cx="3366874" cy="2044392"/>
              </a:xfrm>
            </p:grpSpPr>
            <p:grpSp>
              <p:nvGrpSpPr>
                <p:cNvPr id="1477" name="グループ化 1476"/>
                <p:cNvGrpSpPr/>
                <p:nvPr/>
              </p:nvGrpSpPr>
              <p:grpSpPr>
                <a:xfrm>
                  <a:off x="3722609" y="2014678"/>
                  <a:ext cx="2361200" cy="756024"/>
                  <a:chOff x="3575646" y="1906999"/>
                  <a:chExt cx="2655125" cy="850134"/>
                </a:xfrm>
                <a:solidFill>
                  <a:schemeClr val="bg1">
                    <a:lumMod val="85000"/>
                  </a:schemeClr>
                </a:solidFill>
              </p:grpSpPr>
              <p:grpSp>
                <p:nvGrpSpPr>
                  <p:cNvPr id="1481" name="グループ化 1480"/>
                  <p:cNvGrpSpPr/>
                  <p:nvPr/>
                </p:nvGrpSpPr>
                <p:grpSpPr>
                  <a:xfrm>
                    <a:off x="3972067" y="1940388"/>
                    <a:ext cx="648248" cy="814645"/>
                    <a:chOff x="3117365" y="1223616"/>
                    <a:chExt cx="738068" cy="927521"/>
                  </a:xfrm>
                  <a:grpFill/>
                </p:grpSpPr>
                <p:sp>
                  <p:nvSpPr>
                    <p:cNvPr id="1518" name="フリーフォーム 1517"/>
                    <p:cNvSpPr/>
                    <p:nvPr/>
                  </p:nvSpPr>
                  <p:spPr bwMode="auto">
                    <a:xfrm>
                      <a:off x="3194021" y="1223616"/>
                      <a:ext cx="528516" cy="837614"/>
                    </a:xfrm>
                    <a:custGeom>
                      <a:avLst/>
                      <a:gdLst>
                        <a:gd name="connsiteX0" fmla="*/ 371255 w 528516"/>
                        <a:gd name="connsiteY0" fmla="*/ 1974 h 837614"/>
                        <a:gd name="connsiteX1" fmla="*/ 528516 w 528516"/>
                        <a:gd name="connsiteY1" fmla="*/ 27000 h 837614"/>
                        <a:gd name="connsiteX2" fmla="*/ 518860 w 528516"/>
                        <a:gd name="connsiteY2" fmla="*/ 69047 h 837614"/>
                        <a:gd name="connsiteX3" fmla="*/ 61428 w 528516"/>
                        <a:gd name="connsiteY3" fmla="*/ 398285 h 837614"/>
                        <a:gd name="connsiteX4" fmla="*/ 78967 w 528516"/>
                        <a:gd name="connsiteY4" fmla="*/ 792682 h 837614"/>
                        <a:gd name="connsiteX5" fmla="*/ 99554 w 528516"/>
                        <a:gd name="connsiteY5" fmla="*/ 837614 h 837614"/>
                        <a:gd name="connsiteX6" fmla="*/ 52899 w 528516"/>
                        <a:gd name="connsiteY6" fmla="*/ 837614 h 837614"/>
                        <a:gd name="connsiteX7" fmla="*/ 42409 w 528516"/>
                        <a:gd name="connsiteY7" fmla="*/ 816061 h 837614"/>
                        <a:gd name="connsiteX8" fmla="*/ 22428 w 528516"/>
                        <a:gd name="connsiteY8" fmla="*/ 379408 h 837614"/>
                        <a:gd name="connsiteX9" fmla="*/ 371255 w 528516"/>
                        <a:gd name="connsiteY9" fmla="*/ 1974 h 83761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28516" h="837614">
                          <a:moveTo>
                            <a:pt x="371255" y="1974"/>
                          </a:moveTo>
                          <a:cubicBezTo>
                            <a:pt x="422880" y="-4079"/>
                            <a:pt x="476174" y="3655"/>
                            <a:pt x="528516" y="27000"/>
                          </a:cubicBezTo>
                          <a:lnTo>
                            <a:pt x="518860" y="69047"/>
                          </a:lnTo>
                          <a:cubicBezTo>
                            <a:pt x="329434" y="-21128"/>
                            <a:pt x="125002" y="126012"/>
                            <a:pt x="61428" y="398285"/>
                          </a:cubicBezTo>
                          <a:cubicBezTo>
                            <a:pt x="30753" y="529657"/>
                            <a:pt x="37981" y="671198"/>
                            <a:pt x="78967" y="792682"/>
                          </a:cubicBezTo>
                          <a:lnTo>
                            <a:pt x="99554" y="837614"/>
                          </a:lnTo>
                          <a:lnTo>
                            <a:pt x="52899" y="837614"/>
                          </a:lnTo>
                          <a:lnTo>
                            <a:pt x="42409" y="816061"/>
                          </a:lnTo>
                          <a:cubicBezTo>
                            <a:pt x="-5443" y="682020"/>
                            <a:pt x="-13791" y="524736"/>
                            <a:pt x="22428" y="379408"/>
                          </a:cubicBezTo>
                          <a:cubicBezTo>
                            <a:pt x="76520" y="162364"/>
                            <a:pt x="216379" y="20131"/>
                            <a:pt x="371255" y="19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9" name="片側の 2 つの角を丸めた四角形 1518"/>
                    <p:cNvSpPr/>
                    <p:nvPr/>
                  </p:nvSpPr>
                  <p:spPr bwMode="auto">
                    <a:xfrm>
                      <a:off x="3117365" y="2021671"/>
                      <a:ext cx="291299" cy="12946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20" name="角丸四角形 1519"/>
                    <p:cNvSpPr/>
                    <p:nvPr/>
                  </p:nvSpPr>
                  <p:spPr bwMode="auto">
                    <a:xfrm rot="850014">
                      <a:off x="3681389" y="1231187"/>
                      <a:ext cx="174044" cy="110768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75000"/>
                          <a:lumOff val="25000"/>
                        </a:schemeClr>
                      </a:fgClr>
                      <a:bgClr>
                        <a:schemeClr val="bg2">
                          <a:lumMod val="7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82" name="グループ化 1481"/>
                  <p:cNvGrpSpPr/>
                  <p:nvPr/>
                </p:nvGrpSpPr>
                <p:grpSpPr>
                  <a:xfrm>
                    <a:off x="5025290" y="2495284"/>
                    <a:ext cx="225025" cy="253239"/>
                    <a:chOff x="2207695" y="2573905"/>
                    <a:chExt cx="439898" cy="495054"/>
                  </a:xfrm>
                  <a:grpFill/>
                </p:grpSpPr>
                <p:sp>
                  <p:nvSpPr>
                    <p:cNvPr id="1516" name="台形 1515"/>
                    <p:cNvSpPr/>
                    <p:nvPr/>
                  </p:nvSpPr>
                  <p:spPr bwMode="auto">
                    <a:xfrm rot="10800000">
                      <a:off x="2207695" y="2573905"/>
                      <a:ext cx="439898" cy="495054"/>
                    </a:xfrm>
                    <a:prstGeom prst="trapezoid">
                      <a:avLst>
                        <a:gd name="adj" fmla="val 18071"/>
                      </a:avLst>
                    </a:prstGeom>
                    <a:solidFill>
                      <a:schemeClr val="accent5">
                        <a:lumMod val="9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7" name="台形 1516"/>
                    <p:cNvSpPr/>
                    <p:nvPr/>
                  </p:nvSpPr>
                  <p:spPr bwMode="auto">
                    <a:xfrm rot="10800000">
                      <a:off x="2252700" y="2712718"/>
                      <a:ext cx="347625" cy="329565"/>
                    </a:xfrm>
                    <a:prstGeom prst="trapezoid">
                      <a:avLst>
                        <a:gd name="adj" fmla="val 16915"/>
                      </a:avLst>
                    </a:prstGeom>
                    <a:solidFill>
                      <a:srgbClr val="00B0F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83" name="グループ化 1482"/>
                  <p:cNvGrpSpPr/>
                  <p:nvPr/>
                </p:nvGrpSpPr>
                <p:grpSpPr>
                  <a:xfrm>
                    <a:off x="5623902" y="2061229"/>
                    <a:ext cx="606869" cy="692693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512" name="フリーフォーム 1511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3" name="片側の 2 つの角を丸めた四角形 1512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4" name="片側の 2 つの角を丸めた四角形 1513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5" name="角丸四角形 1514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84" name="グループ化 1483"/>
                  <p:cNvGrpSpPr/>
                  <p:nvPr/>
                </p:nvGrpSpPr>
                <p:grpSpPr>
                  <a:xfrm>
                    <a:off x="3661331" y="1940399"/>
                    <a:ext cx="796614" cy="813524"/>
                    <a:chOff x="2811595" y="1173737"/>
                    <a:chExt cx="864855" cy="883214"/>
                  </a:xfrm>
                  <a:grpFill/>
                </p:grpSpPr>
                <p:sp>
                  <p:nvSpPr>
                    <p:cNvPr id="1506" name="フリーフォーム 1505"/>
                    <p:cNvSpPr/>
                    <p:nvPr/>
                  </p:nvSpPr>
                  <p:spPr bwMode="auto">
                    <a:xfrm>
                      <a:off x="2979969" y="1223601"/>
                      <a:ext cx="541923" cy="765239"/>
                    </a:xfrm>
                    <a:custGeom>
                      <a:avLst/>
                      <a:gdLst>
                        <a:gd name="connsiteX0" fmla="*/ 382784 w 541923"/>
                        <a:gd name="connsiteY0" fmla="*/ 861 h 765239"/>
                        <a:gd name="connsiteX1" fmla="*/ 541923 w 541923"/>
                        <a:gd name="connsiteY1" fmla="*/ 33357 h 765239"/>
                        <a:gd name="connsiteX2" fmla="*/ 525393 w 541923"/>
                        <a:gd name="connsiteY2" fmla="*/ 97515 h 765239"/>
                        <a:gd name="connsiteX3" fmla="*/ 83205 w 541923"/>
                        <a:gd name="connsiteY3" fmla="*/ 403559 h 765239"/>
                        <a:gd name="connsiteX4" fmla="*/ 71021 w 541923"/>
                        <a:gd name="connsiteY4" fmla="*/ 657870 h 765239"/>
                        <a:gd name="connsiteX5" fmla="*/ 94900 w 541923"/>
                        <a:gd name="connsiteY5" fmla="*/ 765239 h 765239"/>
                        <a:gd name="connsiteX6" fmla="*/ 29932 w 541923"/>
                        <a:gd name="connsiteY6" fmla="*/ 765239 h 765239"/>
                        <a:gd name="connsiteX7" fmla="*/ 7501 w 541923"/>
                        <a:gd name="connsiteY7" fmla="*/ 672692 h 765239"/>
                        <a:gd name="connsiteX8" fmla="*/ 23839 w 541923"/>
                        <a:gd name="connsiteY8" fmla="*/ 373852 h 765239"/>
                        <a:gd name="connsiteX9" fmla="*/ 382784 w 541923"/>
                        <a:gd name="connsiteY9" fmla="*/ 861 h 7652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41923" h="765239">
                          <a:moveTo>
                            <a:pt x="382784" y="861"/>
                          </a:moveTo>
                          <a:cubicBezTo>
                            <a:pt x="435317" y="-3202"/>
                            <a:pt x="489289" y="7022"/>
                            <a:pt x="541923" y="33357"/>
                          </a:cubicBezTo>
                          <a:lnTo>
                            <a:pt x="525393" y="97515"/>
                          </a:lnTo>
                          <a:cubicBezTo>
                            <a:pt x="345600" y="-2424"/>
                            <a:pt x="145198" y="136276"/>
                            <a:pt x="83205" y="403559"/>
                          </a:cubicBezTo>
                          <a:cubicBezTo>
                            <a:pt x="63909" y="486755"/>
                            <a:pt x="60212" y="574337"/>
                            <a:pt x="71021" y="657870"/>
                          </a:cubicBezTo>
                          <a:lnTo>
                            <a:pt x="94900" y="765239"/>
                          </a:lnTo>
                          <a:lnTo>
                            <a:pt x="29932" y="765239"/>
                          </a:lnTo>
                          <a:lnTo>
                            <a:pt x="7501" y="672692"/>
                          </a:lnTo>
                          <a:cubicBezTo>
                            <a:pt x="-6235" y="574573"/>
                            <a:pt x="-1290" y="471376"/>
                            <a:pt x="23839" y="373852"/>
                          </a:cubicBezTo>
                          <a:cubicBezTo>
                            <a:pt x="80538" y="153807"/>
                            <a:pt x="225185" y="13048"/>
                            <a:pt x="382784" y="861"/>
                          </a:cubicBezTo>
                          <a:close/>
                        </a:path>
                      </a:pathLst>
                    </a:custGeom>
                    <a:pattFill prst="sphere">
                      <a:fgClr>
                        <a:schemeClr val="accent3">
                          <a:lumMod val="9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507" name="グループ化 1506"/>
                    <p:cNvGrpSpPr/>
                    <p:nvPr/>
                  </p:nvGrpSpPr>
                  <p:grpSpPr>
                    <a:xfrm rot="6300000">
                      <a:off x="3439365" y="1187319"/>
                      <a:ext cx="250668" cy="223503"/>
                      <a:chOff x="4793789" y="1448780"/>
                      <a:chExt cx="402091" cy="358516"/>
                    </a:xfrm>
                    <a:grpFill/>
                  </p:grpSpPr>
                  <p:sp>
                    <p:nvSpPr>
                      <p:cNvPr id="1510" name="楕円 1509"/>
                      <p:cNvSpPr/>
                      <p:nvPr/>
                    </p:nvSpPr>
                    <p:spPr bwMode="auto">
                      <a:xfrm>
                        <a:off x="4819509" y="1448780"/>
                        <a:ext cx="358516" cy="358516"/>
                      </a:xfrm>
                      <a:prstGeom prst="ellipse">
                        <a:avLst/>
                      </a:prstGeom>
                      <a:pattFill prst="lgCheck">
                        <a:fgClr>
                          <a:schemeClr val="tx1">
                            <a:lumMod val="95000"/>
                            <a:lumOff val="5000"/>
                          </a:schemeClr>
                        </a:fgClr>
                        <a:bgClr>
                          <a:schemeClr val="bg2">
                            <a:lumMod val="60000"/>
                            <a:lumOff val="40000"/>
                          </a:schemeClr>
                        </a:bgClr>
                      </a:patt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511" name="楕円 1510"/>
                      <p:cNvSpPr/>
                      <p:nvPr/>
                    </p:nvSpPr>
                    <p:spPr bwMode="auto">
                      <a:xfrm>
                        <a:off x="4793789" y="1608858"/>
                        <a:ext cx="402091" cy="45719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50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508" name="正方形/長方形 1507"/>
                    <p:cNvSpPr/>
                    <p:nvPr/>
                  </p:nvSpPr>
                  <p:spPr bwMode="auto">
                    <a:xfrm>
                      <a:off x="2882770" y="1900308"/>
                      <a:ext cx="315035" cy="142285"/>
                    </a:xfrm>
                    <a:prstGeom prst="rect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9" name="正方形/長方形 1508"/>
                    <p:cNvSpPr/>
                    <p:nvPr/>
                  </p:nvSpPr>
                  <p:spPr bwMode="auto">
                    <a:xfrm>
                      <a:off x="2811595" y="2000251"/>
                      <a:ext cx="457386" cy="56700"/>
                    </a:xfrm>
                    <a:prstGeom prst="rect">
                      <a:avLst/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85" name="グループ化 1484"/>
                  <p:cNvGrpSpPr/>
                  <p:nvPr/>
                </p:nvGrpSpPr>
                <p:grpSpPr>
                  <a:xfrm>
                    <a:off x="3575646" y="2172370"/>
                    <a:ext cx="690046" cy="584763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503" name="フリーフォーム 1502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4" name="片側の 2 つの角を丸めた四角形 1503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95000"/>
                        <a:lumOff val="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5" name="角丸四角形 1504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openDmnd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86" name="グループ化 1485"/>
                  <p:cNvGrpSpPr/>
                  <p:nvPr/>
                </p:nvGrpSpPr>
                <p:grpSpPr>
                  <a:xfrm>
                    <a:off x="5043010" y="1906999"/>
                    <a:ext cx="741991" cy="846924"/>
                    <a:chOff x="5623902" y="1911299"/>
                    <a:chExt cx="738224" cy="842624"/>
                  </a:xfrm>
                  <a:grpFill/>
                </p:grpSpPr>
                <p:sp>
                  <p:nvSpPr>
                    <p:cNvPr id="1499" name="フリーフォーム 1498"/>
                    <p:cNvSpPr/>
                    <p:nvPr/>
                  </p:nvSpPr>
                  <p:spPr bwMode="auto">
                    <a:xfrm flipH="1">
                      <a:off x="5763090" y="1940823"/>
                      <a:ext cx="410563" cy="716282"/>
                    </a:xfrm>
                    <a:custGeom>
                      <a:avLst/>
                      <a:gdLst>
                        <a:gd name="connsiteX0" fmla="*/ 410563 w 410563"/>
                        <a:gd name="connsiteY0" fmla="*/ 52 h 716282"/>
                        <a:gd name="connsiteX1" fmla="*/ 409922 w 410563"/>
                        <a:gd name="connsiteY1" fmla="*/ 65596 h 716282"/>
                        <a:gd name="connsiteX2" fmla="*/ 86231 w 410563"/>
                        <a:gd name="connsiteY2" fmla="*/ 392969 h 716282"/>
                        <a:gd name="connsiteX3" fmla="*/ 74810 w 410563"/>
                        <a:gd name="connsiteY3" fmla="*/ 680232 h 716282"/>
                        <a:gd name="connsiteX4" fmla="*/ 83276 w 410563"/>
                        <a:gd name="connsiteY4" fmla="*/ 716282 h 716282"/>
                        <a:gd name="connsiteX5" fmla="*/ 15973 w 410563"/>
                        <a:gd name="connsiteY5" fmla="*/ 716282 h 716282"/>
                        <a:gd name="connsiteX6" fmla="*/ 12097 w 410563"/>
                        <a:gd name="connsiteY6" fmla="*/ 701389 h 716282"/>
                        <a:gd name="connsiteX7" fmla="*/ 27173 w 410563"/>
                        <a:gd name="connsiteY7" fmla="*/ 361201 h 716282"/>
                        <a:gd name="connsiteX8" fmla="*/ 410563 w 410563"/>
                        <a:gd name="connsiteY8" fmla="*/ 52 h 71628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10563" h="716282">
                          <a:moveTo>
                            <a:pt x="410563" y="52"/>
                          </a:moveTo>
                          <a:cubicBezTo>
                            <a:pt x="410349" y="21900"/>
                            <a:pt x="410136" y="43748"/>
                            <a:pt x="409922" y="65596"/>
                          </a:cubicBezTo>
                          <a:cubicBezTo>
                            <a:pt x="265649" y="62550"/>
                            <a:pt x="135827" y="193849"/>
                            <a:pt x="86231" y="392969"/>
                          </a:cubicBezTo>
                          <a:cubicBezTo>
                            <a:pt x="63143" y="485664"/>
                            <a:pt x="59449" y="585598"/>
                            <a:pt x="74810" y="680232"/>
                          </a:cubicBezTo>
                          <a:lnTo>
                            <a:pt x="83276" y="716282"/>
                          </a:lnTo>
                          <a:lnTo>
                            <a:pt x="15973" y="716282"/>
                          </a:lnTo>
                          <a:lnTo>
                            <a:pt x="12097" y="701389"/>
                          </a:lnTo>
                          <a:cubicBezTo>
                            <a:pt x="-7990" y="589438"/>
                            <a:pt x="-3126" y="470590"/>
                            <a:pt x="27173" y="361201"/>
                          </a:cubicBezTo>
                          <a:cubicBezTo>
                            <a:pt x="88187" y="140917"/>
                            <a:pt x="241142" y="-3165"/>
                            <a:pt x="410563" y="52"/>
                          </a:cubicBezTo>
                          <a:close/>
                        </a:path>
                      </a:pathLst>
                    </a:custGeom>
                    <a:pattFill prst="wdUpDiag">
                      <a:fgClr>
                        <a:schemeClr val="bg2">
                          <a:lumMod val="50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0" name="片側の 2 つの角を丸めた四角形 1499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1" name="片側の 2 つの角を丸めた四角形 1500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02" name="角丸四角形 1501"/>
                    <p:cNvSpPr/>
                    <p:nvPr/>
                  </p:nvSpPr>
                  <p:spPr bwMode="auto">
                    <a:xfrm>
                      <a:off x="5623902" y="1911299"/>
                      <a:ext cx="192086" cy="131294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70C0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87" name="グループ化 1486"/>
                  <p:cNvGrpSpPr/>
                  <p:nvPr/>
                </p:nvGrpSpPr>
                <p:grpSpPr>
                  <a:xfrm>
                    <a:off x="4637229" y="2172370"/>
                    <a:ext cx="334186" cy="576153"/>
                    <a:chOff x="2728691" y="1434962"/>
                    <a:chExt cx="464297" cy="800471"/>
                  </a:xfrm>
                  <a:grpFill/>
                </p:grpSpPr>
                <p:sp>
                  <p:nvSpPr>
                    <p:cNvPr id="1494" name="楕円 1493"/>
                    <p:cNvSpPr/>
                    <p:nvPr/>
                  </p:nvSpPr>
                  <p:spPr bwMode="auto">
                    <a:xfrm>
                      <a:off x="2848327" y="1434962"/>
                      <a:ext cx="225024" cy="236028"/>
                    </a:xfrm>
                    <a:prstGeom prst="ellipse">
                      <a:avLst/>
                    </a:prstGeom>
                    <a:pattFill prst="openDmnd">
                      <a:fgClr>
                        <a:schemeClr val="tx1">
                          <a:lumMod val="85000"/>
                          <a:lumOff val="1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5" name="角丸四角形 1494"/>
                    <p:cNvSpPr/>
                    <p:nvPr/>
                  </p:nvSpPr>
                  <p:spPr bwMode="auto">
                    <a:xfrm>
                      <a:off x="2934638" y="1497774"/>
                      <a:ext cx="52402" cy="654143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dkHorz">
                      <a:fgClr>
                        <a:schemeClr val="bg1">
                          <a:lumMod val="85000"/>
                        </a:schemeClr>
                      </a:fgClr>
                      <a:bgClr>
                        <a:schemeClr val="accent3">
                          <a:lumMod val="65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grpSp>
                  <p:nvGrpSpPr>
                    <p:cNvPr id="1496" name="グループ化 1495"/>
                    <p:cNvGrpSpPr/>
                    <p:nvPr/>
                  </p:nvGrpSpPr>
                  <p:grpSpPr>
                    <a:xfrm>
                      <a:off x="2728691" y="2132750"/>
                      <a:ext cx="464297" cy="102683"/>
                      <a:chOff x="5900186" y="2651761"/>
                      <a:chExt cx="461940" cy="102162"/>
                    </a:xfrm>
                    <a:grpFill/>
                  </p:grpSpPr>
                  <p:sp>
                    <p:nvSpPr>
                      <p:cNvPr id="1497" name="片側の 2 つの角を丸めた四角形 1496"/>
                      <p:cNvSpPr/>
                      <p:nvPr/>
                    </p:nvSpPr>
                    <p:spPr bwMode="auto">
                      <a:xfrm>
                        <a:off x="5949471" y="2651761"/>
                        <a:ext cx="363370" cy="82406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98" name="片側の 2 つの角を丸めた四角形 1497"/>
                      <p:cNvSpPr/>
                      <p:nvPr/>
                    </p:nvSpPr>
                    <p:spPr bwMode="auto">
                      <a:xfrm>
                        <a:off x="5900186" y="2708204"/>
                        <a:ext cx="461940" cy="45719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/>
                      </a:solidFill>
                      <a:ln w="127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1488" name="グループ化 1487"/>
                  <p:cNvGrpSpPr/>
                  <p:nvPr/>
                </p:nvGrpSpPr>
                <p:grpSpPr>
                  <a:xfrm flipH="1">
                    <a:off x="5164516" y="2231623"/>
                    <a:ext cx="467268" cy="522301"/>
                    <a:chOff x="3827875" y="1940823"/>
                    <a:chExt cx="959495" cy="813101"/>
                  </a:xfrm>
                  <a:grpFill/>
                </p:grpSpPr>
                <p:sp>
                  <p:nvSpPr>
                    <p:cNvPr id="1491" name="フリーフォーム 1490"/>
                    <p:cNvSpPr/>
                    <p:nvPr/>
                  </p:nvSpPr>
                  <p:spPr bwMode="auto">
                    <a:xfrm>
                      <a:off x="3962890" y="1940823"/>
                      <a:ext cx="644460" cy="716430"/>
                    </a:xfrm>
                    <a:custGeom>
                      <a:avLst/>
                      <a:gdLst>
                        <a:gd name="connsiteX0" fmla="*/ 390971 w 644460"/>
                        <a:gd name="connsiteY0" fmla="*/ 374 h 716430"/>
                        <a:gd name="connsiteX1" fmla="*/ 644460 w 644460"/>
                        <a:gd name="connsiteY1" fmla="*/ 109301 h 716430"/>
                        <a:gd name="connsiteX2" fmla="*/ 597918 w 644460"/>
                        <a:gd name="connsiteY2" fmla="*/ 197815 h 716430"/>
                        <a:gd name="connsiteX3" fmla="*/ 120940 w 644460"/>
                        <a:gd name="connsiteY3" fmla="*/ 378491 h 716430"/>
                        <a:gd name="connsiteX4" fmla="*/ 98561 w 644460"/>
                        <a:gd name="connsiteY4" fmla="*/ 630202 h 716430"/>
                        <a:gd name="connsiteX5" fmla="*/ 114687 w 644460"/>
                        <a:gd name="connsiteY5" fmla="*/ 716430 h 716430"/>
                        <a:gd name="connsiteX6" fmla="*/ 19275 w 644460"/>
                        <a:gd name="connsiteY6" fmla="*/ 716430 h 716430"/>
                        <a:gd name="connsiteX7" fmla="*/ 4276 w 644460"/>
                        <a:gd name="connsiteY7" fmla="*/ 646349 h 716430"/>
                        <a:gd name="connsiteX8" fmla="*/ 38487 w 644460"/>
                        <a:gd name="connsiteY8" fmla="*/ 324478 h 716430"/>
                        <a:gd name="connsiteX9" fmla="*/ 390971 w 644460"/>
                        <a:gd name="connsiteY9" fmla="*/ 374 h 71643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644460" h="716430">
                          <a:moveTo>
                            <a:pt x="390971" y="374"/>
                          </a:moveTo>
                          <a:cubicBezTo>
                            <a:pt x="478125" y="-4048"/>
                            <a:pt x="567366" y="30576"/>
                            <a:pt x="644460" y="109301"/>
                          </a:cubicBezTo>
                          <a:lnTo>
                            <a:pt x="597918" y="197815"/>
                          </a:lnTo>
                          <a:cubicBezTo>
                            <a:pt x="438450" y="5354"/>
                            <a:pt x="201856" y="94974"/>
                            <a:pt x="120940" y="378491"/>
                          </a:cubicBezTo>
                          <a:cubicBezTo>
                            <a:pt x="97901" y="459216"/>
                            <a:pt x="90739" y="546312"/>
                            <a:pt x="98561" y="630202"/>
                          </a:cubicBezTo>
                          <a:lnTo>
                            <a:pt x="114687" y="716430"/>
                          </a:lnTo>
                          <a:lnTo>
                            <a:pt x="19275" y="716430"/>
                          </a:lnTo>
                          <a:lnTo>
                            <a:pt x="4276" y="646349"/>
                          </a:lnTo>
                          <a:cubicBezTo>
                            <a:pt x="-7005" y="538930"/>
                            <a:pt x="3910" y="426985"/>
                            <a:pt x="38487" y="324478"/>
                          </a:cubicBezTo>
                          <a:cubicBezTo>
                            <a:pt x="106253" y="123580"/>
                            <a:pt x="245713" y="7745"/>
                            <a:pt x="390971" y="374"/>
                          </a:cubicBezTo>
                          <a:close/>
                        </a:path>
                      </a:pathLst>
                    </a:cu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2" name="片側の 2 つの角を丸めた四角形 1491"/>
                    <p:cNvSpPr/>
                    <p:nvPr/>
                  </p:nvSpPr>
                  <p:spPr bwMode="auto">
                    <a:xfrm>
                      <a:off x="3827875" y="2573904"/>
                      <a:ext cx="405045" cy="18002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2">
                        <a:lumMod val="7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93" name="角丸四角形 1492"/>
                    <p:cNvSpPr/>
                    <p:nvPr/>
                  </p:nvSpPr>
                  <p:spPr bwMode="auto">
                    <a:xfrm rot="1800000">
                      <a:off x="4427330" y="1986236"/>
                      <a:ext cx="360040" cy="225025"/>
                    </a:xfrm>
                    <a:prstGeom prst="roundRect">
                      <a:avLst>
                        <a:gd name="adj" fmla="val 50000"/>
                      </a:avLst>
                    </a:prstGeom>
                    <a:pattFill prst="lgConfetti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1">
                          <a:lumMod val="5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489" name="角丸四角形 1488"/>
                  <p:cNvSpPr/>
                  <p:nvPr/>
                </p:nvSpPr>
                <p:spPr bwMode="auto">
                  <a:xfrm>
                    <a:off x="4100416" y="2692296"/>
                    <a:ext cx="185755" cy="641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0" name="角丸四角形 1489"/>
                  <p:cNvSpPr/>
                  <p:nvPr/>
                </p:nvSpPr>
                <p:spPr bwMode="auto">
                  <a:xfrm>
                    <a:off x="4344256" y="2692296"/>
                    <a:ext cx="185755" cy="64122"/>
                  </a:xfrm>
                  <a:prstGeom prst="round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78" name="正方形/長方形 72"/>
                <p:cNvSpPr/>
                <p:nvPr/>
              </p:nvSpPr>
              <p:spPr bwMode="auto">
                <a:xfrm>
                  <a:off x="3368755" y="2843935"/>
                  <a:ext cx="3123486" cy="1215135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9" name="正方形/長方形 1478"/>
                <p:cNvSpPr/>
                <p:nvPr/>
              </p:nvSpPr>
              <p:spPr bwMode="auto">
                <a:xfrm>
                  <a:off x="3368755" y="2821545"/>
                  <a:ext cx="3123486" cy="164065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0" name="正方形/長方形 1479"/>
                <p:cNvSpPr/>
                <p:nvPr/>
              </p:nvSpPr>
              <p:spPr bwMode="auto">
                <a:xfrm>
                  <a:off x="3247060" y="2753924"/>
                  <a:ext cx="3366874" cy="135015"/>
                </a:xfrm>
                <a:prstGeom prst="rect">
                  <a:avLst/>
                </a:prstGeom>
                <a:pattFill prst="dkVert">
                  <a:fgClr>
                    <a:srgbClr val="FFCC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9" name="グループ化 1468"/>
              <p:cNvGrpSpPr/>
              <p:nvPr/>
            </p:nvGrpSpPr>
            <p:grpSpPr>
              <a:xfrm>
                <a:off x="595022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470" name="フリーフォーム 1469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1" name="フリーフォーム 1470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2" name="フリーフォーム 1471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3" name="フリーフォーム 1472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4" name="フリーフォーム 1473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5" name="フリーフォーム 1474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6" name="フリーフォーム 1475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588" name="グループ化 1587"/>
          <p:cNvGrpSpPr/>
          <p:nvPr/>
        </p:nvGrpSpPr>
        <p:grpSpPr>
          <a:xfrm>
            <a:off x="7827851" y="4757028"/>
            <a:ext cx="1744944" cy="1729038"/>
            <a:chOff x="7827851" y="4757028"/>
            <a:chExt cx="1744944" cy="1729038"/>
          </a:xfrm>
        </p:grpSpPr>
        <p:grpSp>
          <p:nvGrpSpPr>
            <p:cNvPr id="1589" name="グループ化 1588"/>
            <p:cNvGrpSpPr/>
            <p:nvPr/>
          </p:nvGrpSpPr>
          <p:grpSpPr>
            <a:xfrm>
              <a:off x="7941988" y="4757028"/>
              <a:ext cx="1516670" cy="1125814"/>
              <a:chOff x="7937410" y="875908"/>
              <a:chExt cx="1516670" cy="1125814"/>
            </a:xfrm>
          </p:grpSpPr>
          <p:sp>
            <p:nvSpPr>
              <p:cNvPr id="1737" name="正方形/長方形 1736"/>
              <p:cNvSpPr/>
              <p:nvPr/>
            </p:nvSpPr>
            <p:spPr bwMode="auto">
              <a:xfrm>
                <a:off x="7937410" y="875908"/>
                <a:ext cx="1516669" cy="1125814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38" name="グループ化 1737"/>
              <p:cNvGrpSpPr/>
              <p:nvPr/>
            </p:nvGrpSpPr>
            <p:grpSpPr>
              <a:xfrm>
                <a:off x="7937411" y="875908"/>
                <a:ext cx="1516669" cy="1125813"/>
                <a:chOff x="2247610" y="2632365"/>
                <a:chExt cx="3240343" cy="1898170"/>
              </a:xfrm>
              <a:solidFill>
                <a:srgbClr val="C00000"/>
              </a:solidFill>
            </p:grpSpPr>
            <p:sp>
              <p:nvSpPr>
                <p:cNvPr id="1739" name="正方形/長方形 1738"/>
                <p:cNvSpPr/>
                <p:nvPr/>
              </p:nvSpPr>
              <p:spPr bwMode="auto">
                <a:xfrm>
                  <a:off x="3174013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0" name="正方形/長方形 1739"/>
                <p:cNvSpPr/>
                <p:nvPr/>
              </p:nvSpPr>
              <p:spPr bwMode="auto">
                <a:xfrm>
                  <a:off x="224761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1" name="正方形/長方形 1740"/>
                <p:cNvSpPr/>
                <p:nvPr/>
              </p:nvSpPr>
              <p:spPr bwMode="auto">
                <a:xfrm>
                  <a:off x="409927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2" name="正方形/長方形 1741"/>
                <p:cNvSpPr/>
                <p:nvPr/>
              </p:nvSpPr>
              <p:spPr bwMode="auto">
                <a:xfrm>
                  <a:off x="3636293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3" name="正方形/長方形 1742"/>
                <p:cNvSpPr/>
                <p:nvPr/>
              </p:nvSpPr>
              <p:spPr bwMode="auto">
                <a:xfrm>
                  <a:off x="270989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4" name="正方形/長方形 1743"/>
                <p:cNvSpPr/>
                <p:nvPr/>
              </p:nvSpPr>
              <p:spPr bwMode="auto">
                <a:xfrm>
                  <a:off x="4561550" y="29041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5" name="正方形/長方形 1744"/>
                <p:cNvSpPr/>
                <p:nvPr/>
              </p:nvSpPr>
              <p:spPr bwMode="auto">
                <a:xfrm>
                  <a:off x="3174013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6" name="正方形/長方形 1745"/>
                <p:cNvSpPr/>
                <p:nvPr/>
              </p:nvSpPr>
              <p:spPr bwMode="auto">
                <a:xfrm>
                  <a:off x="224761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7" name="正方形/長方形 1746"/>
                <p:cNvSpPr/>
                <p:nvPr/>
              </p:nvSpPr>
              <p:spPr bwMode="auto">
                <a:xfrm>
                  <a:off x="409927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8" name="正方形/長方形 1747"/>
                <p:cNvSpPr/>
                <p:nvPr/>
              </p:nvSpPr>
              <p:spPr bwMode="auto">
                <a:xfrm>
                  <a:off x="3636293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9" name="正方形/長方形 1748"/>
                <p:cNvSpPr/>
                <p:nvPr/>
              </p:nvSpPr>
              <p:spPr bwMode="auto">
                <a:xfrm>
                  <a:off x="270989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0" name="正方形/長方形 1749"/>
                <p:cNvSpPr/>
                <p:nvPr/>
              </p:nvSpPr>
              <p:spPr bwMode="auto">
                <a:xfrm>
                  <a:off x="4561550" y="34477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1" name="正方形/長方形 1750"/>
                <p:cNvSpPr/>
                <p:nvPr/>
              </p:nvSpPr>
              <p:spPr bwMode="auto">
                <a:xfrm>
                  <a:off x="3174013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2" name="正方形/長方形 1751"/>
                <p:cNvSpPr/>
                <p:nvPr/>
              </p:nvSpPr>
              <p:spPr bwMode="auto">
                <a:xfrm>
                  <a:off x="224761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3" name="正方形/長方形 1752"/>
                <p:cNvSpPr/>
                <p:nvPr/>
              </p:nvSpPr>
              <p:spPr bwMode="auto">
                <a:xfrm>
                  <a:off x="409927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4" name="正方形/長方形 1753"/>
                <p:cNvSpPr/>
                <p:nvPr/>
              </p:nvSpPr>
              <p:spPr bwMode="auto">
                <a:xfrm>
                  <a:off x="3636293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5" name="正方形/長方形 1754"/>
                <p:cNvSpPr/>
                <p:nvPr/>
              </p:nvSpPr>
              <p:spPr bwMode="auto">
                <a:xfrm>
                  <a:off x="270989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6" name="正方形/長方形 1755"/>
                <p:cNvSpPr/>
                <p:nvPr/>
              </p:nvSpPr>
              <p:spPr bwMode="auto">
                <a:xfrm>
                  <a:off x="4561550" y="399634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7" name="正方形/長方形 1756"/>
                <p:cNvSpPr/>
                <p:nvPr/>
              </p:nvSpPr>
              <p:spPr bwMode="auto">
                <a:xfrm>
                  <a:off x="3174013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8" name="正方形/長方形 1757"/>
                <p:cNvSpPr/>
                <p:nvPr/>
              </p:nvSpPr>
              <p:spPr bwMode="auto">
                <a:xfrm>
                  <a:off x="224761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9" name="正方形/長方形 1758"/>
                <p:cNvSpPr/>
                <p:nvPr/>
              </p:nvSpPr>
              <p:spPr bwMode="auto">
                <a:xfrm>
                  <a:off x="409927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0" name="正方形/長方形 1759"/>
                <p:cNvSpPr/>
                <p:nvPr/>
              </p:nvSpPr>
              <p:spPr bwMode="auto">
                <a:xfrm>
                  <a:off x="5023830" y="26323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1" name="正方形/長方形 1760"/>
                <p:cNvSpPr/>
                <p:nvPr/>
              </p:nvSpPr>
              <p:spPr bwMode="auto">
                <a:xfrm>
                  <a:off x="5023830" y="317592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2" name="正方形/長方形 1761"/>
                <p:cNvSpPr/>
                <p:nvPr/>
              </p:nvSpPr>
              <p:spPr bwMode="auto">
                <a:xfrm>
                  <a:off x="5023830" y="372456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3" name="正方形/長方形 1762"/>
                <p:cNvSpPr/>
                <p:nvPr/>
              </p:nvSpPr>
              <p:spPr bwMode="auto">
                <a:xfrm>
                  <a:off x="5023830" y="4260505"/>
                  <a:ext cx="464123" cy="270030"/>
                </a:xfrm>
                <a:prstGeom prst="rect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90" name="グループ化 1589"/>
            <p:cNvGrpSpPr/>
            <p:nvPr/>
          </p:nvGrpSpPr>
          <p:grpSpPr>
            <a:xfrm>
              <a:off x="8323485" y="4823831"/>
              <a:ext cx="753676" cy="849466"/>
              <a:chOff x="8045824" y="4714646"/>
              <a:chExt cx="1411158" cy="1590512"/>
            </a:xfrm>
          </p:grpSpPr>
          <p:grpSp>
            <p:nvGrpSpPr>
              <p:cNvPr id="1682" name="グループ化 1681"/>
              <p:cNvGrpSpPr/>
              <p:nvPr/>
            </p:nvGrpSpPr>
            <p:grpSpPr>
              <a:xfrm>
                <a:off x="8298377" y="4751826"/>
                <a:ext cx="827338" cy="1553332"/>
                <a:chOff x="7257554" y="4448293"/>
                <a:chExt cx="827338" cy="1553332"/>
              </a:xfrm>
            </p:grpSpPr>
            <p:sp>
              <p:nvSpPr>
                <p:cNvPr id="1693" name="フリーフォーム 1692"/>
                <p:cNvSpPr/>
                <p:nvPr/>
              </p:nvSpPr>
              <p:spPr bwMode="auto">
                <a:xfrm flipH="1">
                  <a:off x="7284082" y="4448293"/>
                  <a:ext cx="780418" cy="578194"/>
                </a:xfrm>
                <a:custGeom>
                  <a:avLst/>
                  <a:gdLst>
                    <a:gd name="connsiteX0" fmla="*/ 501734 w 845698"/>
                    <a:gd name="connsiteY0" fmla="*/ 0 h 451708"/>
                    <a:gd name="connsiteX1" fmla="*/ 443977 w 845698"/>
                    <a:gd name="connsiteY1" fmla="*/ 11661 h 451708"/>
                    <a:gd name="connsiteX2" fmla="*/ 422849 w 845698"/>
                    <a:gd name="connsiteY2" fmla="*/ 25906 h 451708"/>
                    <a:gd name="connsiteX3" fmla="*/ 401722 w 845698"/>
                    <a:gd name="connsiteY3" fmla="*/ 11661 h 451708"/>
                    <a:gd name="connsiteX4" fmla="*/ 343964 w 845698"/>
                    <a:gd name="connsiteY4" fmla="*/ 0 h 451708"/>
                    <a:gd name="connsiteX5" fmla="*/ 239041 w 845698"/>
                    <a:gd name="connsiteY5" fmla="*/ 43461 h 451708"/>
                    <a:gd name="connsiteX6" fmla="*/ 232662 w 845698"/>
                    <a:gd name="connsiteY6" fmla="*/ 52922 h 451708"/>
                    <a:gd name="connsiteX7" fmla="*/ 199793 w 845698"/>
                    <a:gd name="connsiteY7" fmla="*/ 46286 h 451708"/>
                    <a:gd name="connsiteX8" fmla="*/ 63070 w 845698"/>
                    <a:gd name="connsiteY8" fmla="*/ 136913 h 451708"/>
                    <a:gd name="connsiteX9" fmla="*/ 51789 w 845698"/>
                    <a:gd name="connsiteY9" fmla="*/ 192786 h 451708"/>
                    <a:gd name="connsiteX10" fmla="*/ 43461 w 845698"/>
                    <a:gd name="connsiteY10" fmla="*/ 198401 h 451708"/>
                    <a:gd name="connsiteX11" fmla="*/ 0 w 845698"/>
                    <a:gd name="connsiteY11" fmla="*/ 303324 h 451708"/>
                    <a:gd name="connsiteX12" fmla="*/ 148384 w 845698"/>
                    <a:gd name="connsiteY12" fmla="*/ 451708 h 451708"/>
                    <a:gd name="connsiteX13" fmla="*/ 285107 w 845698"/>
                    <a:gd name="connsiteY13" fmla="*/ 361082 h 451708"/>
                    <a:gd name="connsiteX14" fmla="*/ 296388 w 845698"/>
                    <a:gd name="connsiteY14" fmla="*/ 305209 h 451708"/>
                    <a:gd name="connsiteX15" fmla="*/ 304716 w 845698"/>
                    <a:gd name="connsiteY15" fmla="*/ 299594 h 451708"/>
                    <a:gd name="connsiteX16" fmla="*/ 311095 w 845698"/>
                    <a:gd name="connsiteY16" fmla="*/ 290132 h 451708"/>
                    <a:gd name="connsiteX17" fmla="*/ 343964 w 845698"/>
                    <a:gd name="connsiteY17" fmla="*/ 296768 h 451708"/>
                    <a:gd name="connsiteX18" fmla="*/ 401722 w 845698"/>
                    <a:gd name="connsiteY18" fmla="*/ 285107 h 451708"/>
                    <a:gd name="connsiteX19" fmla="*/ 422849 w 845698"/>
                    <a:gd name="connsiteY19" fmla="*/ 270863 h 451708"/>
                    <a:gd name="connsiteX20" fmla="*/ 443977 w 845698"/>
                    <a:gd name="connsiteY20" fmla="*/ 285107 h 451708"/>
                    <a:gd name="connsiteX21" fmla="*/ 501734 w 845698"/>
                    <a:gd name="connsiteY21" fmla="*/ 296768 h 451708"/>
                    <a:gd name="connsiteX22" fmla="*/ 534603 w 845698"/>
                    <a:gd name="connsiteY22" fmla="*/ 290132 h 451708"/>
                    <a:gd name="connsiteX23" fmla="*/ 540982 w 845698"/>
                    <a:gd name="connsiteY23" fmla="*/ 299594 h 451708"/>
                    <a:gd name="connsiteX24" fmla="*/ 549310 w 845698"/>
                    <a:gd name="connsiteY24" fmla="*/ 305209 h 451708"/>
                    <a:gd name="connsiteX25" fmla="*/ 560591 w 845698"/>
                    <a:gd name="connsiteY25" fmla="*/ 361082 h 451708"/>
                    <a:gd name="connsiteX26" fmla="*/ 697314 w 845698"/>
                    <a:gd name="connsiteY26" fmla="*/ 451708 h 451708"/>
                    <a:gd name="connsiteX27" fmla="*/ 845698 w 845698"/>
                    <a:gd name="connsiteY27" fmla="*/ 303324 h 451708"/>
                    <a:gd name="connsiteX28" fmla="*/ 802237 w 845698"/>
                    <a:gd name="connsiteY28" fmla="*/ 198401 h 451708"/>
                    <a:gd name="connsiteX29" fmla="*/ 793909 w 845698"/>
                    <a:gd name="connsiteY29" fmla="*/ 192786 h 451708"/>
                    <a:gd name="connsiteX30" fmla="*/ 782628 w 845698"/>
                    <a:gd name="connsiteY30" fmla="*/ 136913 h 451708"/>
                    <a:gd name="connsiteX31" fmla="*/ 645905 w 845698"/>
                    <a:gd name="connsiteY31" fmla="*/ 46286 h 451708"/>
                    <a:gd name="connsiteX32" fmla="*/ 613036 w 845698"/>
                    <a:gd name="connsiteY32" fmla="*/ 52922 h 451708"/>
                    <a:gd name="connsiteX33" fmla="*/ 606657 w 845698"/>
                    <a:gd name="connsiteY33" fmla="*/ 43461 h 451708"/>
                    <a:gd name="connsiteX34" fmla="*/ 501734 w 845698"/>
                    <a:gd name="connsiteY34" fmla="*/ 0 h 451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845698" h="451708">
                      <a:moveTo>
                        <a:pt x="501734" y="0"/>
                      </a:moveTo>
                      <a:cubicBezTo>
                        <a:pt x="481247" y="0"/>
                        <a:pt x="461729" y="4152"/>
                        <a:pt x="443977" y="11661"/>
                      </a:cubicBezTo>
                      <a:lnTo>
                        <a:pt x="422849" y="25906"/>
                      </a:lnTo>
                      <a:lnTo>
                        <a:pt x="401722" y="11661"/>
                      </a:lnTo>
                      <a:cubicBezTo>
                        <a:pt x="383969" y="4152"/>
                        <a:pt x="364452" y="0"/>
                        <a:pt x="343964" y="0"/>
                      </a:cubicBezTo>
                      <a:cubicBezTo>
                        <a:pt x="302989" y="0"/>
                        <a:pt x="265893" y="16609"/>
                        <a:pt x="239041" y="43461"/>
                      </a:cubicBezTo>
                      <a:lnTo>
                        <a:pt x="232662" y="52922"/>
                      </a:lnTo>
                      <a:lnTo>
                        <a:pt x="199793" y="46286"/>
                      </a:lnTo>
                      <a:cubicBezTo>
                        <a:pt x="138330" y="46286"/>
                        <a:pt x="85596" y="83655"/>
                        <a:pt x="63070" y="136913"/>
                      </a:cubicBezTo>
                      <a:lnTo>
                        <a:pt x="51789" y="192786"/>
                      </a:lnTo>
                      <a:lnTo>
                        <a:pt x="43461" y="198401"/>
                      </a:lnTo>
                      <a:cubicBezTo>
                        <a:pt x="16608" y="225253"/>
                        <a:pt x="0" y="262349"/>
                        <a:pt x="0" y="303324"/>
                      </a:cubicBezTo>
                      <a:cubicBezTo>
                        <a:pt x="0" y="385274"/>
                        <a:pt x="66434" y="451708"/>
                        <a:pt x="148384" y="451708"/>
                      </a:cubicBezTo>
                      <a:cubicBezTo>
                        <a:pt x="209847" y="451708"/>
                        <a:pt x="262582" y="414339"/>
                        <a:pt x="285107" y="361082"/>
                      </a:cubicBezTo>
                      <a:lnTo>
                        <a:pt x="296388" y="305209"/>
                      </a:lnTo>
                      <a:lnTo>
                        <a:pt x="304716" y="299594"/>
                      </a:lnTo>
                      <a:lnTo>
                        <a:pt x="311095" y="290132"/>
                      </a:lnTo>
                      <a:lnTo>
                        <a:pt x="343964" y="296768"/>
                      </a:lnTo>
                      <a:cubicBezTo>
                        <a:pt x="364452" y="296768"/>
                        <a:pt x="383969" y="292616"/>
                        <a:pt x="401722" y="285107"/>
                      </a:cubicBezTo>
                      <a:lnTo>
                        <a:pt x="422849" y="270863"/>
                      </a:lnTo>
                      <a:lnTo>
                        <a:pt x="443977" y="285107"/>
                      </a:lnTo>
                      <a:cubicBezTo>
                        <a:pt x="461729" y="292616"/>
                        <a:pt x="481247" y="296768"/>
                        <a:pt x="501734" y="296768"/>
                      </a:cubicBezTo>
                      <a:lnTo>
                        <a:pt x="534603" y="290132"/>
                      </a:lnTo>
                      <a:lnTo>
                        <a:pt x="540982" y="299594"/>
                      </a:lnTo>
                      <a:lnTo>
                        <a:pt x="549310" y="305209"/>
                      </a:lnTo>
                      <a:lnTo>
                        <a:pt x="560591" y="361082"/>
                      </a:lnTo>
                      <a:cubicBezTo>
                        <a:pt x="583116" y="414339"/>
                        <a:pt x="635851" y="451708"/>
                        <a:pt x="697314" y="451708"/>
                      </a:cubicBezTo>
                      <a:cubicBezTo>
                        <a:pt x="779264" y="451708"/>
                        <a:pt x="845698" y="385274"/>
                        <a:pt x="845698" y="303324"/>
                      </a:cubicBezTo>
                      <a:cubicBezTo>
                        <a:pt x="845698" y="262349"/>
                        <a:pt x="829090" y="225253"/>
                        <a:pt x="802237" y="198401"/>
                      </a:cubicBezTo>
                      <a:lnTo>
                        <a:pt x="793909" y="192786"/>
                      </a:lnTo>
                      <a:lnTo>
                        <a:pt x="782628" y="136913"/>
                      </a:lnTo>
                      <a:cubicBezTo>
                        <a:pt x="760102" y="83655"/>
                        <a:pt x="707368" y="46286"/>
                        <a:pt x="645905" y="46286"/>
                      </a:cubicBezTo>
                      <a:lnTo>
                        <a:pt x="613036" y="52922"/>
                      </a:lnTo>
                      <a:lnTo>
                        <a:pt x="606657" y="43461"/>
                      </a:lnTo>
                      <a:cubicBezTo>
                        <a:pt x="579805" y="16609"/>
                        <a:pt x="542709" y="0"/>
                        <a:pt x="501734" y="0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94" name="台形 1693"/>
                <p:cNvSpPr/>
                <p:nvPr/>
              </p:nvSpPr>
              <p:spPr>
                <a:xfrm>
                  <a:off x="7547847" y="5234586"/>
                  <a:ext cx="250825" cy="223640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95" name="グループ化 1694"/>
                <p:cNvGrpSpPr/>
                <p:nvPr/>
              </p:nvGrpSpPr>
              <p:grpSpPr>
                <a:xfrm>
                  <a:off x="7491291" y="5357552"/>
                  <a:ext cx="360161" cy="644070"/>
                  <a:chOff x="3717150" y="5357552"/>
                  <a:chExt cx="360161" cy="644070"/>
                </a:xfrm>
              </p:grpSpPr>
              <p:sp>
                <p:nvSpPr>
                  <p:cNvPr id="1732" name="台形 1731"/>
                  <p:cNvSpPr/>
                  <p:nvPr/>
                </p:nvSpPr>
                <p:spPr>
                  <a:xfrm rot="10800000">
                    <a:off x="3718929" y="5385671"/>
                    <a:ext cx="356402" cy="615951"/>
                  </a:xfrm>
                  <a:prstGeom prst="trapezoid">
                    <a:avLst>
                      <a:gd name="adj" fmla="val 37172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33" name="台形 1732"/>
                  <p:cNvSpPr/>
                  <p:nvPr/>
                </p:nvSpPr>
                <p:spPr>
                  <a:xfrm rot="10800000" flipV="1">
                    <a:off x="3824203" y="5458226"/>
                    <a:ext cx="148236" cy="543396"/>
                  </a:xfrm>
                  <a:prstGeom prst="trapezoid">
                    <a:avLst>
                      <a:gd name="adj" fmla="val 32110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34" name="台形 1733"/>
                  <p:cNvSpPr/>
                  <p:nvPr/>
                </p:nvSpPr>
                <p:spPr>
                  <a:xfrm rot="10800000">
                    <a:off x="3824203" y="5357552"/>
                    <a:ext cx="148236" cy="121510"/>
                  </a:xfrm>
                  <a:prstGeom prst="trapezoid">
                    <a:avLst>
                      <a:gd name="adj" fmla="val 40678"/>
                    </a:avLst>
                  </a:prstGeom>
                  <a:solidFill>
                    <a:srgbClr val="FF66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35" name="平行四辺形 1734"/>
                  <p:cNvSpPr/>
                  <p:nvPr/>
                </p:nvSpPr>
                <p:spPr>
                  <a:xfrm>
                    <a:off x="371715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736" name="平行四辺形 1735"/>
                  <p:cNvSpPr/>
                  <p:nvPr/>
                </p:nvSpPr>
                <p:spPr>
                  <a:xfrm flipH="1">
                    <a:off x="3897130" y="5357555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pattFill prst="dkVert">
                    <a:fgClr>
                      <a:srgbClr val="FF6699"/>
                    </a:fgClr>
                    <a:bgClr>
                      <a:srgbClr val="FFCCFF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696" name="フリーフォーム 1695"/>
                <p:cNvSpPr/>
                <p:nvPr/>
              </p:nvSpPr>
              <p:spPr>
                <a:xfrm>
                  <a:off x="7277970" y="5385674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7" name="平行四辺形 14"/>
                <p:cNvSpPr/>
                <p:nvPr/>
              </p:nvSpPr>
              <p:spPr>
                <a:xfrm flipH="1">
                  <a:off x="7428186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8" name="平行四辺形 14"/>
                <p:cNvSpPr/>
                <p:nvPr/>
              </p:nvSpPr>
              <p:spPr>
                <a:xfrm>
                  <a:off x="7641310" y="5385675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pattFill prst="pct75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699" name="グループ化 1698"/>
                <p:cNvGrpSpPr/>
                <p:nvPr/>
              </p:nvGrpSpPr>
              <p:grpSpPr>
                <a:xfrm flipH="1">
                  <a:off x="7917207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730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1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00" name="グループ化 1699"/>
                <p:cNvGrpSpPr/>
                <p:nvPr/>
              </p:nvGrpSpPr>
              <p:grpSpPr>
                <a:xfrm>
                  <a:off x="7257554" y="4883665"/>
                  <a:ext cx="167685" cy="232292"/>
                  <a:chOff x="1564361" y="1500881"/>
                  <a:chExt cx="156844" cy="201655"/>
                </a:xfrm>
              </p:grpSpPr>
              <p:sp>
                <p:nvSpPr>
                  <p:cNvPr id="1728" name="円/楕円 701"/>
                  <p:cNvSpPr/>
                  <p:nvPr/>
                </p:nvSpPr>
                <p:spPr>
                  <a:xfrm rot="20700000">
                    <a:off x="1564361" y="1500881"/>
                    <a:ext cx="156844" cy="20165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29" name="円/楕円 702"/>
                  <p:cNvSpPr/>
                  <p:nvPr/>
                </p:nvSpPr>
                <p:spPr>
                  <a:xfrm rot="20700000">
                    <a:off x="1592530" y="1537098"/>
                    <a:ext cx="100507" cy="129221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01" name="円/楕円 840"/>
                <p:cNvSpPr/>
                <p:nvPr/>
              </p:nvSpPr>
              <p:spPr>
                <a:xfrm>
                  <a:off x="7341866" y="4554125"/>
                  <a:ext cx="659184" cy="729565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02" name="月 1701"/>
                <p:cNvSpPr/>
                <p:nvPr/>
              </p:nvSpPr>
              <p:spPr bwMode="auto">
                <a:xfrm rot="1800000">
                  <a:off x="734526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03" name="グループ化 1702"/>
                <p:cNvGrpSpPr/>
                <p:nvPr/>
              </p:nvGrpSpPr>
              <p:grpSpPr>
                <a:xfrm>
                  <a:off x="7338052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724" name="月 1723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5" name="月 1724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6" name="月 1725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7" name="月 1726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04" name="月 1703"/>
                <p:cNvSpPr/>
                <p:nvPr/>
              </p:nvSpPr>
              <p:spPr bwMode="auto">
                <a:xfrm rot="19800000" flipH="1">
                  <a:off x="7874194" y="4506684"/>
                  <a:ext cx="134584" cy="459268"/>
                </a:xfrm>
                <a:prstGeom prst="moon">
                  <a:avLst>
                    <a:gd name="adj" fmla="val 53775"/>
                  </a:avLst>
                </a:prstGeom>
                <a:solidFill>
                  <a:srgbClr val="FF66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05" name="グループ化 1704"/>
                <p:cNvGrpSpPr/>
                <p:nvPr/>
              </p:nvGrpSpPr>
              <p:grpSpPr>
                <a:xfrm flipH="1">
                  <a:off x="7708803" y="4478929"/>
                  <a:ext cx="282365" cy="840281"/>
                  <a:chOff x="7338052" y="4478929"/>
                  <a:chExt cx="282365" cy="840281"/>
                </a:xfrm>
              </p:grpSpPr>
              <p:sp>
                <p:nvSpPr>
                  <p:cNvPr id="1720" name="月 1719"/>
                  <p:cNvSpPr/>
                  <p:nvPr/>
                </p:nvSpPr>
                <p:spPr bwMode="auto">
                  <a:xfrm>
                    <a:off x="7338052" y="4659093"/>
                    <a:ext cx="132263" cy="660117"/>
                  </a:xfrm>
                  <a:prstGeom prst="moon">
                    <a:avLst/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1" name="月 1720"/>
                  <p:cNvSpPr/>
                  <p:nvPr/>
                </p:nvSpPr>
                <p:spPr bwMode="auto">
                  <a:xfrm rot="1800000">
                    <a:off x="7394261" y="4478929"/>
                    <a:ext cx="134584" cy="459268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2" name="月 1721"/>
                  <p:cNvSpPr/>
                  <p:nvPr/>
                </p:nvSpPr>
                <p:spPr bwMode="auto">
                  <a:xfrm rot="900000">
                    <a:off x="7449326" y="4521841"/>
                    <a:ext cx="102957" cy="379332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3" name="月 1722"/>
                  <p:cNvSpPr/>
                  <p:nvPr/>
                </p:nvSpPr>
                <p:spPr bwMode="auto">
                  <a:xfrm rot="900000">
                    <a:off x="7519238" y="4522451"/>
                    <a:ext cx="101179" cy="330020"/>
                  </a:xfrm>
                  <a:prstGeom prst="moon">
                    <a:avLst>
                      <a:gd name="adj" fmla="val 53775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06" name="グループ化 1705"/>
                <p:cNvGrpSpPr/>
                <p:nvPr/>
              </p:nvGrpSpPr>
              <p:grpSpPr>
                <a:xfrm>
                  <a:off x="7419953" y="4837914"/>
                  <a:ext cx="196376" cy="144001"/>
                  <a:chOff x="6872146" y="4849669"/>
                  <a:chExt cx="239222" cy="154101"/>
                </a:xfrm>
              </p:grpSpPr>
              <p:sp>
                <p:nvSpPr>
                  <p:cNvPr id="1715" name="月 1714"/>
                  <p:cNvSpPr/>
                  <p:nvPr/>
                </p:nvSpPr>
                <p:spPr bwMode="auto">
                  <a:xfrm rot="5400000" flipH="1">
                    <a:off x="6968897" y="4752918"/>
                    <a:ext cx="45720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6" name="フリーフォーム 1715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7" name="二等辺三角形 1716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8" name="フリーフォーム 1717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9" name="楕円 1718"/>
                  <p:cNvSpPr/>
                  <p:nvPr/>
                </p:nvSpPr>
                <p:spPr bwMode="auto">
                  <a:xfrm flipH="1">
                    <a:off x="7010418" y="4938667"/>
                    <a:ext cx="59566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07" name="グループ化 1706"/>
                <p:cNvGrpSpPr/>
                <p:nvPr/>
              </p:nvGrpSpPr>
              <p:grpSpPr>
                <a:xfrm flipH="1">
                  <a:off x="7712890" y="4837904"/>
                  <a:ext cx="196376" cy="143992"/>
                  <a:chOff x="6872147" y="4849678"/>
                  <a:chExt cx="239222" cy="154092"/>
                </a:xfrm>
              </p:grpSpPr>
              <p:sp>
                <p:nvSpPr>
                  <p:cNvPr id="1710" name="月 1709"/>
                  <p:cNvSpPr/>
                  <p:nvPr/>
                </p:nvSpPr>
                <p:spPr bwMode="auto">
                  <a:xfrm rot="5400000" flipH="1">
                    <a:off x="6968898" y="4752927"/>
                    <a:ext cx="45719" cy="239222"/>
                  </a:xfrm>
                  <a:prstGeom prst="moon">
                    <a:avLst>
                      <a:gd name="adj" fmla="val 71101"/>
                    </a:avLst>
                  </a:prstGeom>
                  <a:solidFill>
                    <a:srgbClr val="FF66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1" name="フリーフォーム 1710"/>
                  <p:cNvSpPr/>
                  <p:nvPr/>
                </p:nvSpPr>
                <p:spPr bwMode="auto">
                  <a:xfrm>
                    <a:off x="6885301" y="4919187"/>
                    <a:ext cx="224252" cy="82729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2" name="二等辺三角形 1711"/>
                  <p:cNvSpPr/>
                  <p:nvPr/>
                </p:nvSpPr>
                <p:spPr bwMode="auto">
                  <a:xfrm rot="19800000">
                    <a:off x="6888743" y="4912165"/>
                    <a:ext cx="45719" cy="5899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3" name="フリーフォーム 1712"/>
                  <p:cNvSpPr/>
                  <p:nvPr/>
                </p:nvSpPr>
                <p:spPr bwMode="auto">
                  <a:xfrm>
                    <a:off x="6885301" y="4938238"/>
                    <a:ext cx="224252" cy="65532"/>
                  </a:xfrm>
                  <a:custGeom>
                    <a:avLst/>
                    <a:gdLst>
                      <a:gd name="connsiteX0" fmla="*/ 106124 w 212246"/>
                      <a:gd name="connsiteY0" fmla="*/ 0 h 120474"/>
                      <a:gd name="connsiteX1" fmla="*/ 207292 w 212246"/>
                      <a:gd name="connsiteY1" fmla="*/ 48657 h 120474"/>
                      <a:gd name="connsiteX2" fmla="*/ 212246 w 212246"/>
                      <a:gd name="connsiteY2" fmla="*/ 60237 h 120474"/>
                      <a:gd name="connsiteX3" fmla="*/ 207292 w 212246"/>
                      <a:gd name="connsiteY3" fmla="*/ 71818 h 120474"/>
                      <a:gd name="connsiteX4" fmla="*/ 106124 w 212246"/>
                      <a:gd name="connsiteY4" fmla="*/ 120474 h 120474"/>
                      <a:gd name="connsiteX5" fmla="*/ 4954 w 212246"/>
                      <a:gd name="connsiteY5" fmla="*/ 71818 h 120474"/>
                      <a:gd name="connsiteX6" fmla="*/ 0 w 212246"/>
                      <a:gd name="connsiteY6" fmla="*/ 60238 h 120474"/>
                      <a:gd name="connsiteX7" fmla="*/ 4955 w 212246"/>
                      <a:gd name="connsiteY7" fmla="*/ 48657 h 120474"/>
                      <a:gd name="connsiteX8" fmla="*/ 73472 w 212246"/>
                      <a:gd name="connsiteY8" fmla="*/ 3582 h 120474"/>
                      <a:gd name="connsiteX9" fmla="*/ 106124 w 212246"/>
                      <a:gd name="connsiteY9" fmla="*/ 0 h 120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12246" h="120474">
                        <a:moveTo>
                          <a:pt x="106124" y="0"/>
                        </a:moveTo>
                        <a:cubicBezTo>
                          <a:pt x="151603" y="0"/>
                          <a:pt x="190624" y="20064"/>
                          <a:pt x="207292" y="48657"/>
                        </a:cubicBezTo>
                        <a:lnTo>
                          <a:pt x="212246" y="60237"/>
                        </a:lnTo>
                        <a:lnTo>
                          <a:pt x="207292" y="71818"/>
                        </a:lnTo>
                        <a:cubicBezTo>
                          <a:pt x="190624" y="100411"/>
                          <a:pt x="151603" y="120474"/>
                          <a:pt x="106124" y="120474"/>
                        </a:cubicBezTo>
                        <a:cubicBezTo>
                          <a:pt x="60643" y="120474"/>
                          <a:pt x="21622" y="100411"/>
                          <a:pt x="4954" y="71818"/>
                        </a:cubicBezTo>
                        <a:lnTo>
                          <a:pt x="0" y="60238"/>
                        </a:lnTo>
                        <a:lnTo>
                          <a:pt x="4955" y="48657"/>
                        </a:lnTo>
                        <a:cubicBezTo>
                          <a:pt x="17455" y="27212"/>
                          <a:pt x="42530" y="10565"/>
                          <a:pt x="73472" y="3582"/>
                        </a:cubicBezTo>
                        <a:cubicBezTo>
                          <a:pt x="83787" y="1254"/>
                          <a:pt x="94754" y="0"/>
                          <a:pt x="106124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4" name="楕円 1713"/>
                  <p:cNvSpPr/>
                  <p:nvPr/>
                </p:nvSpPr>
                <p:spPr bwMode="auto">
                  <a:xfrm flipH="1">
                    <a:off x="6926493" y="4938667"/>
                    <a:ext cx="59566" cy="56896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08" name="二等辺三角形 1707"/>
                <p:cNvSpPr/>
                <p:nvPr/>
              </p:nvSpPr>
              <p:spPr bwMode="auto">
                <a:xfrm>
                  <a:off x="7629716" y="5057118"/>
                  <a:ext cx="78244" cy="56978"/>
                </a:xfrm>
                <a:prstGeom prst="triangl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/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9" name="月 1708"/>
                <p:cNvSpPr/>
                <p:nvPr/>
              </p:nvSpPr>
              <p:spPr bwMode="auto">
                <a:xfrm rot="5400000">
                  <a:off x="7644960" y="5118889"/>
                  <a:ext cx="45719" cy="150264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83" name="楕円 1136"/>
              <p:cNvSpPr/>
              <p:nvPr/>
            </p:nvSpPr>
            <p:spPr bwMode="auto">
              <a:xfrm>
                <a:off x="8403393" y="47832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4" name="楕円 1136"/>
              <p:cNvSpPr/>
              <p:nvPr/>
            </p:nvSpPr>
            <p:spPr bwMode="auto">
              <a:xfrm>
                <a:off x="8227486" y="499913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5" name="楕円 1136"/>
              <p:cNvSpPr/>
              <p:nvPr/>
            </p:nvSpPr>
            <p:spPr bwMode="auto">
              <a:xfrm>
                <a:off x="8515153" y="4915318"/>
                <a:ext cx="84958" cy="136520"/>
              </a:xfrm>
              <a:custGeom>
                <a:avLst/>
                <a:gdLst>
                  <a:gd name="connsiteX0" fmla="*/ 0 w 179959"/>
                  <a:gd name="connsiteY0" fmla="*/ 89980 h 179959"/>
                  <a:gd name="connsiteX1" fmla="*/ 89980 w 179959"/>
                  <a:gd name="connsiteY1" fmla="*/ 0 h 179959"/>
                  <a:gd name="connsiteX2" fmla="*/ 179960 w 179959"/>
                  <a:gd name="connsiteY2" fmla="*/ 89980 h 179959"/>
                  <a:gd name="connsiteX3" fmla="*/ 89980 w 179959"/>
                  <a:gd name="connsiteY3" fmla="*/ 179960 h 179959"/>
                  <a:gd name="connsiteX4" fmla="*/ 0 w 179959"/>
                  <a:gd name="connsiteY4" fmla="*/ 89980 h 179959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  <a:gd name="connsiteX0" fmla="*/ 0 w 179960"/>
                  <a:gd name="connsiteY0" fmla="*/ 204097 h 294077"/>
                  <a:gd name="connsiteX1" fmla="*/ 89980 w 179960"/>
                  <a:gd name="connsiteY1" fmla="*/ 4897 h 294077"/>
                  <a:gd name="connsiteX2" fmla="*/ 179960 w 179960"/>
                  <a:gd name="connsiteY2" fmla="*/ 204097 h 294077"/>
                  <a:gd name="connsiteX3" fmla="*/ 89980 w 179960"/>
                  <a:gd name="connsiteY3" fmla="*/ 294077 h 294077"/>
                  <a:gd name="connsiteX4" fmla="*/ 0 w 179960"/>
                  <a:gd name="connsiteY4" fmla="*/ 204097 h 294077"/>
                  <a:gd name="connsiteX0" fmla="*/ 0 w 179960"/>
                  <a:gd name="connsiteY0" fmla="*/ 199200 h 289180"/>
                  <a:gd name="connsiteX1" fmla="*/ 89980 w 179960"/>
                  <a:gd name="connsiteY1" fmla="*/ 0 h 289180"/>
                  <a:gd name="connsiteX2" fmla="*/ 179960 w 179960"/>
                  <a:gd name="connsiteY2" fmla="*/ 199200 h 289180"/>
                  <a:gd name="connsiteX3" fmla="*/ 89980 w 179960"/>
                  <a:gd name="connsiteY3" fmla="*/ 289180 h 289180"/>
                  <a:gd name="connsiteX4" fmla="*/ 0 w 179960"/>
                  <a:gd name="connsiteY4" fmla="*/ 199200 h 289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960" h="289180">
                    <a:moveTo>
                      <a:pt x="0" y="199200"/>
                    </a:moveTo>
                    <a:cubicBezTo>
                      <a:pt x="0" y="151003"/>
                      <a:pt x="45365" y="50800"/>
                      <a:pt x="89980" y="0"/>
                    </a:cubicBezTo>
                    <a:cubicBezTo>
                      <a:pt x="132933" y="49021"/>
                      <a:pt x="179960" y="149505"/>
                      <a:pt x="179960" y="199200"/>
                    </a:cubicBezTo>
                    <a:cubicBezTo>
                      <a:pt x="179960" y="248895"/>
                      <a:pt x="139675" y="289180"/>
                      <a:pt x="89980" y="289180"/>
                    </a:cubicBezTo>
                    <a:cubicBezTo>
                      <a:pt x="40285" y="289180"/>
                      <a:pt x="0" y="247397"/>
                      <a:pt x="0" y="19920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6" name="角丸四角形 159"/>
              <p:cNvSpPr/>
              <p:nvPr/>
            </p:nvSpPr>
            <p:spPr>
              <a:xfrm rot="20591968">
                <a:off x="8490365" y="6055271"/>
                <a:ext cx="285989" cy="186310"/>
              </a:xfrm>
              <a:custGeom>
                <a:avLst/>
                <a:gdLst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60456 w 362616"/>
                  <a:gd name="connsiteY15" fmla="*/ 162121 h 321621"/>
                  <a:gd name="connsiteX16" fmla="*/ 40671 w 362616"/>
                  <a:gd name="connsiteY16" fmla="*/ 127981 h 321621"/>
                  <a:gd name="connsiteX17" fmla="*/ 31146 w 362616"/>
                  <a:gd name="connsiteY17" fmla="*/ 44291 h 321621"/>
                  <a:gd name="connsiteX18" fmla="*/ 75437 w 362616"/>
                  <a:gd name="connsiteY18" fmla="*/ 0 h 321621"/>
                  <a:gd name="connsiteX0" fmla="*/ 75437 w 362616"/>
                  <a:gd name="connsiteY0" fmla="*/ 0 h 321621"/>
                  <a:gd name="connsiteX1" fmla="*/ 318325 w 362616"/>
                  <a:gd name="connsiteY1" fmla="*/ 0 h 321621"/>
                  <a:gd name="connsiteX2" fmla="*/ 362616 w 362616"/>
                  <a:gd name="connsiteY2" fmla="*/ 44291 h 321621"/>
                  <a:gd name="connsiteX3" fmla="*/ 318325 w 362616"/>
                  <a:gd name="connsiteY3" fmla="*/ 88582 h 321621"/>
                  <a:gd name="connsiteX4" fmla="*/ 261982 w 362616"/>
                  <a:gd name="connsiteY4" fmla="*/ 88582 h 321621"/>
                  <a:gd name="connsiteX5" fmla="*/ 294463 w 362616"/>
                  <a:gd name="connsiteY5" fmla="*/ 127981 h 321621"/>
                  <a:gd name="connsiteX6" fmla="*/ 256794 w 362616"/>
                  <a:gd name="connsiteY6" fmla="*/ 169529 h 321621"/>
                  <a:gd name="connsiteX7" fmla="*/ 276579 w 362616"/>
                  <a:gd name="connsiteY7" fmla="*/ 203669 h 321621"/>
                  <a:gd name="connsiteX8" fmla="*/ 238906 w 362616"/>
                  <a:gd name="connsiteY8" fmla="*/ 245219 h 321621"/>
                  <a:gd name="connsiteX9" fmla="*/ 253792 w 362616"/>
                  <a:gd name="connsiteY9" fmla="*/ 277330 h 321621"/>
                  <a:gd name="connsiteX10" fmla="*/ 209501 w 362616"/>
                  <a:gd name="connsiteY10" fmla="*/ 321621 h 321621"/>
                  <a:gd name="connsiteX11" fmla="*/ 44291 w 362616"/>
                  <a:gd name="connsiteY11" fmla="*/ 321621 h 321621"/>
                  <a:gd name="connsiteX12" fmla="*/ 0 w 362616"/>
                  <a:gd name="connsiteY12" fmla="*/ 277330 h 321621"/>
                  <a:gd name="connsiteX13" fmla="*/ 37674 w 362616"/>
                  <a:gd name="connsiteY13" fmla="*/ 235780 h 321621"/>
                  <a:gd name="connsiteX14" fmla="*/ 22787 w 362616"/>
                  <a:gd name="connsiteY14" fmla="*/ 203669 h 321621"/>
                  <a:gd name="connsiteX15" fmla="*/ 40671 w 362616"/>
                  <a:gd name="connsiteY15" fmla="*/ 127981 h 321621"/>
                  <a:gd name="connsiteX16" fmla="*/ 31146 w 362616"/>
                  <a:gd name="connsiteY16" fmla="*/ 44291 h 321621"/>
                  <a:gd name="connsiteX17" fmla="*/ 75437 w 362616"/>
                  <a:gd name="connsiteY17" fmla="*/ 0 h 321621"/>
                  <a:gd name="connsiteX0" fmla="*/ 75871 w 363050"/>
                  <a:gd name="connsiteY0" fmla="*/ 0 h 321621"/>
                  <a:gd name="connsiteX1" fmla="*/ 318759 w 363050"/>
                  <a:gd name="connsiteY1" fmla="*/ 0 h 321621"/>
                  <a:gd name="connsiteX2" fmla="*/ 363050 w 363050"/>
                  <a:gd name="connsiteY2" fmla="*/ 44291 h 321621"/>
                  <a:gd name="connsiteX3" fmla="*/ 318759 w 363050"/>
                  <a:gd name="connsiteY3" fmla="*/ 88582 h 321621"/>
                  <a:gd name="connsiteX4" fmla="*/ 262416 w 363050"/>
                  <a:gd name="connsiteY4" fmla="*/ 88582 h 321621"/>
                  <a:gd name="connsiteX5" fmla="*/ 294897 w 363050"/>
                  <a:gd name="connsiteY5" fmla="*/ 127981 h 321621"/>
                  <a:gd name="connsiteX6" fmla="*/ 257228 w 363050"/>
                  <a:gd name="connsiteY6" fmla="*/ 169529 h 321621"/>
                  <a:gd name="connsiteX7" fmla="*/ 277013 w 363050"/>
                  <a:gd name="connsiteY7" fmla="*/ 203669 h 321621"/>
                  <a:gd name="connsiteX8" fmla="*/ 239340 w 363050"/>
                  <a:gd name="connsiteY8" fmla="*/ 245219 h 321621"/>
                  <a:gd name="connsiteX9" fmla="*/ 254226 w 363050"/>
                  <a:gd name="connsiteY9" fmla="*/ 277330 h 321621"/>
                  <a:gd name="connsiteX10" fmla="*/ 209935 w 363050"/>
                  <a:gd name="connsiteY10" fmla="*/ 321621 h 321621"/>
                  <a:gd name="connsiteX11" fmla="*/ 44725 w 363050"/>
                  <a:gd name="connsiteY11" fmla="*/ 321621 h 321621"/>
                  <a:gd name="connsiteX12" fmla="*/ 434 w 363050"/>
                  <a:gd name="connsiteY12" fmla="*/ 277330 h 321621"/>
                  <a:gd name="connsiteX13" fmla="*/ 23221 w 363050"/>
                  <a:gd name="connsiteY13" fmla="*/ 203669 h 321621"/>
                  <a:gd name="connsiteX14" fmla="*/ 41105 w 363050"/>
                  <a:gd name="connsiteY14" fmla="*/ 127981 h 321621"/>
                  <a:gd name="connsiteX15" fmla="*/ 31580 w 363050"/>
                  <a:gd name="connsiteY15" fmla="*/ 44291 h 321621"/>
                  <a:gd name="connsiteX16" fmla="*/ 75871 w 363050"/>
                  <a:gd name="connsiteY16" fmla="*/ 0 h 321621"/>
                  <a:gd name="connsiteX0" fmla="*/ 75583 w 362762"/>
                  <a:gd name="connsiteY0" fmla="*/ 0 h 321621"/>
                  <a:gd name="connsiteX1" fmla="*/ 318471 w 362762"/>
                  <a:gd name="connsiteY1" fmla="*/ 0 h 321621"/>
                  <a:gd name="connsiteX2" fmla="*/ 362762 w 362762"/>
                  <a:gd name="connsiteY2" fmla="*/ 44291 h 321621"/>
                  <a:gd name="connsiteX3" fmla="*/ 318471 w 362762"/>
                  <a:gd name="connsiteY3" fmla="*/ 88582 h 321621"/>
                  <a:gd name="connsiteX4" fmla="*/ 262128 w 362762"/>
                  <a:gd name="connsiteY4" fmla="*/ 88582 h 321621"/>
                  <a:gd name="connsiteX5" fmla="*/ 294609 w 362762"/>
                  <a:gd name="connsiteY5" fmla="*/ 127981 h 321621"/>
                  <a:gd name="connsiteX6" fmla="*/ 256940 w 362762"/>
                  <a:gd name="connsiteY6" fmla="*/ 169529 h 321621"/>
                  <a:gd name="connsiteX7" fmla="*/ 276725 w 362762"/>
                  <a:gd name="connsiteY7" fmla="*/ 203669 h 321621"/>
                  <a:gd name="connsiteX8" fmla="*/ 239052 w 362762"/>
                  <a:gd name="connsiteY8" fmla="*/ 245219 h 321621"/>
                  <a:gd name="connsiteX9" fmla="*/ 253938 w 362762"/>
                  <a:gd name="connsiteY9" fmla="*/ 277330 h 321621"/>
                  <a:gd name="connsiteX10" fmla="*/ 209647 w 362762"/>
                  <a:gd name="connsiteY10" fmla="*/ 321621 h 321621"/>
                  <a:gd name="connsiteX11" fmla="*/ 44437 w 362762"/>
                  <a:gd name="connsiteY11" fmla="*/ 321621 h 321621"/>
                  <a:gd name="connsiteX12" fmla="*/ 146 w 362762"/>
                  <a:gd name="connsiteY12" fmla="*/ 277330 h 321621"/>
                  <a:gd name="connsiteX13" fmla="*/ 30553 w 362762"/>
                  <a:gd name="connsiteY13" fmla="*/ 201129 h 321621"/>
                  <a:gd name="connsiteX14" fmla="*/ 40817 w 362762"/>
                  <a:gd name="connsiteY14" fmla="*/ 127981 h 321621"/>
                  <a:gd name="connsiteX15" fmla="*/ 31292 w 362762"/>
                  <a:gd name="connsiteY15" fmla="*/ 44291 h 321621"/>
                  <a:gd name="connsiteX16" fmla="*/ 75583 w 362762"/>
                  <a:gd name="connsiteY16" fmla="*/ 0 h 321621"/>
                  <a:gd name="connsiteX0" fmla="*/ 75575 w 362754"/>
                  <a:gd name="connsiteY0" fmla="*/ 0 h 321621"/>
                  <a:gd name="connsiteX1" fmla="*/ 318463 w 362754"/>
                  <a:gd name="connsiteY1" fmla="*/ 0 h 321621"/>
                  <a:gd name="connsiteX2" fmla="*/ 362754 w 362754"/>
                  <a:gd name="connsiteY2" fmla="*/ 44291 h 321621"/>
                  <a:gd name="connsiteX3" fmla="*/ 318463 w 362754"/>
                  <a:gd name="connsiteY3" fmla="*/ 88582 h 321621"/>
                  <a:gd name="connsiteX4" fmla="*/ 262120 w 362754"/>
                  <a:gd name="connsiteY4" fmla="*/ 88582 h 321621"/>
                  <a:gd name="connsiteX5" fmla="*/ 294601 w 362754"/>
                  <a:gd name="connsiteY5" fmla="*/ 127981 h 321621"/>
                  <a:gd name="connsiteX6" fmla="*/ 256932 w 362754"/>
                  <a:gd name="connsiteY6" fmla="*/ 169529 h 321621"/>
                  <a:gd name="connsiteX7" fmla="*/ 276717 w 362754"/>
                  <a:gd name="connsiteY7" fmla="*/ 203669 h 321621"/>
                  <a:gd name="connsiteX8" fmla="*/ 239044 w 362754"/>
                  <a:gd name="connsiteY8" fmla="*/ 245219 h 321621"/>
                  <a:gd name="connsiteX9" fmla="*/ 253930 w 362754"/>
                  <a:gd name="connsiteY9" fmla="*/ 277330 h 321621"/>
                  <a:gd name="connsiteX10" fmla="*/ 209639 w 362754"/>
                  <a:gd name="connsiteY10" fmla="*/ 321621 h 321621"/>
                  <a:gd name="connsiteX11" fmla="*/ 44429 w 362754"/>
                  <a:gd name="connsiteY11" fmla="*/ 321621 h 321621"/>
                  <a:gd name="connsiteX12" fmla="*/ 138 w 362754"/>
                  <a:gd name="connsiteY12" fmla="*/ 277330 h 321621"/>
                  <a:gd name="connsiteX13" fmla="*/ 30545 w 362754"/>
                  <a:gd name="connsiteY13" fmla="*/ 201129 h 321621"/>
                  <a:gd name="connsiteX14" fmla="*/ 31284 w 362754"/>
                  <a:gd name="connsiteY14" fmla="*/ 44291 h 321621"/>
                  <a:gd name="connsiteX15" fmla="*/ 75575 w 362754"/>
                  <a:gd name="connsiteY15" fmla="*/ 0 h 321621"/>
                  <a:gd name="connsiteX0" fmla="*/ 75597 w 362776"/>
                  <a:gd name="connsiteY0" fmla="*/ 0 h 321632"/>
                  <a:gd name="connsiteX1" fmla="*/ 318485 w 362776"/>
                  <a:gd name="connsiteY1" fmla="*/ 0 h 321632"/>
                  <a:gd name="connsiteX2" fmla="*/ 362776 w 362776"/>
                  <a:gd name="connsiteY2" fmla="*/ 44291 h 321632"/>
                  <a:gd name="connsiteX3" fmla="*/ 318485 w 362776"/>
                  <a:gd name="connsiteY3" fmla="*/ 88582 h 321632"/>
                  <a:gd name="connsiteX4" fmla="*/ 262142 w 362776"/>
                  <a:gd name="connsiteY4" fmla="*/ 88582 h 321632"/>
                  <a:gd name="connsiteX5" fmla="*/ 294623 w 362776"/>
                  <a:gd name="connsiteY5" fmla="*/ 127981 h 321632"/>
                  <a:gd name="connsiteX6" fmla="*/ 256954 w 362776"/>
                  <a:gd name="connsiteY6" fmla="*/ 169529 h 321632"/>
                  <a:gd name="connsiteX7" fmla="*/ 276739 w 362776"/>
                  <a:gd name="connsiteY7" fmla="*/ 203669 h 321632"/>
                  <a:gd name="connsiteX8" fmla="*/ 239066 w 362776"/>
                  <a:gd name="connsiteY8" fmla="*/ 245219 h 321632"/>
                  <a:gd name="connsiteX9" fmla="*/ 253952 w 362776"/>
                  <a:gd name="connsiteY9" fmla="*/ 277330 h 321632"/>
                  <a:gd name="connsiteX10" fmla="*/ 209661 w 362776"/>
                  <a:gd name="connsiteY10" fmla="*/ 321621 h 321632"/>
                  <a:gd name="connsiteX11" fmla="*/ 44451 w 362776"/>
                  <a:gd name="connsiteY11" fmla="*/ 321621 h 321632"/>
                  <a:gd name="connsiteX12" fmla="*/ 160 w 362776"/>
                  <a:gd name="connsiteY12" fmla="*/ 277330 h 321632"/>
                  <a:gd name="connsiteX13" fmla="*/ 31306 w 362776"/>
                  <a:gd name="connsiteY13" fmla="*/ 44291 h 321632"/>
                  <a:gd name="connsiteX14" fmla="*/ 75597 w 362776"/>
                  <a:gd name="connsiteY14" fmla="*/ 0 h 321632"/>
                  <a:gd name="connsiteX0" fmla="*/ 116134 w 403313"/>
                  <a:gd name="connsiteY0" fmla="*/ 0 h 321621"/>
                  <a:gd name="connsiteX1" fmla="*/ 359022 w 403313"/>
                  <a:gd name="connsiteY1" fmla="*/ 0 h 321621"/>
                  <a:gd name="connsiteX2" fmla="*/ 403313 w 403313"/>
                  <a:gd name="connsiteY2" fmla="*/ 44291 h 321621"/>
                  <a:gd name="connsiteX3" fmla="*/ 359022 w 403313"/>
                  <a:gd name="connsiteY3" fmla="*/ 88582 h 321621"/>
                  <a:gd name="connsiteX4" fmla="*/ 302679 w 403313"/>
                  <a:gd name="connsiteY4" fmla="*/ 88582 h 321621"/>
                  <a:gd name="connsiteX5" fmla="*/ 335160 w 403313"/>
                  <a:gd name="connsiteY5" fmla="*/ 127981 h 321621"/>
                  <a:gd name="connsiteX6" fmla="*/ 297491 w 403313"/>
                  <a:gd name="connsiteY6" fmla="*/ 169529 h 321621"/>
                  <a:gd name="connsiteX7" fmla="*/ 317276 w 403313"/>
                  <a:gd name="connsiteY7" fmla="*/ 203669 h 321621"/>
                  <a:gd name="connsiteX8" fmla="*/ 279603 w 403313"/>
                  <a:gd name="connsiteY8" fmla="*/ 245219 h 321621"/>
                  <a:gd name="connsiteX9" fmla="*/ 294489 w 403313"/>
                  <a:gd name="connsiteY9" fmla="*/ 277330 h 321621"/>
                  <a:gd name="connsiteX10" fmla="*/ 250198 w 403313"/>
                  <a:gd name="connsiteY10" fmla="*/ 321621 h 321621"/>
                  <a:gd name="connsiteX11" fmla="*/ 84988 w 403313"/>
                  <a:gd name="connsiteY11" fmla="*/ 321621 h 321621"/>
                  <a:gd name="connsiteX12" fmla="*/ 57 w 403313"/>
                  <a:gd name="connsiteY12" fmla="*/ 213830 h 321621"/>
                  <a:gd name="connsiteX13" fmla="*/ 71843 w 403313"/>
                  <a:gd name="connsiteY13" fmla="*/ 44291 h 321621"/>
                  <a:gd name="connsiteX14" fmla="*/ 116134 w 403313"/>
                  <a:gd name="connsiteY14" fmla="*/ 0 h 321621"/>
                  <a:gd name="connsiteX0" fmla="*/ 116214 w 403393"/>
                  <a:gd name="connsiteY0" fmla="*/ 0 h 321621"/>
                  <a:gd name="connsiteX1" fmla="*/ 359102 w 403393"/>
                  <a:gd name="connsiteY1" fmla="*/ 0 h 321621"/>
                  <a:gd name="connsiteX2" fmla="*/ 403393 w 403393"/>
                  <a:gd name="connsiteY2" fmla="*/ 44291 h 321621"/>
                  <a:gd name="connsiteX3" fmla="*/ 359102 w 403393"/>
                  <a:gd name="connsiteY3" fmla="*/ 88582 h 321621"/>
                  <a:gd name="connsiteX4" fmla="*/ 302759 w 403393"/>
                  <a:gd name="connsiteY4" fmla="*/ 88582 h 321621"/>
                  <a:gd name="connsiteX5" fmla="*/ 335240 w 403393"/>
                  <a:gd name="connsiteY5" fmla="*/ 127981 h 321621"/>
                  <a:gd name="connsiteX6" fmla="*/ 297571 w 403393"/>
                  <a:gd name="connsiteY6" fmla="*/ 169529 h 321621"/>
                  <a:gd name="connsiteX7" fmla="*/ 317356 w 403393"/>
                  <a:gd name="connsiteY7" fmla="*/ 203669 h 321621"/>
                  <a:gd name="connsiteX8" fmla="*/ 279683 w 403393"/>
                  <a:gd name="connsiteY8" fmla="*/ 245219 h 321621"/>
                  <a:gd name="connsiteX9" fmla="*/ 294569 w 403393"/>
                  <a:gd name="connsiteY9" fmla="*/ 277330 h 321621"/>
                  <a:gd name="connsiteX10" fmla="*/ 250278 w 403393"/>
                  <a:gd name="connsiteY10" fmla="*/ 321621 h 321621"/>
                  <a:gd name="connsiteX11" fmla="*/ 92688 w 403393"/>
                  <a:gd name="connsiteY11" fmla="*/ 291141 h 321621"/>
                  <a:gd name="connsiteX12" fmla="*/ 137 w 403393"/>
                  <a:gd name="connsiteY12" fmla="*/ 213830 h 321621"/>
                  <a:gd name="connsiteX13" fmla="*/ 71923 w 403393"/>
                  <a:gd name="connsiteY13" fmla="*/ 44291 h 321621"/>
                  <a:gd name="connsiteX14" fmla="*/ 116214 w 403393"/>
                  <a:gd name="connsiteY14" fmla="*/ 0 h 321621"/>
                  <a:gd name="connsiteX0" fmla="*/ 116231 w 403410"/>
                  <a:gd name="connsiteY0" fmla="*/ 0 h 321621"/>
                  <a:gd name="connsiteX1" fmla="*/ 359119 w 403410"/>
                  <a:gd name="connsiteY1" fmla="*/ 0 h 321621"/>
                  <a:gd name="connsiteX2" fmla="*/ 403410 w 403410"/>
                  <a:gd name="connsiteY2" fmla="*/ 44291 h 321621"/>
                  <a:gd name="connsiteX3" fmla="*/ 359119 w 403410"/>
                  <a:gd name="connsiteY3" fmla="*/ 88582 h 321621"/>
                  <a:gd name="connsiteX4" fmla="*/ 302776 w 403410"/>
                  <a:gd name="connsiteY4" fmla="*/ 88582 h 321621"/>
                  <a:gd name="connsiteX5" fmla="*/ 335257 w 403410"/>
                  <a:gd name="connsiteY5" fmla="*/ 127981 h 321621"/>
                  <a:gd name="connsiteX6" fmla="*/ 297588 w 403410"/>
                  <a:gd name="connsiteY6" fmla="*/ 169529 h 321621"/>
                  <a:gd name="connsiteX7" fmla="*/ 317373 w 403410"/>
                  <a:gd name="connsiteY7" fmla="*/ 203669 h 321621"/>
                  <a:gd name="connsiteX8" fmla="*/ 279700 w 403410"/>
                  <a:gd name="connsiteY8" fmla="*/ 245219 h 321621"/>
                  <a:gd name="connsiteX9" fmla="*/ 294586 w 403410"/>
                  <a:gd name="connsiteY9" fmla="*/ 277330 h 321621"/>
                  <a:gd name="connsiteX10" fmla="*/ 250295 w 403410"/>
                  <a:gd name="connsiteY10" fmla="*/ 321621 h 321621"/>
                  <a:gd name="connsiteX11" fmla="*/ 92705 w 403410"/>
                  <a:gd name="connsiteY11" fmla="*/ 291141 h 321621"/>
                  <a:gd name="connsiteX12" fmla="*/ 154 w 403410"/>
                  <a:gd name="connsiteY12" fmla="*/ 213830 h 321621"/>
                  <a:gd name="connsiteX13" fmla="*/ 116231 w 403410"/>
                  <a:gd name="connsiteY13" fmla="*/ 0 h 32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03410" h="321621">
                    <a:moveTo>
                      <a:pt x="116231" y="0"/>
                    </a:moveTo>
                    <a:lnTo>
                      <a:pt x="359119" y="0"/>
                    </a:lnTo>
                    <a:cubicBezTo>
                      <a:pt x="383580" y="0"/>
                      <a:pt x="403410" y="19830"/>
                      <a:pt x="403410" y="44291"/>
                    </a:cubicBezTo>
                    <a:cubicBezTo>
                      <a:pt x="403410" y="68752"/>
                      <a:pt x="383580" y="88582"/>
                      <a:pt x="359119" y="88582"/>
                    </a:cubicBezTo>
                    <a:lnTo>
                      <a:pt x="302776" y="88582"/>
                    </a:lnTo>
                    <a:cubicBezTo>
                      <a:pt x="321947" y="91009"/>
                      <a:pt x="335257" y="107941"/>
                      <a:pt x="335257" y="127981"/>
                    </a:cubicBezTo>
                    <a:cubicBezTo>
                      <a:pt x="335257" y="150070"/>
                      <a:pt x="319086" y="168383"/>
                      <a:pt x="297588" y="169529"/>
                    </a:cubicBezTo>
                    <a:cubicBezTo>
                      <a:pt x="310093" y="175726"/>
                      <a:pt x="317373" y="188847"/>
                      <a:pt x="317373" y="203669"/>
                    </a:cubicBezTo>
                    <a:cubicBezTo>
                      <a:pt x="317373" y="225760"/>
                      <a:pt x="301199" y="244075"/>
                      <a:pt x="279700" y="245219"/>
                    </a:cubicBezTo>
                    <a:cubicBezTo>
                      <a:pt x="289045" y="252763"/>
                      <a:pt x="294586" y="264399"/>
                      <a:pt x="294586" y="277330"/>
                    </a:cubicBezTo>
                    <a:cubicBezTo>
                      <a:pt x="294586" y="301791"/>
                      <a:pt x="274756" y="321621"/>
                      <a:pt x="250295" y="321621"/>
                    </a:cubicBezTo>
                    <a:lnTo>
                      <a:pt x="92705" y="291141"/>
                    </a:lnTo>
                    <a:cubicBezTo>
                      <a:pt x="68244" y="291141"/>
                      <a:pt x="-3767" y="262353"/>
                      <a:pt x="154" y="213830"/>
                    </a:cubicBezTo>
                    <a:cubicBezTo>
                      <a:pt x="4075" y="165307"/>
                      <a:pt x="56404" y="35638"/>
                      <a:pt x="1162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7" name="角丸四角形 177"/>
              <p:cNvSpPr/>
              <p:nvPr/>
            </p:nvSpPr>
            <p:spPr>
              <a:xfrm rot="18335855" flipV="1">
                <a:off x="8025178" y="5914469"/>
                <a:ext cx="536287" cy="224846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  <a:gd name="connsiteX5" fmla="*/ 800381 w 800381"/>
                  <a:gd name="connsiteY5" fmla="*/ 103 h 335571"/>
                  <a:gd name="connsiteX0" fmla="*/ 800381 w 800381"/>
                  <a:gd name="connsiteY0" fmla="*/ 359477 h 359477"/>
                  <a:gd name="connsiteX1" fmla="*/ 167734 w 800381"/>
                  <a:gd name="connsiteY1" fmla="*/ 359477 h 359477"/>
                  <a:gd name="connsiteX2" fmla="*/ 0 w 800381"/>
                  <a:gd name="connsiteY2" fmla="*/ 191743 h 359477"/>
                  <a:gd name="connsiteX3" fmla="*/ 167734 w 800381"/>
                  <a:gd name="connsiteY3" fmla="*/ 24009 h 359477"/>
                  <a:gd name="connsiteX4" fmla="*/ 509081 w 800381"/>
                  <a:gd name="connsiteY4" fmla="*/ 26923 h 359477"/>
                  <a:gd name="connsiteX5" fmla="*/ 782970 w 800381"/>
                  <a:gd name="connsiteY5" fmla="*/ 19 h 359477"/>
                  <a:gd name="connsiteX0" fmla="*/ 800381 w 800381"/>
                  <a:gd name="connsiteY0" fmla="*/ 335571 h 335571"/>
                  <a:gd name="connsiteX1" fmla="*/ 167734 w 800381"/>
                  <a:gd name="connsiteY1" fmla="*/ 335571 h 335571"/>
                  <a:gd name="connsiteX2" fmla="*/ 0 w 800381"/>
                  <a:gd name="connsiteY2" fmla="*/ 167837 h 335571"/>
                  <a:gd name="connsiteX3" fmla="*/ 167734 w 800381"/>
                  <a:gd name="connsiteY3" fmla="*/ 103 h 335571"/>
                  <a:gd name="connsiteX4" fmla="*/ 509081 w 800381"/>
                  <a:gd name="connsiteY4" fmla="*/ 3017 h 335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571">
                    <a:moveTo>
                      <a:pt x="800381" y="335571"/>
                    </a:moveTo>
                    <a:lnTo>
                      <a:pt x="167734" y="335571"/>
                    </a:lnTo>
                    <a:cubicBezTo>
                      <a:pt x="75097" y="335571"/>
                      <a:pt x="0" y="260474"/>
                      <a:pt x="0" y="167837"/>
                    </a:cubicBezTo>
                    <a:cubicBezTo>
                      <a:pt x="0" y="75200"/>
                      <a:pt x="36845" y="28479"/>
                      <a:pt x="167734" y="103"/>
                    </a:cubicBezTo>
                    <a:cubicBezTo>
                      <a:pt x="373600" y="-737"/>
                      <a:pt x="303215" y="3857"/>
                      <a:pt x="509081" y="3017"/>
                    </a:cubicBezTo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88" name="台形 1687"/>
              <p:cNvSpPr/>
              <p:nvPr/>
            </p:nvSpPr>
            <p:spPr>
              <a:xfrm rot="16200000" flipH="1">
                <a:off x="8394005" y="6105350"/>
                <a:ext cx="210634" cy="120583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FF6699"/>
                </a:fgClr>
                <a:bgClr>
                  <a:srgbClr val="FF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89" name="片側の 2 つの角を丸めた四角形 1688"/>
              <p:cNvSpPr/>
              <p:nvPr/>
            </p:nvSpPr>
            <p:spPr>
              <a:xfrm rot="16200000">
                <a:off x="8166223" y="5935890"/>
                <a:ext cx="214670" cy="45546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90" name="フリーフォーム 1689"/>
              <p:cNvSpPr/>
              <p:nvPr/>
            </p:nvSpPr>
            <p:spPr>
              <a:xfrm rot="3289711" flipH="1">
                <a:off x="8706184" y="4763248"/>
                <a:ext cx="363909" cy="266706"/>
              </a:xfrm>
              <a:custGeom>
                <a:avLst/>
                <a:gdLst>
                  <a:gd name="connsiteX0" fmla="*/ 0 w 543116"/>
                  <a:gd name="connsiteY0" fmla="*/ 141610 h 398045"/>
                  <a:gd name="connsiteX1" fmla="*/ 0 w 543116"/>
                  <a:gd name="connsiteY1" fmla="*/ 141611 h 398045"/>
                  <a:gd name="connsiteX2" fmla="*/ 0 w 543116"/>
                  <a:gd name="connsiteY2" fmla="*/ 141611 h 398045"/>
                  <a:gd name="connsiteX3" fmla="*/ 479443 w 543116"/>
                  <a:gd name="connsiteY3" fmla="*/ 106882 h 398045"/>
                  <a:gd name="connsiteX4" fmla="*/ 489259 w 543116"/>
                  <a:gd name="connsiteY4" fmla="*/ 121664 h 398045"/>
                  <a:gd name="connsiteX5" fmla="*/ 489524 w 543116"/>
                  <a:gd name="connsiteY5" fmla="*/ 123025 h 398045"/>
                  <a:gd name="connsiteX6" fmla="*/ 534955 w 543116"/>
                  <a:gd name="connsiteY6" fmla="*/ 187495 h 398045"/>
                  <a:gd name="connsiteX7" fmla="*/ 524168 w 543116"/>
                  <a:gd name="connsiteY7" fmla="*/ 249762 h 398045"/>
                  <a:gd name="connsiteX8" fmla="*/ 461902 w 543116"/>
                  <a:gd name="connsiteY8" fmla="*/ 238975 h 398045"/>
                  <a:gd name="connsiteX9" fmla="*/ 413142 w 543116"/>
                  <a:gd name="connsiteY9" fmla="*/ 169780 h 398045"/>
                  <a:gd name="connsiteX10" fmla="*/ 354162 w 543116"/>
                  <a:gd name="connsiteY10" fmla="*/ 159562 h 398045"/>
                  <a:gd name="connsiteX11" fmla="*/ 351769 w 543116"/>
                  <a:gd name="connsiteY11" fmla="*/ 163911 h 398045"/>
                  <a:gd name="connsiteX12" fmla="*/ 391714 w 543116"/>
                  <a:gd name="connsiteY12" fmla="*/ 182392 h 398045"/>
                  <a:gd name="connsiteX13" fmla="*/ 396222 w 543116"/>
                  <a:gd name="connsiteY13" fmla="*/ 187282 h 398045"/>
                  <a:gd name="connsiteX14" fmla="*/ 399922 w 543116"/>
                  <a:gd name="connsiteY14" fmla="*/ 187433 h 398045"/>
                  <a:gd name="connsiteX15" fmla="*/ 420296 w 543116"/>
                  <a:gd name="connsiteY15" fmla="*/ 209533 h 398045"/>
                  <a:gd name="connsiteX16" fmla="*/ 451011 w 543116"/>
                  <a:gd name="connsiteY16" fmla="*/ 293142 h 398045"/>
                  <a:gd name="connsiteX17" fmla="*/ 427689 w 543116"/>
                  <a:gd name="connsiteY17" fmla="*/ 343550 h 398045"/>
                  <a:gd name="connsiteX18" fmla="*/ 377281 w 543116"/>
                  <a:gd name="connsiteY18" fmla="*/ 320228 h 398045"/>
                  <a:gd name="connsiteX19" fmla="*/ 351626 w 543116"/>
                  <a:gd name="connsiteY19" fmla="*/ 250392 h 398045"/>
                  <a:gd name="connsiteX20" fmla="*/ 298036 w 543116"/>
                  <a:gd name="connsiteY20" fmla="*/ 225598 h 398045"/>
                  <a:gd name="connsiteX21" fmla="*/ 324136 w 543116"/>
                  <a:gd name="connsiteY21" fmla="*/ 247365 h 398045"/>
                  <a:gd name="connsiteX22" fmla="*/ 326954 w 543116"/>
                  <a:gd name="connsiteY22" fmla="*/ 252739 h 398045"/>
                  <a:gd name="connsiteX23" fmla="*/ 330180 w 543116"/>
                  <a:gd name="connsiteY23" fmla="*/ 253746 h 398045"/>
                  <a:gd name="connsiteX24" fmla="*/ 342917 w 543116"/>
                  <a:gd name="connsiteY24" fmla="*/ 278036 h 398045"/>
                  <a:gd name="connsiteX25" fmla="*/ 350242 w 543116"/>
                  <a:gd name="connsiteY25" fmla="*/ 358978 h 398045"/>
                  <a:gd name="connsiteX26" fmla="*/ 317783 w 543116"/>
                  <a:gd name="connsiteY26" fmla="*/ 397897 h 398045"/>
                  <a:gd name="connsiteX27" fmla="*/ 278864 w 543116"/>
                  <a:gd name="connsiteY27" fmla="*/ 365438 h 398045"/>
                  <a:gd name="connsiteX28" fmla="*/ 272746 w 543116"/>
                  <a:gd name="connsiteY28" fmla="*/ 297830 h 398045"/>
                  <a:gd name="connsiteX29" fmla="*/ 207078 w 543116"/>
                  <a:gd name="connsiteY29" fmla="*/ 243062 h 398045"/>
                  <a:gd name="connsiteX30" fmla="*/ 130006 w 543116"/>
                  <a:gd name="connsiteY30" fmla="*/ 250037 h 398045"/>
                  <a:gd name="connsiteX31" fmla="*/ 13568 w 543116"/>
                  <a:gd name="connsiteY31" fmla="*/ 187167 h 398045"/>
                  <a:gd name="connsiteX32" fmla="*/ 0 w 543116"/>
                  <a:gd name="connsiteY32" fmla="*/ 141611 h 398045"/>
                  <a:gd name="connsiteX33" fmla="*/ 5169 w 543116"/>
                  <a:gd name="connsiteY33" fmla="*/ 94359 h 398045"/>
                  <a:gd name="connsiteX34" fmla="*/ 108427 w 543116"/>
                  <a:gd name="connsiteY34" fmla="*/ 11605 h 398045"/>
                  <a:gd name="connsiteX35" fmla="*/ 231189 w 543116"/>
                  <a:gd name="connsiteY35" fmla="*/ 494 h 398045"/>
                  <a:gd name="connsiteX36" fmla="*/ 278442 w 543116"/>
                  <a:gd name="connsiteY36" fmla="*/ 5663 h 398045"/>
                  <a:gd name="connsiteX37" fmla="*/ 306049 w 543116"/>
                  <a:gd name="connsiteY37" fmla="*/ 20851 h 398045"/>
                  <a:gd name="connsiteX38" fmla="*/ 365302 w 543116"/>
                  <a:gd name="connsiteY38" fmla="*/ 20851 h 398045"/>
                  <a:gd name="connsiteX39" fmla="*/ 372292 w 543116"/>
                  <a:gd name="connsiteY39" fmla="*/ 23747 h 398045"/>
                  <a:gd name="connsiteX40" fmla="*/ 376186 w 543116"/>
                  <a:gd name="connsiteY40" fmla="*/ 22134 h 398045"/>
                  <a:gd name="connsiteX41" fmla="*/ 407783 w 543116"/>
                  <a:gd name="connsiteY41" fmla="*/ 35222 h 398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543116" h="398045">
                    <a:moveTo>
                      <a:pt x="0" y="141610"/>
                    </a:moveTo>
                    <a:lnTo>
                      <a:pt x="0" y="141611"/>
                    </a:lnTo>
                    <a:lnTo>
                      <a:pt x="0" y="141611"/>
                    </a:lnTo>
                    <a:close/>
                    <a:moveTo>
                      <a:pt x="479443" y="106882"/>
                    </a:moveTo>
                    <a:cubicBezTo>
                      <a:pt x="483806" y="111245"/>
                      <a:pt x="487078" y="116285"/>
                      <a:pt x="489259" y="121664"/>
                    </a:cubicBezTo>
                    <a:lnTo>
                      <a:pt x="489524" y="123025"/>
                    </a:lnTo>
                    <a:lnTo>
                      <a:pt x="534955" y="187495"/>
                    </a:lnTo>
                    <a:cubicBezTo>
                      <a:pt x="549170" y="207668"/>
                      <a:pt x="544341" y="235547"/>
                      <a:pt x="524168" y="249762"/>
                    </a:cubicBezTo>
                    <a:cubicBezTo>
                      <a:pt x="503995" y="263977"/>
                      <a:pt x="476117" y="259147"/>
                      <a:pt x="461902" y="238975"/>
                    </a:cubicBezTo>
                    <a:lnTo>
                      <a:pt x="413142" y="169780"/>
                    </a:lnTo>
                    <a:lnTo>
                      <a:pt x="354162" y="159562"/>
                    </a:lnTo>
                    <a:lnTo>
                      <a:pt x="351769" y="163911"/>
                    </a:lnTo>
                    <a:lnTo>
                      <a:pt x="391714" y="182392"/>
                    </a:lnTo>
                    <a:lnTo>
                      <a:pt x="396222" y="187282"/>
                    </a:lnTo>
                    <a:lnTo>
                      <a:pt x="399922" y="187433"/>
                    </a:lnTo>
                    <a:cubicBezTo>
                      <a:pt x="409044" y="191653"/>
                      <a:pt x="416556" y="199353"/>
                      <a:pt x="420296" y="209533"/>
                    </a:cubicBezTo>
                    <a:lnTo>
                      <a:pt x="451011" y="293142"/>
                    </a:lnTo>
                    <a:cubicBezTo>
                      <a:pt x="458490" y="313501"/>
                      <a:pt x="448049" y="336071"/>
                      <a:pt x="427689" y="343550"/>
                    </a:cubicBezTo>
                    <a:cubicBezTo>
                      <a:pt x="407329" y="351029"/>
                      <a:pt x="384761" y="340587"/>
                      <a:pt x="377281" y="320228"/>
                    </a:cubicBezTo>
                    <a:lnTo>
                      <a:pt x="351626" y="250392"/>
                    </a:lnTo>
                    <a:lnTo>
                      <a:pt x="298036" y="225598"/>
                    </a:lnTo>
                    <a:lnTo>
                      <a:pt x="324136" y="247365"/>
                    </a:lnTo>
                    <a:lnTo>
                      <a:pt x="326954" y="252739"/>
                    </a:lnTo>
                    <a:lnTo>
                      <a:pt x="330180" y="253746"/>
                    </a:lnTo>
                    <a:cubicBezTo>
                      <a:pt x="337223" y="259620"/>
                      <a:pt x="342025" y="268180"/>
                      <a:pt x="342917" y="278036"/>
                    </a:cubicBezTo>
                    <a:lnTo>
                      <a:pt x="350242" y="358978"/>
                    </a:lnTo>
                    <a:cubicBezTo>
                      <a:pt x="352026" y="378688"/>
                      <a:pt x="337494" y="396114"/>
                      <a:pt x="317783" y="397897"/>
                    </a:cubicBezTo>
                    <a:cubicBezTo>
                      <a:pt x="298073" y="399681"/>
                      <a:pt x="280648" y="385148"/>
                      <a:pt x="278864" y="365438"/>
                    </a:cubicBezTo>
                    <a:lnTo>
                      <a:pt x="272746" y="297830"/>
                    </a:lnTo>
                    <a:lnTo>
                      <a:pt x="207078" y="243062"/>
                    </a:lnTo>
                    <a:lnTo>
                      <a:pt x="130006" y="250037"/>
                    </a:lnTo>
                    <a:cubicBezTo>
                      <a:pt x="80625" y="254506"/>
                      <a:pt x="35539" y="228318"/>
                      <a:pt x="13568" y="187167"/>
                    </a:cubicBezTo>
                    <a:lnTo>
                      <a:pt x="0" y="141611"/>
                    </a:lnTo>
                    <a:lnTo>
                      <a:pt x="5169" y="94359"/>
                    </a:lnTo>
                    <a:cubicBezTo>
                      <a:pt x="19394" y="49932"/>
                      <a:pt x="59045" y="16074"/>
                      <a:pt x="108427" y="11605"/>
                    </a:cubicBezTo>
                    <a:lnTo>
                      <a:pt x="231189" y="494"/>
                    </a:lnTo>
                    <a:cubicBezTo>
                      <a:pt x="247649" y="-996"/>
                      <a:pt x="263633" y="921"/>
                      <a:pt x="278442" y="5663"/>
                    </a:cubicBezTo>
                    <a:lnTo>
                      <a:pt x="306049" y="20851"/>
                    </a:lnTo>
                    <a:lnTo>
                      <a:pt x="365302" y="20851"/>
                    </a:lnTo>
                    <a:lnTo>
                      <a:pt x="372292" y="23747"/>
                    </a:lnTo>
                    <a:lnTo>
                      <a:pt x="376186" y="22134"/>
                    </a:lnTo>
                    <a:cubicBezTo>
                      <a:pt x="387622" y="22134"/>
                      <a:pt x="399057" y="26497"/>
                      <a:pt x="407783" y="3522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1" name="台形 1690"/>
              <p:cNvSpPr/>
              <p:nvPr/>
            </p:nvSpPr>
            <p:spPr>
              <a:xfrm rot="8100000" flipH="1">
                <a:off x="8908746" y="4933276"/>
                <a:ext cx="210634" cy="120583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FF6699"/>
                </a:fgClr>
                <a:bgClr>
                  <a:srgbClr val="FFCCFF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92" name="フリーフォーム 1691"/>
              <p:cNvSpPr/>
              <p:nvPr/>
            </p:nvSpPr>
            <p:spPr>
              <a:xfrm rot="8100000" flipH="1">
                <a:off x="8772241" y="5094082"/>
                <a:ext cx="684741" cy="656928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-1 w 1021941"/>
                  <a:gd name="connsiteY0" fmla="*/ -1 h 980432"/>
                  <a:gd name="connsiteX1" fmla="*/ 852888 w 1021941"/>
                  <a:gd name="connsiteY1" fmla="*/ 8041 h 980432"/>
                  <a:gd name="connsiteX2" fmla="*/ 917152 w 1021941"/>
                  <a:gd name="connsiteY2" fmla="*/ 21015 h 980432"/>
                  <a:gd name="connsiteX3" fmla="*/ 922475 w 1021941"/>
                  <a:gd name="connsiteY3" fmla="*/ 24604 h 980432"/>
                  <a:gd name="connsiteX4" fmla="*/ 923045 w 1021941"/>
                  <a:gd name="connsiteY4" fmla="*/ 24719 h 980432"/>
                  <a:gd name="connsiteX5" fmla="*/ 1021941 w 1021941"/>
                  <a:gd name="connsiteY5" fmla="*/ 173919 h 980432"/>
                  <a:gd name="connsiteX6" fmla="*/ 1021941 w 1021941"/>
                  <a:gd name="connsiteY6" fmla="*/ 980432 h 980432"/>
                  <a:gd name="connsiteX7" fmla="*/ 698091 w 1021941"/>
                  <a:gd name="connsiteY7" fmla="*/ 980432 h 980432"/>
                  <a:gd name="connsiteX8" fmla="*/ 698091 w 1021941"/>
                  <a:gd name="connsiteY8" fmla="*/ 338241 h 980432"/>
                  <a:gd name="connsiteX9" fmla="*/ 88168 w 1021941"/>
                  <a:gd name="connsiteY9" fmla="*/ 340486 h 9804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21941" h="980432">
                    <a:moveTo>
                      <a:pt x="-1" y="-1"/>
                    </a:moveTo>
                    <a:lnTo>
                      <a:pt x="852888" y="8041"/>
                    </a:lnTo>
                    <a:cubicBezTo>
                      <a:pt x="875684" y="8041"/>
                      <a:pt x="897400" y="12661"/>
                      <a:pt x="917152" y="21015"/>
                    </a:cubicBezTo>
                    <a:lnTo>
                      <a:pt x="922475" y="24604"/>
                    </a:lnTo>
                    <a:lnTo>
                      <a:pt x="923045" y="24719"/>
                    </a:lnTo>
                    <a:cubicBezTo>
                      <a:pt x="981162" y="49300"/>
                      <a:pt x="1021941" y="106847"/>
                      <a:pt x="1021941" y="173919"/>
                    </a:cubicBezTo>
                    <a:lnTo>
                      <a:pt x="1021941" y="980432"/>
                    </a:lnTo>
                    <a:lnTo>
                      <a:pt x="698091" y="980432"/>
                    </a:lnTo>
                    <a:lnTo>
                      <a:pt x="698091" y="338241"/>
                    </a:lnTo>
                    <a:lnTo>
                      <a:pt x="88168" y="340486"/>
                    </a:lnTo>
                  </a:path>
                </a:pathLst>
              </a:custGeom>
              <a:pattFill prst="pct75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591" name="グループ化 1590"/>
            <p:cNvGrpSpPr/>
            <p:nvPr/>
          </p:nvGrpSpPr>
          <p:grpSpPr>
            <a:xfrm>
              <a:off x="7827851" y="5194885"/>
              <a:ext cx="1744944" cy="1291181"/>
              <a:chOff x="7827851" y="1313765"/>
              <a:chExt cx="1744944" cy="1291181"/>
            </a:xfrm>
          </p:grpSpPr>
          <p:grpSp>
            <p:nvGrpSpPr>
              <p:cNvPr id="1592" name="グループ化 1591"/>
              <p:cNvGrpSpPr/>
              <p:nvPr/>
            </p:nvGrpSpPr>
            <p:grpSpPr>
              <a:xfrm>
                <a:off x="7827851" y="1313765"/>
                <a:ext cx="1710190" cy="1128451"/>
                <a:chOff x="4096290" y="1313765"/>
                <a:chExt cx="1710190" cy="1128451"/>
              </a:xfrm>
            </p:grpSpPr>
            <p:grpSp>
              <p:nvGrpSpPr>
                <p:cNvPr id="1601" name="グループ化 1600"/>
                <p:cNvGrpSpPr/>
                <p:nvPr/>
              </p:nvGrpSpPr>
              <p:grpSpPr>
                <a:xfrm>
                  <a:off x="5256567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78" name="フリーフォーム 1677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9" name="片側の 2 つの角を丸めた四角形 1678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0" name="片側の 2 つの角を丸めた四角形 1679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1" name="角丸四角形 1680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7030A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02" name="グループ化 1601"/>
                <p:cNvGrpSpPr/>
                <p:nvPr/>
              </p:nvGrpSpPr>
              <p:grpSpPr>
                <a:xfrm flipH="1">
                  <a:off x="4386015" y="1313765"/>
                  <a:ext cx="351520" cy="47257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74" name="フリーフォーム 1673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5" name="片側の 2 つの角を丸めた四角形 1674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6" name="片側の 2 つの角を丸めた四角形 1675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7" name="角丸四角形 1676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03" name="グループ化 1602"/>
                <p:cNvGrpSpPr/>
                <p:nvPr/>
              </p:nvGrpSpPr>
              <p:grpSpPr>
                <a:xfrm flipH="1">
                  <a:off x="5359231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71" name="フリーフォーム 1670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2" name="片側の 2 つの角を丸めた四角形 1671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3" name="角丸四角形 1672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04" name="グループ化 1603"/>
                <p:cNvGrpSpPr/>
                <p:nvPr/>
              </p:nvGrpSpPr>
              <p:grpSpPr>
                <a:xfrm>
                  <a:off x="4191763" y="1434862"/>
                  <a:ext cx="293941" cy="351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65" name="フリーフォーム 1664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666" name="グループ化 1665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669" name="楕円 1668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0" name="楕円 1669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67" name="正方形/長方形 1666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8" name="正方形/長方形 1667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05" name="グループ化 1604"/>
                <p:cNvGrpSpPr/>
                <p:nvPr/>
              </p:nvGrpSpPr>
              <p:grpSpPr>
                <a:xfrm flipH="1">
                  <a:off x="5193496" y="1565002"/>
                  <a:ext cx="262904" cy="22279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62" name="フリーフォーム 1661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片側の 2 つの角を丸めた四角形 1662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4" name="角丸四角形 1663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06" name="グループ化 1605"/>
                <p:cNvGrpSpPr/>
                <p:nvPr/>
              </p:nvGrpSpPr>
              <p:grpSpPr>
                <a:xfrm flipH="1">
                  <a:off x="4574056" y="1507937"/>
                  <a:ext cx="211298" cy="278407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58" name="フリーフォーム 1657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片側の 2 つの角を丸めた四角形 1658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片側の 2 つの角を丸めた四角形 1659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角丸四角形 1660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07" name="グループ化 1606"/>
                <p:cNvGrpSpPr/>
                <p:nvPr/>
              </p:nvGrpSpPr>
              <p:grpSpPr>
                <a:xfrm>
                  <a:off x="4516913" y="1418857"/>
                  <a:ext cx="292824" cy="367988"/>
                  <a:chOff x="3117365" y="1223616"/>
                  <a:chExt cx="738068" cy="92752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55" name="フリーフォーム 1654"/>
                  <p:cNvSpPr/>
                  <p:nvPr/>
                </p:nvSpPr>
                <p:spPr bwMode="auto">
                  <a:xfrm>
                    <a:off x="3194021" y="1223616"/>
                    <a:ext cx="528516" cy="837614"/>
                  </a:xfrm>
                  <a:custGeom>
                    <a:avLst/>
                    <a:gdLst>
                      <a:gd name="connsiteX0" fmla="*/ 371255 w 528516"/>
                      <a:gd name="connsiteY0" fmla="*/ 1974 h 837614"/>
                      <a:gd name="connsiteX1" fmla="*/ 528516 w 528516"/>
                      <a:gd name="connsiteY1" fmla="*/ 27000 h 837614"/>
                      <a:gd name="connsiteX2" fmla="*/ 518860 w 528516"/>
                      <a:gd name="connsiteY2" fmla="*/ 69047 h 837614"/>
                      <a:gd name="connsiteX3" fmla="*/ 61428 w 528516"/>
                      <a:gd name="connsiteY3" fmla="*/ 398285 h 837614"/>
                      <a:gd name="connsiteX4" fmla="*/ 78967 w 528516"/>
                      <a:gd name="connsiteY4" fmla="*/ 792682 h 837614"/>
                      <a:gd name="connsiteX5" fmla="*/ 99554 w 528516"/>
                      <a:gd name="connsiteY5" fmla="*/ 837614 h 837614"/>
                      <a:gd name="connsiteX6" fmla="*/ 52899 w 528516"/>
                      <a:gd name="connsiteY6" fmla="*/ 837614 h 837614"/>
                      <a:gd name="connsiteX7" fmla="*/ 42409 w 528516"/>
                      <a:gd name="connsiteY7" fmla="*/ 816061 h 837614"/>
                      <a:gd name="connsiteX8" fmla="*/ 22428 w 528516"/>
                      <a:gd name="connsiteY8" fmla="*/ 379408 h 837614"/>
                      <a:gd name="connsiteX9" fmla="*/ 371255 w 528516"/>
                      <a:gd name="connsiteY9" fmla="*/ 1974 h 8376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516" h="837614">
                        <a:moveTo>
                          <a:pt x="371255" y="1974"/>
                        </a:moveTo>
                        <a:cubicBezTo>
                          <a:pt x="422880" y="-4079"/>
                          <a:pt x="476174" y="3655"/>
                          <a:pt x="528516" y="27000"/>
                        </a:cubicBezTo>
                        <a:lnTo>
                          <a:pt x="518860" y="69047"/>
                        </a:lnTo>
                        <a:cubicBezTo>
                          <a:pt x="329434" y="-21128"/>
                          <a:pt x="125002" y="126012"/>
                          <a:pt x="61428" y="398285"/>
                        </a:cubicBezTo>
                        <a:cubicBezTo>
                          <a:pt x="30753" y="529657"/>
                          <a:pt x="37981" y="671198"/>
                          <a:pt x="78967" y="792682"/>
                        </a:cubicBezTo>
                        <a:lnTo>
                          <a:pt x="99554" y="837614"/>
                        </a:lnTo>
                        <a:lnTo>
                          <a:pt x="52899" y="837614"/>
                        </a:lnTo>
                        <a:lnTo>
                          <a:pt x="42409" y="816061"/>
                        </a:lnTo>
                        <a:cubicBezTo>
                          <a:pt x="-5443" y="682020"/>
                          <a:pt x="-13791" y="524736"/>
                          <a:pt x="22428" y="379408"/>
                        </a:cubicBezTo>
                        <a:cubicBezTo>
                          <a:pt x="76520" y="162364"/>
                          <a:pt x="216379" y="20131"/>
                          <a:pt x="371255" y="19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6" name="片側の 2 つの角を丸めた四角形 1655"/>
                  <p:cNvSpPr/>
                  <p:nvPr/>
                </p:nvSpPr>
                <p:spPr bwMode="auto">
                  <a:xfrm>
                    <a:off x="3117365" y="2021671"/>
                    <a:ext cx="291299" cy="12946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角丸四角形 1656"/>
                  <p:cNvSpPr/>
                  <p:nvPr/>
                </p:nvSpPr>
                <p:spPr bwMode="auto">
                  <a:xfrm rot="850014">
                    <a:off x="3681389" y="1231187"/>
                    <a:ext cx="174044" cy="110768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bg2">
                        <a:lumMod val="7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08" name="グループ化 1607"/>
                <p:cNvGrpSpPr/>
                <p:nvPr/>
              </p:nvGrpSpPr>
              <p:grpSpPr>
                <a:xfrm>
                  <a:off x="4992670" y="1669513"/>
                  <a:ext cx="101647" cy="114392"/>
                  <a:chOff x="2207695" y="2573905"/>
                  <a:chExt cx="439898" cy="49505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53" name="台形 1652"/>
                  <p:cNvSpPr/>
                  <p:nvPr/>
                </p:nvSpPr>
                <p:spPr bwMode="auto">
                  <a:xfrm rot="10800000">
                    <a:off x="2207695" y="2573905"/>
                    <a:ext cx="439898" cy="495054"/>
                  </a:xfrm>
                  <a:prstGeom prst="trapezoid">
                    <a:avLst>
                      <a:gd name="adj" fmla="val 18071"/>
                    </a:avLst>
                  </a:prstGeom>
                  <a:solidFill>
                    <a:schemeClr val="accent5">
                      <a:lumMod val="9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4" name="台形 1653"/>
                  <p:cNvSpPr/>
                  <p:nvPr/>
                </p:nvSpPr>
                <p:spPr bwMode="auto">
                  <a:xfrm rot="10800000">
                    <a:off x="2252700" y="2712718"/>
                    <a:ext cx="347625" cy="329565"/>
                  </a:xfrm>
                  <a:prstGeom prst="trapezoid">
                    <a:avLst>
                      <a:gd name="adj" fmla="val 16915"/>
                    </a:avLst>
                  </a:prstGeom>
                  <a:solidFill>
                    <a:srgbClr val="00B0F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09" name="グループ化 1608"/>
                <p:cNvGrpSpPr/>
                <p:nvPr/>
              </p:nvGrpSpPr>
              <p:grpSpPr>
                <a:xfrm>
                  <a:off x="5263073" y="1473443"/>
                  <a:ext cx="274132" cy="312900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49" name="フリーフォーム 1648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accent3">
                        <a:lumMod val="9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0" name="片側の 2 つの角を丸めた四角形 1649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1" name="片側の 2 つの角を丸めた四角形 1650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2" name="角丸四角形 1651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10" name="グループ化 1609"/>
                <p:cNvGrpSpPr/>
                <p:nvPr/>
              </p:nvGrpSpPr>
              <p:grpSpPr>
                <a:xfrm>
                  <a:off x="4376548" y="1418862"/>
                  <a:ext cx="359843" cy="367482"/>
                  <a:chOff x="2811595" y="1173737"/>
                  <a:chExt cx="864855" cy="88321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43" name="フリーフォーム 1642"/>
                  <p:cNvSpPr/>
                  <p:nvPr/>
                </p:nvSpPr>
                <p:spPr bwMode="auto">
                  <a:xfrm>
                    <a:off x="2979969" y="1223601"/>
                    <a:ext cx="541923" cy="765239"/>
                  </a:xfrm>
                  <a:custGeom>
                    <a:avLst/>
                    <a:gdLst>
                      <a:gd name="connsiteX0" fmla="*/ 382784 w 541923"/>
                      <a:gd name="connsiteY0" fmla="*/ 861 h 765239"/>
                      <a:gd name="connsiteX1" fmla="*/ 541923 w 541923"/>
                      <a:gd name="connsiteY1" fmla="*/ 33357 h 765239"/>
                      <a:gd name="connsiteX2" fmla="*/ 525393 w 541923"/>
                      <a:gd name="connsiteY2" fmla="*/ 97515 h 765239"/>
                      <a:gd name="connsiteX3" fmla="*/ 83205 w 541923"/>
                      <a:gd name="connsiteY3" fmla="*/ 403559 h 765239"/>
                      <a:gd name="connsiteX4" fmla="*/ 71021 w 541923"/>
                      <a:gd name="connsiteY4" fmla="*/ 657870 h 765239"/>
                      <a:gd name="connsiteX5" fmla="*/ 94900 w 541923"/>
                      <a:gd name="connsiteY5" fmla="*/ 765239 h 765239"/>
                      <a:gd name="connsiteX6" fmla="*/ 29932 w 541923"/>
                      <a:gd name="connsiteY6" fmla="*/ 765239 h 765239"/>
                      <a:gd name="connsiteX7" fmla="*/ 7501 w 541923"/>
                      <a:gd name="connsiteY7" fmla="*/ 672692 h 765239"/>
                      <a:gd name="connsiteX8" fmla="*/ 23839 w 541923"/>
                      <a:gd name="connsiteY8" fmla="*/ 373852 h 765239"/>
                      <a:gd name="connsiteX9" fmla="*/ 382784 w 541923"/>
                      <a:gd name="connsiteY9" fmla="*/ 861 h 7652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41923" h="765239">
                        <a:moveTo>
                          <a:pt x="382784" y="861"/>
                        </a:moveTo>
                        <a:cubicBezTo>
                          <a:pt x="435317" y="-3202"/>
                          <a:pt x="489289" y="7022"/>
                          <a:pt x="541923" y="33357"/>
                        </a:cubicBezTo>
                        <a:lnTo>
                          <a:pt x="525393" y="97515"/>
                        </a:lnTo>
                        <a:cubicBezTo>
                          <a:pt x="345600" y="-2424"/>
                          <a:pt x="145198" y="136276"/>
                          <a:pt x="83205" y="403559"/>
                        </a:cubicBezTo>
                        <a:cubicBezTo>
                          <a:pt x="63909" y="486755"/>
                          <a:pt x="60212" y="574337"/>
                          <a:pt x="71021" y="657870"/>
                        </a:cubicBezTo>
                        <a:lnTo>
                          <a:pt x="94900" y="765239"/>
                        </a:lnTo>
                        <a:lnTo>
                          <a:pt x="29932" y="765239"/>
                        </a:lnTo>
                        <a:lnTo>
                          <a:pt x="7501" y="672692"/>
                        </a:lnTo>
                        <a:cubicBezTo>
                          <a:pt x="-6235" y="574573"/>
                          <a:pt x="-1290" y="471376"/>
                          <a:pt x="23839" y="373852"/>
                        </a:cubicBezTo>
                        <a:cubicBezTo>
                          <a:pt x="80538" y="153807"/>
                          <a:pt x="225185" y="13048"/>
                          <a:pt x="382784" y="861"/>
                        </a:cubicBezTo>
                        <a:close/>
                      </a:path>
                    </a:pathLst>
                  </a:custGeom>
                  <a:pattFill prst="sphere">
                    <a:fgClr>
                      <a:schemeClr val="accent3">
                        <a:lumMod val="9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644" name="グループ化 1643"/>
                  <p:cNvGrpSpPr/>
                  <p:nvPr/>
                </p:nvGrpSpPr>
                <p:grpSpPr>
                  <a:xfrm rot="6300000">
                    <a:off x="3439365" y="1187319"/>
                    <a:ext cx="250668" cy="223503"/>
                    <a:chOff x="4793789" y="1448780"/>
                    <a:chExt cx="402091" cy="358516"/>
                  </a:xfrm>
                  <a:grpFill/>
                </p:grpSpPr>
                <p:sp>
                  <p:nvSpPr>
                    <p:cNvPr id="1647" name="楕円 1646"/>
                    <p:cNvSpPr/>
                    <p:nvPr/>
                  </p:nvSpPr>
                  <p:spPr bwMode="auto">
                    <a:xfrm>
                      <a:off x="4819509" y="1448780"/>
                      <a:ext cx="358516" cy="358516"/>
                    </a:xfrm>
                    <a:prstGeom prst="ellipse">
                      <a:avLst/>
                    </a:prstGeom>
                    <a:pattFill prst="lgCheck">
                      <a:fgClr>
                        <a:schemeClr val="tx1">
                          <a:lumMod val="95000"/>
                          <a:lumOff val="5000"/>
                        </a:schemeClr>
                      </a:fgClr>
                      <a:bgClr>
                        <a:schemeClr val="bg2">
                          <a:lumMod val="60000"/>
                          <a:lumOff val="40000"/>
                        </a:schemeClr>
                      </a:bgClr>
                    </a:patt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8" name="楕円 1647"/>
                    <p:cNvSpPr/>
                    <p:nvPr/>
                  </p:nvSpPr>
                  <p:spPr bwMode="auto">
                    <a:xfrm>
                      <a:off x="4793789" y="1608858"/>
                      <a:ext cx="402091" cy="45719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45" name="正方形/長方形 1644"/>
                  <p:cNvSpPr/>
                  <p:nvPr/>
                </p:nvSpPr>
                <p:spPr bwMode="auto">
                  <a:xfrm>
                    <a:off x="2882770" y="1900308"/>
                    <a:ext cx="315035" cy="142285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6" name="正方形/長方形 1645"/>
                  <p:cNvSpPr/>
                  <p:nvPr/>
                </p:nvSpPr>
                <p:spPr bwMode="auto">
                  <a:xfrm>
                    <a:off x="2811595" y="2000251"/>
                    <a:ext cx="457386" cy="56700"/>
                  </a:xfrm>
                  <a:prstGeom prst="rect">
                    <a:avLst/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11" name="グループ化 1610"/>
                <p:cNvGrpSpPr/>
                <p:nvPr/>
              </p:nvGrpSpPr>
              <p:grpSpPr>
                <a:xfrm>
                  <a:off x="4337843" y="1523647"/>
                  <a:ext cx="311705" cy="264147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40" name="フリーフォーム 1639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pattFill prst="wdDnDiag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1" name="片側の 2 つの角を丸めた四角形 1640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tx1">
                      <a:lumMod val="95000"/>
                      <a:lumOff val="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2" name="角丸四角形 1641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openDmnd">
                    <a:fgClr>
                      <a:schemeClr val="bg1">
                        <a:lumMod val="8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12" name="グループ化 1611"/>
                <p:cNvGrpSpPr/>
                <p:nvPr/>
              </p:nvGrpSpPr>
              <p:grpSpPr>
                <a:xfrm>
                  <a:off x="5000675" y="1403775"/>
                  <a:ext cx="335169" cy="382569"/>
                  <a:chOff x="5623902" y="1911299"/>
                  <a:chExt cx="738224" cy="842624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36" name="フリーフォーム 1635"/>
                  <p:cNvSpPr/>
                  <p:nvPr/>
                </p:nvSpPr>
                <p:spPr bwMode="auto">
                  <a:xfrm flipH="1">
                    <a:off x="5763090" y="1940823"/>
                    <a:ext cx="410563" cy="716282"/>
                  </a:xfrm>
                  <a:custGeom>
                    <a:avLst/>
                    <a:gdLst>
                      <a:gd name="connsiteX0" fmla="*/ 410563 w 410563"/>
                      <a:gd name="connsiteY0" fmla="*/ 52 h 716282"/>
                      <a:gd name="connsiteX1" fmla="*/ 409922 w 410563"/>
                      <a:gd name="connsiteY1" fmla="*/ 65596 h 716282"/>
                      <a:gd name="connsiteX2" fmla="*/ 86231 w 410563"/>
                      <a:gd name="connsiteY2" fmla="*/ 392969 h 716282"/>
                      <a:gd name="connsiteX3" fmla="*/ 74810 w 410563"/>
                      <a:gd name="connsiteY3" fmla="*/ 680232 h 716282"/>
                      <a:gd name="connsiteX4" fmla="*/ 83276 w 410563"/>
                      <a:gd name="connsiteY4" fmla="*/ 716282 h 716282"/>
                      <a:gd name="connsiteX5" fmla="*/ 15973 w 410563"/>
                      <a:gd name="connsiteY5" fmla="*/ 716282 h 716282"/>
                      <a:gd name="connsiteX6" fmla="*/ 12097 w 410563"/>
                      <a:gd name="connsiteY6" fmla="*/ 701389 h 716282"/>
                      <a:gd name="connsiteX7" fmla="*/ 27173 w 410563"/>
                      <a:gd name="connsiteY7" fmla="*/ 361201 h 716282"/>
                      <a:gd name="connsiteX8" fmla="*/ 410563 w 410563"/>
                      <a:gd name="connsiteY8" fmla="*/ 52 h 71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0563" h="716282">
                        <a:moveTo>
                          <a:pt x="410563" y="52"/>
                        </a:moveTo>
                        <a:cubicBezTo>
                          <a:pt x="410349" y="21900"/>
                          <a:pt x="410136" y="43748"/>
                          <a:pt x="409922" y="65596"/>
                        </a:cubicBezTo>
                        <a:cubicBezTo>
                          <a:pt x="265649" y="62550"/>
                          <a:pt x="135827" y="193849"/>
                          <a:pt x="86231" y="392969"/>
                        </a:cubicBezTo>
                        <a:cubicBezTo>
                          <a:pt x="63143" y="485664"/>
                          <a:pt x="59449" y="585598"/>
                          <a:pt x="74810" y="680232"/>
                        </a:cubicBezTo>
                        <a:lnTo>
                          <a:pt x="83276" y="716282"/>
                        </a:lnTo>
                        <a:lnTo>
                          <a:pt x="15973" y="716282"/>
                        </a:lnTo>
                        <a:lnTo>
                          <a:pt x="12097" y="701389"/>
                        </a:lnTo>
                        <a:cubicBezTo>
                          <a:pt x="-7990" y="589438"/>
                          <a:pt x="-3126" y="470590"/>
                          <a:pt x="27173" y="361201"/>
                        </a:cubicBezTo>
                        <a:cubicBezTo>
                          <a:pt x="88187" y="140917"/>
                          <a:pt x="241142" y="-3165"/>
                          <a:pt x="410563" y="52"/>
                        </a:cubicBezTo>
                        <a:close/>
                      </a:path>
                    </a:pathLst>
                  </a:custGeom>
                  <a:pattFill prst="wdUpDiag">
                    <a:fgClr>
                      <a:schemeClr val="bg2">
                        <a:lumMod val="50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7" name="片側の 2 つの角を丸めた四角形 1636"/>
                  <p:cNvSpPr/>
                  <p:nvPr/>
                </p:nvSpPr>
                <p:spPr bwMode="auto">
                  <a:xfrm>
                    <a:off x="5949471" y="2651761"/>
                    <a:ext cx="363370" cy="82406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8" name="片側の 2 つの角を丸めた四角形 1637"/>
                  <p:cNvSpPr/>
                  <p:nvPr/>
                </p:nvSpPr>
                <p:spPr bwMode="auto">
                  <a:xfrm>
                    <a:off x="5900186" y="2708204"/>
                    <a:ext cx="461940" cy="4571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9" name="角丸四角形 1638"/>
                  <p:cNvSpPr/>
                  <p:nvPr/>
                </p:nvSpPr>
                <p:spPr bwMode="auto">
                  <a:xfrm>
                    <a:off x="5623902" y="1911299"/>
                    <a:ext cx="192086" cy="13129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70C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13" name="グループ化 1612"/>
                <p:cNvGrpSpPr/>
                <p:nvPr/>
              </p:nvGrpSpPr>
              <p:grpSpPr>
                <a:xfrm>
                  <a:off x="4734292" y="1523647"/>
                  <a:ext cx="150957" cy="260257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31" name="楕円 1630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openDmnd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2" name="角丸四角形 1631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633" name="グループ化 1632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634" name="片側の 2 つの角を丸めた四角形 1633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5" name="片側の 2 つの角を丸めた四角形 1634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614" name="グループ化 1613"/>
                <p:cNvGrpSpPr/>
                <p:nvPr/>
              </p:nvGrpSpPr>
              <p:grpSpPr>
                <a:xfrm flipH="1">
                  <a:off x="5055561" y="1550413"/>
                  <a:ext cx="211072" cy="235932"/>
                  <a:chOff x="3827875" y="1940823"/>
                  <a:chExt cx="959495" cy="81310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28" name="フリーフォーム 1627"/>
                  <p:cNvSpPr/>
                  <p:nvPr/>
                </p:nvSpPr>
                <p:spPr bwMode="auto">
                  <a:xfrm>
                    <a:off x="3962890" y="1940823"/>
                    <a:ext cx="644460" cy="716430"/>
                  </a:xfrm>
                  <a:custGeom>
                    <a:avLst/>
                    <a:gdLst>
                      <a:gd name="connsiteX0" fmla="*/ 390971 w 644460"/>
                      <a:gd name="connsiteY0" fmla="*/ 374 h 716430"/>
                      <a:gd name="connsiteX1" fmla="*/ 644460 w 644460"/>
                      <a:gd name="connsiteY1" fmla="*/ 109301 h 716430"/>
                      <a:gd name="connsiteX2" fmla="*/ 597918 w 644460"/>
                      <a:gd name="connsiteY2" fmla="*/ 197815 h 716430"/>
                      <a:gd name="connsiteX3" fmla="*/ 120940 w 644460"/>
                      <a:gd name="connsiteY3" fmla="*/ 378491 h 716430"/>
                      <a:gd name="connsiteX4" fmla="*/ 98561 w 644460"/>
                      <a:gd name="connsiteY4" fmla="*/ 630202 h 716430"/>
                      <a:gd name="connsiteX5" fmla="*/ 114687 w 644460"/>
                      <a:gd name="connsiteY5" fmla="*/ 716430 h 716430"/>
                      <a:gd name="connsiteX6" fmla="*/ 19275 w 644460"/>
                      <a:gd name="connsiteY6" fmla="*/ 716430 h 716430"/>
                      <a:gd name="connsiteX7" fmla="*/ 4276 w 644460"/>
                      <a:gd name="connsiteY7" fmla="*/ 646349 h 716430"/>
                      <a:gd name="connsiteX8" fmla="*/ 38487 w 644460"/>
                      <a:gd name="connsiteY8" fmla="*/ 324478 h 716430"/>
                      <a:gd name="connsiteX9" fmla="*/ 390971 w 644460"/>
                      <a:gd name="connsiteY9" fmla="*/ 374 h 7164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44460" h="716430">
                        <a:moveTo>
                          <a:pt x="390971" y="374"/>
                        </a:moveTo>
                        <a:cubicBezTo>
                          <a:pt x="478125" y="-4048"/>
                          <a:pt x="567366" y="30576"/>
                          <a:pt x="644460" y="109301"/>
                        </a:cubicBezTo>
                        <a:lnTo>
                          <a:pt x="597918" y="197815"/>
                        </a:lnTo>
                        <a:cubicBezTo>
                          <a:pt x="438450" y="5354"/>
                          <a:pt x="201856" y="94974"/>
                          <a:pt x="120940" y="378491"/>
                        </a:cubicBezTo>
                        <a:cubicBezTo>
                          <a:pt x="97901" y="459216"/>
                          <a:pt x="90739" y="546312"/>
                          <a:pt x="98561" y="630202"/>
                        </a:cubicBezTo>
                        <a:lnTo>
                          <a:pt x="114687" y="716430"/>
                        </a:lnTo>
                        <a:lnTo>
                          <a:pt x="19275" y="716430"/>
                        </a:lnTo>
                        <a:lnTo>
                          <a:pt x="4276" y="646349"/>
                        </a:lnTo>
                        <a:cubicBezTo>
                          <a:pt x="-7005" y="538930"/>
                          <a:pt x="3910" y="426985"/>
                          <a:pt x="38487" y="324478"/>
                        </a:cubicBezTo>
                        <a:cubicBezTo>
                          <a:pt x="106253" y="123580"/>
                          <a:pt x="245713" y="7745"/>
                          <a:pt x="390971" y="374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片側の 2 つの角を丸めた四角形 1628"/>
                  <p:cNvSpPr/>
                  <p:nvPr/>
                </p:nvSpPr>
                <p:spPr bwMode="auto">
                  <a:xfrm>
                    <a:off x="3827875" y="2573904"/>
                    <a:ext cx="405045" cy="18002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0" name="角丸四角形 1629"/>
                  <p:cNvSpPr/>
                  <p:nvPr/>
                </p:nvSpPr>
                <p:spPr bwMode="auto">
                  <a:xfrm rot="1800000">
                    <a:off x="4427330" y="1986236"/>
                    <a:ext cx="360040" cy="225025"/>
                  </a:xfrm>
                  <a:prstGeom prst="roundRect">
                    <a:avLst>
                      <a:gd name="adj" fmla="val 50000"/>
                    </a:avLst>
                  </a:prstGeom>
                  <a:pattFill prst="lgConfetti">
                    <a:fgClr>
                      <a:schemeClr val="tx1">
                        <a:lumMod val="95000"/>
                        <a:lumOff val="5000"/>
                      </a:schemeClr>
                    </a:fgClr>
                    <a:bgClr>
                      <a:schemeClr val="bg1">
                        <a:lumMod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15" name="角丸四角形 1614"/>
                <p:cNvSpPr/>
                <p:nvPr/>
              </p:nvSpPr>
              <p:spPr bwMode="auto">
                <a:xfrm>
                  <a:off x="457489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6" name="角丸四角形 1615"/>
                <p:cNvSpPr/>
                <p:nvPr/>
              </p:nvSpPr>
              <p:spPr bwMode="auto">
                <a:xfrm>
                  <a:off x="468503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7" name="正方形/長方形 72"/>
                <p:cNvSpPr/>
                <p:nvPr/>
              </p:nvSpPr>
              <p:spPr bwMode="auto">
                <a:xfrm>
                  <a:off x="4158104" y="1824993"/>
                  <a:ext cx="1586562" cy="617223"/>
                </a:xfrm>
                <a:custGeom>
                  <a:avLst/>
                  <a:gdLst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0 w 3123486"/>
                    <a:gd name="connsiteY3" fmla="*/ 1215135 h 1215135"/>
                    <a:gd name="connsiteX4" fmla="*/ 0 w 3123486"/>
                    <a:gd name="connsiteY4" fmla="*/ 0 h 1215135"/>
                    <a:gd name="connsiteX0" fmla="*/ 0 w 3123486"/>
                    <a:gd name="connsiteY0" fmla="*/ 0 h 1215135"/>
                    <a:gd name="connsiteX1" fmla="*/ 3123486 w 3123486"/>
                    <a:gd name="connsiteY1" fmla="*/ 0 h 1215135"/>
                    <a:gd name="connsiteX2" fmla="*/ 3123486 w 3123486"/>
                    <a:gd name="connsiteY2" fmla="*/ 1215135 h 1215135"/>
                    <a:gd name="connsiteX3" fmla="*/ 1629965 w 3123486"/>
                    <a:gd name="connsiteY3" fmla="*/ 1209905 h 1215135"/>
                    <a:gd name="connsiteX4" fmla="*/ 0 w 3123486"/>
                    <a:gd name="connsiteY4" fmla="*/ 1215135 h 1215135"/>
                    <a:gd name="connsiteX5" fmla="*/ 0 w 3123486"/>
                    <a:gd name="connsiteY5" fmla="*/ 0 h 1215135"/>
                    <a:gd name="connsiteX0" fmla="*/ 1629965 w 3123486"/>
                    <a:gd name="connsiteY0" fmla="*/ 1209905 h 1301345"/>
                    <a:gd name="connsiteX1" fmla="*/ 0 w 3123486"/>
                    <a:gd name="connsiteY1" fmla="*/ 1215135 h 1301345"/>
                    <a:gd name="connsiteX2" fmla="*/ 0 w 3123486"/>
                    <a:gd name="connsiteY2" fmla="*/ 0 h 1301345"/>
                    <a:gd name="connsiteX3" fmla="*/ 3123486 w 3123486"/>
                    <a:gd name="connsiteY3" fmla="*/ 0 h 1301345"/>
                    <a:gd name="connsiteX4" fmla="*/ 3123486 w 3123486"/>
                    <a:gd name="connsiteY4" fmla="*/ 1215135 h 1301345"/>
                    <a:gd name="connsiteX5" fmla="*/ 1721405 w 3123486"/>
                    <a:gd name="connsiteY5" fmla="*/ 1301345 h 1301345"/>
                    <a:gd name="connsiteX0" fmla="*/ 1629965 w 3123486"/>
                    <a:gd name="connsiteY0" fmla="*/ 1209905 h 1215135"/>
                    <a:gd name="connsiteX1" fmla="*/ 0 w 3123486"/>
                    <a:gd name="connsiteY1" fmla="*/ 1215135 h 1215135"/>
                    <a:gd name="connsiteX2" fmla="*/ 0 w 3123486"/>
                    <a:gd name="connsiteY2" fmla="*/ 0 h 1215135"/>
                    <a:gd name="connsiteX3" fmla="*/ 3123486 w 3123486"/>
                    <a:gd name="connsiteY3" fmla="*/ 0 h 1215135"/>
                    <a:gd name="connsiteX4" fmla="*/ 3123486 w 3123486"/>
                    <a:gd name="connsiteY4" fmla="*/ 1215135 h 1215135"/>
                    <a:gd name="connsiteX0" fmla="*/ 0 w 3123486"/>
                    <a:gd name="connsiteY0" fmla="*/ 1215135 h 1215135"/>
                    <a:gd name="connsiteX1" fmla="*/ 0 w 3123486"/>
                    <a:gd name="connsiteY1" fmla="*/ 0 h 1215135"/>
                    <a:gd name="connsiteX2" fmla="*/ 3123486 w 3123486"/>
                    <a:gd name="connsiteY2" fmla="*/ 0 h 1215135"/>
                    <a:gd name="connsiteX3" fmla="*/ 3123486 w 3123486"/>
                    <a:gd name="connsiteY3" fmla="*/ 1215135 h 121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23486" h="1215135">
                      <a:moveTo>
                        <a:pt x="0" y="1215135"/>
                      </a:moveTo>
                      <a:lnTo>
                        <a:pt x="0" y="0"/>
                      </a:lnTo>
                      <a:lnTo>
                        <a:pt x="3123486" y="0"/>
                      </a:lnTo>
                      <a:lnTo>
                        <a:pt x="3123486" y="1215135"/>
                      </a:lnTo>
                    </a:path>
                  </a:pathLst>
                </a:cu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accent3">
                      <a:lumMod val="8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8" name="正方形/長方形 1617"/>
                <p:cNvSpPr/>
                <p:nvPr/>
              </p:nvSpPr>
              <p:spPr bwMode="auto">
                <a:xfrm>
                  <a:off x="4158104" y="1813620"/>
                  <a:ext cx="1586562" cy="83336"/>
                </a:xfrm>
                <a:prstGeom prst="rect">
                  <a:avLst/>
                </a:prstGeom>
                <a:solidFill>
                  <a:schemeClr val="tx1">
                    <a:alpha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19" name="グループ化 1618"/>
                <p:cNvGrpSpPr/>
                <p:nvPr/>
              </p:nvGrpSpPr>
              <p:grpSpPr>
                <a:xfrm>
                  <a:off x="4868057" y="1544069"/>
                  <a:ext cx="139112" cy="239835"/>
                  <a:chOff x="2728691" y="1434962"/>
                  <a:chExt cx="464297" cy="800471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1623" name="楕円 1622"/>
                  <p:cNvSpPr/>
                  <p:nvPr/>
                </p:nvSpPr>
                <p:spPr bwMode="auto">
                  <a:xfrm>
                    <a:off x="2848327" y="1434962"/>
                    <a:ext cx="225024" cy="236028"/>
                  </a:xfrm>
                  <a:prstGeom prst="ellipse">
                    <a:avLst/>
                  </a:prstGeom>
                  <a:pattFill prst="pct90">
                    <a:fgClr>
                      <a:schemeClr val="tx1">
                        <a:lumMod val="85000"/>
                        <a:lumOff val="15000"/>
                      </a:schemeClr>
                    </a:fgClr>
                    <a:bgClr>
                      <a:schemeClr val="bg2">
                        <a:lumMod val="60000"/>
                        <a:lumOff val="4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4" name="角丸四角形 1623"/>
                  <p:cNvSpPr/>
                  <p:nvPr/>
                </p:nvSpPr>
                <p:spPr bwMode="auto">
                  <a:xfrm>
                    <a:off x="2934638" y="1497774"/>
                    <a:ext cx="52402" cy="654143"/>
                  </a:xfrm>
                  <a:prstGeom prst="roundRect">
                    <a:avLst>
                      <a:gd name="adj" fmla="val 50000"/>
                    </a:avLst>
                  </a:pr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accent3">
                        <a:lumMod val="65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625" name="グループ化 1624"/>
                  <p:cNvGrpSpPr/>
                  <p:nvPr/>
                </p:nvGrpSpPr>
                <p:grpSpPr>
                  <a:xfrm>
                    <a:off x="2728691" y="2132750"/>
                    <a:ext cx="464297" cy="102683"/>
                    <a:chOff x="5900186" y="2651761"/>
                    <a:chExt cx="461940" cy="102162"/>
                  </a:xfrm>
                  <a:grpFill/>
                </p:grpSpPr>
                <p:sp>
                  <p:nvSpPr>
                    <p:cNvPr id="1626" name="片側の 2 つの角を丸めた四角形 1625"/>
                    <p:cNvSpPr/>
                    <p:nvPr/>
                  </p:nvSpPr>
                  <p:spPr bwMode="auto">
                    <a:xfrm>
                      <a:off x="5949471" y="2651761"/>
                      <a:ext cx="363370" cy="82406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7" name="片側の 2 つの角を丸めた四角形 1626"/>
                    <p:cNvSpPr/>
                    <p:nvPr/>
                  </p:nvSpPr>
                  <p:spPr bwMode="auto">
                    <a:xfrm>
                      <a:off x="5900186" y="2708204"/>
                      <a:ext cx="461940" cy="45719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620" name="角丸四角形 1619"/>
                <p:cNvSpPr/>
                <p:nvPr/>
              </p:nvSpPr>
              <p:spPr bwMode="auto">
                <a:xfrm>
                  <a:off x="4959700" y="1758506"/>
                  <a:ext cx="83908" cy="28965"/>
                </a:xfrm>
                <a:prstGeom prst="roundRect">
                  <a:avLst/>
                </a:prstGeom>
                <a:solidFill>
                  <a:srgbClr val="00B0F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1" name="角丸四角形 1620"/>
                <p:cNvSpPr/>
                <p:nvPr/>
              </p:nvSpPr>
              <p:spPr bwMode="auto">
                <a:xfrm>
                  <a:off x="5069846" y="1758506"/>
                  <a:ext cx="83908" cy="28965"/>
                </a:xfrm>
                <a:prstGeom prst="roundRect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2" name="正方形/長方形 1621"/>
                <p:cNvSpPr/>
                <p:nvPr/>
              </p:nvSpPr>
              <p:spPr bwMode="auto">
                <a:xfrm>
                  <a:off x="4096290" y="1779272"/>
                  <a:ext cx="1710190" cy="68580"/>
                </a:xfrm>
                <a:prstGeom prst="rect">
                  <a:avLst/>
                </a:prstGeom>
                <a:pattFill prst="lgConfetti">
                  <a:fgClr>
                    <a:schemeClr val="accent3">
                      <a:lumMod val="75000"/>
                    </a:schemeClr>
                  </a:fgClr>
                  <a:bgClr>
                    <a:schemeClr val="tx1">
                      <a:lumMod val="65000"/>
                      <a:lumOff val="35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93" name="グループ化 1592"/>
              <p:cNvGrpSpPr/>
              <p:nvPr/>
            </p:nvGrpSpPr>
            <p:grpSpPr>
              <a:xfrm>
                <a:off x="7832366" y="1804501"/>
                <a:ext cx="1740429" cy="800445"/>
                <a:chOff x="6362969" y="3364528"/>
                <a:chExt cx="1740429" cy="800445"/>
              </a:xfrm>
            </p:grpSpPr>
            <p:sp>
              <p:nvSpPr>
                <p:cNvPr id="1594" name="フリーフォーム 1593"/>
                <p:cNvSpPr/>
                <p:nvPr/>
              </p:nvSpPr>
              <p:spPr bwMode="auto">
                <a:xfrm>
                  <a:off x="703547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5" name="フリーフォーム 1594"/>
                <p:cNvSpPr/>
                <p:nvPr/>
              </p:nvSpPr>
              <p:spPr bwMode="auto">
                <a:xfrm>
                  <a:off x="7500298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6" name="フリーフォーム 1595"/>
                <p:cNvSpPr/>
                <p:nvPr/>
              </p:nvSpPr>
              <p:spPr bwMode="auto">
                <a:xfrm>
                  <a:off x="726788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7" name="フリーフォーム 1596"/>
                <p:cNvSpPr/>
                <p:nvPr/>
              </p:nvSpPr>
              <p:spPr bwMode="auto">
                <a:xfrm>
                  <a:off x="7713658" y="343310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8" name="フリーフォーム 1597"/>
                <p:cNvSpPr/>
                <p:nvPr/>
              </p:nvSpPr>
              <p:spPr bwMode="auto">
                <a:xfrm>
                  <a:off x="6587759" y="336452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rgbClr val="6699FF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9" name="フリーフォーム 1598"/>
                <p:cNvSpPr/>
                <p:nvPr/>
              </p:nvSpPr>
              <p:spPr bwMode="auto">
                <a:xfrm>
                  <a:off x="6362969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0" name="フリーフォーム 1599"/>
                <p:cNvSpPr/>
                <p:nvPr/>
              </p:nvSpPr>
              <p:spPr bwMode="auto">
                <a:xfrm>
                  <a:off x="6810688" y="3455968"/>
                  <a:ext cx="389740" cy="709005"/>
                </a:xfrm>
                <a:custGeom>
                  <a:avLst/>
                  <a:gdLst>
                    <a:gd name="connsiteX0" fmla="*/ 318018 w 626432"/>
                    <a:gd name="connsiteY0" fmla="*/ 0 h 1139590"/>
                    <a:gd name="connsiteX1" fmla="*/ 530997 w 626432"/>
                    <a:gd name="connsiteY1" fmla="*/ 164922 h 1139590"/>
                    <a:gd name="connsiteX2" fmla="*/ 541217 w 626432"/>
                    <a:gd name="connsiteY2" fmla="*/ 203385 h 1139590"/>
                    <a:gd name="connsiteX3" fmla="*/ 546615 w 626432"/>
                    <a:gd name="connsiteY3" fmla="*/ 198369 h 1139590"/>
                    <a:gd name="connsiteX4" fmla="*/ 576706 w 626432"/>
                    <a:gd name="connsiteY4" fmla="*/ 265877 h 1139590"/>
                    <a:gd name="connsiteX5" fmla="*/ 546615 w 626432"/>
                    <a:gd name="connsiteY5" fmla="*/ 333385 h 1139590"/>
                    <a:gd name="connsiteX6" fmla="*/ 541569 w 626432"/>
                    <a:gd name="connsiteY6" fmla="*/ 328696 h 1139590"/>
                    <a:gd name="connsiteX7" fmla="*/ 538770 w 626432"/>
                    <a:gd name="connsiteY7" fmla="*/ 350328 h 1139590"/>
                    <a:gd name="connsiteX8" fmla="*/ 407990 w 626432"/>
                    <a:gd name="connsiteY8" fmla="*/ 518840 h 1139590"/>
                    <a:gd name="connsiteX9" fmla="*/ 393645 w 626432"/>
                    <a:gd name="connsiteY9" fmla="*/ 522223 h 1139590"/>
                    <a:gd name="connsiteX10" fmla="*/ 407984 w 626432"/>
                    <a:gd name="connsiteY10" fmla="*/ 596301 h 1139590"/>
                    <a:gd name="connsiteX11" fmla="*/ 503888 w 626432"/>
                    <a:gd name="connsiteY11" fmla="*/ 596301 h 1139590"/>
                    <a:gd name="connsiteX12" fmla="*/ 626432 w 626432"/>
                    <a:gd name="connsiteY12" fmla="*/ 718845 h 1139590"/>
                    <a:gd name="connsiteX13" fmla="*/ 626432 w 626432"/>
                    <a:gd name="connsiteY13" fmla="*/ 1139590 h 1139590"/>
                    <a:gd name="connsiteX14" fmla="*/ 0 w 626432"/>
                    <a:gd name="connsiteY14" fmla="*/ 1139590 h 1139590"/>
                    <a:gd name="connsiteX15" fmla="*/ 0 w 626432"/>
                    <a:gd name="connsiteY15" fmla="*/ 718845 h 1139590"/>
                    <a:gd name="connsiteX16" fmla="*/ 122544 w 626432"/>
                    <a:gd name="connsiteY16" fmla="*/ 596301 h 1139590"/>
                    <a:gd name="connsiteX17" fmla="*/ 224642 w 626432"/>
                    <a:gd name="connsiteY17" fmla="*/ 596301 h 1139590"/>
                    <a:gd name="connsiteX18" fmla="*/ 239131 w 626432"/>
                    <a:gd name="connsiteY18" fmla="*/ 521454 h 1139590"/>
                    <a:gd name="connsiteX19" fmla="*/ 228047 w 626432"/>
                    <a:gd name="connsiteY19" fmla="*/ 518840 h 1139590"/>
                    <a:gd name="connsiteX20" fmla="*/ 97267 w 626432"/>
                    <a:gd name="connsiteY20" fmla="*/ 350328 h 1139590"/>
                    <a:gd name="connsiteX21" fmla="*/ 94194 w 626432"/>
                    <a:gd name="connsiteY21" fmla="*/ 326584 h 1139590"/>
                    <a:gd name="connsiteX22" fmla="*/ 86875 w 626432"/>
                    <a:gd name="connsiteY22" fmla="*/ 333385 h 1139590"/>
                    <a:gd name="connsiteX23" fmla="*/ 56784 w 626432"/>
                    <a:gd name="connsiteY23" fmla="*/ 265877 h 1139590"/>
                    <a:gd name="connsiteX24" fmla="*/ 86875 w 626432"/>
                    <a:gd name="connsiteY24" fmla="*/ 198369 h 1139590"/>
                    <a:gd name="connsiteX25" fmla="*/ 94315 w 626432"/>
                    <a:gd name="connsiteY25" fmla="*/ 205283 h 1139590"/>
                    <a:gd name="connsiteX26" fmla="*/ 105040 w 626432"/>
                    <a:gd name="connsiteY26" fmla="*/ 164922 h 1139590"/>
                    <a:gd name="connsiteX27" fmla="*/ 318018 w 626432"/>
                    <a:gd name="connsiteY27" fmla="*/ 0 h 1139590"/>
                    <a:gd name="connsiteX0" fmla="*/ 318018 w 626432"/>
                    <a:gd name="connsiteY0" fmla="*/ 0 h 1146566"/>
                    <a:gd name="connsiteX1" fmla="*/ 530997 w 626432"/>
                    <a:gd name="connsiteY1" fmla="*/ 164922 h 1146566"/>
                    <a:gd name="connsiteX2" fmla="*/ 541217 w 626432"/>
                    <a:gd name="connsiteY2" fmla="*/ 203385 h 1146566"/>
                    <a:gd name="connsiteX3" fmla="*/ 546615 w 626432"/>
                    <a:gd name="connsiteY3" fmla="*/ 198369 h 1146566"/>
                    <a:gd name="connsiteX4" fmla="*/ 576706 w 626432"/>
                    <a:gd name="connsiteY4" fmla="*/ 265877 h 1146566"/>
                    <a:gd name="connsiteX5" fmla="*/ 546615 w 626432"/>
                    <a:gd name="connsiteY5" fmla="*/ 333385 h 1146566"/>
                    <a:gd name="connsiteX6" fmla="*/ 541569 w 626432"/>
                    <a:gd name="connsiteY6" fmla="*/ 328696 h 1146566"/>
                    <a:gd name="connsiteX7" fmla="*/ 538770 w 626432"/>
                    <a:gd name="connsiteY7" fmla="*/ 350328 h 1146566"/>
                    <a:gd name="connsiteX8" fmla="*/ 407990 w 626432"/>
                    <a:gd name="connsiteY8" fmla="*/ 518840 h 1146566"/>
                    <a:gd name="connsiteX9" fmla="*/ 393645 w 626432"/>
                    <a:gd name="connsiteY9" fmla="*/ 522223 h 1146566"/>
                    <a:gd name="connsiteX10" fmla="*/ 407984 w 626432"/>
                    <a:gd name="connsiteY10" fmla="*/ 596301 h 1146566"/>
                    <a:gd name="connsiteX11" fmla="*/ 503888 w 626432"/>
                    <a:gd name="connsiteY11" fmla="*/ 596301 h 1146566"/>
                    <a:gd name="connsiteX12" fmla="*/ 626432 w 626432"/>
                    <a:gd name="connsiteY12" fmla="*/ 718845 h 1146566"/>
                    <a:gd name="connsiteX13" fmla="*/ 626432 w 626432"/>
                    <a:gd name="connsiteY13" fmla="*/ 1139590 h 1146566"/>
                    <a:gd name="connsiteX14" fmla="*/ 363542 w 626432"/>
                    <a:gd name="connsiteY14" fmla="*/ 1146566 h 1146566"/>
                    <a:gd name="connsiteX15" fmla="*/ 0 w 626432"/>
                    <a:gd name="connsiteY15" fmla="*/ 1139590 h 1146566"/>
                    <a:gd name="connsiteX16" fmla="*/ 0 w 626432"/>
                    <a:gd name="connsiteY16" fmla="*/ 718845 h 1146566"/>
                    <a:gd name="connsiteX17" fmla="*/ 122544 w 626432"/>
                    <a:gd name="connsiteY17" fmla="*/ 596301 h 1146566"/>
                    <a:gd name="connsiteX18" fmla="*/ 224642 w 626432"/>
                    <a:gd name="connsiteY18" fmla="*/ 596301 h 1146566"/>
                    <a:gd name="connsiteX19" fmla="*/ 239131 w 626432"/>
                    <a:gd name="connsiteY19" fmla="*/ 521454 h 1146566"/>
                    <a:gd name="connsiteX20" fmla="*/ 228047 w 626432"/>
                    <a:gd name="connsiteY20" fmla="*/ 518840 h 1146566"/>
                    <a:gd name="connsiteX21" fmla="*/ 97267 w 626432"/>
                    <a:gd name="connsiteY21" fmla="*/ 350328 h 1146566"/>
                    <a:gd name="connsiteX22" fmla="*/ 94194 w 626432"/>
                    <a:gd name="connsiteY22" fmla="*/ 326584 h 1146566"/>
                    <a:gd name="connsiteX23" fmla="*/ 86875 w 626432"/>
                    <a:gd name="connsiteY23" fmla="*/ 333385 h 1146566"/>
                    <a:gd name="connsiteX24" fmla="*/ 56784 w 626432"/>
                    <a:gd name="connsiteY24" fmla="*/ 265877 h 1146566"/>
                    <a:gd name="connsiteX25" fmla="*/ 86875 w 626432"/>
                    <a:gd name="connsiteY25" fmla="*/ 198369 h 1146566"/>
                    <a:gd name="connsiteX26" fmla="*/ 94315 w 626432"/>
                    <a:gd name="connsiteY26" fmla="*/ 205283 h 1146566"/>
                    <a:gd name="connsiteX27" fmla="*/ 105040 w 626432"/>
                    <a:gd name="connsiteY27" fmla="*/ 164922 h 1146566"/>
                    <a:gd name="connsiteX28" fmla="*/ 318018 w 626432"/>
                    <a:gd name="connsiteY28" fmla="*/ 0 h 1146566"/>
                    <a:gd name="connsiteX0" fmla="*/ 363542 w 626432"/>
                    <a:gd name="connsiteY0" fmla="*/ 1146566 h 1238006"/>
                    <a:gd name="connsiteX1" fmla="*/ 0 w 626432"/>
                    <a:gd name="connsiteY1" fmla="*/ 1139590 h 1238006"/>
                    <a:gd name="connsiteX2" fmla="*/ 0 w 626432"/>
                    <a:gd name="connsiteY2" fmla="*/ 718845 h 1238006"/>
                    <a:gd name="connsiteX3" fmla="*/ 122544 w 626432"/>
                    <a:gd name="connsiteY3" fmla="*/ 596301 h 1238006"/>
                    <a:gd name="connsiteX4" fmla="*/ 224642 w 626432"/>
                    <a:gd name="connsiteY4" fmla="*/ 596301 h 1238006"/>
                    <a:gd name="connsiteX5" fmla="*/ 239131 w 626432"/>
                    <a:gd name="connsiteY5" fmla="*/ 521454 h 1238006"/>
                    <a:gd name="connsiteX6" fmla="*/ 228047 w 626432"/>
                    <a:gd name="connsiteY6" fmla="*/ 518840 h 1238006"/>
                    <a:gd name="connsiteX7" fmla="*/ 97267 w 626432"/>
                    <a:gd name="connsiteY7" fmla="*/ 350328 h 1238006"/>
                    <a:gd name="connsiteX8" fmla="*/ 94194 w 626432"/>
                    <a:gd name="connsiteY8" fmla="*/ 326584 h 1238006"/>
                    <a:gd name="connsiteX9" fmla="*/ 86875 w 626432"/>
                    <a:gd name="connsiteY9" fmla="*/ 333385 h 1238006"/>
                    <a:gd name="connsiteX10" fmla="*/ 56784 w 626432"/>
                    <a:gd name="connsiteY10" fmla="*/ 265877 h 1238006"/>
                    <a:gd name="connsiteX11" fmla="*/ 86875 w 626432"/>
                    <a:gd name="connsiteY11" fmla="*/ 198369 h 1238006"/>
                    <a:gd name="connsiteX12" fmla="*/ 94315 w 626432"/>
                    <a:gd name="connsiteY12" fmla="*/ 205283 h 1238006"/>
                    <a:gd name="connsiteX13" fmla="*/ 105040 w 626432"/>
                    <a:gd name="connsiteY13" fmla="*/ 164922 h 1238006"/>
                    <a:gd name="connsiteX14" fmla="*/ 318018 w 626432"/>
                    <a:gd name="connsiteY14" fmla="*/ 0 h 1238006"/>
                    <a:gd name="connsiteX15" fmla="*/ 530997 w 626432"/>
                    <a:gd name="connsiteY15" fmla="*/ 164922 h 1238006"/>
                    <a:gd name="connsiteX16" fmla="*/ 541217 w 626432"/>
                    <a:gd name="connsiteY16" fmla="*/ 203385 h 1238006"/>
                    <a:gd name="connsiteX17" fmla="*/ 546615 w 626432"/>
                    <a:gd name="connsiteY17" fmla="*/ 198369 h 1238006"/>
                    <a:gd name="connsiteX18" fmla="*/ 576706 w 626432"/>
                    <a:gd name="connsiteY18" fmla="*/ 265877 h 1238006"/>
                    <a:gd name="connsiteX19" fmla="*/ 546615 w 626432"/>
                    <a:gd name="connsiteY19" fmla="*/ 333385 h 1238006"/>
                    <a:gd name="connsiteX20" fmla="*/ 541569 w 626432"/>
                    <a:gd name="connsiteY20" fmla="*/ 328696 h 1238006"/>
                    <a:gd name="connsiteX21" fmla="*/ 538770 w 626432"/>
                    <a:gd name="connsiteY21" fmla="*/ 350328 h 1238006"/>
                    <a:gd name="connsiteX22" fmla="*/ 407990 w 626432"/>
                    <a:gd name="connsiteY22" fmla="*/ 518840 h 1238006"/>
                    <a:gd name="connsiteX23" fmla="*/ 393645 w 626432"/>
                    <a:gd name="connsiteY23" fmla="*/ 522223 h 1238006"/>
                    <a:gd name="connsiteX24" fmla="*/ 407984 w 626432"/>
                    <a:gd name="connsiteY24" fmla="*/ 596301 h 1238006"/>
                    <a:gd name="connsiteX25" fmla="*/ 503888 w 626432"/>
                    <a:gd name="connsiteY25" fmla="*/ 596301 h 1238006"/>
                    <a:gd name="connsiteX26" fmla="*/ 626432 w 626432"/>
                    <a:gd name="connsiteY26" fmla="*/ 718845 h 1238006"/>
                    <a:gd name="connsiteX27" fmla="*/ 626432 w 626432"/>
                    <a:gd name="connsiteY27" fmla="*/ 1139590 h 1238006"/>
                    <a:gd name="connsiteX28" fmla="*/ 454982 w 626432"/>
                    <a:gd name="connsiteY28" fmla="*/ 1238006 h 1238006"/>
                    <a:gd name="connsiteX0" fmla="*/ 363542 w 626432"/>
                    <a:gd name="connsiteY0" fmla="*/ 1146566 h 1146566"/>
                    <a:gd name="connsiteX1" fmla="*/ 0 w 626432"/>
                    <a:gd name="connsiteY1" fmla="*/ 1139590 h 1146566"/>
                    <a:gd name="connsiteX2" fmla="*/ 0 w 626432"/>
                    <a:gd name="connsiteY2" fmla="*/ 718845 h 1146566"/>
                    <a:gd name="connsiteX3" fmla="*/ 122544 w 626432"/>
                    <a:gd name="connsiteY3" fmla="*/ 596301 h 1146566"/>
                    <a:gd name="connsiteX4" fmla="*/ 224642 w 626432"/>
                    <a:gd name="connsiteY4" fmla="*/ 596301 h 1146566"/>
                    <a:gd name="connsiteX5" fmla="*/ 239131 w 626432"/>
                    <a:gd name="connsiteY5" fmla="*/ 521454 h 1146566"/>
                    <a:gd name="connsiteX6" fmla="*/ 228047 w 626432"/>
                    <a:gd name="connsiteY6" fmla="*/ 518840 h 1146566"/>
                    <a:gd name="connsiteX7" fmla="*/ 97267 w 626432"/>
                    <a:gd name="connsiteY7" fmla="*/ 350328 h 1146566"/>
                    <a:gd name="connsiteX8" fmla="*/ 94194 w 626432"/>
                    <a:gd name="connsiteY8" fmla="*/ 326584 h 1146566"/>
                    <a:gd name="connsiteX9" fmla="*/ 86875 w 626432"/>
                    <a:gd name="connsiteY9" fmla="*/ 333385 h 1146566"/>
                    <a:gd name="connsiteX10" fmla="*/ 56784 w 626432"/>
                    <a:gd name="connsiteY10" fmla="*/ 265877 h 1146566"/>
                    <a:gd name="connsiteX11" fmla="*/ 86875 w 626432"/>
                    <a:gd name="connsiteY11" fmla="*/ 198369 h 1146566"/>
                    <a:gd name="connsiteX12" fmla="*/ 94315 w 626432"/>
                    <a:gd name="connsiteY12" fmla="*/ 205283 h 1146566"/>
                    <a:gd name="connsiteX13" fmla="*/ 105040 w 626432"/>
                    <a:gd name="connsiteY13" fmla="*/ 164922 h 1146566"/>
                    <a:gd name="connsiteX14" fmla="*/ 318018 w 626432"/>
                    <a:gd name="connsiteY14" fmla="*/ 0 h 1146566"/>
                    <a:gd name="connsiteX15" fmla="*/ 530997 w 626432"/>
                    <a:gd name="connsiteY15" fmla="*/ 164922 h 1146566"/>
                    <a:gd name="connsiteX16" fmla="*/ 541217 w 626432"/>
                    <a:gd name="connsiteY16" fmla="*/ 203385 h 1146566"/>
                    <a:gd name="connsiteX17" fmla="*/ 546615 w 626432"/>
                    <a:gd name="connsiteY17" fmla="*/ 198369 h 1146566"/>
                    <a:gd name="connsiteX18" fmla="*/ 576706 w 626432"/>
                    <a:gd name="connsiteY18" fmla="*/ 265877 h 1146566"/>
                    <a:gd name="connsiteX19" fmla="*/ 546615 w 626432"/>
                    <a:gd name="connsiteY19" fmla="*/ 333385 h 1146566"/>
                    <a:gd name="connsiteX20" fmla="*/ 541569 w 626432"/>
                    <a:gd name="connsiteY20" fmla="*/ 328696 h 1146566"/>
                    <a:gd name="connsiteX21" fmla="*/ 538770 w 626432"/>
                    <a:gd name="connsiteY21" fmla="*/ 350328 h 1146566"/>
                    <a:gd name="connsiteX22" fmla="*/ 407990 w 626432"/>
                    <a:gd name="connsiteY22" fmla="*/ 518840 h 1146566"/>
                    <a:gd name="connsiteX23" fmla="*/ 393645 w 626432"/>
                    <a:gd name="connsiteY23" fmla="*/ 522223 h 1146566"/>
                    <a:gd name="connsiteX24" fmla="*/ 407984 w 626432"/>
                    <a:gd name="connsiteY24" fmla="*/ 596301 h 1146566"/>
                    <a:gd name="connsiteX25" fmla="*/ 503888 w 626432"/>
                    <a:gd name="connsiteY25" fmla="*/ 596301 h 1146566"/>
                    <a:gd name="connsiteX26" fmla="*/ 626432 w 626432"/>
                    <a:gd name="connsiteY26" fmla="*/ 718845 h 1146566"/>
                    <a:gd name="connsiteX27" fmla="*/ 626432 w 626432"/>
                    <a:gd name="connsiteY27" fmla="*/ 1139590 h 1146566"/>
                    <a:gd name="connsiteX0" fmla="*/ 0 w 626432"/>
                    <a:gd name="connsiteY0" fmla="*/ 1139590 h 1139590"/>
                    <a:gd name="connsiteX1" fmla="*/ 0 w 626432"/>
                    <a:gd name="connsiteY1" fmla="*/ 718845 h 1139590"/>
                    <a:gd name="connsiteX2" fmla="*/ 122544 w 626432"/>
                    <a:gd name="connsiteY2" fmla="*/ 596301 h 1139590"/>
                    <a:gd name="connsiteX3" fmla="*/ 224642 w 626432"/>
                    <a:gd name="connsiteY3" fmla="*/ 596301 h 1139590"/>
                    <a:gd name="connsiteX4" fmla="*/ 239131 w 626432"/>
                    <a:gd name="connsiteY4" fmla="*/ 521454 h 1139590"/>
                    <a:gd name="connsiteX5" fmla="*/ 228047 w 626432"/>
                    <a:gd name="connsiteY5" fmla="*/ 518840 h 1139590"/>
                    <a:gd name="connsiteX6" fmla="*/ 97267 w 626432"/>
                    <a:gd name="connsiteY6" fmla="*/ 350328 h 1139590"/>
                    <a:gd name="connsiteX7" fmla="*/ 94194 w 626432"/>
                    <a:gd name="connsiteY7" fmla="*/ 326584 h 1139590"/>
                    <a:gd name="connsiteX8" fmla="*/ 86875 w 626432"/>
                    <a:gd name="connsiteY8" fmla="*/ 333385 h 1139590"/>
                    <a:gd name="connsiteX9" fmla="*/ 56784 w 626432"/>
                    <a:gd name="connsiteY9" fmla="*/ 265877 h 1139590"/>
                    <a:gd name="connsiteX10" fmla="*/ 86875 w 626432"/>
                    <a:gd name="connsiteY10" fmla="*/ 198369 h 1139590"/>
                    <a:gd name="connsiteX11" fmla="*/ 94315 w 626432"/>
                    <a:gd name="connsiteY11" fmla="*/ 205283 h 1139590"/>
                    <a:gd name="connsiteX12" fmla="*/ 105040 w 626432"/>
                    <a:gd name="connsiteY12" fmla="*/ 164922 h 1139590"/>
                    <a:gd name="connsiteX13" fmla="*/ 318018 w 626432"/>
                    <a:gd name="connsiteY13" fmla="*/ 0 h 1139590"/>
                    <a:gd name="connsiteX14" fmla="*/ 530997 w 626432"/>
                    <a:gd name="connsiteY14" fmla="*/ 164922 h 1139590"/>
                    <a:gd name="connsiteX15" fmla="*/ 541217 w 626432"/>
                    <a:gd name="connsiteY15" fmla="*/ 203385 h 1139590"/>
                    <a:gd name="connsiteX16" fmla="*/ 546615 w 626432"/>
                    <a:gd name="connsiteY16" fmla="*/ 198369 h 1139590"/>
                    <a:gd name="connsiteX17" fmla="*/ 576706 w 626432"/>
                    <a:gd name="connsiteY17" fmla="*/ 265877 h 1139590"/>
                    <a:gd name="connsiteX18" fmla="*/ 546615 w 626432"/>
                    <a:gd name="connsiteY18" fmla="*/ 333385 h 1139590"/>
                    <a:gd name="connsiteX19" fmla="*/ 541569 w 626432"/>
                    <a:gd name="connsiteY19" fmla="*/ 328696 h 1139590"/>
                    <a:gd name="connsiteX20" fmla="*/ 538770 w 626432"/>
                    <a:gd name="connsiteY20" fmla="*/ 350328 h 1139590"/>
                    <a:gd name="connsiteX21" fmla="*/ 407990 w 626432"/>
                    <a:gd name="connsiteY21" fmla="*/ 518840 h 1139590"/>
                    <a:gd name="connsiteX22" fmla="*/ 393645 w 626432"/>
                    <a:gd name="connsiteY22" fmla="*/ 522223 h 1139590"/>
                    <a:gd name="connsiteX23" fmla="*/ 407984 w 626432"/>
                    <a:gd name="connsiteY23" fmla="*/ 596301 h 1139590"/>
                    <a:gd name="connsiteX24" fmla="*/ 503888 w 626432"/>
                    <a:gd name="connsiteY24" fmla="*/ 596301 h 1139590"/>
                    <a:gd name="connsiteX25" fmla="*/ 626432 w 626432"/>
                    <a:gd name="connsiteY25" fmla="*/ 718845 h 1139590"/>
                    <a:gd name="connsiteX26" fmla="*/ 626432 w 626432"/>
                    <a:gd name="connsiteY26" fmla="*/ 1139590 h 11395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626432" h="1139590">
                      <a:moveTo>
                        <a:pt x="0" y="1139590"/>
                      </a:moveTo>
                      <a:lnTo>
                        <a:pt x="0" y="718845"/>
                      </a:lnTo>
                      <a:cubicBezTo>
                        <a:pt x="0" y="651166"/>
                        <a:pt x="54865" y="596301"/>
                        <a:pt x="122544" y="596301"/>
                      </a:cubicBezTo>
                      <a:lnTo>
                        <a:pt x="224642" y="596301"/>
                      </a:lnTo>
                      <a:lnTo>
                        <a:pt x="239131" y="521454"/>
                      </a:lnTo>
                      <a:lnTo>
                        <a:pt x="228047" y="518840"/>
                      </a:lnTo>
                      <a:cubicBezTo>
                        <a:pt x="165826" y="488095"/>
                        <a:pt x="117528" y="426427"/>
                        <a:pt x="97267" y="350328"/>
                      </a:cubicBezTo>
                      <a:lnTo>
                        <a:pt x="94194" y="326584"/>
                      </a:lnTo>
                      <a:lnTo>
                        <a:pt x="86875" y="333385"/>
                      </a:lnTo>
                      <a:cubicBezTo>
                        <a:pt x="70256" y="333385"/>
                        <a:pt x="56784" y="303161"/>
                        <a:pt x="56784" y="265877"/>
                      </a:cubicBezTo>
                      <a:cubicBezTo>
                        <a:pt x="56784" y="228593"/>
                        <a:pt x="70256" y="198369"/>
                        <a:pt x="86875" y="198369"/>
                      </a:cubicBezTo>
                      <a:lnTo>
                        <a:pt x="94315" y="205283"/>
                      </a:lnTo>
                      <a:lnTo>
                        <a:pt x="105040" y="164922"/>
                      </a:lnTo>
                      <a:cubicBezTo>
                        <a:pt x="140129" y="68004"/>
                        <a:pt x="222276" y="0"/>
                        <a:pt x="318018" y="0"/>
                      </a:cubicBezTo>
                      <a:cubicBezTo>
                        <a:pt x="413761" y="0"/>
                        <a:pt x="495908" y="68004"/>
                        <a:pt x="530997" y="164922"/>
                      </a:cubicBezTo>
                      <a:lnTo>
                        <a:pt x="541217" y="203385"/>
                      </a:lnTo>
                      <a:lnTo>
                        <a:pt x="546615" y="198369"/>
                      </a:lnTo>
                      <a:cubicBezTo>
                        <a:pt x="563234" y="198369"/>
                        <a:pt x="576706" y="228593"/>
                        <a:pt x="576706" y="265877"/>
                      </a:cubicBezTo>
                      <a:cubicBezTo>
                        <a:pt x="576706" y="303161"/>
                        <a:pt x="563234" y="333385"/>
                        <a:pt x="546615" y="333385"/>
                      </a:cubicBezTo>
                      <a:lnTo>
                        <a:pt x="541569" y="328696"/>
                      </a:lnTo>
                      <a:lnTo>
                        <a:pt x="538770" y="350328"/>
                      </a:lnTo>
                      <a:cubicBezTo>
                        <a:pt x="518509" y="426427"/>
                        <a:pt x="470210" y="488095"/>
                        <a:pt x="407990" y="518840"/>
                      </a:cubicBezTo>
                      <a:lnTo>
                        <a:pt x="393645" y="522223"/>
                      </a:lnTo>
                      <a:lnTo>
                        <a:pt x="407984" y="596301"/>
                      </a:lnTo>
                      <a:lnTo>
                        <a:pt x="503888" y="596301"/>
                      </a:lnTo>
                      <a:cubicBezTo>
                        <a:pt x="571567" y="596301"/>
                        <a:pt x="626432" y="651166"/>
                        <a:pt x="626432" y="718845"/>
                      </a:cubicBezTo>
                      <a:lnTo>
                        <a:pt x="626432" y="1139590"/>
                      </a:lnTo>
                    </a:path>
                  </a:pathLst>
                </a:custGeom>
                <a:solidFill>
                  <a:schemeClr val="accent1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pptx437_記者会見のイラスト1</dc:title>
  <dc:subject>pptx437_記者会見のイラスト1</dc:subject>
  <dc:creator>http://www.digipot.net</dc:creator>
  <cp:lastModifiedBy/>
  <cp:revision>1</cp:revision>
  <dcterms:created xsi:type="dcterms:W3CDTF">2014-01-30T05:12:09Z</dcterms:created>
  <dcterms:modified xsi:type="dcterms:W3CDTF">2016-06-15T02:34:07Z</dcterms:modified>
  <cp:category/>
  <cp:version>1</cp:version>
</cp:coreProperties>
</file>