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8" r:id="rId2"/>
    <p:sldId id="28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451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/>
        </p:nvGrpSpPr>
        <p:grpSpPr>
          <a:xfrm>
            <a:off x="392187" y="4613784"/>
            <a:ext cx="2007924" cy="1826054"/>
            <a:chOff x="392187" y="4613784"/>
            <a:chExt cx="2007924" cy="1826054"/>
          </a:xfrm>
        </p:grpSpPr>
        <p:grpSp>
          <p:nvGrpSpPr>
            <p:cNvPr id="2121" name="グループ化 2120"/>
            <p:cNvGrpSpPr/>
            <p:nvPr/>
          </p:nvGrpSpPr>
          <p:grpSpPr>
            <a:xfrm>
              <a:off x="758840" y="4794920"/>
              <a:ext cx="874228" cy="1530862"/>
              <a:chOff x="1548932" y="1129257"/>
              <a:chExt cx="874228" cy="1530862"/>
            </a:xfrm>
          </p:grpSpPr>
          <p:sp>
            <p:nvSpPr>
              <p:cNvPr id="2123" name="台形 2122"/>
              <p:cNvSpPr/>
              <p:nvPr/>
            </p:nvSpPr>
            <p:spPr>
              <a:xfrm>
                <a:off x="1852986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24" name="台形 2123"/>
              <p:cNvSpPr/>
              <p:nvPr/>
            </p:nvSpPr>
            <p:spPr>
              <a:xfrm rot="10800000">
                <a:off x="1798209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25" name="台形 2124"/>
              <p:cNvSpPr/>
              <p:nvPr/>
            </p:nvSpPr>
            <p:spPr>
              <a:xfrm rot="10800000" flipV="1">
                <a:off x="1903483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26" name="フリーフォーム 2125"/>
              <p:cNvSpPr/>
              <p:nvPr/>
            </p:nvSpPr>
            <p:spPr>
              <a:xfrm>
                <a:off x="1583109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27" name="台形 2126"/>
              <p:cNvSpPr/>
              <p:nvPr/>
            </p:nvSpPr>
            <p:spPr>
              <a:xfrm rot="10800000">
                <a:off x="1903483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28" name="平行四辺形 2127"/>
              <p:cNvSpPr/>
              <p:nvPr/>
            </p:nvSpPr>
            <p:spPr>
              <a:xfrm>
                <a:off x="179643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29" name="平行四辺形 2128"/>
              <p:cNvSpPr/>
              <p:nvPr/>
            </p:nvSpPr>
            <p:spPr>
              <a:xfrm flipH="1">
                <a:off x="197641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30" name="平行四辺形 14"/>
              <p:cNvSpPr/>
              <p:nvPr/>
            </p:nvSpPr>
            <p:spPr>
              <a:xfrm flipH="1">
                <a:off x="1733325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31" name="平行四辺形 14"/>
              <p:cNvSpPr/>
              <p:nvPr/>
            </p:nvSpPr>
            <p:spPr>
              <a:xfrm>
                <a:off x="1946449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32" name="フリーフォーム 2131"/>
              <p:cNvSpPr/>
              <p:nvPr/>
            </p:nvSpPr>
            <p:spPr bwMode="auto">
              <a:xfrm flipH="1">
                <a:off x="1995414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33" name="フリーフォーム 2132"/>
              <p:cNvSpPr/>
              <p:nvPr/>
            </p:nvSpPr>
            <p:spPr bwMode="auto">
              <a:xfrm>
                <a:off x="1548932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134" name="グループ化 2133"/>
              <p:cNvGrpSpPr/>
              <p:nvPr/>
            </p:nvGrpSpPr>
            <p:grpSpPr>
              <a:xfrm>
                <a:off x="1552446" y="1485563"/>
                <a:ext cx="180674" cy="232292"/>
                <a:chOff x="1564361" y="1500881"/>
                <a:chExt cx="156844" cy="201655"/>
              </a:xfrm>
            </p:grpSpPr>
            <p:sp>
              <p:nvSpPr>
                <p:cNvPr id="2150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51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35" name="グループ化 2134"/>
              <p:cNvGrpSpPr/>
              <p:nvPr/>
            </p:nvGrpSpPr>
            <p:grpSpPr>
              <a:xfrm>
                <a:off x="2242486" y="1485563"/>
                <a:ext cx="180674" cy="232292"/>
                <a:chOff x="2254401" y="1500881"/>
                <a:chExt cx="156844" cy="201655"/>
              </a:xfrm>
            </p:grpSpPr>
            <p:sp>
              <p:nvSpPr>
                <p:cNvPr id="2148" name="円/楕円 699"/>
                <p:cNvSpPr/>
                <p:nvPr/>
              </p:nvSpPr>
              <p:spPr>
                <a:xfrm rot="900000" flipH="1">
                  <a:off x="225440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49" name="円/楕円 700"/>
                <p:cNvSpPr/>
                <p:nvPr/>
              </p:nvSpPr>
              <p:spPr>
                <a:xfrm rot="900000" flipH="1">
                  <a:off x="2282569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136" name="円/楕円 688"/>
              <p:cNvSpPr/>
              <p:nvPr/>
            </p:nvSpPr>
            <p:spPr>
              <a:xfrm>
                <a:off x="1655634" y="1158683"/>
                <a:ext cx="676086" cy="80588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37" name="楕円 2136"/>
              <p:cNvSpPr/>
              <p:nvPr/>
            </p:nvSpPr>
            <p:spPr bwMode="auto">
              <a:xfrm>
                <a:off x="1762849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38" name="楕円 2137"/>
              <p:cNvSpPr/>
              <p:nvPr/>
            </p:nvSpPr>
            <p:spPr bwMode="auto">
              <a:xfrm>
                <a:off x="2035264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39" name="フリーフォーム 2138"/>
              <p:cNvSpPr/>
              <p:nvPr/>
            </p:nvSpPr>
            <p:spPr bwMode="auto">
              <a:xfrm rot="5400000">
                <a:off x="1876251" y="1250328"/>
                <a:ext cx="233575" cy="505992"/>
              </a:xfrm>
              <a:custGeom>
                <a:avLst/>
                <a:gdLst>
                  <a:gd name="connsiteX0" fmla="*/ 27214 w 233575"/>
                  <a:gd name="connsiteY0" fmla="*/ 116788 h 505992"/>
                  <a:gd name="connsiteX1" fmla="*/ 116788 w 233575"/>
                  <a:gd name="connsiteY1" fmla="*/ 206362 h 505992"/>
                  <a:gd name="connsiteX2" fmla="*/ 206361 w 233575"/>
                  <a:gd name="connsiteY2" fmla="*/ 116788 h 505992"/>
                  <a:gd name="connsiteX3" fmla="*/ 116788 w 233575"/>
                  <a:gd name="connsiteY3" fmla="*/ 27214 h 505992"/>
                  <a:gd name="connsiteX4" fmla="*/ 27214 w 233575"/>
                  <a:gd name="connsiteY4" fmla="*/ 116788 h 505992"/>
                  <a:gd name="connsiteX5" fmla="*/ 27214 w 233575"/>
                  <a:gd name="connsiteY5" fmla="*/ 389204 h 505992"/>
                  <a:gd name="connsiteX6" fmla="*/ 116787 w 233575"/>
                  <a:gd name="connsiteY6" fmla="*/ 478778 h 505992"/>
                  <a:gd name="connsiteX7" fmla="*/ 206360 w 233575"/>
                  <a:gd name="connsiteY7" fmla="*/ 389204 h 505992"/>
                  <a:gd name="connsiteX8" fmla="*/ 116788 w 233575"/>
                  <a:gd name="connsiteY8" fmla="*/ 299630 h 505992"/>
                  <a:gd name="connsiteX9" fmla="*/ 27214 w 233575"/>
                  <a:gd name="connsiteY9" fmla="*/ 389204 h 505992"/>
                  <a:gd name="connsiteX10" fmla="*/ 0 w 233575"/>
                  <a:gd name="connsiteY10" fmla="*/ 389204 h 505992"/>
                  <a:gd name="connsiteX11" fmla="*/ 71329 w 233575"/>
                  <a:gd name="connsiteY11" fmla="*/ 281593 h 505992"/>
                  <a:gd name="connsiteX12" fmla="*/ 97317 w 233575"/>
                  <a:gd name="connsiteY12" fmla="*/ 276347 h 505992"/>
                  <a:gd name="connsiteX13" fmla="*/ 94233 w 233575"/>
                  <a:gd name="connsiteY13" fmla="*/ 271522 h 505992"/>
                  <a:gd name="connsiteX14" fmla="*/ 92001 w 233575"/>
                  <a:gd name="connsiteY14" fmla="*/ 251167 h 505992"/>
                  <a:gd name="connsiteX15" fmla="*/ 94233 w 233575"/>
                  <a:gd name="connsiteY15" fmla="*/ 230813 h 505992"/>
                  <a:gd name="connsiteX16" fmla="*/ 95246 w 233575"/>
                  <a:gd name="connsiteY16" fmla="*/ 229227 h 505992"/>
                  <a:gd name="connsiteX17" fmla="*/ 71329 w 233575"/>
                  <a:gd name="connsiteY17" fmla="*/ 224399 h 505992"/>
                  <a:gd name="connsiteX18" fmla="*/ 0 w 233575"/>
                  <a:gd name="connsiteY18" fmla="*/ 116788 h 505992"/>
                  <a:gd name="connsiteX19" fmla="*/ 116788 w 233575"/>
                  <a:gd name="connsiteY19" fmla="*/ 0 h 505992"/>
                  <a:gd name="connsiteX20" fmla="*/ 233575 w 233575"/>
                  <a:gd name="connsiteY20" fmla="*/ 116788 h 505992"/>
                  <a:gd name="connsiteX21" fmla="*/ 162246 w 233575"/>
                  <a:gd name="connsiteY21" fmla="*/ 224399 h 505992"/>
                  <a:gd name="connsiteX22" fmla="*/ 132605 w 233575"/>
                  <a:gd name="connsiteY22" fmla="*/ 230383 h 505992"/>
                  <a:gd name="connsiteX23" fmla="*/ 132330 w 233575"/>
                  <a:gd name="connsiteY23" fmla="*/ 230813 h 505992"/>
                  <a:gd name="connsiteX24" fmla="*/ 130099 w 233575"/>
                  <a:gd name="connsiteY24" fmla="*/ 251167 h 505992"/>
                  <a:gd name="connsiteX25" fmla="*/ 132330 w 233575"/>
                  <a:gd name="connsiteY25" fmla="*/ 271522 h 505992"/>
                  <a:gd name="connsiteX26" fmla="*/ 135289 w 233575"/>
                  <a:gd name="connsiteY26" fmla="*/ 276151 h 505992"/>
                  <a:gd name="connsiteX27" fmla="*/ 162246 w 233575"/>
                  <a:gd name="connsiteY27" fmla="*/ 281593 h 505992"/>
                  <a:gd name="connsiteX28" fmla="*/ 233574 w 233575"/>
                  <a:gd name="connsiteY28" fmla="*/ 389204 h 505992"/>
                  <a:gd name="connsiteX29" fmla="*/ 116787 w 233575"/>
                  <a:gd name="connsiteY29" fmla="*/ 505992 h 505992"/>
                  <a:gd name="connsiteX30" fmla="*/ 0 w 233575"/>
                  <a:gd name="connsiteY30" fmla="*/ 389204 h 50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3575" h="505992">
                    <a:moveTo>
                      <a:pt x="27214" y="116788"/>
                    </a:moveTo>
                    <a:cubicBezTo>
                      <a:pt x="27214" y="166258"/>
                      <a:pt x="67317" y="206362"/>
                      <a:pt x="116788" y="206362"/>
                    </a:cubicBezTo>
                    <a:cubicBezTo>
                      <a:pt x="166258" y="206362"/>
                      <a:pt x="206361" y="166258"/>
                      <a:pt x="206361" y="116788"/>
                    </a:cubicBezTo>
                    <a:cubicBezTo>
                      <a:pt x="206361" y="67318"/>
                      <a:pt x="166258" y="27214"/>
                      <a:pt x="116788" y="27214"/>
                    </a:cubicBezTo>
                    <a:cubicBezTo>
                      <a:pt x="67317" y="27214"/>
                      <a:pt x="27214" y="67318"/>
                      <a:pt x="27214" y="116788"/>
                    </a:cubicBezTo>
                    <a:close/>
                    <a:moveTo>
                      <a:pt x="27214" y="389204"/>
                    </a:moveTo>
                    <a:cubicBezTo>
                      <a:pt x="27214" y="438674"/>
                      <a:pt x="67317" y="478778"/>
                      <a:pt x="116787" y="478778"/>
                    </a:cubicBezTo>
                    <a:cubicBezTo>
                      <a:pt x="166257" y="478778"/>
                      <a:pt x="206360" y="438674"/>
                      <a:pt x="206360" y="389204"/>
                    </a:cubicBezTo>
                    <a:cubicBezTo>
                      <a:pt x="206361" y="339734"/>
                      <a:pt x="166258" y="299630"/>
                      <a:pt x="116788" y="299630"/>
                    </a:cubicBezTo>
                    <a:cubicBezTo>
                      <a:pt x="67317" y="299630"/>
                      <a:pt x="27214" y="339734"/>
                      <a:pt x="27214" y="389204"/>
                    </a:cubicBezTo>
                    <a:close/>
                    <a:moveTo>
                      <a:pt x="0" y="389204"/>
                    </a:moveTo>
                    <a:cubicBezTo>
                      <a:pt x="0" y="340829"/>
                      <a:pt x="29412" y="299323"/>
                      <a:pt x="71329" y="281593"/>
                    </a:cubicBezTo>
                    <a:lnTo>
                      <a:pt x="97317" y="276347"/>
                    </a:lnTo>
                    <a:lnTo>
                      <a:pt x="94233" y="271522"/>
                    </a:lnTo>
                    <a:cubicBezTo>
                      <a:pt x="92854" y="266312"/>
                      <a:pt x="92001" y="259115"/>
                      <a:pt x="92001" y="251167"/>
                    </a:cubicBezTo>
                    <a:cubicBezTo>
                      <a:pt x="92001" y="243219"/>
                      <a:pt x="92854" y="236022"/>
                      <a:pt x="94233" y="230813"/>
                    </a:cubicBezTo>
                    <a:lnTo>
                      <a:pt x="95246" y="229227"/>
                    </a:lnTo>
                    <a:lnTo>
                      <a:pt x="71329" y="224399"/>
                    </a:lnTo>
                    <a:cubicBezTo>
                      <a:pt x="29412" y="206669"/>
                      <a:pt x="0" y="165163"/>
                      <a:pt x="0" y="116788"/>
                    </a:cubicBezTo>
                    <a:cubicBezTo>
                      <a:pt x="0" y="52288"/>
                      <a:pt x="52287" y="0"/>
                      <a:pt x="116788" y="0"/>
                    </a:cubicBezTo>
                    <a:cubicBezTo>
                      <a:pt x="181288" y="0"/>
                      <a:pt x="233575" y="52288"/>
                      <a:pt x="233575" y="116788"/>
                    </a:cubicBezTo>
                    <a:cubicBezTo>
                      <a:pt x="233575" y="165163"/>
                      <a:pt x="204163" y="206669"/>
                      <a:pt x="162246" y="224399"/>
                    </a:cubicBezTo>
                    <a:lnTo>
                      <a:pt x="132605" y="230383"/>
                    </a:lnTo>
                    <a:lnTo>
                      <a:pt x="132330" y="230813"/>
                    </a:lnTo>
                    <a:cubicBezTo>
                      <a:pt x="130951" y="236022"/>
                      <a:pt x="130099" y="243219"/>
                      <a:pt x="130099" y="251167"/>
                    </a:cubicBezTo>
                    <a:cubicBezTo>
                      <a:pt x="130099" y="259115"/>
                      <a:pt x="130951" y="266312"/>
                      <a:pt x="132330" y="271522"/>
                    </a:cubicBezTo>
                    <a:lnTo>
                      <a:pt x="135289" y="276151"/>
                    </a:lnTo>
                    <a:lnTo>
                      <a:pt x="162246" y="281593"/>
                    </a:lnTo>
                    <a:cubicBezTo>
                      <a:pt x="204163" y="299323"/>
                      <a:pt x="233575" y="340829"/>
                      <a:pt x="233574" y="389204"/>
                    </a:cubicBezTo>
                    <a:cubicBezTo>
                      <a:pt x="233574" y="453704"/>
                      <a:pt x="181287" y="505992"/>
                      <a:pt x="116787" y="505992"/>
                    </a:cubicBezTo>
                    <a:cubicBezTo>
                      <a:pt x="52287" y="505992"/>
                      <a:pt x="0" y="453704"/>
                      <a:pt x="0" y="3892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140" name="グループ化 2139"/>
              <p:cNvGrpSpPr/>
              <p:nvPr/>
            </p:nvGrpSpPr>
            <p:grpSpPr>
              <a:xfrm>
                <a:off x="178824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2146" name="平行四辺形 2145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47" name="平行四辺形 2146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2141" name="グループ化 2140"/>
              <p:cNvGrpSpPr/>
              <p:nvPr/>
            </p:nvGrpSpPr>
            <p:grpSpPr>
              <a:xfrm>
                <a:off x="206637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2144" name="平行四辺形 2143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145" name="平行四辺形 2144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142" name="フリーフォーム 2141"/>
              <p:cNvSpPr/>
              <p:nvPr/>
            </p:nvSpPr>
            <p:spPr bwMode="auto">
              <a:xfrm>
                <a:off x="1859574" y="1702341"/>
                <a:ext cx="269671" cy="164132"/>
              </a:xfrm>
              <a:custGeom>
                <a:avLst/>
                <a:gdLst>
                  <a:gd name="connsiteX0" fmla="*/ 140450 w 269671"/>
                  <a:gd name="connsiteY0" fmla="*/ 13 h 164132"/>
                  <a:gd name="connsiteX1" fmla="*/ 166398 w 269671"/>
                  <a:gd name="connsiteY1" fmla="*/ 18892 h 164132"/>
                  <a:gd name="connsiteX2" fmla="*/ 206424 w 269671"/>
                  <a:gd name="connsiteY2" fmla="*/ 41400 h 164132"/>
                  <a:gd name="connsiteX3" fmla="*/ 217431 w 269671"/>
                  <a:gd name="connsiteY3" fmla="*/ 47283 h 164132"/>
                  <a:gd name="connsiteX4" fmla="*/ 220111 w 269671"/>
                  <a:gd name="connsiteY4" fmla="*/ 53921 h 164132"/>
                  <a:gd name="connsiteX5" fmla="*/ 238764 w 269671"/>
                  <a:gd name="connsiteY5" fmla="*/ 56186 h 164132"/>
                  <a:gd name="connsiteX6" fmla="*/ 254049 w 269671"/>
                  <a:gd name="connsiteY6" fmla="*/ 75690 h 164132"/>
                  <a:gd name="connsiteX7" fmla="*/ 269665 w 269671"/>
                  <a:gd name="connsiteY7" fmla="*/ 92987 h 164132"/>
                  <a:gd name="connsiteX8" fmla="*/ 261203 w 269671"/>
                  <a:gd name="connsiteY8" fmla="*/ 108420 h 164132"/>
                  <a:gd name="connsiteX9" fmla="*/ 265188 w 269671"/>
                  <a:gd name="connsiteY9" fmla="*/ 127647 h 164132"/>
                  <a:gd name="connsiteX10" fmla="*/ 245584 w 269671"/>
                  <a:gd name="connsiteY10" fmla="*/ 138535 h 164132"/>
                  <a:gd name="connsiteX11" fmla="*/ 245328 w 269671"/>
                  <a:gd name="connsiteY11" fmla="*/ 138892 h 164132"/>
                  <a:gd name="connsiteX12" fmla="*/ 232598 w 269671"/>
                  <a:gd name="connsiteY12" fmla="*/ 158660 h 164132"/>
                  <a:gd name="connsiteX13" fmla="*/ 197536 w 269671"/>
                  <a:gd name="connsiteY13" fmla="*/ 154560 h 164132"/>
                  <a:gd name="connsiteX14" fmla="*/ 197524 w 269671"/>
                  <a:gd name="connsiteY14" fmla="*/ 154565 h 164132"/>
                  <a:gd name="connsiteX15" fmla="*/ 178909 w 269671"/>
                  <a:gd name="connsiteY15" fmla="*/ 161290 h 164132"/>
                  <a:gd name="connsiteX16" fmla="*/ 162145 w 269671"/>
                  <a:gd name="connsiteY16" fmla="*/ 150575 h 164132"/>
                  <a:gd name="connsiteX17" fmla="*/ 162032 w 269671"/>
                  <a:gd name="connsiteY17" fmla="*/ 150617 h 164132"/>
                  <a:gd name="connsiteX18" fmla="*/ 146381 w 269671"/>
                  <a:gd name="connsiteY18" fmla="*/ 156389 h 164132"/>
                  <a:gd name="connsiteX19" fmla="*/ 134705 w 269671"/>
                  <a:gd name="connsiteY19" fmla="*/ 147621 h 164132"/>
                  <a:gd name="connsiteX20" fmla="*/ 133755 w 269671"/>
                  <a:gd name="connsiteY20" fmla="*/ 148007 h 164132"/>
                  <a:gd name="connsiteX21" fmla="*/ 127630 w 269671"/>
                  <a:gd name="connsiteY21" fmla="*/ 146535 h 164132"/>
                  <a:gd name="connsiteX22" fmla="*/ 119583 w 269671"/>
                  <a:gd name="connsiteY22" fmla="*/ 148823 h 164132"/>
                  <a:gd name="connsiteX23" fmla="*/ 115913 w 269671"/>
                  <a:gd name="connsiteY23" fmla="*/ 147490 h 164132"/>
                  <a:gd name="connsiteX24" fmla="*/ 98775 w 269671"/>
                  <a:gd name="connsiteY24" fmla="*/ 163369 h 164132"/>
                  <a:gd name="connsiteX25" fmla="*/ 68826 w 269671"/>
                  <a:gd name="connsiteY25" fmla="*/ 151849 h 164132"/>
                  <a:gd name="connsiteX26" fmla="*/ 24338 w 269671"/>
                  <a:gd name="connsiteY26" fmla="*/ 140467 h 164132"/>
                  <a:gd name="connsiteX27" fmla="*/ 4778 w 269671"/>
                  <a:gd name="connsiteY27" fmla="*/ 127801 h 164132"/>
                  <a:gd name="connsiteX28" fmla="*/ 8957 w 269671"/>
                  <a:gd name="connsiteY28" fmla="*/ 110704 h 164132"/>
                  <a:gd name="connsiteX29" fmla="*/ 131 w 269671"/>
                  <a:gd name="connsiteY29" fmla="*/ 93164 h 164132"/>
                  <a:gd name="connsiteX30" fmla="*/ 16250 w 269671"/>
                  <a:gd name="connsiteY30" fmla="*/ 77573 h 164132"/>
                  <a:gd name="connsiteX31" fmla="*/ 16404 w 269671"/>
                  <a:gd name="connsiteY31" fmla="*/ 77162 h 164132"/>
                  <a:gd name="connsiteX32" fmla="*/ 23584 w 269671"/>
                  <a:gd name="connsiteY32" fmla="*/ 54773 h 164132"/>
                  <a:gd name="connsiteX33" fmla="*/ 40128 w 269671"/>
                  <a:gd name="connsiteY33" fmla="*/ 46179 h 164132"/>
                  <a:gd name="connsiteX34" fmla="*/ 46624 w 269671"/>
                  <a:gd name="connsiteY34" fmla="*/ 47408 h 164132"/>
                  <a:gd name="connsiteX35" fmla="*/ 47207 w 269671"/>
                  <a:gd name="connsiteY35" fmla="*/ 36474 h 164132"/>
                  <a:gd name="connsiteX36" fmla="*/ 75139 w 269671"/>
                  <a:gd name="connsiteY36" fmla="*/ 22584 h 164132"/>
                  <a:gd name="connsiteX37" fmla="*/ 87805 w 269671"/>
                  <a:gd name="connsiteY37" fmla="*/ 7663 h 164132"/>
                  <a:gd name="connsiteX38" fmla="*/ 115891 w 269671"/>
                  <a:gd name="connsiteY38" fmla="*/ 12971 h 164132"/>
                  <a:gd name="connsiteX39" fmla="*/ 140450 w 269671"/>
                  <a:gd name="connsiteY39" fmla="*/ 13 h 16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69671" h="164132">
                    <a:moveTo>
                      <a:pt x="140450" y="13"/>
                    </a:moveTo>
                    <a:cubicBezTo>
                      <a:pt x="152210" y="372"/>
                      <a:pt x="162564" y="7904"/>
                      <a:pt x="166398" y="18892"/>
                    </a:cubicBezTo>
                    <a:cubicBezTo>
                      <a:pt x="183686" y="14070"/>
                      <a:pt x="201743" y="24222"/>
                      <a:pt x="206424" y="41400"/>
                    </a:cubicBezTo>
                    <a:cubicBezTo>
                      <a:pt x="210809" y="42052"/>
                      <a:pt x="214653" y="44206"/>
                      <a:pt x="217431" y="47283"/>
                    </a:cubicBezTo>
                    <a:lnTo>
                      <a:pt x="220111" y="53921"/>
                    </a:lnTo>
                    <a:lnTo>
                      <a:pt x="238764" y="56186"/>
                    </a:lnTo>
                    <a:cubicBezTo>
                      <a:pt x="246024" y="60269"/>
                      <a:pt x="251708" y="67102"/>
                      <a:pt x="254049" y="75690"/>
                    </a:cubicBezTo>
                    <a:cubicBezTo>
                      <a:pt x="262820" y="76994"/>
                      <a:pt x="269424" y="84307"/>
                      <a:pt x="269665" y="92987"/>
                    </a:cubicBezTo>
                    <a:cubicBezTo>
                      <a:pt x="269841" y="99268"/>
                      <a:pt x="266626" y="105134"/>
                      <a:pt x="261203" y="108420"/>
                    </a:cubicBezTo>
                    <a:cubicBezTo>
                      <a:pt x="266287" y="113500"/>
                      <a:pt x="267852" y="121053"/>
                      <a:pt x="265188" y="127647"/>
                    </a:cubicBezTo>
                    <a:cubicBezTo>
                      <a:pt x="262067" y="135368"/>
                      <a:pt x="253927" y="139889"/>
                      <a:pt x="245584" y="138535"/>
                    </a:cubicBezTo>
                    <a:cubicBezTo>
                      <a:pt x="245500" y="138656"/>
                      <a:pt x="245412" y="138772"/>
                      <a:pt x="245328" y="138892"/>
                    </a:cubicBezTo>
                    <a:cubicBezTo>
                      <a:pt x="244313" y="147046"/>
                      <a:pt x="239644" y="154293"/>
                      <a:pt x="232598" y="158660"/>
                    </a:cubicBezTo>
                    <a:cubicBezTo>
                      <a:pt x="221466" y="165557"/>
                      <a:pt x="206872" y="163848"/>
                      <a:pt x="197536" y="154560"/>
                    </a:cubicBezTo>
                    <a:lnTo>
                      <a:pt x="197524" y="154565"/>
                    </a:lnTo>
                    <a:lnTo>
                      <a:pt x="178909" y="161290"/>
                    </a:lnTo>
                    <a:cubicBezTo>
                      <a:pt x="172268" y="160542"/>
                      <a:pt x="165937" y="156886"/>
                      <a:pt x="162145" y="150575"/>
                    </a:cubicBezTo>
                    <a:lnTo>
                      <a:pt x="162032" y="150617"/>
                    </a:lnTo>
                    <a:lnTo>
                      <a:pt x="146381" y="156389"/>
                    </a:lnTo>
                    <a:lnTo>
                      <a:pt x="134705" y="147621"/>
                    </a:lnTo>
                    <a:lnTo>
                      <a:pt x="133755" y="148007"/>
                    </a:lnTo>
                    <a:lnTo>
                      <a:pt x="127630" y="146535"/>
                    </a:lnTo>
                    <a:lnTo>
                      <a:pt x="119583" y="148823"/>
                    </a:lnTo>
                    <a:lnTo>
                      <a:pt x="115913" y="147490"/>
                    </a:lnTo>
                    <a:lnTo>
                      <a:pt x="98775" y="163369"/>
                    </a:lnTo>
                    <a:cubicBezTo>
                      <a:pt x="87324" y="166066"/>
                      <a:pt x="75373" y="161470"/>
                      <a:pt x="68826" y="151849"/>
                    </a:cubicBezTo>
                    <a:cubicBezTo>
                      <a:pt x="53375" y="160981"/>
                      <a:pt x="33306" y="155848"/>
                      <a:pt x="24338" y="140467"/>
                    </a:cubicBezTo>
                    <a:cubicBezTo>
                      <a:pt x="15529" y="141478"/>
                      <a:pt x="7257" y="136123"/>
                      <a:pt x="4778" y="127801"/>
                    </a:cubicBezTo>
                    <a:cubicBezTo>
                      <a:pt x="2982" y="121780"/>
                      <a:pt x="4569" y="115282"/>
                      <a:pt x="8957" y="110704"/>
                    </a:cubicBezTo>
                    <a:cubicBezTo>
                      <a:pt x="2731" y="107114"/>
                      <a:pt x="-736" y="100223"/>
                      <a:pt x="131" y="93164"/>
                    </a:cubicBezTo>
                    <a:cubicBezTo>
                      <a:pt x="1148" y="84899"/>
                      <a:pt x="7840" y="78425"/>
                      <a:pt x="16250" y="77573"/>
                    </a:cubicBezTo>
                    <a:cubicBezTo>
                      <a:pt x="16300" y="77435"/>
                      <a:pt x="16354" y="77300"/>
                      <a:pt x="16404" y="77162"/>
                    </a:cubicBezTo>
                    <a:cubicBezTo>
                      <a:pt x="15275" y="69023"/>
                      <a:pt x="17908" y="60815"/>
                      <a:pt x="23584" y="54773"/>
                    </a:cubicBezTo>
                    <a:cubicBezTo>
                      <a:pt x="28068" y="50001"/>
                      <a:pt x="33944" y="47084"/>
                      <a:pt x="40128" y="46179"/>
                    </a:cubicBezTo>
                    <a:lnTo>
                      <a:pt x="46624" y="47408"/>
                    </a:lnTo>
                    <a:lnTo>
                      <a:pt x="47207" y="36474"/>
                    </a:lnTo>
                    <a:cubicBezTo>
                      <a:pt x="52724" y="26672"/>
                      <a:pt x="63763" y="21182"/>
                      <a:pt x="75139" y="22584"/>
                    </a:cubicBezTo>
                    <a:cubicBezTo>
                      <a:pt x="76952" y="16029"/>
                      <a:pt x="81572" y="10589"/>
                      <a:pt x="87805" y="7663"/>
                    </a:cubicBezTo>
                    <a:cubicBezTo>
                      <a:pt x="97275" y="3215"/>
                      <a:pt x="108657" y="5368"/>
                      <a:pt x="115891" y="12971"/>
                    </a:cubicBezTo>
                    <a:cubicBezTo>
                      <a:pt x="121121" y="4642"/>
                      <a:pt x="130471" y="-291"/>
                      <a:pt x="140450" y="1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43" name="円/楕円 688"/>
              <p:cNvSpPr/>
              <p:nvPr/>
            </p:nvSpPr>
            <p:spPr>
              <a:xfrm>
                <a:off x="1886538" y="1609725"/>
                <a:ext cx="212772" cy="166542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377" name="グループ化 2376"/>
            <p:cNvGrpSpPr/>
            <p:nvPr/>
          </p:nvGrpSpPr>
          <p:grpSpPr>
            <a:xfrm>
              <a:off x="392187" y="5860457"/>
              <a:ext cx="642577" cy="579381"/>
              <a:chOff x="390973" y="5305386"/>
              <a:chExt cx="642577" cy="579381"/>
            </a:xfrm>
          </p:grpSpPr>
          <p:sp>
            <p:nvSpPr>
              <p:cNvPr id="2306" name="フリーフォーム 2305"/>
              <p:cNvSpPr/>
              <p:nvPr/>
            </p:nvSpPr>
            <p:spPr>
              <a:xfrm rot="610876">
                <a:off x="773041" y="5633703"/>
                <a:ext cx="260509" cy="251064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07" name="フリーフォーム 2306"/>
              <p:cNvSpPr/>
              <p:nvPr/>
            </p:nvSpPr>
            <p:spPr>
              <a:xfrm rot="19800000">
                <a:off x="390973" y="5305386"/>
                <a:ext cx="631838" cy="484836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1180 w 988339"/>
                  <a:gd name="connsiteY0" fmla="*/ 32158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02034 w 988339"/>
                  <a:gd name="connsiteY0" fmla="*/ 31867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5541 w 988339"/>
                  <a:gd name="connsiteY0" fmla="*/ 33786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5541 w 988339"/>
                  <a:gd name="connsiteY0" fmla="*/ 337868 h 758394"/>
                  <a:gd name="connsiteX1" fmla="*/ 482724 w 988339"/>
                  <a:gd name="connsiteY1" fmla="*/ 323404 h 758394"/>
                  <a:gd name="connsiteX2" fmla="*/ 701228 w 988339"/>
                  <a:gd name="connsiteY2" fmla="*/ 617809 h 758394"/>
                  <a:gd name="connsiteX3" fmla="*/ 372743 w 988339"/>
                  <a:gd name="connsiteY3" fmla="*/ 758395 h 758394"/>
                  <a:gd name="connsiteX4" fmla="*/ 32415 w 988339"/>
                  <a:gd name="connsiteY4" fmla="*/ 268681 h 758394"/>
                  <a:gd name="connsiteX5" fmla="*/ 66468 w 988339"/>
                  <a:gd name="connsiteY5" fmla="*/ 38560 h 758394"/>
                  <a:gd name="connsiteX6" fmla="*/ 90192 w 988339"/>
                  <a:gd name="connsiteY6" fmla="*/ 27412 h 758394"/>
                  <a:gd name="connsiteX7" fmla="*/ 112002 w 988339"/>
                  <a:gd name="connsiteY7" fmla="*/ 12707 h 758394"/>
                  <a:gd name="connsiteX8" fmla="*/ 174944 w 988339"/>
                  <a:gd name="connsiteY8" fmla="*/ 0 h 758394"/>
                  <a:gd name="connsiteX9" fmla="*/ 988339 w 988339"/>
                  <a:gd name="connsiteY9" fmla="*/ 0 h 75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8339" h="758394">
                    <a:moveTo>
                      <a:pt x="695541" y="337868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372743" y="758395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988339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1492242" y="4613784"/>
              <a:ext cx="907869" cy="1499151"/>
              <a:chOff x="1492242" y="4613784"/>
              <a:chExt cx="907869" cy="1499151"/>
            </a:xfrm>
          </p:grpSpPr>
          <p:grpSp>
            <p:nvGrpSpPr>
              <p:cNvPr id="3" name="グループ化 2"/>
              <p:cNvGrpSpPr/>
              <p:nvPr/>
            </p:nvGrpSpPr>
            <p:grpSpPr>
              <a:xfrm>
                <a:off x="2058677" y="4613784"/>
                <a:ext cx="341434" cy="1052109"/>
                <a:chOff x="2058677" y="4613784"/>
                <a:chExt cx="341434" cy="1052109"/>
              </a:xfrm>
            </p:grpSpPr>
            <p:sp>
              <p:nvSpPr>
                <p:cNvPr id="2" name="台形 1"/>
                <p:cNvSpPr/>
                <p:nvPr/>
              </p:nvSpPr>
              <p:spPr bwMode="auto">
                <a:xfrm>
                  <a:off x="2240758" y="4613784"/>
                  <a:ext cx="45719" cy="987012"/>
                </a:xfrm>
                <a:prstGeom prst="trapezoid">
                  <a:avLst/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76" name="角丸四角形 575"/>
                <p:cNvSpPr/>
                <p:nvPr/>
              </p:nvSpPr>
              <p:spPr>
                <a:xfrm rot="4932489">
                  <a:off x="2056529" y="5397763"/>
                  <a:ext cx="270278" cy="2659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561" name="グループ化 560"/>
                <p:cNvGrpSpPr/>
                <p:nvPr/>
              </p:nvGrpSpPr>
              <p:grpSpPr>
                <a:xfrm rot="1332489">
                  <a:off x="2140650" y="5372144"/>
                  <a:ext cx="259461" cy="273253"/>
                  <a:chOff x="2214840" y="1812522"/>
                  <a:chExt cx="733288" cy="772269"/>
                </a:xfrm>
              </p:grpSpPr>
              <p:grpSp>
                <p:nvGrpSpPr>
                  <p:cNvPr id="562" name="グループ化 561"/>
                  <p:cNvGrpSpPr/>
                  <p:nvPr/>
                </p:nvGrpSpPr>
                <p:grpSpPr>
                  <a:xfrm rot="3600000">
                    <a:off x="2300538" y="1937202"/>
                    <a:ext cx="772269" cy="522910"/>
                    <a:chOff x="2624981" y="5893662"/>
                    <a:chExt cx="772269" cy="522910"/>
                  </a:xfrm>
                </p:grpSpPr>
                <p:sp>
                  <p:nvSpPr>
                    <p:cNvPr id="566" name="角丸四角形 565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67" name="角丸四角形 566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68" name="角丸四角形 567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69" name="角丸四角形 568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70" name="角丸四角形 569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71" name="角丸四角形 570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72" name="角丸四角形 571"/>
                    <p:cNvSpPr/>
                    <p:nvPr/>
                  </p:nvSpPr>
                  <p:spPr>
                    <a:xfrm rot="5400000">
                      <a:off x="2498941" y="606240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73" name="角丸四角形 572"/>
                    <p:cNvSpPr/>
                    <p:nvPr/>
                  </p:nvSpPr>
                  <p:spPr>
                    <a:xfrm rot="5400000">
                      <a:off x="2489496" y="6029147"/>
                      <a:ext cx="474580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563" name="角丸四角形 562"/>
                  <p:cNvSpPr/>
                  <p:nvPr/>
                </p:nvSpPr>
                <p:spPr>
                  <a:xfrm rot="2732390">
                    <a:off x="2153891" y="1936304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64" name="角丸四角形 563"/>
                  <p:cNvSpPr/>
                  <p:nvPr/>
                </p:nvSpPr>
                <p:spPr>
                  <a:xfrm rot="2732390">
                    <a:off x="2128437" y="1913445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574" name="フリーフォーム 573"/>
              <p:cNvSpPr/>
              <p:nvPr/>
            </p:nvSpPr>
            <p:spPr>
              <a:xfrm rot="12600000" flipH="1">
                <a:off x="1492242" y="5466015"/>
                <a:ext cx="620423" cy="646920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  <a:gd name="connsiteX0" fmla="*/ 133177 w 827989"/>
                  <a:gd name="connsiteY0" fmla="*/ 0 h 1004846"/>
                  <a:gd name="connsiteX1" fmla="*/ 658936 w 827989"/>
                  <a:gd name="connsiteY1" fmla="*/ 32455 h 1004846"/>
                  <a:gd name="connsiteX2" fmla="*/ 723200 w 827989"/>
                  <a:gd name="connsiteY2" fmla="*/ 45429 h 1004846"/>
                  <a:gd name="connsiteX3" fmla="*/ 728523 w 827989"/>
                  <a:gd name="connsiteY3" fmla="*/ 49018 h 1004846"/>
                  <a:gd name="connsiteX4" fmla="*/ 729093 w 827989"/>
                  <a:gd name="connsiteY4" fmla="*/ 49133 h 1004846"/>
                  <a:gd name="connsiteX5" fmla="*/ 827989 w 827989"/>
                  <a:gd name="connsiteY5" fmla="*/ 198333 h 1004846"/>
                  <a:gd name="connsiteX6" fmla="*/ 827989 w 827989"/>
                  <a:gd name="connsiteY6" fmla="*/ 1004846 h 1004846"/>
                  <a:gd name="connsiteX7" fmla="*/ 504139 w 827989"/>
                  <a:gd name="connsiteY7" fmla="*/ 1004846 h 1004846"/>
                  <a:gd name="connsiteX8" fmla="*/ 504139 w 827989"/>
                  <a:gd name="connsiteY8" fmla="*/ 362655 h 1004846"/>
                  <a:gd name="connsiteX9" fmla="*/ 0 w 827989"/>
                  <a:gd name="connsiteY9" fmla="*/ 350195 h 1004846"/>
                  <a:gd name="connsiteX0" fmla="*/ 265711 w 960523"/>
                  <a:gd name="connsiteY0" fmla="*/ 0 h 1004846"/>
                  <a:gd name="connsiteX1" fmla="*/ 791470 w 960523"/>
                  <a:gd name="connsiteY1" fmla="*/ 32455 h 1004846"/>
                  <a:gd name="connsiteX2" fmla="*/ 855734 w 960523"/>
                  <a:gd name="connsiteY2" fmla="*/ 45429 h 1004846"/>
                  <a:gd name="connsiteX3" fmla="*/ 861057 w 960523"/>
                  <a:gd name="connsiteY3" fmla="*/ 49018 h 1004846"/>
                  <a:gd name="connsiteX4" fmla="*/ 861627 w 960523"/>
                  <a:gd name="connsiteY4" fmla="*/ 49133 h 1004846"/>
                  <a:gd name="connsiteX5" fmla="*/ 960523 w 960523"/>
                  <a:gd name="connsiteY5" fmla="*/ 198333 h 1004846"/>
                  <a:gd name="connsiteX6" fmla="*/ 960523 w 960523"/>
                  <a:gd name="connsiteY6" fmla="*/ 1004846 h 1004846"/>
                  <a:gd name="connsiteX7" fmla="*/ 636673 w 960523"/>
                  <a:gd name="connsiteY7" fmla="*/ 1004846 h 1004846"/>
                  <a:gd name="connsiteX8" fmla="*/ 636673 w 960523"/>
                  <a:gd name="connsiteY8" fmla="*/ 362655 h 1004846"/>
                  <a:gd name="connsiteX9" fmla="*/ 0 w 960523"/>
                  <a:gd name="connsiteY9" fmla="*/ 346263 h 1004846"/>
                  <a:gd name="connsiteX0" fmla="*/ 350078 w 960523"/>
                  <a:gd name="connsiteY0" fmla="*/ 0 h 1001545"/>
                  <a:gd name="connsiteX1" fmla="*/ 791470 w 960523"/>
                  <a:gd name="connsiteY1" fmla="*/ 29154 h 1001545"/>
                  <a:gd name="connsiteX2" fmla="*/ 855734 w 960523"/>
                  <a:gd name="connsiteY2" fmla="*/ 42128 h 1001545"/>
                  <a:gd name="connsiteX3" fmla="*/ 861057 w 960523"/>
                  <a:gd name="connsiteY3" fmla="*/ 45717 h 1001545"/>
                  <a:gd name="connsiteX4" fmla="*/ 861627 w 960523"/>
                  <a:gd name="connsiteY4" fmla="*/ 45832 h 1001545"/>
                  <a:gd name="connsiteX5" fmla="*/ 960523 w 960523"/>
                  <a:gd name="connsiteY5" fmla="*/ 195032 h 1001545"/>
                  <a:gd name="connsiteX6" fmla="*/ 960523 w 960523"/>
                  <a:gd name="connsiteY6" fmla="*/ 1001545 h 1001545"/>
                  <a:gd name="connsiteX7" fmla="*/ 636673 w 960523"/>
                  <a:gd name="connsiteY7" fmla="*/ 1001545 h 1001545"/>
                  <a:gd name="connsiteX8" fmla="*/ 636673 w 960523"/>
                  <a:gd name="connsiteY8" fmla="*/ 359354 h 1001545"/>
                  <a:gd name="connsiteX9" fmla="*/ 0 w 960523"/>
                  <a:gd name="connsiteY9" fmla="*/ 342962 h 1001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0523" h="1001545">
                    <a:moveTo>
                      <a:pt x="350078" y="0"/>
                    </a:moveTo>
                    <a:lnTo>
                      <a:pt x="791470" y="29154"/>
                    </a:lnTo>
                    <a:cubicBezTo>
                      <a:pt x="814266" y="29154"/>
                      <a:pt x="835982" y="33774"/>
                      <a:pt x="855734" y="42128"/>
                    </a:cubicBezTo>
                    <a:lnTo>
                      <a:pt x="861057" y="45717"/>
                    </a:lnTo>
                    <a:lnTo>
                      <a:pt x="861627" y="45832"/>
                    </a:lnTo>
                    <a:cubicBezTo>
                      <a:pt x="919744" y="70413"/>
                      <a:pt x="960523" y="127960"/>
                      <a:pt x="960523" y="195032"/>
                    </a:cubicBezTo>
                    <a:lnTo>
                      <a:pt x="960523" y="1001545"/>
                    </a:lnTo>
                    <a:lnTo>
                      <a:pt x="636673" y="1001545"/>
                    </a:lnTo>
                    <a:lnTo>
                      <a:pt x="636673" y="359354"/>
                    </a:lnTo>
                    <a:cubicBezTo>
                      <a:pt x="433365" y="360102"/>
                      <a:pt x="28578" y="344424"/>
                      <a:pt x="0" y="342962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23" name="グループ化 22"/>
          <p:cNvGrpSpPr/>
          <p:nvPr/>
        </p:nvGrpSpPr>
        <p:grpSpPr>
          <a:xfrm>
            <a:off x="2259048" y="4604242"/>
            <a:ext cx="2066678" cy="1815911"/>
            <a:chOff x="2259048" y="4604242"/>
            <a:chExt cx="2066678" cy="1815911"/>
          </a:xfrm>
        </p:grpSpPr>
        <p:grpSp>
          <p:nvGrpSpPr>
            <p:cNvPr id="2179" name="グループ化 2178"/>
            <p:cNvGrpSpPr/>
            <p:nvPr/>
          </p:nvGrpSpPr>
          <p:grpSpPr>
            <a:xfrm>
              <a:off x="2632097" y="4824346"/>
              <a:ext cx="884953" cy="1496439"/>
              <a:chOff x="2974303" y="1158683"/>
              <a:chExt cx="884953" cy="1496439"/>
            </a:xfrm>
          </p:grpSpPr>
          <p:sp>
            <p:nvSpPr>
              <p:cNvPr id="2181" name="フリーフォーム 2180"/>
              <p:cNvSpPr/>
              <p:nvPr/>
            </p:nvSpPr>
            <p:spPr>
              <a:xfrm>
                <a:off x="3091028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82" name="台形 2181"/>
              <p:cNvSpPr/>
              <p:nvPr/>
            </p:nvSpPr>
            <p:spPr>
              <a:xfrm rot="10800000">
                <a:off x="3199012" y="2086795"/>
                <a:ext cx="422206" cy="404811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83" name="フリーフォーム 2182"/>
              <p:cNvSpPr/>
              <p:nvPr/>
            </p:nvSpPr>
            <p:spPr>
              <a:xfrm>
                <a:off x="3010065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400048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84" name="フリーフォーム 2183"/>
              <p:cNvSpPr/>
              <p:nvPr/>
            </p:nvSpPr>
            <p:spPr>
              <a:xfrm flipH="1">
                <a:off x="3132619" y="2029647"/>
                <a:ext cx="554992" cy="438149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85" name="楕円 2184"/>
              <p:cNvSpPr/>
              <p:nvPr/>
            </p:nvSpPr>
            <p:spPr bwMode="auto">
              <a:xfrm>
                <a:off x="3365367" y="2521140"/>
                <a:ext cx="86032" cy="8603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86" name="星 32 2185"/>
              <p:cNvSpPr/>
              <p:nvPr/>
            </p:nvSpPr>
            <p:spPr>
              <a:xfrm>
                <a:off x="3450190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87" name="星 32 2186"/>
              <p:cNvSpPr/>
              <p:nvPr/>
            </p:nvSpPr>
            <p:spPr>
              <a:xfrm>
                <a:off x="2974303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188" name="グループ化 2187"/>
              <p:cNvGrpSpPr/>
              <p:nvPr/>
            </p:nvGrpSpPr>
            <p:grpSpPr>
              <a:xfrm rot="20700000">
                <a:off x="3000953" y="1495399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204" name="円/楕円 797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05" name="円/楕円 798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89" name="グループ化 2188"/>
              <p:cNvGrpSpPr/>
              <p:nvPr/>
            </p:nvGrpSpPr>
            <p:grpSpPr>
              <a:xfrm rot="900000" flipH="1">
                <a:off x="3684525" y="1495400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202" name="円/楕円 795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03" name="円/楕円 796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190" name="角丸四角形 2189"/>
              <p:cNvSpPr/>
              <p:nvPr/>
            </p:nvSpPr>
            <p:spPr>
              <a:xfrm>
                <a:off x="3097515" y="1158683"/>
                <a:ext cx="647292" cy="780484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91" name="円/楕円 790"/>
              <p:cNvSpPr/>
              <p:nvPr/>
            </p:nvSpPr>
            <p:spPr>
              <a:xfrm>
                <a:off x="3337938" y="1603796"/>
                <a:ext cx="156407" cy="8757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92" name="楕円 2191"/>
              <p:cNvSpPr/>
              <p:nvPr/>
            </p:nvSpPr>
            <p:spPr bwMode="auto">
              <a:xfrm>
                <a:off x="315566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3" name="楕円 2192"/>
              <p:cNvSpPr/>
              <p:nvPr/>
            </p:nvSpPr>
            <p:spPr bwMode="auto">
              <a:xfrm>
                <a:off x="319600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4" name="楕円 2193"/>
              <p:cNvSpPr/>
              <p:nvPr/>
            </p:nvSpPr>
            <p:spPr bwMode="auto">
              <a:xfrm>
                <a:off x="348078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5" name="楕円 2194"/>
              <p:cNvSpPr/>
              <p:nvPr/>
            </p:nvSpPr>
            <p:spPr bwMode="auto">
              <a:xfrm>
                <a:off x="352112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6" name="フリーフォーム 2195"/>
              <p:cNvSpPr/>
              <p:nvPr/>
            </p:nvSpPr>
            <p:spPr bwMode="auto">
              <a:xfrm>
                <a:off x="3134251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7" name="フリーフォーム 2196"/>
              <p:cNvSpPr/>
              <p:nvPr/>
            </p:nvSpPr>
            <p:spPr bwMode="auto">
              <a:xfrm>
                <a:off x="3457924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8" name="楕円 2197"/>
              <p:cNvSpPr/>
              <p:nvPr/>
            </p:nvSpPr>
            <p:spPr bwMode="auto">
              <a:xfrm>
                <a:off x="3295749" y="1741000"/>
                <a:ext cx="250825" cy="120399"/>
              </a:xfrm>
              <a:prstGeom prst="ellipse">
                <a:avLst/>
              </a:prstGeom>
              <a:solidFill>
                <a:srgbClr val="FF66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9" name="楕円 2198"/>
              <p:cNvSpPr/>
              <p:nvPr/>
            </p:nvSpPr>
            <p:spPr bwMode="auto">
              <a:xfrm>
                <a:off x="3342959" y="1776479"/>
                <a:ext cx="157673" cy="45719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00" name="フリーフォーム 2199"/>
              <p:cNvSpPr/>
              <p:nvPr/>
            </p:nvSpPr>
            <p:spPr bwMode="auto">
              <a:xfrm>
                <a:off x="315818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01" name="フリーフォーム 2200"/>
              <p:cNvSpPr/>
              <p:nvPr/>
            </p:nvSpPr>
            <p:spPr bwMode="auto">
              <a:xfrm>
                <a:off x="348330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384" name="グループ化 2383"/>
            <p:cNvGrpSpPr/>
            <p:nvPr/>
          </p:nvGrpSpPr>
          <p:grpSpPr>
            <a:xfrm>
              <a:off x="2259048" y="5840772"/>
              <a:ext cx="642577" cy="579381"/>
              <a:chOff x="390973" y="5305386"/>
              <a:chExt cx="642577" cy="579381"/>
            </a:xfrm>
          </p:grpSpPr>
          <p:sp>
            <p:nvSpPr>
              <p:cNvPr id="2385" name="フリーフォーム 2384"/>
              <p:cNvSpPr/>
              <p:nvPr/>
            </p:nvSpPr>
            <p:spPr>
              <a:xfrm rot="610876">
                <a:off x="773041" y="5633703"/>
                <a:ext cx="260509" cy="251064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86" name="フリーフォーム 2385"/>
              <p:cNvSpPr/>
              <p:nvPr/>
            </p:nvSpPr>
            <p:spPr>
              <a:xfrm rot="19800000">
                <a:off x="390973" y="5305386"/>
                <a:ext cx="631838" cy="484836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1180 w 988339"/>
                  <a:gd name="connsiteY0" fmla="*/ 32158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02034 w 988339"/>
                  <a:gd name="connsiteY0" fmla="*/ 31867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5541 w 988339"/>
                  <a:gd name="connsiteY0" fmla="*/ 33786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5541 w 988339"/>
                  <a:gd name="connsiteY0" fmla="*/ 337868 h 758394"/>
                  <a:gd name="connsiteX1" fmla="*/ 482724 w 988339"/>
                  <a:gd name="connsiteY1" fmla="*/ 323404 h 758394"/>
                  <a:gd name="connsiteX2" fmla="*/ 701228 w 988339"/>
                  <a:gd name="connsiteY2" fmla="*/ 617809 h 758394"/>
                  <a:gd name="connsiteX3" fmla="*/ 372743 w 988339"/>
                  <a:gd name="connsiteY3" fmla="*/ 758395 h 758394"/>
                  <a:gd name="connsiteX4" fmla="*/ 32415 w 988339"/>
                  <a:gd name="connsiteY4" fmla="*/ 268681 h 758394"/>
                  <a:gd name="connsiteX5" fmla="*/ 66468 w 988339"/>
                  <a:gd name="connsiteY5" fmla="*/ 38560 h 758394"/>
                  <a:gd name="connsiteX6" fmla="*/ 90192 w 988339"/>
                  <a:gd name="connsiteY6" fmla="*/ 27412 h 758394"/>
                  <a:gd name="connsiteX7" fmla="*/ 112002 w 988339"/>
                  <a:gd name="connsiteY7" fmla="*/ 12707 h 758394"/>
                  <a:gd name="connsiteX8" fmla="*/ 174944 w 988339"/>
                  <a:gd name="connsiteY8" fmla="*/ 0 h 758394"/>
                  <a:gd name="connsiteX9" fmla="*/ 988339 w 988339"/>
                  <a:gd name="connsiteY9" fmla="*/ 0 h 75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8339" h="758394">
                    <a:moveTo>
                      <a:pt x="695541" y="337868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372743" y="758395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988339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579" name="グループ化 578"/>
            <p:cNvGrpSpPr/>
            <p:nvPr/>
          </p:nvGrpSpPr>
          <p:grpSpPr>
            <a:xfrm>
              <a:off x="3414977" y="4604242"/>
              <a:ext cx="910749" cy="1509900"/>
              <a:chOff x="1489362" y="4613784"/>
              <a:chExt cx="910749" cy="1509900"/>
            </a:xfrm>
          </p:grpSpPr>
          <p:grpSp>
            <p:nvGrpSpPr>
              <p:cNvPr id="580" name="グループ化 579"/>
              <p:cNvGrpSpPr/>
              <p:nvPr/>
            </p:nvGrpSpPr>
            <p:grpSpPr>
              <a:xfrm>
                <a:off x="2058677" y="4613784"/>
                <a:ext cx="341434" cy="1052109"/>
                <a:chOff x="2058677" y="4613784"/>
                <a:chExt cx="341434" cy="1052109"/>
              </a:xfrm>
            </p:grpSpPr>
            <p:sp>
              <p:nvSpPr>
                <p:cNvPr id="582" name="台形 581"/>
                <p:cNvSpPr/>
                <p:nvPr/>
              </p:nvSpPr>
              <p:spPr bwMode="auto">
                <a:xfrm>
                  <a:off x="2240758" y="4613784"/>
                  <a:ext cx="45719" cy="987012"/>
                </a:xfrm>
                <a:prstGeom prst="trapezoid">
                  <a:avLst/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83" name="角丸四角形 582"/>
                <p:cNvSpPr/>
                <p:nvPr/>
              </p:nvSpPr>
              <p:spPr>
                <a:xfrm rot="4932489">
                  <a:off x="2056529" y="5397763"/>
                  <a:ext cx="270278" cy="2659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585" name="グループ化 584"/>
                <p:cNvGrpSpPr/>
                <p:nvPr/>
              </p:nvGrpSpPr>
              <p:grpSpPr>
                <a:xfrm rot="1332489">
                  <a:off x="2140650" y="5372144"/>
                  <a:ext cx="259461" cy="273253"/>
                  <a:chOff x="2214840" y="1812522"/>
                  <a:chExt cx="733288" cy="772269"/>
                </a:xfrm>
              </p:grpSpPr>
              <p:grpSp>
                <p:nvGrpSpPr>
                  <p:cNvPr id="586" name="グループ化 585"/>
                  <p:cNvGrpSpPr/>
                  <p:nvPr/>
                </p:nvGrpSpPr>
                <p:grpSpPr>
                  <a:xfrm rot="3600000">
                    <a:off x="2300538" y="1937202"/>
                    <a:ext cx="772269" cy="522910"/>
                    <a:chOff x="2624981" y="5893662"/>
                    <a:chExt cx="772269" cy="522910"/>
                  </a:xfrm>
                </p:grpSpPr>
                <p:sp>
                  <p:nvSpPr>
                    <p:cNvPr id="589" name="角丸四角形 588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90" name="角丸四角形 589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91" name="角丸四角形 590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92" name="角丸四角形 591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93" name="角丸四角形 592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94" name="角丸四角形 593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95" name="角丸四角形 594"/>
                    <p:cNvSpPr/>
                    <p:nvPr/>
                  </p:nvSpPr>
                  <p:spPr>
                    <a:xfrm rot="5400000">
                      <a:off x="2498941" y="606240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596" name="角丸四角形 595"/>
                    <p:cNvSpPr/>
                    <p:nvPr/>
                  </p:nvSpPr>
                  <p:spPr>
                    <a:xfrm rot="5400000">
                      <a:off x="2489496" y="6029147"/>
                      <a:ext cx="474580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587" name="角丸四角形 586"/>
                  <p:cNvSpPr/>
                  <p:nvPr/>
                </p:nvSpPr>
                <p:spPr>
                  <a:xfrm rot="2732390">
                    <a:off x="2153891" y="1936304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88" name="角丸四角形 587"/>
                  <p:cNvSpPr/>
                  <p:nvPr/>
                </p:nvSpPr>
                <p:spPr>
                  <a:xfrm rot="2732390">
                    <a:off x="2128437" y="1913445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581" name="フリーフォーム 580"/>
              <p:cNvSpPr/>
              <p:nvPr/>
            </p:nvSpPr>
            <p:spPr>
              <a:xfrm rot="12600000" flipH="1">
                <a:off x="1489362" y="5465243"/>
                <a:ext cx="620423" cy="65844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  <a:gd name="connsiteX0" fmla="*/ 133177 w 827989"/>
                  <a:gd name="connsiteY0" fmla="*/ 0 h 1004846"/>
                  <a:gd name="connsiteX1" fmla="*/ 658936 w 827989"/>
                  <a:gd name="connsiteY1" fmla="*/ 32455 h 1004846"/>
                  <a:gd name="connsiteX2" fmla="*/ 723200 w 827989"/>
                  <a:gd name="connsiteY2" fmla="*/ 45429 h 1004846"/>
                  <a:gd name="connsiteX3" fmla="*/ 728523 w 827989"/>
                  <a:gd name="connsiteY3" fmla="*/ 49018 h 1004846"/>
                  <a:gd name="connsiteX4" fmla="*/ 729093 w 827989"/>
                  <a:gd name="connsiteY4" fmla="*/ 49133 h 1004846"/>
                  <a:gd name="connsiteX5" fmla="*/ 827989 w 827989"/>
                  <a:gd name="connsiteY5" fmla="*/ 198333 h 1004846"/>
                  <a:gd name="connsiteX6" fmla="*/ 827989 w 827989"/>
                  <a:gd name="connsiteY6" fmla="*/ 1004846 h 1004846"/>
                  <a:gd name="connsiteX7" fmla="*/ 504139 w 827989"/>
                  <a:gd name="connsiteY7" fmla="*/ 1004846 h 1004846"/>
                  <a:gd name="connsiteX8" fmla="*/ 504139 w 827989"/>
                  <a:gd name="connsiteY8" fmla="*/ 362655 h 1004846"/>
                  <a:gd name="connsiteX9" fmla="*/ 0 w 827989"/>
                  <a:gd name="connsiteY9" fmla="*/ 350195 h 1004846"/>
                  <a:gd name="connsiteX0" fmla="*/ 265711 w 960523"/>
                  <a:gd name="connsiteY0" fmla="*/ 0 h 1004846"/>
                  <a:gd name="connsiteX1" fmla="*/ 791470 w 960523"/>
                  <a:gd name="connsiteY1" fmla="*/ 32455 h 1004846"/>
                  <a:gd name="connsiteX2" fmla="*/ 855734 w 960523"/>
                  <a:gd name="connsiteY2" fmla="*/ 45429 h 1004846"/>
                  <a:gd name="connsiteX3" fmla="*/ 861057 w 960523"/>
                  <a:gd name="connsiteY3" fmla="*/ 49018 h 1004846"/>
                  <a:gd name="connsiteX4" fmla="*/ 861627 w 960523"/>
                  <a:gd name="connsiteY4" fmla="*/ 49133 h 1004846"/>
                  <a:gd name="connsiteX5" fmla="*/ 960523 w 960523"/>
                  <a:gd name="connsiteY5" fmla="*/ 198333 h 1004846"/>
                  <a:gd name="connsiteX6" fmla="*/ 960523 w 960523"/>
                  <a:gd name="connsiteY6" fmla="*/ 1004846 h 1004846"/>
                  <a:gd name="connsiteX7" fmla="*/ 636673 w 960523"/>
                  <a:gd name="connsiteY7" fmla="*/ 1004846 h 1004846"/>
                  <a:gd name="connsiteX8" fmla="*/ 636673 w 960523"/>
                  <a:gd name="connsiteY8" fmla="*/ 362655 h 1004846"/>
                  <a:gd name="connsiteX9" fmla="*/ 0 w 960523"/>
                  <a:gd name="connsiteY9" fmla="*/ 346263 h 1004846"/>
                  <a:gd name="connsiteX0" fmla="*/ 350078 w 960523"/>
                  <a:gd name="connsiteY0" fmla="*/ 0 h 1001545"/>
                  <a:gd name="connsiteX1" fmla="*/ 791470 w 960523"/>
                  <a:gd name="connsiteY1" fmla="*/ 29154 h 1001545"/>
                  <a:gd name="connsiteX2" fmla="*/ 855734 w 960523"/>
                  <a:gd name="connsiteY2" fmla="*/ 42128 h 1001545"/>
                  <a:gd name="connsiteX3" fmla="*/ 861057 w 960523"/>
                  <a:gd name="connsiteY3" fmla="*/ 45717 h 1001545"/>
                  <a:gd name="connsiteX4" fmla="*/ 861627 w 960523"/>
                  <a:gd name="connsiteY4" fmla="*/ 45832 h 1001545"/>
                  <a:gd name="connsiteX5" fmla="*/ 960523 w 960523"/>
                  <a:gd name="connsiteY5" fmla="*/ 195032 h 1001545"/>
                  <a:gd name="connsiteX6" fmla="*/ 960523 w 960523"/>
                  <a:gd name="connsiteY6" fmla="*/ 1001545 h 1001545"/>
                  <a:gd name="connsiteX7" fmla="*/ 636673 w 960523"/>
                  <a:gd name="connsiteY7" fmla="*/ 1001545 h 1001545"/>
                  <a:gd name="connsiteX8" fmla="*/ 636673 w 960523"/>
                  <a:gd name="connsiteY8" fmla="*/ 359354 h 1001545"/>
                  <a:gd name="connsiteX9" fmla="*/ 0 w 960523"/>
                  <a:gd name="connsiteY9" fmla="*/ 342962 h 1001545"/>
                  <a:gd name="connsiteX0" fmla="*/ 287726 w 960523"/>
                  <a:gd name="connsiteY0" fmla="*/ 0 h 1019382"/>
                  <a:gd name="connsiteX1" fmla="*/ 791470 w 960523"/>
                  <a:gd name="connsiteY1" fmla="*/ 46991 h 1019382"/>
                  <a:gd name="connsiteX2" fmla="*/ 855734 w 960523"/>
                  <a:gd name="connsiteY2" fmla="*/ 59965 h 1019382"/>
                  <a:gd name="connsiteX3" fmla="*/ 861057 w 960523"/>
                  <a:gd name="connsiteY3" fmla="*/ 63554 h 1019382"/>
                  <a:gd name="connsiteX4" fmla="*/ 861627 w 960523"/>
                  <a:gd name="connsiteY4" fmla="*/ 63669 h 1019382"/>
                  <a:gd name="connsiteX5" fmla="*/ 960523 w 960523"/>
                  <a:gd name="connsiteY5" fmla="*/ 212869 h 1019382"/>
                  <a:gd name="connsiteX6" fmla="*/ 960523 w 960523"/>
                  <a:gd name="connsiteY6" fmla="*/ 1019382 h 1019382"/>
                  <a:gd name="connsiteX7" fmla="*/ 636673 w 960523"/>
                  <a:gd name="connsiteY7" fmla="*/ 1019382 h 1019382"/>
                  <a:gd name="connsiteX8" fmla="*/ 636673 w 960523"/>
                  <a:gd name="connsiteY8" fmla="*/ 377191 h 1019382"/>
                  <a:gd name="connsiteX9" fmla="*/ 0 w 960523"/>
                  <a:gd name="connsiteY9" fmla="*/ 360799 h 1019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0523" h="1019382">
                    <a:moveTo>
                      <a:pt x="287726" y="0"/>
                    </a:moveTo>
                    <a:lnTo>
                      <a:pt x="791470" y="46991"/>
                    </a:lnTo>
                    <a:cubicBezTo>
                      <a:pt x="814266" y="46991"/>
                      <a:pt x="835982" y="51611"/>
                      <a:pt x="855734" y="59965"/>
                    </a:cubicBezTo>
                    <a:lnTo>
                      <a:pt x="861057" y="63554"/>
                    </a:lnTo>
                    <a:lnTo>
                      <a:pt x="861627" y="63669"/>
                    </a:lnTo>
                    <a:cubicBezTo>
                      <a:pt x="919744" y="88250"/>
                      <a:pt x="960523" y="145797"/>
                      <a:pt x="960523" y="212869"/>
                    </a:cubicBezTo>
                    <a:lnTo>
                      <a:pt x="960523" y="1019382"/>
                    </a:lnTo>
                    <a:lnTo>
                      <a:pt x="636673" y="1019382"/>
                    </a:lnTo>
                    <a:lnTo>
                      <a:pt x="636673" y="377191"/>
                    </a:lnTo>
                    <a:cubicBezTo>
                      <a:pt x="433365" y="377939"/>
                      <a:pt x="28578" y="362261"/>
                      <a:pt x="0" y="360799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22" name="グループ化 21"/>
          <p:cNvGrpSpPr/>
          <p:nvPr/>
        </p:nvGrpSpPr>
        <p:grpSpPr>
          <a:xfrm>
            <a:off x="4168709" y="4604242"/>
            <a:ext cx="2024539" cy="1825138"/>
            <a:chOff x="4168709" y="4604242"/>
            <a:chExt cx="2024539" cy="1825138"/>
          </a:xfrm>
        </p:grpSpPr>
        <p:grpSp>
          <p:nvGrpSpPr>
            <p:cNvPr id="2206" name="グループ化 2205"/>
            <p:cNvGrpSpPr/>
            <p:nvPr/>
          </p:nvGrpSpPr>
          <p:grpSpPr>
            <a:xfrm>
              <a:off x="4462316" y="4731792"/>
              <a:ext cx="1011242" cy="1593990"/>
              <a:chOff x="4176752" y="1066129"/>
              <a:chExt cx="1011242" cy="1593990"/>
            </a:xfrm>
          </p:grpSpPr>
          <p:sp>
            <p:nvSpPr>
              <p:cNvPr id="2207" name="台形 2206"/>
              <p:cNvSpPr/>
              <p:nvPr/>
            </p:nvSpPr>
            <p:spPr>
              <a:xfrm>
                <a:off x="4176752" y="2144836"/>
                <a:ext cx="1011242" cy="515280"/>
              </a:xfrm>
              <a:prstGeom prst="trapezoid">
                <a:avLst>
                  <a:gd name="adj" fmla="val 23861"/>
                </a:avLst>
              </a:pr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08" name="台形 2207"/>
              <p:cNvSpPr/>
              <p:nvPr/>
            </p:nvSpPr>
            <p:spPr>
              <a:xfrm>
                <a:off x="4558950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09" name="台形 2208"/>
              <p:cNvSpPr/>
              <p:nvPr/>
            </p:nvSpPr>
            <p:spPr>
              <a:xfrm rot="10800000">
                <a:off x="4504173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10" name="台形 2209"/>
              <p:cNvSpPr/>
              <p:nvPr/>
            </p:nvSpPr>
            <p:spPr>
              <a:xfrm rot="10800000" flipV="1">
                <a:off x="4609447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11" name="フリーフォーム 2210"/>
              <p:cNvSpPr/>
              <p:nvPr/>
            </p:nvSpPr>
            <p:spPr>
              <a:xfrm>
                <a:off x="4289073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12" name="台形 2211"/>
              <p:cNvSpPr/>
              <p:nvPr/>
            </p:nvSpPr>
            <p:spPr>
              <a:xfrm rot="10800000">
                <a:off x="4609447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13" name="平行四辺形 2212"/>
              <p:cNvSpPr/>
              <p:nvPr/>
            </p:nvSpPr>
            <p:spPr>
              <a:xfrm>
                <a:off x="4502394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14" name="平行四辺形 2213"/>
              <p:cNvSpPr/>
              <p:nvPr/>
            </p:nvSpPr>
            <p:spPr>
              <a:xfrm flipH="1">
                <a:off x="4682374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15" name="平行四辺形 14"/>
              <p:cNvSpPr/>
              <p:nvPr/>
            </p:nvSpPr>
            <p:spPr>
              <a:xfrm flipH="1">
                <a:off x="4439289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16" name="平行四辺形 14"/>
              <p:cNvSpPr/>
              <p:nvPr/>
            </p:nvSpPr>
            <p:spPr>
              <a:xfrm>
                <a:off x="4652413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17" name="雲 2216"/>
              <p:cNvSpPr/>
              <p:nvPr/>
            </p:nvSpPr>
            <p:spPr bwMode="auto">
              <a:xfrm flipH="1">
                <a:off x="4706413" y="1238852"/>
                <a:ext cx="341389" cy="356301"/>
              </a:xfrm>
              <a:prstGeom prst="cloud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18" name="雲 2217"/>
              <p:cNvSpPr/>
              <p:nvPr/>
            </p:nvSpPr>
            <p:spPr bwMode="auto">
              <a:xfrm>
                <a:off x="4333922" y="1238852"/>
                <a:ext cx="341389" cy="356301"/>
              </a:xfrm>
              <a:prstGeom prst="cloud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219" name="グループ化 2218"/>
              <p:cNvGrpSpPr/>
              <p:nvPr/>
            </p:nvGrpSpPr>
            <p:grpSpPr>
              <a:xfrm rot="20700000">
                <a:off x="4311214" y="1500880"/>
                <a:ext cx="140781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240" name="円/楕円 721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41" name="円/楕円 722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20" name="グループ化 2219"/>
              <p:cNvGrpSpPr/>
              <p:nvPr/>
            </p:nvGrpSpPr>
            <p:grpSpPr>
              <a:xfrm rot="900000" flipH="1">
                <a:off x="4924778" y="1500881"/>
                <a:ext cx="140781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238" name="円/楕円 719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39" name="円/楕円 720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221" name="円/楕円 705"/>
              <p:cNvSpPr/>
              <p:nvPr/>
            </p:nvSpPr>
            <p:spPr>
              <a:xfrm>
                <a:off x="4391503" y="1202752"/>
                <a:ext cx="593766" cy="76181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22" name="円/楕円 711"/>
              <p:cNvSpPr/>
              <p:nvPr/>
            </p:nvSpPr>
            <p:spPr>
              <a:xfrm>
                <a:off x="4482048" y="1508712"/>
                <a:ext cx="97865" cy="13565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23" name="円/楕円 712"/>
              <p:cNvSpPr/>
              <p:nvPr/>
            </p:nvSpPr>
            <p:spPr>
              <a:xfrm>
                <a:off x="4500114" y="1539082"/>
                <a:ext cx="61734" cy="60299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24" name="円/楕円 714"/>
              <p:cNvSpPr/>
              <p:nvPr/>
            </p:nvSpPr>
            <p:spPr>
              <a:xfrm>
                <a:off x="4795736" y="1508712"/>
                <a:ext cx="97865" cy="13565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25" name="円/楕円 715"/>
              <p:cNvSpPr/>
              <p:nvPr/>
            </p:nvSpPr>
            <p:spPr>
              <a:xfrm>
                <a:off x="4813802" y="1539082"/>
                <a:ext cx="61734" cy="60299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26" name="角丸四角形 2225"/>
              <p:cNvSpPr/>
              <p:nvPr/>
            </p:nvSpPr>
            <p:spPr bwMode="auto">
              <a:xfrm>
                <a:off x="4524565" y="1138543"/>
                <a:ext cx="337254" cy="130424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27" name="台形 2226"/>
              <p:cNvSpPr/>
              <p:nvPr/>
            </p:nvSpPr>
            <p:spPr bwMode="auto">
              <a:xfrm flipH="1">
                <a:off x="4365860" y="1066129"/>
                <a:ext cx="654664" cy="115569"/>
              </a:xfrm>
              <a:prstGeom prst="trapezoid">
                <a:avLst>
                  <a:gd name="adj" fmla="val 252572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228" name="グループ化 2227"/>
              <p:cNvGrpSpPr/>
              <p:nvPr/>
            </p:nvGrpSpPr>
            <p:grpSpPr>
              <a:xfrm>
                <a:off x="4953259" y="1184138"/>
                <a:ext cx="68606" cy="165924"/>
                <a:chOff x="4002903" y="1088741"/>
                <a:chExt cx="195988" cy="540141"/>
              </a:xfrm>
            </p:grpSpPr>
            <p:sp>
              <p:nvSpPr>
                <p:cNvPr id="2235" name="正方形/長方形 2234"/>
                <p:cNvSpPr/>
                <p:nvPr/>
              </p:nvSpPr>
              <p:spPr bwMode="auto">
                <a:xfrm>
                  <a:off x="4078038" y="1088741"/>
                  <a:ext cx="45719" cy="337904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36" name="台形 2235"/>
                <p:cNvSpPr/>
                <p:nvPr/>
              </p:nvSpPr>
              <p:spPr bwMode="auto">
                <a:xfrm flipH="1">
                  <a:off x="4002903" y="1473035"/>
                  <a:ext cx="195988" cy="155847"/>
                </a:xfrm>
                <a:prstGeom prst="trapezoid">
                  <a:avLst>
                    <a:gd name="adj" fmla="val 45585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237" name="正方形/長方形 2236"/>
                <p:cNvSpPr/>
                <p:nvPr/>
              </p:nvSpPr>
              <p:spPr bwMode="auto">
                <a:xfrm>
                  <a:off x="4064180" y="1398416"/>
                  <a:ext cx="73434" cy="79224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229" name="フリーフォーム 2228"/>
              <p:cNvSpPr/>
              <p:nvPr/>
            </p:nvSpPr>
            <p:spPr bwMode="auto">
              <a:xfrm>
                <a:off x="4285428" y="2029647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30" name="フリーフォーム 2229"/>
              <p:cNvSpPr/>
              <p:nvPr/>
            </p:nvSpPr>
            <p:spPr bwMode="auto">
              <a:xfrm flipH="1">
                <a:off x="4829856" y="2029647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31" name="フリーフォーム 2230"/>
              <p:cNvSpPr/>
              <p:nvPr/>
            </p:nvSpPr>
            <p:spPr>
              <a:xfrm>
                <a:off x="4637494" y="1618125"/>
                <a:ext cx="100011" cy="159401"/>
              </a:xfrm>
              <a:custGeom>
                <a:avLst/>
                <a:gdLst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99566 w 199132"/>
                  <a:gd name="connsiteY10" fmla="*/ 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191006 w 199132"/>
                  <a:gd name="connsiteY10" fmla="*/ 9144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0" fmla="*/ 161002 w 199132"/>
                  <a:gd name="connsiteY0" fmla="*/ 0 h 145912"/>
                  <a:gd name="connsiteX1" fmla="*/ 165039 w 199132"/>
                  <a:gd name="connsiteY1" fmla="*/ 29864 h 145912"/>
                  <a:gd name="connsiteX2" fmla="*/ 169970 w 199132"/>
                  <a:gd name="connsiteY2" fmla="*/ 32091 h 145912"/>
                  <a:gd name="connsiteX3" fmla="*/ 199132 w 199132"/>
                  <a:gd name="connsiteY3" fmla="*/ 79237 h 145912"/>
                  <a:gd name="connsiteX4" fmla="*/ 99566 w 199132"/>
                  <a:gd name="connsiteY4" fmla="*/ 145912 h 145912"/>
                  <a:gd name="connsiteX5" fmla="*/ 0 w 199132"/>
                  <a:gd name="connsiteY5" fmla="*/ 79237 h 145912"/>
                  <a:gd name="connsiteX6" fmla="*/ 29162 w 199132"/>
                  <a:gd name="connsiteY6" fmla="*/ 32091 h 145912"/>
                  <a:gd name="connsiteX7" fmla="*/ 34093 w 199132"/>
                  <a:gd name="connsiteY7" fmla="*/ 29864 h 145912"/>
                  <a:gd name="connsiteX8" fmla="*/ 38131 w 199132"/>
                  <a:gd name="connsiteY8" fmla="*/ 0 h 14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132" h="145912">
                    <a:moveTo>
                      <a:pt x="161002" y="0"/>
                    </a:moveTo>
                    <a:lnTo>
                      <a:pt x="165039" y="29864"/>
                    </a:lnTo>
                    <a:lnTo>
                      <a:pt x="169970" y="32091"/>
                    </a:lnTo>
                    <a:cubicBezTo>
                      <a:pt x="187988" y="44156"/>
                      <a:pt x="199132" y="60825"/>
                      <a:pt x="199132" y="79237"/>
                    </a:cubicBezTo>
                    <a:cubicBezTo>
                      <a:pt x="199132" y="116061"/>
                      <a:pt x="154555" y="145912"/>
                      <a:pt x="99566" y="145912"/>
                    </a:cubicBezTo>
                    <a:cubicBezTo>
                      <a:pt x="44577" y="145912"/>
                      <a:pt x="0" y="116061"/>
                      <a:pt x="0" y="79237"/>
                    </a:cubicBezTo>
                    <a:cubicBezTo>
                      <a:pt x="0" y="60825"/>
                      <a:pt x="11144" y="44156"/>
                      <a:pt x="29162" y="32091"/>
                    </a:cubicBezTo>
                    <a:lnTo>
                      <a:pt x="34093" y="29864"/>
                    </a:lnTo>
                    <a:lnTo>
                      <a:pt x="38131" y="0"/>
                    </a:lnTo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32" name="フリーフォーム 2231"/>
              <p:cNvSpPr/>
              <p:nvPr/>
            </p:nvSpPr>
            <p:spPr bwMode="auto">
              <a:xfrm>
                <a:off x="4447632" y="1370557"/>
                <a:ext cx="165757" cy="115031"/>
              </a:xfrm>
              <a:custGeom>
                <a:avLst/>
                <a:gdLst>
                  <a:gd name="connsiteX0" fmla="*/ 170843 w 341686"/>
                  <a:gd name="connsiteY0" fmla="*/ 0 h 237122"/>
                  <a:gd name="connsiteX1" fmla="*/ 341686 w 341686"/>
                  <a:gd name="connsiteY1" fmla="*/ 170843 h 237122"/>
                  <a:gd name="connsiteX2" fmla="*/ 275407 w 341686"/>
                  <a:gd name="connsiteY2" fmla="*/ 237122 h 237122"/>
                  <a:gd name="connsiteX3" fmla="*/ 170843 w 341686"/>
                  <a:gd name="connsiteY3" fmla="*/ 132557 h 237122"/>
                  <a:gd name="connsiteX4" fmla="*/ 66279 w 341686"/>
                  <a:gd name="connsiteY4" fmla="*/ 237122 h 237122"/>
                  <a:gd name="connsiteX5" fmla="*/ 0 w 341686"/>
                  <a:gd name="connsiteY5" fmla="*/ 170843 h 237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1686" h="237122">
                    <a:moveTo>
                      <a:pt x="170843" y="0"/>
                    </a:moveTo>
                    <a:lnTo>
                      <a:pt x="341686" y="170843"/>
                    </a:lnTo>
                    <a:lnTo>
                      <a:pt x="275407" y="237122"/>
                    </a:lnTo>
                    <a:lnTo>
                      <a:pt x="170843" y="132557"/>
                    </a:lnTo>
                    <a:lnTo>
                      <a:pt x="66279" y="237122"/>
                    </a:lnTo>
                    <a:lnTo>
                      <a:pt x="0" y="1708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33" name="フリーフォーム 2232"/>
              <p:cNvSpPr/>
              <p:nvPr/>
            </p:nvSpPr>
            <p:spPr bwMode="auto">
              <a:xfrm>
                <a:off x="4754972" y="1370557"/>
                <a:ext cx="165757" cy="115031"/>
              </a:xfrm>
              <a:custGeom>
                <a:avLst/>
                <a:gdLst>
                  <a:gd name="connsiteX0" fmla="*/ 170843 w 341686"/>
                  <a:gd name="connsiteY0" fmla="*/ 0 h 237122"/>
                  <a:gd name="connsiteX1" fmla="*/ 341686 w 341686"/>
                  <a:gd name="connsiteY1" fmla="*/ 170843 h 237122"/>
                  <a:gd name="connsiteX2" fmla="*/ 275407 w 341686"/>
                  <a:gd name="connsiteY2" fmla="*/ 237122 h 237122"/>
                  <a:gd name="connsiteX3" fmla="*/ 170843 w 341686"/>
                  <a:gd name="connsiteY3" fmla="*/ 132557 h 237122"/>
                  <a:gd name="connsiteX4" fmla="*/ 66279 w 341686"/>
                  <a:gd name="connsiteY4" fmla="*/ 237122 h 237122"/>
                  <a:gd name="connsiteX5" fmla="*/ 0 w 341686"/>
                  <a:gd name="connsiteY5" fmla="*/ 170843 h 237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1686" h="237122">
                    <a:moveTo>
                      <a:pt x="170843" y="0"/>
                    </a:moveTo>
                    <a:lnTo>
                      <a:pt x="341686" y="170843"/>
                    </a:lnTo>
                    <a:lnTo>
                      <a:pt x="275407" y="237122"/>
                    </a:lnTo>
                    <a:lnTo>
                      <a:pt x="170843" y="132557"/>
                    </a:lnTo>
                    <a:lnTo>
                      <a:pt x="66279" y="237122"/>
                    </a:lnTo>
                    <a:lnTo>
                      <a:pt x="0" y="1708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34" name="楕円 2233"/>
              <p:cNvSpPr/>
              <p:nvPr/>
            </p:nvSpPr>
            <p:spPr bwMode="auto">
              <a:xfrm>
                <a:off x="4592484" y="1822198"/>
                <a:ext cx="179980" cy="6588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393" name="グループ化 2392"/>
            <p:cNvGrpSpPr/>
            <p:nvPr/>
          </p:nvGrpSpPr>
          <p:grpSpPr>
            <a:xfrm>
              <a:off x="4168709" y="5849999"/>
              <a:ext cx="642577" cy="579381"/>
              <a:chOff x="390973" y="5305386"/>
              <a:chExt cx="642577" cy="579381"/>
            </a:xfrm>
          </p:grpSpPr>
          <p:sp>
            <p:nvSpPr>
              <p:cNvPr id="2394" name="フリーフォーム 2393"/>
              <p:cNvSpPr/>
              <p:nvPr/>
            </p:nvSpPr>
            <p:spPr>
              <a:xfrm rot="610876">
                <a:off x="773041" y="5633703"/>
                <a:ext cx="260509" cy="251064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95" name="フリーフォーム 2394"/>
              <p:cNvSpPr/>
              <p:nvPr/>
            </p:nvSpPr>
            <p:spPr>
              <a:xfrm rot="19800000">
                <a:off x="390973" y="5305386"/>
                <a:ext cx="631838" cy="484836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1180 w 988339"/>
                  <a:gd name="connsiteY0" fmla="*/ 32158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02034 w 988339"/>
                  <a:gd name="connsiteY0" fmla="*/ 31867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5541 w 988339"/>
                  <a:gd name="connsiteY0" fmla="*/ 33786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5541 w 988339"/>
                  <a:gd name="connsiteY0" fmla="*/ 337868 h 758394"/>
                  <a:gd name="connsiteX1" fmla="*/ 482724 w 988339"/>
                  <a:gd name="connsiteY1" fmla="*/ 323404 h 758394"/>
                  <a:gd name="connsiteX2" fmla="*/ 701228 w 988339"/>
                  <a:gd name="connsiteY2" fmla="*/ 617809 h 758394"/>
                  <a:gd name="connsiteX3" fmla="*/ 372743 w 988339"/>
                  <a:gd name="connsiteY3" fmla="*/ 758395 h 758394"/>
                  <a:gd name="connsiteX4" fmla="*/ 32415 w 988339"/>
                  <a:gd name="connsiteY4" fmla="*/ 268681 h 758394"/>
                  <a:gd name="connsiteX5" fmla="*/ 66468 w 988339"/>
                  <a:gd name="connsiteY5" fmla="*/ 38560 h 758394"/>
                  <a:gd name="connsiteX6" fmla="*/ 90192 w 988339"/>
                  <a:gd name="connsiteY6" fmla="*/ 27412 h 758394"/>
                  <a:gd name="connsiteX7" fmla="*/ 112002 w 988339"/>
                  <a:gd name="connsiteY7" fmla="*/ 12707 h 758394"/>
                  <a:gd name="connsiteX8" fmla="*/ 174944 w 988339"/>
                  <a:gd name="connsiteY8" fmla="*/ 0 h 758394"/>
                  <a:gd name="connsiteX9" fmla="*/ 988339 w 988339"/>
                  <a:gd name="connsiteY9" fmla="*/ 0 h 75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8339" h="758394">
                    <a:moveTo>
                      <a:pt x="695541" y="337868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372743" y="758395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988339" y="0"/>
                    </a:lnTo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597" name="グループ化 596"/>
            <p:cNvGrpSpPr/>
            <p:nvPr/>
          </p:nvGrpSpPr>
          <p:grpSpPr>
            <a:xfrm>
              <a:off x="5282499" y="4604242"/>
              <a:ext cx="910749" cy="1509900"/>
              <a:chOff x="1489362" y="4613784"/>
              <a:chExt cx="910749" cy="1509900"/>
            </a:xfrm>
          </p:grpSpPr>
          <p:grpSp>
            <p:nvGrpSpPr>
              <p:cNvPr id="598" name="グループ化 597"/>
              <p:cNvGrpSpPr/>
              <p:nvPr/>
            </p:nvGrpSpPr>
            <p:grpSpPr>
              <a:xfrm>
                <a:off x="2058677" y="4613784"/>
                <a:ext cx="341434" cy="1052109"/>
                <a:chOff x="2058677" y="4613784"/>
                <a:chExt cx="341434" cy="1052109"/>
              </a:xfrm>
            </p:grpSpPr>
            <p:sp>
              <p:nvSpPr>
                <p:cNvPr id="600" name="台形 599"/>
                <p:cNvSpPr/>
                <p:nvPr/>
              </p:nvSpPr>
              <p:spPr bwMode="auto">
                <a:xfrm>
                  <a:off x="2240758" y="4613784"/>
                  <a:ext cx="45719" cy="987012"/>
                </a:xfrm>
                <a:prstGeom prst="trapezoid">
                  <a:avLst/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01" name="角丸四角形 600"/>
                <p:cNvSpPr/>
                <p:nvPr/>
              </p:nvSpPr>
              <p:spPr>
                <a:xfrm rot="4932489">
                  <a:off x="2056529" y="5397763"/>
                  <a:ext cx="270278" cy="2659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602" name="グループ化 601"/>
                <p:cNvGrpSpPr/>
                <p:nvPr/>
              </p:nvGrpSpPr>
              <p:grpSpPr>
                <a:xfrm rot="1332489">
                  <a:off x="2140650" y="5372144"/>
                  <a:ext cx="259461" cy="273253"/>
                  <a:chOff x="2214840" y="1812522"/>
                  <a:chExt cx="733288" cy="772269"/>
                </a:xfrm>
              </p:grpSpPr>
              <p:grpSp>
                <p:nvGrpSpPr>
                  <p:cNvPr id="603" name="グループ化 602"/>
                  <p:cNvGrpSpPr/>
                  <p:nvPr/>
                </p:nvGrpSpPr>
                <p:grpSpPr>
                  <a:xfrm rot="3600000">
                    <a:off x="2300538" y="1937202"/>
                    <a:ext cx="772269" cy="522910"/>
                    <a:chOff x="2624981" y="5893662"/>
                    <a:chExt cx="772269" cy="522910"/>
                  </a:xfrm>
                </p:grpSpPr>
                <p:sp>
                  <p:nvSpPr>
                    <p:cNvPr id="606" name="角丸四角形 605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07" name="角丸四角形 606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08" name="角丸四角形 607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09" name="角丸四角形 608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10" name="角丸四角形 609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11" name="角丸四角形 610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12" name="角丸四角形 611"/>
                    <p:cNvSpPr/>
                    <p:nvPr/>
                  </p:nvSpPr>
                  <p:spPr>
                    <a:xfrm rot="5400000">
                      <a:off x="2498941" y="606240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13" name="角丸四角形 612"/>
                    <p:cNvSpPr/>
                    <p:nvPr/>
                  </p:nvSpPr>
                  <p:spPr>
                    <a:xfrm rot="5400000">
                      <a:off x="2489496" y="6029147"/>
                      <a:ext cx="474580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604" name="角丸四角形 603"/>
                  <p:cNvSpPr/>
                  <p:nvPr/>
                </p:nvSpPr>
                <p:spPr>
                  <a:xfrm rot="2732390">
                    <a:off x="2153891" y="1936304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05" name="角丸四角形 604"/>
                  <p:cNvSpPr/>
                  <p:nvPr/>
                </p:nvSpPr>
                <p:spPr>
                  <a:xfrm rot="2732390">
                    <a:off x="2128437" y="1913445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599" name="フリーフォーム 598"/>
              <p:cNvSpPr/>
              <p:nvPr/>
            </p:nvSpPr>
            <p:spPr>
              <a:xfrm rot="12600000" flipH="1">
                <a:off x="1489362" y="5465243"/>
                <a:ext cx="620423" cy="65844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  <a:gd name="connsiteX0" fmla="*/ 133177 w 827989"/>
                  <a:gd name="connsiteY0" fmla="*/ 0 h 1004846"/>
                  <a:gd name="connsiteX1" fmla="*/ 658936 w 827989"/>
                  <a:gd name="connsiteY1" fmla="*/ 32455 h 1004846"/>
                  <a:gd name="connsiteX2" fmla="*/ 723200 w 827989"/>
                  <a:gd name="connsiteY2" fmla="*/ 45429 h 1004846"/>
                  <a:gd name="connsiteX3" fmla="*/ 728523 w 827989"/>
                  <a:gd name="connsiteY3" fmla="*/ 49018 h 1004846"/>
                  <a:gd name="connsiteX4" fmla="*/ 729093 w 827989"/>
                  <a:gd name="connsiteY4" fmla="*/ 49133 h 1004846"/>
                  <a:gd name="connsiteX5" fmla="*/ 827989 w 827989"/>
                  <a:gd name="connsiteY5" fmla="*/ 198333 h 1004846"/>
                  <a:gd name="connsiteX6" fmla="*/ 827989 w 827989"/>
                  <a:gd name="connsiteY6" fmla="*/ 1004846 h 1004846"/>
                  <a:gd name="connsiteX7" fmla="*/ 504139 w 827989"/>
                  <a:gd name="connsiteY7" fmla="*/ 1004846 h 1004846"/>
                  <a:gd name="connsiteX8" fmla="*/ 504139 w 827989"/>
                  <a:gd name="connsiteY8" fmla="*/ 362655 h 1004846"/>
                  <a:gd name="connsiteX9" fmla="*/ 0 w 827989"/>
                  <a:gd name="connsiteY9" fmla="*/ 350195 h 1004846"/>
                  <a:gd name="connsiteX0" fmla="*/ 265711 w 960523"/>
                  <a:gd name="connsiteY0" fmla="*/ 0 h 1004846"/>
                  <a:gd name="connsiteX1" fmla="*/ 791470 w 960523"/>
                  <a:gd name="connsiteY1" fmla="*/ 32455 h 1004846"/>
                  <a:gd name="connsiteX2" fmla="*/ 855734 w 960523"/>
                  <a:gd name="connsiteY2" fmla="*/ 45429 h 1004846"/>
                  <a:gd name="connsiteX3" fmla="*/ 861057 w 960523"/>
                  <a:gd name="connsiteY3" fmla="*/ 49018 h 1004846"/>
                  <a:gd name="connsiteX4" fmla="*/ 861627 w 960523"/>
                  <a:gd name="connsiteY4" fmla="*/ 49133 h 1004846"/>
                  <a:gd name="connsiteX5" fmla="*/ 960523 w 960523"/>
                  <a:gd name="connsiteY5" fmla="*/ 198333 h 1004846"/>
                  <a:gd name="connsiteX6" fmla="*/ 960523 w 960523"/>
                  <a:gd name="connsiteY6" fmla="*/ 1004846 h 1004846"/>
                  <a:gd name="connsiteX7" fmla="*/ 636673 w 960523"/>
                  <a:gd name="connsiteY7" fmla="*/ 1004846 h 1004846"/>
                  <a:gd name="connsiteX8" fmla="*/ 636673 w 960523"/>
                  <a:gd name="connsiteY8" fmla="*/ 362655 h 1004846"/>
                  <a:gd name="connsiteX9" fmla="*/ 0 w 960523"/>
                  <a:gd name="connsiteY9" fmla="*/ 346263 h 1004846"/>
                  <a:gd name="connsiteX0" fmla="*/ 350078 w 960523"/>
                  <a:gd name="connsiteY0" fmla="*/ 0 h 1001545"/>
                  <a:gd name="connsiteX1" fmla="*/ 791470 w 960523"/>
                  <a:gd name="connsiteY1" fmla="*/ 29154 h 1001545"/>
                  <a:gd name="connsiteX2" fmla="*/ 855734 w 960523"/>
                  <a:gd name="connsiteY2" fmla="*/ 42128 h 1001545"/>
                  <a:gd name="connsiteX3" fmla="*/ 861057 w 960523"/>
                  <a:gd name="connsiteY3" fmla="*/ 45717 h 1001545"/>
                  <a:gd name="connsiteX4" fmla="*/ 861627 w 960523"/>
                  <a:gd name="connsiteY4" fmla="*/ 45832 h 1001545"/>
                  <a:gd name="connsiteX5" fmla="*/ 960523 w 960523"/>
                  <a:gd name="connsiteY5" fmla="*/ 195032 h 1001545"/>
                  <a:gd name="connsiteX6" fmla="*/ 960523 w 960523"/>
                  <a:gd name="connsiteY6" fmla="*/ 1001545 h 1001545"/>
                  <a:gd name="connsiteX7" fmla="*/ 636673 w 960523"/>
                  <a:gd name="connsiteY7" fmla="*/ 1001545 h 1001545"/>
                  <a:gd name="connsiteX8" fmla="*/ 636673 w 960523"/>
                  <a:gd name="connsiteY8" fmla="*/ 359354 h 1001545"/>
                  <a:gd name="connsiteX9" fmla="*/ 0 w 960523"/>
                  <a:gd name="connsiteY9" fmla="*/ 342962 h 1001545"/>
                  <a:gd name="connsiteX0" fmla="*/ 287726 w 960523"/>
                  <a:gd name="connsiteY0" fmla="*/ 0 h 1019382"/>
                  <a:gd name="connsiteX1" fmla="*/ 791470 w 960523"/>
                  <a:gd name="connsiteY1" fmla="*/ 46991 h 1019382"/>
                  <a:gd name="connsiteX2" fmla="*/ 855734 w 960523"/>
                  <a:gd name="connsiteY2" fmla="*/ 59965 h 1019382"/>
                  <a:gd name="connsiteX3" fmla="*/ 861057 w 960523"/>
                  <a:gd name="connsiteY3" fmla="*/ 63554 h 1019382"/>
                  <a:gd name="connsiteX4" fmla="*/ 861627 w 960523"/>
                  <a:gd name="connsiteY4" fmla="*/ 63669 h 1019382"/>
                  <a:gd name="connsiteX5" fmla="*/ 960523 w 960523"/>
                  <a:gd name="connsiteY5" fmla="*/ 212869 h 1019382"/>
                  <a:gd name="connsiteX6" fmla="*/ 960523 w 960523"/>
                  <a:gd name="connsiteY6" fmla="*/ 1019382 h 1019382"/>
                  <a:gd name="connsiteX7" fmla="*/ 636673 w 960523"/>
                  <a:gd name="connsiteY7" fmla="*/ 1019382 h 1019382"/>
                  <a:gd name="connsiteX8" fmla="*/ 636673 w 960523"/>
                  <a:gd name="connsiteY8" fmla="*/ 377191 h 1019382"/>
                  <a:gd name="connsiteX9" fmla="*/ 0 w 960523"/>
                  <a:gd name="connsiteY9" fmla="*/ 360799 h 1019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0523" h="1019382">
                    <a:moveTo>
                      <a:pt x="287726" y="0"/>
                    </a:moveTo>
                    <a:lnTo>
                      <a:pt x="791470" y="46991"/>
                    </a:lnTo>
                    <a:cubicBezTo>
                      <a:pt x="814266" y="46991"/>
                      <a:pt x="835982" y="51611"/>
                      <a:pt x="855734" y="59965"/>
                    </a:cubicBezTo>
                    <a:lnTo>
                      <a:pt x="861057" y="63554"/>
                    </a:lnTo>
                    <a:lnTo>
                      <a:pt x="861627" y="63669"/>
                    </a:lnTo>
                    <a:cubicBezTo>
                      <a:pt x="919744" y="88250"/>
                      <a:pt x="960523" y="145797"/>
                      <a:pt x="960523" y="212869"/>
                    </a:cubicBezTo>
                    <a:lnTo>
                      <a:pt x="960523" y="1019382"/>
                    </a:lnTo>
                    <a:lnTo>
                      <a:pt x="636673" y="1019382"/>
                    </a:lnTo>
                    <a:lnTo>
                      <a:pt x="636673" y="377191"/>
                    </a:lnTo>
                    <a:cubicBezTo>
                      <a:pt x="433365" y="377939"/>
                      <a:pt x="28578" y="362261"/>
                      <a:pt x="0" y="360799"/>
                    </a:cubicBezTo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6019946" y="4604242"/>
            <a:ext cx="2061073" cy="1818741"/>
            <a:chOff x="6019946" y="4604242"/>
            <a:chExt cx="2061073" cy="1818741"/>
          </a:xfrm>
        </p:grpSpPr>
        <p:grpSp>
          <p:nvGrpSpPr>
            <p:cNvPr id="2152" name="グループ化 2151"/>
            <p:cNvGrpSpPr/>
            <p:nvPr/>
          </p:nvGrpSpPr>
          <p:grpSpPr>
            <a:xfrm>
              <a:off x="6399058" y="4664935"/>
              <a:ext cx="900784" cy="1655850"/>
              <a:chOff x="5412113" y="999272"/>
              <a:chExt cx="900784" cy="1655850"/>
            </a:xfrm>
          </p:grpSpPr>
          <p:sp>
            <p:nvSpPr>
              <p:cNvPr id="2154" name="フリーフォーム 2153"/>
              <p:cNvSpPr/>
              <p:nvPr/>
            </p:nvSpPr>
            <p:spPr>
              <a:xfrm>
                <a:off x="5518649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55" name="台形 2154"/>
              <p:cNvSpPr/>
              <p:nvPr/>
            </p:nvSpPr>
            <p:spPr>
              <a:xfrm rot="10800000">
                <a:off x="5657577" y="2073331"/>
                <a:ext cx="360318" cy="271728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56" name="フリーフォーム 2155"/>
              <p:cNvSpPr/>
              <p:nvPr/>
            </p:nvSpPr>
            <p:spPr>
              <a:xfrm>
                <a:off x="5437686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399415 w 800100"/>
                  <a:gd name="connsiteY2" fmla="*/ 272413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237853" y="0"/>
                    </a:lnTo>
                    <a:lnTo>
                      <a:pt x="399415" y="272413"/>
                    </a:lnTo>
                    <a:lnTo>
                      <a:pt x="553357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57" name="フリーフォーム 2156"/>
              <p:cNvSpPr/>
              <p:nvPr/>
            </p:nvSpPr>
            <p:spPr>
              <a:xfrm flipH="1">
                <a:off x="5648218" y="2021663"/>
                <a:ext cx="379036" cy="294108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58" name="フリーフォーム 2157"/>
              <p:cNvSpPr/>
              <p:nvPr/>
            </p:nvSpPr>
            <p:spPr bwMode="auto">
              <a:xfrm rot="5400000">
                <a:off x="5595187" y="1377487"/>
                <a:ext cx="492047" cy="827210"/>
              </a:xfrm>
              <a:custGeom>
                <a:avLst/>
                <a:gdLst>
                  <a:gd name="connsiteX0" fmla="*/ 249 w 492047"/>
                  <a:gd name="connsiteY0" fmla="*/ 195110 h 851639"/>
                  <a:gd name="connsiteX1" fmla="*/ 16987 w 492047"/>
                  <a:gd name="connsiteY1" fmla="*/ 146886 h 851639"/>
                  <a:gd name="connsiteX2" fmla="*/ 9061 w 492047"/>
                  <a:gd name="connsiteY2" fmla="*/ 99882 h 851639"/>
                  <a:gd name="connsiteX3" fmla="*/ 46155 w 492047"/>
                  <a:gd name="connsiteY3" fmla="*/ 65060 h 851639"/>
                  <a:gd name="connsiteX4" fmla="*/ 130523 w 492047"/>
                  <a:gd name="connsiteY4" fmla="*/ 33768 h 851639"/>
                  <a:gd name="connsiteX5" fmla="*/ 187318 w 492047"/>
                  <a:gd name="connsiteY5" fmla="*/ 2097 h 851639"/>
                  <a:gd name="connsiteX6" fmla="*/ 225946 w 492047"/>
                  <a:gd name="connsiteY6" fmla="*/ 53983 h 851639"/>
                  <a:gd name="connsiteX7" fmla="*/ 279999 w 492047"/>
                  <a:gd name="connsiteY7" fmla="*/ 59872 h 851639"/>
                  <a:gd name="connsiteX8" fmla="*/ 295875 w 492047"/>
                  <a:gd name="connsiteY8" fmla="*/ 108509 h 851639"/>
                  <a:gd name="connsiteX9" fmla="*/ 340224 w 492047"/>
                  <a:gd name="connsiteY9" fmla="*/ 165270 h 851639"/>
                  <a:gd name="connsiteX10" fmla="*/ 340398 w 492047"/>
                  <a:gd name="connsiteY10" fmla="*/ 177178 h 851639"/>
                  <a:gd name="connsiteX11" fmla="*/ 344214 w 492047"/>
                  <a:gd name="connsiteY11" fmla="*/ 181338 h 851639"/>
                  <a:gd name="connsiteX12" fmla="*/ 344630 w 492047"/>
                  <a:gd name="connsiteY12" fmla="*/ 181791 h 851639"/>
                  <a:gd name="connsiteX13" fmla="*/ 389121 w 492047"/>
                  <a:gd name="connsiteY13" fmla="*/ 167019 h 851639"/>
                  <a:gd name="connsiteX14" fmla="*/ 411683 w 492047"/>
                  <a:gd name="connsiteY14" fmla="*/ 207317 h 851639"/>
                  <a:gd name="connsiteX15" fmla="*/ 411807 w 492047"/>
                  <a:gd name="connsiteY15" fmla="*/ 207417 h 851639"/>
                  <a:gd name="connsiteX16" fmla="*/ 429622 w 492047"/>
                  <a:gd name="connsiteY16" fmla="*/ 221683 h 851639"/>
                  <a:gd name="connsiteX17" fmla="*/ 440638 w 492047"/>
                  <a:gd name="connsiteY17" fmla="*/ 246428 h 851639"/>
                  <a:gd name="connsiteX18" fmla="*/ 439342 w 492047"/>
                  <a:gd name="connsiteY18" fmla="*/ 288838 h 851639"/>
                  <a:gd name="connsiteX19" fmla="*/ 442848 w 492047"/>
                  <a:gd name="connsiteY19" fmla="*/ 299703 h 851639"/>
                  <a:gd name="connsiteX20" fmla="*/ 456455 w 492047"/>
                  <a:gd name="connsiteY20" fmla="*/ 307038 h 851639"/>
                  <a:gd name="connsiteX21" fmla="*/ 459956 w 492047"/>
                  <a:gd name="connsiteY21" fmla="*/ 360096 h 851639"/>
                  <a:gd name="connsiteX22" fmla="*/ 490800 w 492047"/>
                  <a:gd name="connsiteY22" fmla="*/ 398012 h 851639"/>
                  <a:gd name="connsiteX23" fmla="*/ 471973 w 492047"/>
                  <a:gd name="connsiteY23" fmla="*/ 453762 h 851639"/>
                  <a:gd name="connsiteX24" fmla="*/ 453371 w 492047"/>
                  <a:gd name="connsiteY24" fmla="*/ 536576 h 851639"/>
                  <a:gd name="connsiteX25" fmla="*/ 448741 w 492047"/>
                  <a:gd name="connsiteY25" fmla="*/ 559200 h 851639"/>
                  <a:gd name="connsiteX26" fmla="*/ 439358 w 492047"/>
                  <a:gd name="connsiteY26" fmla="*/ 567250 h 851639"/>
                  <a:gd name="connsiteX27" fmla="*/ 439342 w 492047"/>
                  <a:gd name="connsiteY27" fmla="*/ 567299 h 851639"/>
                  <a:gd name="connsiteX28" fmla="*/ 440638 w 492047"/>
                  <a:gd name="connsiteY28" fmla="*/ 609708 h 851639"/>
                  <a:gd name="connsiteX29" fmla="*/ 429622 w 492047"/>
                  <a:gd name="connsiteY29" fmla="*/ 634454 h 851639"/>
                  <a:gd name="connsiteX30" fmla="*/ 411807 w 492047"/>
                  <a:gd name="connsiteY30" fmla="*/ 648719 h 851639"/>
                  <a:gd name="connsiteX31" fmla="*/ 411683 w 492047"/>
                  <a:gd name="connsiteY31" fmla="*/ 648819 h 851639"/>
                  <a:gd name="connsiteX32" fmla="*/ 389121 w 492047"/>
                  <a:gd name="connsiteY32" fmla="*/ 689117 h 851639"/>
                  <a:gd name="connsiteX33" fmla="*/ 365503 w 492047"/>
                  <a:gd name="connsiteY33" fmla="*/ 692092 h 851639"/>
                  <a:gd name="connsiteX34" fmla="*/ 351840 w 492047"/>
                  <a:gd name="connsiteY34" fmla="*/ 724344 h 851639"/>
                  <a:gd name="connsiteX35" fmla="*/ 323579 w 492047"/>
                  <a:gd name="connsiteY35" fmla="*/ 743130 h 851639"/>
                  <a:gd name="connsiteX36" fmla="*/ 307703 w 492047"/>
                  <a:gd name="connsiteY36" fmla="*/ 791767 h 851639"/>
                  <a:gd name="connsiteX37" fmla="*/ 253649 w 492047"/>
                  <a:gd name="connsiteY37" fmla="*/ 797656 h 851639"/>
                  <a:gd name="connsiteX38" fmla="*/ 215022 w 492047"/>
                  <a:gd name="connsiteY38" fmla="*/ 849542 h 851639"/>
                  <a:gd name="connsiteX39" fmla="*/ 158227 w 492047"/>
                  <a:gd name="connsiteY39" fmla="*/ 817871 h 851639"/>
                  <a:gd name="connsiteX40" fmla="*/ 73859 w 492047"/>
                  <a:gd name="connsiteY40" fmla="*/ 786579 h 851639"/>
                  <a:gd name="connsiteX41" fmla="*/ 36765 w 492047"/>
                  <a:gd name="connsiteY41" fmla="*/ 751757 h 851639"/>
                  <a:gd name="connsiteX42" fmla="*/ 44691 w 492047"/>
                  <a:gd name="connsiteY42" fmla="*/ 704753 h 851639"/>
                  <a:gd name="connsiteX43" fmla="*/ 27953 w 492047"/>
                  <a:gd name="connsiteY43" fmla="*/ 656529 h 851639"/>
                  <a:gd name="connsiteX44" fmla="*/ 58520 w 492047"/>
                  <a:gd name="connsiteY44" fmla="*/ 613666 h 851639"/>
                  <a:gd name="connsiteX45" fmla="*/ 58813 w 492047"/>
                  <a:gd name="connsiteY45" fmla="*/ 612536 h 851639"/>
                  <a:gd name="connsiteX46" fmla="*/ 72429 w 492047"/>
                  <a:gd name="connsiteY46" fmla="*/ 550983 h 851639"/>
                  <a:gd name="connsiteX47" fmla="*/ 103803 w 492047"/>
                  <a:gd name="connsiteY47" fmla="*/ 527356 h 851639"/>
                  <a:gd name="connsiteX48" fmla="*/ 109248 w 492047"/>
                  <a:gd name="connsiteY48" fmla="*/ 528850 h 851639"/>
                  <a:gd name="connsiteX49" fmla="*/ 112160 w 492047"/>
                  <a:gd name="connsiteY49" fmla="*/ 504608 h 851639"/>
                  <a:gd name="connsiteX50" fmla="*/ 125572 w 492047"/>
                  <a:gd name="connsiteY50" fmla="*/ 484071 h 851639"/>
                  <a:gd name="connsiteX51" fmla="*/ 117646 w 492047"/>
                  <a:gd name="connsiteY51" fmla="*/ 437067 h 851639"/>
                  <a:gd name="connsiteX52" fmla="*/ 122322 w 492047"/>
                  <a:gd name="connsiteY52" fmla="*/ 428068 h 851639"/>
                  <a:gd name="connsiteX53" fmla="*/ 117646 w 492047"/>
                  <a:gd name="connsiteY53" fmla="*/ 419069 h 851639"/>
                  <a:gd name="connsiteX54" fmla="*/ 125572 w 492047"/>
                  <a:gd name="connsiteY54" fmla="*/ 372065 h 851639"/>
                  <a:gd name="connsiteX55" fmla="*/ 108834 w 492047"/>
                  <a:gd name="connsiteY55" fmla="*/ 323841 h 851639"/>
                  <a:gd name="connsiteX56" fmla="*/ 111618 w 492047"/>
                  <a:gd name="connsiteY56" fmla="*/ 315769 h 851639"/>
                  <a:gd name="connsiteX57" fmla="*/ 110979 w 492047"/>
                  <a:gd name="connsiteY57" fmla="*/ 314742 h 851639"/>
                  <a:gd name="connsiteX58" fmla="*/ 110964 w 492047"/>
                  <a:gd name="connsiteY58" fmla="*/ 314719 h 851639"/>
                  <a:gd name="connsiteX59" fmla="*/ 44725 w 492047"/>
                  <a:gd name="connsiteY59" fmla="*/ 300656 h 851639"/>
                  <a:gd name="connsiteX60" fmla="*/ 31109 w 492047"/>
                  <a:gd name="connsiteY60" fmla="*/ 239104 h 851639"/>
                  <a:gd name="connsiteX61" fmla="*/ 30816 w 492047"/>
                  <a:gd name="connsiteY61" fmla="*/ 237974 h 851639"/>
                  <a:gd name="connsiteX62" fmla="*/ 249 w 492047"/>
                  <a:gd name="connsiteY62" fmla="*/ 195110 h 85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492047" h="851639">
                    <a:moveTo>
                      <a:pt x="249" y="195110"/>
                    </a:moveTo>
                    <a:cubicBezTo>
                      <a:pt x="-1394" y="175704"/>
                      <a:pt x="5181" y="156758"/>
                      <a:pt x="16987" y="146886"/>
                    </a:cubicBezTo>
                    <a:cubicBezTo>
                      <a:pt x="8666" y="134300"/>
                      <a:pt x="5655" y="116435"/>
                      <a:pt x="9061" y="99882"/>
                    </a:cubicBezTo>
                    <a:cubicBezTo>
                      <a:pt x="13763" y="77003"/>
                      <a:pt x="29449" y="62281"/>
                      <a:pt x="46155" y="65060"/>
                    </a:cubicBezTo>
                    <a:cubicBezTo>
                      <a:pt x="63161" y="22774"/>
                      <a:pt x="101220" y="8662"/>
                      <a:pt x="130523" y="33768"/>
                    </a:cubicBezTo>
                    <a:cubicBezTo>
                      <a:pt x="142938" y="7318"/>
                      <a:pt x="165602" y="-5318"/>
                      <a:pt x="187318" y="2097"/>
                    </a:cubicBezTo>
                    <a:cubicBezTo>
                      <a:pt x="205747" y="8390"/>
                      <a:pt x="220453" y="28143"/>
                      <a:pt x="225946" y="53983"/>
                    </a:cubicBezTo>
                    <a:cubicBezTo>
                      <a:pt x="242928" y="38940"/>
                      <a:pt x="264834" y="41323"/>
                      <a:pt x="279999" y="59872"/>
                    </a:cubicBezTo>
                    <a:cubicBezTo>
                      <a:pt x="289980" y="72079"/>
                      <a:pt x="295772" y="89811"/>
                      <a:pt x="295875" y="108509"/>
                    </a:cubicBezTo>
                    <a:cubicBezTo>
                      <a:pt x="317402" y="112880"/>
                      <a:pt x="334929" y="135314"/>
                      <a:pt x="340224" y="165270"/>
                    </a:cubicBezTo>
                    <a:lnTo>
                      <a:pt x="340398" y="177178"/>
                    </a:lnTo>
                    <a:lnTo>
                      <a:pt x="344214" y="181338"/>
                    </a:lnTo>
                    <a:lnTo>
                      <a:pt x="344630" y="181791"/>
                    </a:lnTo>
                    <a:cubicBezTo>
                      <a:pt x="355551" y="163530"/>
                      <a:pt x="373617" y="157534"/>
                      <a:pt x="389121" y="167019"/>
                    </a:cubicBezTo>
                    <a:cubicBezTo>
                      <a:pt x="400936" y="174244"/>
                      <a:pt x="409407" y="189370"/>
                      <a:pt x="411683" y="207317"/>
                    </a:cubicBezTo>
                    <a:lnTo>
                      <a:pt x="411807" y="207417"/>
                    </a:lnTo>
                    <a:lnTo>
                      <a:pt x="429622" y="221683"/>
                    </a:lnTo>
                    <a:cubicBezTo>
                      <a:pt x="434600" y="228407"/>
                      <a:pt x="438425" y="236861"/>
                      <a:pt x="440638" y="246428"/>
                    </a:cubicBezTo>
                    <a:cubicBezTo>
                      <a:pt x="443854" y="260317"/>
                      <a:pt x="443396" y="275402"/>
                      <a:pt x="439342" y="288838"/>
                    </a:cubicBezTo>
                    <a:lnTo>
                      <a:pt x="442848" y="299703"/>
                    </a:lnTo>
                    <a:lnTo>
                      <a:pt x="456455" y="307038"/>
                    </a:lnTo>
                    <a:cubicBezTo>
                      <a:pt x="467482" y="321923"/>
                      <a:pt x="468899" y="343426"/>
                      <a:pt x="459956" y="360096"/>
                    </a:cubicBezTo>
                    <a:cubicBezTo>
                      <a:pt x="475317" y="365487"/>
                      <a:pt x="487059" y="379923"/>
                      <a:pt x="490800" y="398012"/>
                    </a:cubicBezTo>
                    <a:cubicBezTo>
                      <a:pt x="495208" y="419328"/>
                      <a:pt x="487697" y="441575"/>
                      <a:pt x="471973" y="453762"/>
                    </a:cubicBezTo>
                    <a:cubicBezTo>
                      <a:pt x="486897" y="482525"/>
                      <a:pt x="478509" y="519882"/>
                      <a:pt x="453371" y="536576"/>
                    </a:cubicBezTo>
                    <a:cubicBezTo>
                      <a:pt x="454197" y="544775"/>
                      <a:pt x="452422" y="552724"/>
                      <a:pt x="448741" y="559200"/>
                    </a:cubicBezTo>
                    <a:lnTo>
                      <a:pt x="439358" y="567250"/>
                    </a:lnTo>
                    <a:lnTo>
                      <a:pt x="439342" y="567299"/>
                    </a:lnTo>
                    <a:cubicBezTo>
                      <a:pt x="443396" y="580734"/>
                      <a:pt x="443854" y="595819"/>
                      <a:pt x="440638" y="609708"/>
                    </a:cubicBezTo>
                    <a:cubicBezTo>
                      <a:pt x="438425" y="619276"/>
                      <a:pt x="434600" y="627730"/>
                      <a:pt x="429622" y="634454"/>
                    </a:cubicBezTo>
                    <a:lnTo>
                      <a:pt x="411807" y="648719"/>
                    </a:lnTo>
                    <a:lnTo>
                      <a:pt x="411683" y="648819"/>
                    </a:lnTo>
                    <a:cubicBezTo>
                      <a:pt x="409407" y="666766"/>
                      <a:pt x="400935" y="681892"/>
                      <a:pt x="389121" y="689117"/>
                    </a:cubicBezTo>
                    <a:lnTo>
                      <a:pt x="365503" y="692092"/>
                    </a:lnTo>
                    <a:lnTo>
                      <a:pt x="351840" y="724344"/>
                    </a:lnTo>
                    <a:cubicBezTo>
                      <a:pt x="344106" y="734243"/>
                      <a:pt x="334342" y="740944"/>
                      <a:pt x="323579" y="743130"/>
                    </a:cubicBezTo>
                    <a:cubicBezTo>
                      <a:pt x="323476" y="761828"/>
                      <a:pt x="317684" y="779560"/>
                      <a:pt x="307703" y="791767"/>
                    </a:cubicBezTo>
                    <a:cubicBezTo>
                      <a:pt x="292538" y="810316"/>
                      <a:pt x="270632" y="812699"/>
                      <a:pt x="253649" y="797656"/>
                    </a:cubicBezTo>
                    <a:cubicBezTo>
                      <a:pt x="248157" y="823496"/>
                      <a:pt x="233451" y="843249"/>
                      <a:pt x="215022" y="849542"/>
                    </a:cubicBezTo>
                    <a:cubicBezTo>
                      <a:pt x="193306" y="856957"/>
                      <a:pt x="170641" y="844321"/>
                      <a:pt x="158227" y="817871"/>
                    </a:cubicBezTo>
                    <a:cubicBezTo>
                      <a:pt x="128924" y="842977"/>
                      <a:pt x="90865" y="828865"/>
                      <a:pt x="73859" y="786579"/>
                    </a:cubicBezTo>
                    <a:cubicBezTo>
                      <a:pt x="57153" y="789358"/>
                      <a:pt x="41467" y="774636"/>
                      <a:pt x="36765" y="751757"/>
                    </a:cubicBezTo>
                    <a:cubicBezTo>
                      <a:pt x="33359" y="735204"/>
                      <a:pt x="36370" y="717339"/>
                      <a:pt x="44691" y="704753"/>
                    </a:cubicBezTo>
                    <a:cubicBezTo>
                      <a:pt x="32885" y="694881"/>
                      <a:pt x="26310" y="675936"/>
                      <a:pt x="27953" y="656529"/>
                    </a:cubicBezTo>
                    <a:cubicBezTo>
                      <a:pt x="29882" y="633807"/>
                      <a:pt x="42573" y="616008"/>
                      <a:pt x="58520" y="613666"/>
                    </a:cubicBezTo>
                    <a:cubicBezTo>
                      <a:pt x="58615" y="613286"/>
                      <a:pt x="58718" y="612915"/>
                      <a:pt x="58813" y="612536"/>
                    </a:cubicBezTo>
                    <a:cubicBezTo>
                      <a:pt x="56671" y="590160"/>
                      <a:pt x="61666" y="567594"/>
                      <a:pt x="72429" y="550983"/>
                    </a:cubicBezTo>
                    <a:cubicBezTo>
                      <a:pt x="80932" y="537865"/>
                      <a:pt x="92076" y="529844"/>
                      <a:pt x="103803" y="527356"/>
                    </a:cubicBezTo>
                    <a:lnTo>
                      <a:pt x="109248" y="528850"/>
                    </a:lnTo>
                    <a:lnTo>
                      <a:pt x="112160" y="504608"/>
                    </a:lnTo>
                    <a:cubicBezTo>
                      <a:pt x="115074" y="496212"/>
                      <a:pt x="119669" y="489007"/>
                      <a:pt x="125572" y="484071"/>
                    </a:cubicBezTo>
                    <a:cubicBezTo>
                      <a:pt x="117251" y="471485"/>
                      <a:pt x="114240" y="453621"/>
                      <a:pt x="117646" y="437067"/>
                    </a:cubicBezTo>
                    <a:lnTo>
                      <a:pt x="122322" y="428068"/>
                    </a:lnTo>
                    <a:lnTo>
                      <a:pt x="117646" y="419069"/>
                    </a:lnTo>
                    <a:cubicBezTo>
                      <a:pt x="114240" y="402516"/>
                      <a:pt x="117251" y="384651"/>
                      <a:pt x="125572" y="372065"/>
                    </a:cubicBezTo>
                    <a:cubicBezTo>
                      <a:pt x="113766" y="362193"/>
                      <a:pt x="107191" y="343248"/>
                      <a:pt x="108834" y="323841"/>
                    </a:cubicBezTo>
                    <a:lnTo>
                      <a:pt x="111618" y="315769"/>
                    </a:lnTo>
                    <a:lnTo>
                      <a:pt x="110979" y="314742"/>
                    </a:lnTo>
                    <a:lnTo>
                      <a:pt x="110964" y="314719"/>
                    </a:lnTo>
                    <a:cubicBezTo>
                      <a:pt x="89303" y="332740"/>
                      <a:pt x="61731" y="326892"/>
                      <a:pt x="44725" y="300656"/>
                    </a:cubicBezTo>
                    <a:cubicBezTo>
                      <a:pt x="33962" y="284045"/>
                      <a:pt x="28967" y="261480"/>
                      <a:pt x="31109" y="239104"/>
                    </a:cubicBezTo>
                    <a:cubicBezTo>
                      <a:pt x="31014" y="238724"/>
                      <a:pt x="30911" y="238353"/>
                      <a:pt x="30816" y="237974"/>
                    </a:cubicBezTo>
                    <a:cubicBezTo>
                      <a:pt x="14869" y="235631"/>
                      <a:pt x="2178" y="217833"/>
                      <a:pt x="249" y="19511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159" name="グループ化 2158"/>
              <p:cNvGrpSpPr/>
              <p:nvPr/>
            </p:nvGrpSpPr>
            <p:grpSpPr>
              <a:xfrm rot="20700000">
                <a:off x="5416325" y="1411747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177" name="円/楕円 76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78" name="円/楕円 76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60" name="グループ化 2159"/>
              <p:cNvGrpSpPr/>
              <p:nvPr/>
            </p:nvGrpSpPr>
            <p:grpSpPr>
              <a:xfrm rot="900000" flipH="1">
                <a:off x="6101854" y="1411748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175" name="円/楕円 75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76" name="円/楕円 75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161" name="五角形 16"/>
              <p:cNvSpPr/>
              <p:nvPr/>
            </p:nvSpPr>
            <p:spPr>
              <a:xfrm rot="10800000">
                <a:off x="5472209" y="1272225"/>
                <a:ext cx="731053" cy="69234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62" name="円/楕円 731"/>
              <p:cNvSpPr/>
              <p:nvPr/>
            </p:nvSpPr>
            <p:spPr>
              <a:xfrm>
                <a:off x="5618170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63" name="円/楕円 732"/>
              <p:cNvSpPr/>
              <p:nvPr/>
            </p:nvSpPr>
            <p:spPr>
              <a:xfrm>
                <a:off x="5652150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64" name="円/楕円 735"/>
              <p:cNvSpPr/>
              <p:nvPr/>
            </p:nvSpPr>
            <p:spPr>
              <a:xfrm>
                <a:off x="5899493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65" name="円/楕円 736"/>
              <p:cNvSpPr/>
              <p:nvPr/>
            </p:nvSpPr>
            <p:spPr>
              <a:xfrm>
                <a:off x="5933473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66" name="円/楕円 739"/>
              <p:cNvSpPr/>
              <p:nvPr/>
            </p:nvSpPr>
            <p:spPr>
              <a:xfrm>
                <a:off x="5750053" y="1628882"/>
                <a:ext cx="167684" cy="104544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67" name="フリーフォーム 2166"/>
              <p:cNvSpPr/>
              <p:nvPr/>
            </p:nvSpPr>
            <p:spPr>
              <a:xfrm>
                <a:off x="5688422" y="1789657"/>
                <a:ext cx="278038" cy="69624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77301" y="18179"/>
                    </a:lnTo>
                    <a:cubicBezTo>
                      <a:pt x="141314" y="27623"/>
                      <a:pt x="211693" y="32845"/>
                      <a:pt x="285568" y="32845"/>
                    </a:cubicBezTo>
                    <a:cubicBezTo>
                      <a:pt x="359444" y="32845"/>
                      <a:pt x="429822" y="27623"/>
                      <a:pt x="493835" y="18179"/>
                    </a:cubicBez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68" name="フリーフォーム 2167"/>
              <p:cNvSpPr/>
              <p:nvPr/>
            </p:nvSpPr>
            <p:spPr bwMode="auto">
              <a:xfrm rot="10800000" flipH="1">
                <a:off x="5412113" y="999272"/>
                <a:ext cx="900784" cy="507869"/>
              </a:xfrm>
              <a:custGeom>
                <a:avLst/>
                <a:gdLst>
                  <a:gd name="connsiteX0" fmla="*/ 422415 w 900784"/>
                  <a:gd name="connsiteY0" fmla="*/ 507667 h 507869"/>
                  <a:gd name="connsiteX1" fmla="*/ 446367 w 900784"/>
                  <a:gd name="connsiteY1" fmla="*/ 505726 h 507869"/>
                  <a:gd name="connsiteX2" fmla="*/ 503163 w 900784"/>
                  <a:gd name="connsiteY2" fmla="*/ 452695 h 507869"/>
                  <a:gd name="connsiteX3" fmla="*/ 582641 w 900784"/>
                  <a:gd name="connsiteY3" fmla="*/ 446677 h 507869"/>
                  <a:gd name="connsiteX4" fmla="*/ 592141 w 900784"/>
                  <a:gd name="connsiteY4" fmla="*/ 434265 h 507869"/>
                  <a:gd name="connsiteX5" fmla="*/ 592878 w 900784"/>
                  <a:gd name="connsiteY5" fmla="*/ 434788 h 507869"/>
                  <a:gd name="connsiteX6" fmla="*/ 620040 w 900784"/>
                  <a:gd name="connsiteY6" fmla="*/ 438140 h 507869"/>
                  <a:gd name="connsiteX7" fmla="*/ 669145 w 900784"/>
                  <a:gd name="connsiteY7" fmla="*/ 392356 h 507869"/>
                  <a:gd name="connsiteX8" fmla="*/ 669906 w 900784"/>
                  <a:gd name="connsiteY8" fmla="*/ 392452 h 507869"/>
                  <a:gd name="connsiteX9" fmla="*/ 695395 w 900784"/>
                  <a:gd name="connsiteY9" fmla="*/ 395650 h 507869"/>
                  <a:gd name="connsiteX10" fmla="*/ 719856 w 900784"/>
                  <a:gd name="connsiteY10" fmla="*/ 385281 h 507869"/>
                  <a:gd name="connsiteX11" fmla="*/ 734888 w 900784"/>
                  <a:gd name="connsiteY11" fmla="*/ 366257 h 507869"/>
                  <a:gd name="connsiteX12" fmla="*/ 739271 w 900784"/>
                  <a:gd name="connsiteY12" fmla="*/ 343082 h 507869"/>
                  <a:gd name="connsiteX13" fmla="*/ 739370 w 900784"/>
                  <a:gd name="connsiteY13" fmla="*/ 342555 h 507869"/>
                  <a:gd name="connsiteX14" fmla="*/ 810979 w 900784"/>
                  <a:gd name="connsiteY14" fmla="*/ 308972 h 507869"/>
                  <a:gd name="connsiteX15" fmla="*/ 816945 w 900784"/>
                  <a:gd name="connsiteY15" fmla="*/ 280567 h 507869"/>
                  <a:gd name="connsiteX16" fmla="*/ 816951 w 900784"/>
                  <a:gd name="connsiteY16" fmla="*/ 280535 h 507869"/>
                  <a:gd name="connsiteX17" fmla="*/ 894112 w 900784"/>
                  <a:gd name="connsiteY17" fmla="*/ 219391 h 507869"/>
                  <a:gd name="connsiteX18" fmla="*/ 879996 w 900784"/>
                  <a:gd name="connsiteY18" fmla="*/ 154899 h 507869"/>
                  <a:gd name="connsiteX19" fmla="*/ 879790 w 900784"/>
                  <a:gd name="connsiteY19" fmla="*/ 153684 h 507869"/>
                  <a:gd name="connsiteX20" fmla="*/ 896809 w 900784"/>
                  <a:gd name="connsiteY20" fmla="*/ 93273 h 507869"/>
                  <a:gd name="connsiteX21" fmla="*/ 850853 w 900784"/>
                  <a:gd name="connsiteY21" fmla="*/ 62893 h 507869"/>
                  <a:gd name="connsiteX22" fmla="*/ 836926 w 900784"/>
                  <a:gd name="connsiteY22" fmla="*/ 15462 h 507869"/>
                  <a:gd name="connsiteX23" fmla="*/ 771896 w 900784"/>
                  <a:gd name="connsiteY23" fmla="*/ 11912 h 507869"/>
                  <a:gd name="connsiteX24" fmla="*/ 648474 w 900784"/>
                  <a:gd name="connsiteY24" fmla="*/ 46241 h 507869"/>
                  <a:gd name="connsiteX25" fmla="*/ 559968 w 900784"/>
                  <a:gd name="connsiteY25" fmla="*/ 59963 h 507869"/>
                  <a:gd name="connsiteX26" fmla="*/ 537295 w 900784"/>
                  <a:gd name="connsiteY26" fmla="*/ 134287 h 507869"/>
                  <a:gd name="connsiteX27" fmla="*/ 497080 w 900784"/>
                  <a:gd name="connsiteY27" fmla="*/ 146113 h 507869"/>
                  <a:gd name="connsiteX28" fmla="*/ 496230 w 900784"/>
                  <a:gd name="connsiteY28" fmla="*/ 147213 h 507869"/>
                  <a:gd name="connsiteX29" fmla="*/ 470559 w 900784"/>
                  <a:gd name="connsiteY29" fmla="*/ 144048 h 507869"/>
                  <a:gd name="connsiteX30" fmla="*/ 448029 w 900784"/>
                  <a:gd name="connsiteY30" fmla="*/ 153008 h 507869"/>
                  <a:gd name="connsiteX31" fmla="*/ 432646 w 900784"/>
                  <a:gd name="connsiteY31" fmla="*/ 170886 h 507869"/>
                  <a:gd name="connsiteX32" fmla="*/ 432296 w 900784"/>
                  <a:gd name="connsiteY32" fmla="*/ 171292 h 507869"/>
                  <a:gd name="connsiteX33" fmla="*/ 413931 w 900784"/>
                  <a:gd name="connsiteY33" fmla="*/ 158894 h 507869"/>
                  <a:gd name="connsiteX34" fmla="*/ 413503 w 900784"/>
                  <a:gd name="connsiteY34" fmla="*/ 158789 h 507869"/>
                  <a:gd name="connsiteX35" fmla="*/ 403705 w 900784"/>
                  <a:gd name="connsiteY35" fmla="*/ 146113 h 507869"/>
                  <a:gd name="connsiteX36" fmla="*/ 363489 w 900784"/>
                  <a:gd name="connsiteY36" fmla="*/ 134287 h 507869"/>
                  <a:gd name="connsiteX37" fmla="*/ 340817 w 900784"/>
                  <a:gd name="connsiteY37" fmla="*/ 59963 h 507869"/>
                  <a:gd name="connsiteX38" fmla="*/ 252311 w 900784"/>
                  <a:gd name="connsiteY38" fmla="*/ 46241 h 507869"/>
                  <a:gd name="connsiteX39" fmla="*/ 128888 w 900784"/>
                  <a:gd name="connsiteY39" fmla="*/ 11912 h 507869"/>
                  <a:gd name="connsiteX40" fmla="*/ 63858 w 900784"/>
                  <a:gd name="connsiteY40" fmla="*/ 15462 h 507869"/>
                  <a:gd name="connsiteX41" fmla="*/ 49931 w 900784"/>
                  <a:gd name="connsiteY41" fmla="*/ 62893 h 507869"/>
                  <a:gd name="connsiteX42" fmla="*/ 3975 w 900784"/>
                  <a:gd name="connsiteY42" fmla="*/ 93273 h 507869"/>
                  <a:gd name="connsiteX43" fmla="*/ 20994 w 900784"/>
                  <a:gd name="connsiteY43" fmla="*/ 153684 h 507869"/>
                  <a:gd name="connsiteX44" fmla="*/ 20788 w 900784"/>
                  <a:gd name="connsiteY44" fmla="*/ 154899 h 507869"/>
                  <a:gd name="connsiteX45" fmla="*/ 6672 w 900784"/>
                  <a:gd name="connsiteY45" fmla="*/ 219391 h 507869"/>
                  <a:gd name="connsiteX46" fmla="*/ 83833 w 900784"/>
                  <a:gd name="connsiteY46" fmla="*/ 280535 h 507869"/>
                  <a:gd name="connsiteX47" fmla="*/ 83839 w 900784"/>
                  <a:gd name="connsiteY47" fmla="*/ 280567 h 507869"/>
                  <a:gd name="connsiteX48" fmla="*/ 89805 w 900784"/>
                  <a:gd name="connsiteY48" fmla="*/ 308972 h 507869"/>
                  <a:gd name="connsiteX49" fmla="*/ 161414 w 900784"/>
                  <a:gd name="connsiteY49" fmla="*/ 342555 h 507869"/>
                  <a:gd name="connsiteX50" fmla="*/ 161513 w 900784"/>
                  <a:gd name="connsiteY50" fmla="*/ 343082 h 507869"/>
                  <a:gd name="connsiteX51" fmla="*/ 165896 w 900784"/>
                  <a:gd name="connsiteY51" fmla="*/ 366257 h 507869"/>
                  <a:gd name="connsiteX52" fmla="*/ 180929 w 900784"/>
                  <a:gd name="connsiteY52" fmla="*/ 385281 h 507869"/>
                  <a:gd name="connsiteX53" fmla="*/ 183781 w 900784"/>
                  <a:gd name="connsiteY53" fmla="*/ 386490 h 507869"/>
                  <a:gd name="connsiteX54" fmla="*/ 184264 w 900784"/>
                  <a:gd name="connsiteY54" fmla="*/ 405785 h 507869"/>
                  <a:gd name="connsiteX55" fmla="*/ 238806 w 900784"/>
                  <a:gd name="connsiteY55" fmla="*/ 441375 h 507869"/>
                  <a:gd name="connsiteX56" fmla="*/ 362857 w 900784"/>
                  <a:gd name="connsiteY56" fmla="*/ 473356 h 507869"/>
                  <a:gd name="connsiteX57" fmla="*/ 422415 w 900784"/>
                  <a:gd name="connsiteY57" fmla="*/ 507667 h 507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900784" h="507869">
                    <a:moveTo>
                      <a:pt x="422415" y="507667"/>
                    </a:moveTo>
                    <a:cubicBezTo>
                      <a:pt x="430314" y="508234"/>
                      <a:pt x="438384" y="507620"/>
                      <a:pt x="446367" y="505726"/>
                    </a:cubicBezTo>
                    <a:cubicBezTo>
                      <a:pt x="473464" y="499294"/>
                      <a:pt x="495088" y="479105"/>
                      <a:pt x="503163" y="452695"/>
                    </a:cubicBezTo>
                    <a:cubicBezTo>
                      <a:pt x="528134" y="468071"/>
                      <a:pt x="560343" y="465635"/>
                      <a:pt x="582641" y="446677"/>
                    </a:cubicBezTo>
                    <a:lnTo>
                      <a:pt x="592141" y="434265"/>
                    </a:lnTo>
                    <a:lnTo>
                      <a:pt x="592878" y="434788"/>
                    </a:lnTo>
                    <a:cubicBezTo>
                      <a:pt x="601358" y="438068"/>
                      <a:pt x="610672" y="439286"/>
                      <a:pt x="620040" y="438140"/>
                    </a:cubicBezTo>
                    <a:cubicBezTo>
                      <a:pt x="644630" y="435137"/>
                      <a:pt x="664570" y="416548"/>
                      <a:pt x="669145" y="392356"/>
                    </a:cubicBezTo>
                    <a:lnTo>
                      <a:pt x="669906" y="392452"/>
                    </a:lnTo>
                    <a:lnTo>
                      <a:pt x="695395" y="395650"/>
                    </a:lnTo>
                    <a:cubicBezTo>
                      <a:pt x="704158" y="394427"/>
                      <a:pt x="712623" y="390927"/>
                      <a:pt x="719856" y="385281"/>
                    </a:cubicBezTo>
                    <a:cubicBezTo>
                      <a:pt x="726428" y="380153"/>
                      <a:pt x="731537" y="373595"/>
                      <a:pt x="734888" y="366257"/>
                    </a:cubicBezTo>
                    <a:lnTo>
                      <a:pt x="739271" y="343082"/>
                    </a:lnTo>
                    <a:lnTo>
                      <a:pt x="739370" y="342555"/>
                    </a:lnTo>
                    <a:cubicBezTo>
                      <a:pt x="769334" y="350149"/>
                      <a:pt x="798700" y="334562"/>
                      <a:pt x="810979" y="308972"/>
                    </a:cubicBezTo>
                    <a:lnTo>
                      <a:pt x="816945" y="280567"/>
                    </a:lnTo>
                    <a:lnTo>
                      <a:pt x="816951" y="280535"/>
                    </a:lnTo>
                    <a:cubicBezTo>
                      <a:pt x="853743" y="280562"/>
                      <a:pt x="885864" y="255115"/>
                      <a:pt x="894112" y="219391"/>
                    </a:cubicBezTo>
                    <a:cubicBezTo>
                      <a:pt x="899329" y="196775"/>
                      <a:pt x="894157" y="173130"/>
                      <a:pt x="879996" y="154899"/>
                    </a:cubicBezTo>
                    <a:cubicBezTo>
                      <a:pt x="879922" y="154494"/>
                      <a:pt x="879864" y="154090"/>
                      <a:pt x="879790" y="153684"/>
                    </a:cubicBezTo>
                    <a:cubicBezTo>
                      <a:pt x="898900" y="139887"/>
                      <a:pt x="905966" y="114802"/>
                      <a:pt x="896809" y="93273"/>
                    </a:cubicBezTo>
                    <a:cubicBezTo>
                      <a:pt x="888985" y="74887"/>
                      <a:pt x="870932" y="62952"/>
                      <a:pt x="850853" y="62893"/>
                    </a:cubicBezTo>
                    <a:cubicBezTo>
                      <a:pt x="855017" y="45636"/>
                      <a:pt x="849722" y="27610"/>
                      <a:pt x="836926" y="15462"/>
                    </a:cubicBezTo>
                    <a:cubicBezTo>
                      <a:pt x="819246" y="-1331"/>
                      <a:pt x="791748" y="-2830"/>
                      <a:pt x="771896" y="11912"/>
                    </a:cubicBezTo>
                    <a:cubicBezTo>
                      <a:pt x="728631" y="-13013"/>
                      <a:pt x="672957" y="2476"/>
                      <a:pt x="648474" y="46241"/>
                    </a:cubicBezTo>
                    <a:cubicBezTo>
                      <a:pt x="619148" y="31956"/>
                      <a:pt x="583831" y="37435"/>
                      <a:pt x="559968" y="59963"/>
                    </a:cubicBezTo>
                    <a:cubicBezTo>
                      <a:pt x="539717" y="79081"/>
                      <a:pt x="531084" y="107377"/>
                      <a:pt x="537295" y="134287"/>
                    </a:cubicBezTo>
                    <a:cubicBezTo>
                      <a:pt x="522639" y="133871"/>
                      <a:pt x="508642" y="138218"/>
                      <a:pt x="497080" y="146113"/>
                    </a:cubicBezTo>
                    <a:lnTo>
                      <a:pt x="496230" y="147213"/>
                    </a:lnTo>
                    <a:lnTo>
                      <a:pt x="470559" y="144048"/>
                    </a:lnTo>
                    <a:cubicBezTo>
                      <a:pt x="462303" y="145203"/>
                      <a:pt x="454599" y="148328"/>
                      <a:pt x="448029" y="153008"/>
                    </a:cubicBezTo>
                    <a:lnTo>
                      <a:pt x="432646" y="170886"/>
                    </a:lnTo>
                    <a:lnTo>
                      <a:pt x="432296" y="171292"/>
                    </a:lnTo>
                    <a:cubicBezTo>
                      <a:pt x="426758" y="165903"/>
                      <a:pt x="420527" y="161786"/>
                      <a:pt x="413931" y="158894"/>
                    </a:cubicBezTo>
                    <a:lnTo>
                      <a:pt x="413503" y="158789"/>
                    </a:lnTo>
                    <a:lnTo>
                      <a:pt x="403705" y="146113"/>
                    </a:lnTo>
                    <a:cubicBezTo>
                      <a:pt x="392143" y="138218"/>
                      <a:pt x="378146" y="133871"/>
                      <a:pt x="363489" y="134287"/>
                    </a:cubicBezTo>
                    <a:cubicBezTo>
                      <a:pt x="369700" y="107377"/>
                      <a:pt x="361068" y="79081"/>
                      <a:pt x="340817" y="59963"/>
                    </a:cubicBezTo>
                    <a:cubicBezTo>
                      <a:pt x="316953" y="37435"/>
                      <a:pt x="281636" y="31956"/>
                      <a:pt x="252311" y="46241"/>
                    </a:cubicBezTo>
                    <a:cubicBezTo>
                      <a:pt x="227827" y="2476"/>
                      <a:pt x="172153" y="-13013"/>
                      <a:pt x="128888" y="11912"/>
                    </a:cubicBezTo>
                    <a:cubicBezTo>
                      <a:pt x="109036" y="-2830"/>
                      <a:pt x="81538" y="-1331"/>
                      <a:pt x="63858" y="15462"/>
                    </a:cubicBezTo>
                    <a:cubicBezTo>
                      <a:pt x="51062" y="27610"/>
                      <a:pt x="45767" y="45636"/>
                      <a:pt x="49931" y="62893"/>
                    </a:cubicBezTo>
                    <a:cubicBezTo>
                      <a:pt x="29852" y="62952"/>
                      <a:pt x="11799" y="74887"/>
                      <a:pt x="3975" y="93273"/>
                    </a:cubicBezTo>
                    <a:cubicBezTo>
                      <a:pt x="-5182" y="114802"/>
                      <a:pt x="1884" y="139887"/>
                      <a:pt x="20994" y="153684"/>
                    </a:cubicBezTo>
                    <a:cubicBezTo>
                      <a:pt x="20920" y="154090"/>
                      <a:pt x="20862" y="154494"/>
                      <a:pt x="20788" y="154899"/>
                    </a:cubicBezTo>
                    <a:cubicBezTo>
                      <a:pt x="6627" y="173130"/>
                      <a:pt x="1455" y="196775"/>
                      <a:pt x="6672" y="219391"/>
                    </a:cubicBezTo>
                    <a:cubicBezTo>
                      <a:pt x="14920" y="255115"/>
                      <a:pt x="47041" y="280562"/>
                      <a:pt x="83833" y="280535"/>
                    </a:cubicBezTo>
                    <a:lnTo>
                      <a:pt x="83839" y="280567"/>
                    </a:lnTo>
                    <a:lnTo>
                      <a:pt x="89805" y="308972"/>
                    </a:lnTo>
                    <a:cubicBezTo>
                      <a:pt x="102084" y="334562"/>
                      <a:pt x="131450" y="350149"/>
                      <a:pt x="161414" y="342555"/>
                    </a:cubicBezTo>
                    <a:lnTo>
                      <a:pt x="161513" y="343082"/>
                    </a:lnTo>
                    <a:lnTo>
                      <a:pt x="165896" y="366257"/>
                    </a:lnTo>
                    <a:cubicBezTo>
                      <a:pt x="169247" y="373595"/>
                      <a:pt x="174357" y="380153"/>
                      <a:pt x="180929" y="385281"/>
                    </a:cubicBezTo>
                    <a:lnTo>
                      <a:pt x="183781" y="386490"/>
                    </a:lnTo>
                    <a:lnTo>
                      <a:pt x="184264" y="405785"/>
                    </a:lnTo>
                    <a:cubicBezTo>
                      <a:pt x="191178" y="429169"/>
                      <a:pt x="214243" y="444215"/>
                      <a:pt x="238806" y="441375"/>
                    </a:cubicBezTo>
                    <a:cubicBezTo>
                      <a:pt x="263812" y="484593"/>
                      <a:pt x="319772" y="499016"/>
                      <a:pt x="362857" y="473356"/>
                    </a:cubicBezTo>
                    <a:cubicBezTo>
                      <a:pt x="376548" y="493631"/>
                      <a:pt x="398716" y="505964"/>
                      <a:pt x="422415" y="50766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69" name="フリーフォーム 2168"/>
              <p:cNvSpPr/>
              <p:nvPr/>
            </p:nvSpPr>
            <p:spPr bwMode="auto">
              <a:xfrm>
                <a:off x="5518559" y="1435884"/>
                <a:ext cx="624748" cy="208558"/>
              </a:xfrm>
              <a:custGeom>
                <a:avLst/>
                <a:gdLst>
                  <a:gd name="connsiteX0" fmla="*/ 526329 w 861262"/>
                  <a:gd name="connsiteY0" fmla="*/ 28060 h 270030"/>
                  <a:gd name="connsiteX1" fmla="*/ 490677 w 861262"/>
                  <a:gd name="connsiteY1" fmla="*/ 63712 h 270030"/>
                  <a:gd name="connsiteX2" fmla="*/ 490677 w 861262"/>
                  <a:gd name="connsiteY2" fmla="*/ 206318 h 270030"/>
                  <a:gd name="connsiteX3" fmla="*/ 526329 w 861262"/>
                  <a:gd name="connsiteY3" fmla="*/ 241970 h 270030"/>
                  <a:gd name="connsiteX4" fmla="*/ 794039 w 861262"/>
                  <a:gd name="connsiteY4" fmla="*/ 241970 h 270030"/>
                  <a:gd name="connsiteX5" fmla="*/ 829691 w 861262"/>
                  <a:gd name="connsiteY5" fmla="*/ 206318 h 270030"/>
                  <a:gd name="connsiteX6" fmla="*/ 829691 w 861262"/>
                  <a:gd name="connsiteY6" fmla="*/ 63712 h 270030"/>
                  <a:gd name="connsiteX7" fmla="*/ 794039 w 861262"/>
                  <a:gd name="connsiteY7" fmla="*/ 28060 h 270030"/>
                  <a:gd name="connsiteX8" fmla="*/ 67224 w 861262"/>
                  <a:gd name="connsiteY8" fmla="*/ 28060 h 270030"/>
                  <a:gd name="connsiteX9" fmla="*/ 31572 w 861262"/>
                  <a:gd name="connsiteY9" fmla="*/ 63712 h 270030"/>
                  <a:gd name="connsiteX10" fmla="*/ 31572 w 861262"/>
                  <a:gd name="connsiteY10" fmla="*/ 206318 h 270030"/>
                  <a:gd name="connsiteX11" fmla="*/ 67224 w 861262"/>
                  <a:gd name="connsiteY11" fmla="*/ 241970 h 270030"/>
                  <a:gd name="connsiteX12" fmla="*/ 334934 w 861262"/>
                  <a:gd name="connsiteY12" fmla="*/ 241970 h 270030"/>
                  <a:gd name="connsiteX13" fmla="*/ 370586 w 861262"/>
                  <a:gd name="connsiteY13" fmla="*/ 206318 h 270030"/>
                  <a:gd name="connsiteX14" fmla="*/ 370586 w 861262"/>
                  <a:gd name="connsiteY14" fmla="*/ 63712 h 270030"/>
                  <a:gd name="connsiteX15" fmla="*/ 334934 w 861262"/>
                  <a:gd name="connsiteY15" fmla="*/ 28060 h 270030"/>
                  <a:gd name="connsiteX16" fmla="*/ 45006 w 861262"/>
                  <a:gd name="connsiteY16" fmla="*/ 0 h 270030"/>
                  <a:gd name="connsiteX17" fmla="*/ 357151 w 861262"/>
                  <a:gd name="connsiteY17" fmla="*/ 0 h 270030"/>
                  <a:gd name="connsiteX18" fmla="*/ 402157 w 861262"/>
                  <a:gd name="connsiteY18" fmla="*/ 45006 h 270030"/>
                  <a:gd name="connsiteX19" fmla="*/ 402157 w 861262"/>
                  <a:gd name="connsiteY19" fmla="*/ 69920 h 270030"/>
                  <a:gd name="connsiteX20" fmla="*/ 430632 w 861262"/>
                  <a:gd name="connsiteY20" fmla="*/ 64171 h 270030"/>
                  <a:gd name="connsiteX21" fmla="*/ 459105 w 861262"/>
                  <a:gd name="connsiteY21" fmla="*/ 69919 h 270030"/>
                  <a:gd name="connsiteX22" fmla="*/ 459105 w 861262"/>
                  <a:gd name="connsiteY22" fmla="*/ 45006 h 270030"/>
                  <a:gd name="connsiteX23" fmla="*/ 504111 w 861262"/>
                  <a:gd name="connsiteY23" fmla="*/ 0 h 270030"/>
                  <a:gd name="connsiteX24" fmla="*/ 816256 w 861262"/>
                  <a:gd name="connsiteY24" fmla="*/ 0 h 270030"/>
                  <a:gd name="connsiteX25" fmla="*/ 861262 w 861262"/>
                  <a:gd name="connsiteY25" fmla="*/ 45006 h 270030"/>
                  <a:gd name="connsiteX26" fmla="*/ 861262 w 861262"/>
                  <a:gd name="connsiteY26" fmla="*/ 225024 h 270030"/>
                  <a:gd name="connsiteX27" fmla="*/ 816256 w 861262"/>
                  <a:gd name="connsiteY27" fmla="*/ 270030 h 270030"/>
                  <a:gd name="connsiteX28" fmla="*/ 504111 w 861262"/>
                  <a:gd name="connsiteY28" fmla="*/ 270030 h 270030"/>
                  <a:gd name="connsiteX29" fmla="*/ 459105 w 861262"/>
                  <a:gd name="connsiteY29" fmla="*/ 225024 h 270030"/>
                  <a:gd name="connsiteX30" fmla="*/ 459105 w 861262"/>
                  <a:gd name="connsiteY30" fmla="*/ 117379 h 270030"/>
                  <a:gd name="connsiteX31" fmla="*/ 430632 w 861262"/>
                  <a:gd name="connsiteY31" fmla="*/ 105585 h 270030"/>
                  <a:gd name="connsiteX32" fmla="*/ 402157 w 861262"/>
                  <a:gd name="connsiteY32" fmla="*/ 117380 h 270030"/>
                  <a:gd name="connsiteX33" fmla="*/ 402157 w 861262"/>
                  <a:gd name="connsiteY33" fmla="*/ 225024 h 270030"/>
                  <a:gd name="connsiteX34" fmla="*/ 357151 w 861262"/>
                  <a:gd name="connsiteY34" fmla="*/ 270030 h 270030"/>
                  <a:gd name="connsiteX35" fmla="*/ 45006 w 861262"/>
                  <a:gd name="connsiteY35" fmla="*/ 270030 h 270030"/>
                  <a:gd name="connsiteX36" fmla="*/ 0 w 861262"/>
                  <a:gd name="connsiteY36" fmla="*/ 225024 h 270030"/>
                  <a:gd name="connsiteX37" fmla="*/ 0 w 861262"/>
                  <a:gd name="connsiteY37" fmla="*/ 45006 h 270030"/>
                  <a:gd name="connsiteX38" fmla="*/ 45006 w 861262"/>
                  <a:gd name="connsiteY38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61262" h="270030">
                    <a:moveTo>
                      <a:pt x="526329" y="28060"/>
                    </a:moveTo>
                    <a:cubicBezTo>
                      <a:pt x="506639" y="28060"/>
                      <a:pt x="490677" y="44022"/>
                      <a:pt x="490677" y="63712"/>
                    </a:cubicBezTo>
                    <a:lnTo>
                      <a:pt x="490677" y="206318"/>
                    </a:lnTo>
                    <a:cubicBezTo>
                      <a:pt x="490677" y="226008"/>
                      <a:pt x="506639" y="241970"/>
                      <a:pt x="526329" y="241970"/>
                    </a:cubicBezTo>
                    <a:lnTo>
                      <a:pt x="794039" y="241970"/>
                    </a:lnTo>
                    <a:cubicBezTo>
                      <a:pt x="813729" y="241970"/>
                      <a:pt x="829691" y="226008"/>
                      <a:pt x="829691" y="206318"/>
                    </a:cubicBezTo>
                    <a:lnTo>
                      <a:pt x="829691" y="63712"/>
                    </a:lnTo>
                    <a:cubicBezTo>
                      <a:pt x="829691" y="44022"/>
                      <a:pt x="813729" y="28060"/>
                      <a:pt x="794039" y="28060"/>
                    </a:cubicBezTo>
                    <a:close/>
                    <a:moveTo>
                      <a:pt x="67224" y="28060"/>
                    </a:moveTo>
                    <a:cubicBezTo>
                      <a:pt x="47534" y="28060"/>
                      <a:pt x="31572" y="44022"/>
                      <a:pt x="31572" y="63712"/>
                    </a:cubicBezTo>
                    <a:lnTo>
                      <a:pt x="31572" y="206318"/>
                    </a:lnTo>
                    <a:cubicBezTo>
                      <a:pt x="31572" y="226008"/>
                      <a:pt x="47534" y="241970"/>
                      <a:pt x="67224" y="241970"/>
                    </a:cubicBezTo>
                    <a:lnTo>
                      <a:pt x="334934" y="241970"/>
                    </a:lnTo>
                    <a:cubicBezTo>
                      <a:pt x="354624" y="241970"/>
                      <a:pt x="370586" y="226008"/>
                      <a:pt x="370586" y="206318"/>
                    </a:cubicBezTo>
                    <a:lnTo>
                      <a:pt x="370586" y="63712"/>
                    </a:lnTo>
                    <a:cubicBezTo>
                      <a:pt x="370586" y="44022"/>
                      <a:pt x="354624" y="28060"/>
                      <a:pt x="334934" y="28060"/>
                    </a:cubicBezTo>
                    <a:close/>
                    <a:moveTo>
                      <a:pt x="45006" y="0"/>
                    </a:moveTo>
                    <a:lnTo>
                      <a:pt x="357151" y="0"/>
                    </a:lnTo>
                    <a:cubicBezTo>
                      <a:pt x="382007" y="0"/>
                      <a:pt x="402157" y="20150"/>
                      <a:pt x="402157" y="45006"/>
                    </a:cubicBezTo>
                    <a:lnTo>
                      <a:pt x="402157" y="69920"/>
                    </a:lnTo>
                    <a:lnTo>
                      <a:pt x="430632" y="64171"/>
                    </a:lnTo>
                    <a:lnTo>
                      <a:pt x="459105" y="69919"/>
                    </a:lnTo>
                    <a:lnTo>
                      <a:pt x="459105" y="45006"/>
                    </a:lnTo>
                    <a:cubicBezTo>
                      <a:pt x="459105" y="20150"/>
                      <a:pt x="479255" y="0"/>
                      <a:pt x="504111" y="0"/>
                    </a:cubicBezTo>
                    <a:lnTo>
                      <a:pt x="816256" y="0"/>
                    </a:lnTo>
                    <a:cubicBezTo>
                      <a:pt x="841112" y="0"/>
                      <a:pt x="861262" y="20150"/>
                      <a:pt x="861262" y="45006"/>
                    </a:cubicBezTo>
                    <a:lnTo>
                      <a:pt x="861262" y="225024"/>
                    </a:lnTo>
                    <a:cubicBezTo>
                      <a:pt x="861262" y="249880"/>
                      <a:pt x="841112" y="270030"/>
                      <a:pt x="816256" y="270030"/>
                    </a:cubicBezTo>
                    <a:lnTo>
                      <a:pt x="504111" y="270030"/>
                    </a:lnTo>
                    <a:cubicBezTo>
                      <a:pt x="479255" y="270030"/>
                      <a:pt x="459105" y="249880"/>
                      <a:pt x="459105" y="225024"/>
                    </a:cubicBezTo>
                    <a:lnTo>
                      <a:pt x="459105" y="117379"/>
                    </a:lnTo>
                    <a:lnTo>
                      <a:pt x="430632" y="105585"/>
                    </a:lnTo>
                    <a:lnTo>
                      <a:pt x="402157" y="117380"/>
                    </a:lnTo>
                    <a:lnTo>
                      <a:pt x="402157" y="225024"/>
                    </a:lnTo>
                    <a:cubicBezTo>
                      <a:pt x="402157" y="249880"/>
                      <a:pt x="382007" y="270030"/>
                      <a:pt x="357151" y="270030"/>
                    </a:cubicBezTo>
                    <a:lnTo>
                      <a:pt x="45006" y="270030"/>
                    </a:lnTo>
                    <a:cubicBezTo>
                      <a:pt x="20150" y="270030"/>
                      <a:pt x="0" y="249880"/>
                      <a:pt x="0" y="225024"/>
                    </a:cubicBezTo>
                    <a:lnTo>
                      <a:pt x="0" y="45006"/>
                    </a:lnTo>
                    <a:cubicBezTo>
                      <a:pt x="0" y="20150"/>
                      <a:pt x="20150" y="0"/>
                      <a:pt x="450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70" name="円/楕円 734"/>
              <p:cNvSpPr/>
              <p:nvPr/>
            </p:nvSpPr>
            <p:spPr>
              <a:xfrm>
                <a:off x="5583504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71" name="円/楕円 738"/>
              <p:cNvSpPr/>
              <p:nvPr/>
            </p:nvSpPr>
            <p:spPr>
              <a:xfrm>
                <a:off x="5864827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72" name="楕円 2171"/>
              <p:cNvSpPr/>
              <p:nvPr/>
            </p:nvSpPr>
            <p:spPr bwMode="auto">
              <a:xfrm>
                <a:off x="5804064" y="239046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73" name="片側の 2 つの角を丸めた四角形 2172"/>
              <p:cNvSpPr/>
              <p:nvPr/>
            </p:nvSpPr>
            <p:spPr bwMode="auto">
              <a:xfrm>
                <a:off x="5969016" y="2280757"/>
                <a:ext cx="197166" cy="194206"/>
              </a:xfrm>
              <a:prstGeom prst="round2SameRect">
                <a:avLst>
                  <a:gd name="adj1" fmla="val 0"/>
                  <a:gd name="adj2" fmla="val 27784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74" name="楕円 2173"/>
              <p:cNvSpPr/>
              <p:nvPr/>
            </p:nvSpPr>
            <p:spPr bwMode="auto">
              <a:xfrm>
                <a:off x="5804064" y="253905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402" name="グループ化 2401"/>
            <p:cNvGrpSpPr/>
            <p:nvPr/>
          </p:nvGrpSpPr>
          <p:grpSpPr>
            <a:xfrm>
              <a:off x="6019946" y="5843602"/>
              <a:ext cx="642577" cy="579381"/>
              <a:chOff x="390973" y="5305386"/>
              <a:chExt cx="642577" cy="579381"/>
            </a:xfrm>
          </p:grpSpPr>
          <p:sp>
            <p:nvSpPr>
              <p:cNvPr id="2403" name="フリーフォーム 2402"/>
              <p:cNvSpPr/>
              <p:nvPr/>
            </p:nvSpPr>
            <p:spPr>
              <a:xfrm rot="610876">
                <a:off x="773041" y="5633703"/>
                <a:ext cx="260509" cy="251064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04" name="フリーフォーム 2403"/>
              <p:cNvSpPr/>
              <p:nvPr/>
            </p:nvSpPr>
            <p:spPr>
              <a:xfrm rot="19800000">
                <a:off x="390973" y="5305386"/>
                <a:ext cx="631838" cy="484836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1180 w 988339"/>
                  <a:gd name="connsiteY0" fmla="*/ 32158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02034 w 988339"/>
                  <a:gd name="connsiteY0" fmla="*/ 31867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5541 w 988339"/>
                  <a:gd name="connsiteY0" fmla="*/ 33786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5541 w 988339"/>
                  <a:gd name="connsiteY0" fmla="*/ 337868 h 758394"/>
                  <a:gd name="connsiteX1" fmla="*/ 482724 w 988339"/>
                  <a:gd name="connsiteY1" fmla="*/ 323404 h 758394"/>
                  <a:gd name="connsiteX2" fmla="*/ 701228 w 988339"/>
                  <a:gd name="connsiteY2" fmla="*/ 617809 h 758394"/>
                  <a:gd name="connsiteX3" fmla="*/ 372743 w 988339"/>
                  <a:gd name="connsiteY3" fmla="*/ 758395 h 758394"/>
                  <a:gd name="connsiteX4" fmla="*/ 32415 w 988339"/>
                  <a:gd name="connsiteY4" fmla="*/ 268681 h 758394"/>
                  <a:gd name="connsiteX5" fmla="*/ 66468 w 988339"/>
                  <a:gd name="connsiteY5" fmla="*/ 38560 h 758394"/>
                  <a:gd name="connsiteX6" fmla="*/ 90192 w 988339"/>
                  <a:gd name="connsiteY6" fmla="*/ 27412 h 758394"/>
                  <a:gd name="connsiteX7" fmla="*/ 112002 w 988339"/>
                  <a:gd name="connsiteY7" fmla="*/ 12707 h 758394"/>
                  <a:gd name="connsiteX8" fmla="*/ 174944 w 988339"/>
                  <a:gd name="connsiteY8" fmla="*/ 0 h 758394"/>
                  <a:gd name="connsiteX9" fmla="*/ 988339 w 988339"/>
                  <a:gd name="connsiteY9" fmla="*/ 0 h 75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8339" h="758394">
                    <a:moveTo>
                      <a:pt x="695541" y="337868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372743" y="758395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988339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614" name="グループ化 613"/>
            <p:cNvGrpSpPr/>
            <p:nvPr/>
          </p:nvGrpSpPr>
          <p:grpSpPr>
            <a:xfrm>
              <a:off x="7168161" y="4604242"/>
              <a:ext cx="912858" cy="1517770"/>
              <a:chOff x="1487253" y="4613784"/>
              <a:chExt cx="912858" cy="1517770"/>
            </a:xfrm>
          </p:grpSpPr>
          <p:grpSp>
            <p:nvGrpSpPr>
              <p:cNvPr id="615" name="グループ化 614"/>
              <p:cNvGrpSpPr/>
              <p:nvPr/>
            </p:nvGrpSpPr>
            <p:grpSpPr>
              <a:xfrm>
                <a:off x="2058677" y="4613784"/>
                <a:ext cx="341434" cy="1052109"/>
                <a:chOff x="2058677" y="4613784"/>
                <a:chExt cx="341434" cy="1052109"/>
              </a:xfrm>
            </p:grpSpPr>
            <p:sp>
              <p:nvSpPr>
                <p:cNvPr id="617" name="台形 616"/>
                <p:cNvSpPr/>
                <p:nvPr/>
              </p:nvSpPr>
              <p:spPr bwMode="auto">
                <a:xfrm>
                  <a:off x="2240758" y="4613784"/>
                  <a:ext cx="45719" cy="987012"/>
                </a:xfrm>
                <a:prstGeom prst="trapezoid">
                  <a:avLst/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18" name="角丸四角形 617"/>
                <p:cNvSpPr/>
                <p:nvPr/>
              </p:nvSpPr>
              <p:spPr>
                <a:xfrm rot="4932489">
                  <a:off x="2056529" y="5397763"/>
                  <a:ext cx="270278" cy="2659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619" name="グループ化 618"/>
                <p:cNvGrpSpPr/>
                <p:nvPr/>
              </p:nvGrpSpPr>
              <p:grpSpPr>
                <a:xfrm rot="1332489">
                  <a:off x="2140650" y="5372144"/>
                  <a:ext cx="259461" cy="273253"/>
                  <a:chOff x="2214840" y="1812522"/>
                  <a:chExt cx="733288" cy="772269"/>
                </a:xfrm>
              </p:grpSpPr>
              <p:grpSp>
                <p:nvGrpSpPr>
                  <p:cNvPr id="620" name="グループ化 619"/>
                  <p:cNvGrpSpPr/>
                  <p:nvPr/>
                </p:nvGrpSpPr>
                <p:grpSpPr>
                  <a:xfrm rot="3600000">
                    <a:off x="2300538" y="1937202"/>
                    <a:ext cx="772269" cy="522910"/>
                    <a:chOff x="2624981" y="5893662"/>
                    <a:chExt cx="772269" cy="522910"/>
                  </a:xfrm>
                </p:grpSpPr>
                <p:sp>
                  <p:nvSpPr>
                    <p:cNvPr id="623" name="角丸四角形 622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24" name="角丸四角形 623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25" name="角丸四角形 624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26" name="角丸四角形 625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27" name="角丸四角形 626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28" name="角丸四角形 627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29" name="角丸四角形 628"/>
                    <p:cNvSpPr/>
                    <p:nvPr/>
                  </p:nvSpPr>
                  <p:spPr>
                    <a:xfrm rot="5400000">
                      <a:off x="2498941" y="606240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30" name="角丸四角形 629"/>
                    <p:cNvSpPr/>
                    <p:nvPr/>
                  </p:nvSpPr>
                  <p:spPr>
                    <a:xfrm rot="5400000">
                      <a:off x="2489496" y="6029147"/>
                      <a:ext cx="474580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621" name="角丸四角形 620"/>
                  <p:cNvSpPr/>
                  <p:nvPr/>
                </p:nvSpPr>
                <p:spPr>
                  <a:xfrm rot="2732390">
                    <a:off x="2153891" y="1936304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22" name="角丸四角形 621"/>
                  <p:cNvSpPr/>
                  <p:nvPr/>
                </p:nvSpPr>
                <p:spPr>
                  <a:xfrm rot="2732390">
                    <a:off x="2128437" y="1913445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616" name="フリーフォーム 615"/>
              <p:cNvSpPr/>
              <p:nvPr/>
            </p:nvSpPr>
            <p:spPr>
              <a:xfrm rot="12600000" flipH="1">
                <a:off x="1487253" y="5464678"/>
                <a:ext cx="620423" cy="666876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  <a:gd name="connsiteX0" fmla="*/ 133177 w 827989"/>
                  <a:gd name="connsiteY0" fmla="*/ 0 h 1004846"/>
                  <a:gd name="connsiteX1" fmla="*/ 658936 w 827989"/>
                  <a:gd name="connsiteY1" fmla="*/ 32455 h 1004846"/>
                  <a:gd name="connsiteX2" fmla="*/ 723200 w 827989"/>
                  <a:gd name="connsiteY2" fmla="*/ 45429 h 1004846"/>
                  <a:gd name="connsiteX3" fmla="*/ 728523 w 827989"/>
                  <a:gd name="connsiteY3" fmla="*/ 49018 h 1004846"/>
                  <a:gd name="connsiteX4" fmla="*/ 729093 w 827989"/>
                  <a:gd name="connsiteY4" fmla="*/ 49133 h 1004846"/>
                  <a:gd name="connsiteX5" fmla="*/ 827989 w 827989"/>
                  <a:gd name="connsiteY5" fmla="*/ 198333 h 1004846"/>
                  <a:gd name="connsiteX6" fmla="*/ 827989 w 827989"/>
                  <a:gd name="connsiteY6" fmla="*/ 1004846 h 1004846"/>
                  <a:gd name="connsiteX7" fmla="*/ 504139 w 827989"/>
                  <a:gd name="connsiteY7" fmla="*/ 1004846 h 1004846"/>
                  <a:gd name="connsiteX8" fmla="*/ 504139 w 827989"/>
                  <a:gd name="connsiteY8" fmla="*/ 362655 h 1004846"/>
                  <a:gd name="connsiteX9" fmla="*/ 0 w 827989"/>
                  <a:gd name="connsiteY9" fmla="*/ 350195 h 1004846"/>
                  <a:gd name="connsiteX0" fmla="*/ 265711 w 960523"/>
                  <a:gd name="connsiteY0" fmla="*/ 0 h 1004846"/>
                  <a:gd name="connsiteX1" fmla="*/ 791470 w 960523"/>
                  <a:gd name="connsiteY1" fmla="*/ 32455 h 1004846"/>
                  <a:gd name="connsiteX2" fmla="*/ 855734 w 960523"/>
                  <a:gd name="connsiteY2" fmla="*/ 45429 h 1004846"/>
                  <a:gd name="connsiteX3" fmla="*/ 861057 w 960523"/>
                  <a:gd name="connsiteY3" fmla="*/ 49018 h 1004846"/>
                  <a:gd name="connsiteX4" fmla="*/ 861627 w 960523"/>
                  <a:gd name="connsiteY4" fmla="*/ 49133 h 1004846"/>
                  <a:gd name="connsiteX5" fmla="*/ 960523 w 960523"/>
                  <a:gd name="connsiteY5" fmla="*/ 198333 h 1004846"/>
                  <a:gd name="connsiteX6" fmla="*/ 960523 w 960523"/>
                  <a:gd name="connsiteY6" fmla="*/ 1004846 h 1004846"/>
                  <a:gd name="connsiteX7" fmla="*/ 636673 w 960523"/>
                  <a:gd name="connsiteY7" fmla="*/ 1004846 h 1004846"/>
                  <a:gd name="connsiteX8" fmla="*/ 636673 w 960523"/>
                  <a:gd name="connsiteY8" fmla="*/ 362655 h 1004846"/>
                  <a:gd name="connsiteX9" fmla="*/ 0 w 960523"/>
                  <a:gd name="connsiteY9" fmla="*/ 346263 h 1004846"/>
                  <a:gd name="connsiteX0" fmla="*/ 350078 w 960523"/>
                  <a:gd name="connsiteY0" fmla="*/ 0 h 1001545"/>
                  <a:gd name="connsiteX1" fmla="*/ 791470 w 960523"/>
                  <a:gd name="connsiteY1" fmla="*/ 29154 h 1001545"/>
                  <a:gd name="connsiteX2" fmla="*/ 855734 w 960523"/>
                  <a:gd name="connsiteY2" fmla="*/ 42128 h 1001545"/>
                  <a:gd name="connsiteX3" fmla="*/ 861057 w 960523"/>
                  <a:gd name="connsiteY3" fmla="*/ 45717 h 1001545"/>
                  <a:gd name="connsiteX4" fmla="*/ 861627 w 960523"/>
                  <a:gd name="connsiteY4" fmla="*/ 45832 h 1001545"/>
                  <a:gd name="connsiteX5" fmla="*/ 960523 w 960523"/>
                  <a:gd name="connsiteY5" fmla="*/ 195032 h 1001545"/>
                  <a:gd name="connsiteX6" fmla="*/ 960523 w 960523"/>
                  <a:gd name="connsiteY6" fmla="*/ 1001545 h 1001545"/>
                  <a:gd name="connsiteX7" fmla="*/ 636673 w 960523"/>
                  <a:gd name="connsiteY7" fmla="*/ 1001545 h 1001545"/>
                  <a:gd name="connsiteX8" fmla="*/ 636673 w 960523"/>
                  <a:gd name="connsiteY8" fmla="*/ 359354 h 1001545"/>
                  <a:gd name="connsiteX9" fmla="*/ 0 w 960523"/>
                  <a:gd name="connsiteY9" fmla="*/ 342962 h 1001545"/>
                  <a:gd name="connsiteX0" fmla="*/ 287726 w 960523"/>
                  <a:gd name="connsiteY0" fmla="*/ 0 h 1019382"/>
                  <a:gd name="connsiteX1" fmla="*/ 791470 w 960523"/>
                  <a:gd name="connsiteY1" fmla="*/ 46991 h 1019382"/>
                  <a:gd name="connsiteX2" fmla="*/ 855734 w 960523"/>
                  <a:gd name="connsiteY2" fmla="*/ 59965 h 1019382"/>
                  <a:gd name="connsiteX3" fmla="*/ 861057 w 960523"/>
                  <a:gd name="connsiteY3" fmla="*/ 63554 h 1019382"/>
                  <a:gd name="connsiteX4" fmla="*/ 861627 w 960523"/>
                  <a:gd name="connsiteY4" fmla="*/ 63669 h 1019382"/>
                  <a:gd name="connsiteX5" fmla="*/ 960523 w 960523"/>
                  <a:gd name="connsiteY5" fmla="*/ 212869 h 1019382"/>
                  <a:gd name="connsiteX6" fmla="*/ 960523 w 960523"/>
                  <a:gd name="connsiteY6" fmla="*/ 1019382 h 1019382"/>
                  <a:gd name="connsiteX7" fmla="*/ 636673 w 960523"/>
                  <a:gd name="connsiteY7" fmla="*/ 1019382 h 1019382"/>
                  <a:gd name="connsiteX8" fmla="*/ 636673 w 960523"/>
                  <a:gd name="connsiteY8" fmla="*/ 377191 h 1019382"/>
                  <a:gd name="connsiteX9" fmla="*/ 0 w 960523"/>
                  <a:gd name="connsiteY9" fmla="*/ 360799 h 1019382"/>
                  <a:gd name="connsiteX0" fmla="*/ 312295 w 960523"/>
                  <a:gd name="connsiteY0" fmla="*/ 0 h 1032441"/>
                  <a:gd name="connsiteX1" fmla="*/ 791470 w 960523"/>
                  <a:gd name="connsiteY1" fmla="*/ 60050 h 1032441"/>
                  <a:gd name="connsiteX2" fmla="*/ 855734 w 960523"/>
                  <a:gd name="connsiteY2" fmla="*/ 73024 h 1032441"/>
                  <a:gd name="connsiteX3" fmla="*/ 861057 w 960523"/>
                  <a:gd name="connsiteY3" fmla="*/ 76613 h 1032441"/>
                  <a:gd name="connsiteX4" fmla="*/ 861627 w 960523"/>
                  <a:gd name="connsiteY4" fmla="*/ 76728 h 1032441"/>
                  <a:gd name="connsiteX5" fmla="*/ 960523 w 960523"/>
                  <a:gd name="connsiteY5" fmla="*/ 225928 h 1032441"/>
                  <a:gd name="connsiteX6" fmla="*/ 960523 w 960523"/>
                  <a:gd name="connsiteY6" fmla="*/ 1032441 h 1032441"/>
                  <a:gd name="connsiteX7" fmla="*/ 636673 w 960523"/>
                  <a:gd name="connsiteY7" fmla="*/ 1032441 h 1032441"/>
                  <a:gd name="connsiteX8" fmla="*/ 636673 w 960523"/>
                  <a:gd name="connsiteY8" fmla="*/ 390250 h 1032441"/>
                  <a:gd name="connsiteX9" fmla="*/ 0 w 960523"/>
                  <a:gd name="connsiteY9" fmla="*/ 373858 h 1032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0523" h="1032441">
                    <a:moveTo>
                      <a:pt x="312295" y="0"/>
                    </a:moveTo>
                    <a:lnTo>
                      <a:pt x="791470" y="60050"/>
                    </a:lnTo>
                    <a:cubicBezTo>
                      <a:pt x="814266" y="60050"/>
                      <a:pt x="835982" y="64670"/>
                      <a:pt x="855734" y="73024"/>
                    </a:cubicBezTo>
                    <a:lnTo>
                      <a:pt x="861057" y="76613"/>
                    </a:lnTo>
                    <a:lnTo>
                      <a:pt x="861627" y="76728"/>
                    </a:lnTo>
                    <a:cubicBezTo>
                      <a:pt x="919744" y="101309"/>
                      <a:pt x="960523" y="158856"/>
                      <a:pt x="960523" y="225928"/>
                    </a:cubicBezTo>
                    <a:lnTo>
                      <a:pt x="960523" y="1032441"/>
                    </a:lnTo>
                    <a:lnTo>
                      <a:pt x="636673" y="1032441"/>
                    </a:lnTo>
                    <a:lnTo>
                      <a:pt x="636673" y="390250"/>
                    </a:lnTo>
                    <a:cubicBezTo>
                      <a:pt x="433365" y="390998"/>
                      <a:pt x="28578" y="375320"/>
                      <a:pt x="0" y="37385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7914860" y="4619980"/>
            <a:ext cx="2020178" cy="1811393"/>
            <a:chOff x="7914860" y="4619980"/>
            <a:chExt cx="2020178" cy="1811393"/>
          </a:xfrm>
        </p:grpSpPr>
        <p:grpSp>
          <p:nvGrpSpPr>
            <p:cNvPr id="2242" name="グループ化 2241"/>
            <p:cNvGrpSpPr/>
            <p:nvPr/>
          </p:nvGrpSpPr>
          <p:grpSpPr>
            <a:xfrm>
              <a:off x="8211251" y="4659287"/>
              <a:ext cx="962709" cy="1661498"/>
              <a:chOff x="6737663" y="993624"/>
              <a:chExt cx="962709" cy="1661498"/>
            </a:xfrm>
          </p:grpSpPr>
          <p:sp>
            <p:nvSpPr>
              <p:cNvPr id="2244" name="台形 2243"/>
              <p:cNvSpPr/>
              <p:nvPr/>
            </p:nvSpPr>
            <p:spPr>
              <a:xfrm>
                <a:off x="7091117" y="1888083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45" name="台形 2244"/>
              <p:cNvSpPr/>
              <p:nvPr/>
            </p:nvSpPr>
            <p:spPr>
              <a:xfrm rot="10800000">
                <a:off x="7047193" y="2039168"/>
                <a:ext cx="356402" cy="615951"/>
              </a:xfrm>
              <a:prstGeom prst="trapezoid">
                <a:avLst>
                  <a:gd name="adj" fmla="val 37172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46" name="台形 2245"/>
              <p:cNvSpPr/>
              <p:nvPr/>
            </p:nvSpPr>
            <p:spPr>
              <a:xfrm rot="10800000" flipV="1">
                <a:off x="7152467" y="2111723"/>
                <a:ext cx="148236" cy="543396"/>
              </a:xfrm>
              <a:prstGeom prst="trapezoid">
                <a:avLst>
                  <a:gd name="adj" fmla="val 3211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47" name="フリーフォーム 2246"/>
              <p:cNvSpPr/>
              <p:nvPr/>
            </p:nvSpPr>
            <p:spPr>
              <a:xfrm>
                <a:off x="6832093" y="2039171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48" name="台形 2247"/>
              <p:cNvSpPr/>
              <p:nvPr/>
            </p:nvSpPr>
            <p:spPr>
              <a:xfrm rot="10800000">
                <a:off x="7152467" y="2011049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49" name="平行四辺形 2248"/>
              <p:cNvSpPr/>
              <p:nvPr/>
            </p:nvSpPr>
            <p:spPr>
              <a:xfrm>
                <a:off x="7045414" y="201105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50" name="平行四辺形 2249"/>
              <p:cNvSpPr/>
              <p:nvPr/>
            </p:nvSpPr>
            <p:spPr>
              <a:xfrm flipH="1">
                <a:off x="7225394" y="201105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51" name="平行四辺形 14"/>
              <p:cNvSpPr/>
              <p:nvPr/>
            </p:nvSpPr>
            <p:spPr>
              <a:xfrm flipH="1">
                <a:off x="6982309" y="203917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52" name="平行四辺形 14"/>
              <p:cNvSpPr/>
              <p:nvPr/>
            </p:nvSpPr>
            <p:spPr>
              <a:xfrm>
                <a:off x="7195433" y="203917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253" name="グループ化 2252"/>
              <p:cNvGrpSpPr/>
              <p:nvPr/>
            </p:nvGrpSpPr>
            <p:grpSpPr>
              <a:xfrm rot="20700000">
                <a:off x="6737663" y="1500880"/>
                <a:ext cx="179667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266" name="円/楕円 77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67" name="円/楕円 77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54" name="グループ化 2253"/>
              <p:cNvGrpSpPr/>
              <p:nvPr/>
            </p:nvGrpSpPr>
            <p:grpSpPr>
              <a:xfrm rot="900000" flipH="1">
                <a:off x="7520705" y="1500881"/>
                <a:ext cx="179667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264" name="円/楕円 776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65" name="円/楕円 777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255" name="円/楕円 765"/>
              <p:cNvSpPr/>
              <p:nvPr/>
            </p:nvSpPr>
            <p:spPr>
              <a:xfrm>
                <a:off x="6832510" y="1202753"/>
                <a:ext cx="773015" cy="76181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56" name="円柱 2255"/>
              <p:cNvSpPr/>
              <p:nvPr/>
            </p:nvSpPr>
            <p:spPr bwMode="auto">
              <a:xfrm>
                <a:off x="7024958" y="1033092"/>
                <a:ext cx="384429" cy="269096"/>
              </a:xfrm>
              <a:prstGeom prst="ca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57" name="ひし形 2256"/>
              <p:cNvSpPr/>
              <p:nvPr/>
            </p:nvSpPr>
            <p:spPr bwMode="auto">
              <a:xfrm>
                <a:off x="6876522" y="993624"/>
                <a:ext cx="679978" cy="182564"/>
              </a:xfrm>
              <a:prstGeom prst="diamon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58" name="台形 1793"/>
              <p:cNvSpPr/>
              <p:nvPr/>
            </p:nvSpPr>
            <p:spPr bwMode="auto">
              <a:xfrm>
                <a:off x="7092824" y="1710044"/>
                <a:ext cx="252387" cy="95900"/>
              </a:xfrm>
              <a:custGeom>
                <a:avLst/>
                <a:gdLst>
                  <a:gd name="connsiteX0" fmla="*/ 0 w 252387"/>
                  <a:gd name="connsiteY0" fmla="*/ 73926 h 73926"/>
                  <a:gd name="connsiteX1" fmla="*/ 68012 w 252387"/>
                  <a:gd name="connsiteY1" fmla="*/ 0 h 73926"/>
                  <a:gd name="connsiteX2" fmla="*/ 184375 w 252387"/>
                  <a:gd name="connsiteY2" fmla="*/ 0 h 73926"/>
                  <a:gd name="connsiteX3" fmla="*/ 252387 w 252387"/>
                  <a:gd name="connsiteY3" fmla="*/ 73926 h 73926"/>
                  <a:gd name="connsiteX4" fmla="*/ 0 w 252387"/>
                  <a:gd name="connsiteY4" fmla="*/ 73926 h 73926"/>
                  <a:gd name="connsiteX0" fmla="*/ 0 w 252387"/>
                  <a:gd name="connsiteY0" fmla="*/ 73926 h 73926"/>
                  <a:gd name="connsiteX1" fmla="*/ 68012 w 252387"/>
                  <a:gd name="connsiteY1" fmla="*/ 0 h 73926"/>
                  <a:gd name="connsiteX2" fmla="*/ 184375 w 252387"/>
                  <a:gd name="connsiteY2" fmla="*/ 0 h 73926"/>
                  <a:gd name="connsiteX3" fmla="*/ 252387 w 252387"/>
                  <a:gd name="connsiteY3" fmla="*/ 73926 h 73926"/>
                  <a:gd name="connsiteX4" fmla="*/ 125221 w 252387"/>
                  <a:gd name="connsiteY4" fmla="*/ 73036 h 73926"/>
                  <a:gd name="connsiteX5" fmla="*/ 0 w 252387"/>
                  <a:gd name="connsiteY5" fmla="*/ 73926 h 73926"/>
                  <a:gd name="connsiteX0" fmla="*/ 0 w 252387"/>
                  <a:gd name="connsiteY0" fmla="*/ 73926 h 95896"/>
                  <a:gd name="connsiteX1" fmla="*/ 68012 w 252387"/>
                  <a:gd name="connsiteY1" fmla="*/ 0 h 95896"/>
                  <a:gd name="connsiteX2" fmla="*/ 184375 w 252387"/>
                  <a:gd name="connsiteY2" fmla="*/ 0 h 95896"/>
                  <a:gd name="connsiteX3" fmla="*/ 252387 w 252387"/>
                  <a:gd name="connsiteY3" fmla="*/ 73926 h 95896"/>
                  <a:gd name="connsiteX4" fmla="*/ 125221 w 252387"/>
                  <a:gd name="connsiteY4" fmla="*/ 95896 h 95896"/>
                  <a:gd name="connsiteX5" fmla="*/ 0 w 252387"/>
                  <a:gd name="connsiteY5" fmla="*/ 73926 h 95896"/>
                  <a:gd name="connsiteX0" fmla="*/ 0 w 252387"/>
                  <a:gd name="connsiteY0" fmla="*/ 73926 h 95900"/>
                  <a:gd name="connsiteX1" fmla="*/ 68012 w 252387"/>
                  <a:gd name="connsiteY1" fmla="*/ 0 h 95900"/>
                  <a:gd name="connsiteX2" fmla="*/ 184375 w 252387"/>
                  <a:gd name="connsiteY2" fmla="*/ 0 h 95900"/>
                  <a:gd name="connsiteX3" fmla="*/ 252387 w 252387"/>
                  <a:gd name="connsiteY3" fmla="*/ 73926 h 95900"/>
                  <a:gd name="connsiteX4" fmla="*/ 125221 w 252387"/>
                  <a:gd name="connsiteY4" fmla="*/ 95896 h 95900"/>
                  <a:gd name="connsiteX5" fmla="*/ 0 w 252387"/>
                  <a:gd name="connsiteY5" fmla="*/ 73926 h 9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387" h="95900">
                    <a:moveTo>
                      <a:pt x="0" y="73926"/>
                    </a:moveTo>
                    <a:lnTo>
                      <a:pt x="68012" y="0"/>
                    </a:lnTo>
                    <a:lnTo>
                      <a:pt x="184375" y="0"/>
                    </a:lnTo>
                    <a:lnTo>
                      <a:pt x="252387" y="73926"/>
                    </a:lnTo>
                    <a:cubicBezTo>
                      <a:pt x="209998" y="81249"/>
                      <a:pt x="201251" y="95599"/>
                      <a:pt x="125221" y="95896"/>
                    </a:cubicBezTo>
                    <a:cubicBezTo>
                      <a:pt x="49191" y="96193"/>
                      <a:pt x="41740" y="81249"/>
                      <a:pt x="0" y="7392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59" name="フリーフォーム 2258"/>
              <p:cNvSpPr/>
              <p:nvPr/>
            </p:nvSpPr>
            <p:spPr>
              <a:xfrm>
                <a:off x="7149665" y="1619013"/>
                <a:ext cx="156144" cy="114413"/>
              </a:xfrm>
              <a:custGeom>
                <a:avLst/>
                <a:gdLst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99566 w 199132"/>
                  <a:gd name="connsiteY10" fmla="*/ 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191006 w 199132"/>
                  <a:gd name="connsiteY10" fmla="*/ 9144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0" fmla="*/ 161002 w 199132"/>
                  <a:gd name="connsiteY0" fmla="*/ 0 h 145912"/>
                  <a:gd name="connsiteX1" fmla="*/ 165039 w 199132"/>
                  <a:gd name="connsiteY1" fmla="*/ 29864 h 145912"/>
                  <a:gd name="connsiteX2" fmla="*/ 169970 w 199132"/>
                  <a:gd name="connsiteY2" fmla="*/ 32091 h 145912"/>
                  <a:gd name="connsiteX3" fmla="*/ 199132 w 199132"/>
                  <a:gd name="connsiteY3" fmla="*/ 79237 h 145912"/>
                  <a:gd name="connsiteX4" fmla="*/ 99566 w 199132"/>
                  <a:gd name="connsiteY4" fmla="*/ 145912 h 145912"/>
                  <a:gd name="connsiteX5" fmla="*/ 0 w 199132"/>
                  <a:gd name="connsiteY5" fmla="*/ 79237 h 145912"/>
                  <a:gd name="connsiteX6" fmla="*/ 29162 w 199132"/>
                  <a:gd name="connsiteY6" fmla="*/ 32091 h 145912"/>
                  <a:gd name="connsiteX7" fmla="*/ 34093 w 199132"/>
                  <a:gd name="connsiteY7" fmla="*/ 29864 h 145912"/>
                  <a:gd name="connsiteX8" fmla="*/ 38131 w 199132"/>
                  <a:gd name="connsiteY8" fmla="*/ 0 h 14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132" h="145912">
                    <a:moveTo>
                      <a:pt x="161002" y="0"/>
                    </a:moveTo>
                    <a:lnTo>
                      <a:pt x="165039" y="29864"/>
                    </a:lnTo>
                    <a:lnTo>
                      <a:pt x="169970" y="32091"/>
                    </a:lnTo>
                    <a:cubicBezTo>
                      <a:pt x="187988" y="44156"/>
                      <a:pt x="199132" y="60825"/>
                      <a:pt x="199132" y="79237"/>
                    </a:cubicBezTo>
                    <a:cubicBezTo>
                      <a:pt x="199132" y="116061"/>
                      <a:pt x="154555" y="145912"/>
                      <a:pt x="99566" y="145912"/>
                    </a:cubicBezTo>
                    <a:cubicBezTo>
                      <a:pt x="44577" y="145912"/>
                      <a:pt x="0" y="116061"/>
                      <a:pt x="0" y="79237"/>
                    </a:cubicBezTo>
                    <a:cubicBezTo>
                      <a:pt x="0" y="60825"/>
                      <a:pt x="11144" y="44156"/>
                      <a:pt x="29162" y="32091"/>
                    </a:cubicBezTo>
                    <a:lnTo>
                      <a:pt x="34093" y="29864"/>
                    </a:lnTo>
                    <a:lnTo>
                      <a:pt x="38131" y="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60" name="楕円 2259"/>
              <p:cNvSpPr/>
              <p:nvPr/>
            </p:nvSpPr>
            <p:spPr bwMode="auto">
              <a:xfrm>
                <a:off x="6952536" y="1520810"/>
                <a:ext cx="86435" cy="116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61" name="楕円 2260"/>
              <p:cNvSpPr/>
              <p:nvPr/>
            </p:nvSpPr>
            <p:spPr bwMode="auto">
              <a:xfrm>
                <a:off x="7415451" y="1520810"/>
                <a:ext cx="86435" cy="116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62" name="月 2261"/>
              <p:cNvSpPr/>
              <p:nvPr/>
            </p:nvSpPr>
            <p:spPr bwMode="auto">
              <a:xfrm rot="5400000">
                <a:off x="6962481" y="1359953"/>
                <a:ext cx="66543" cy="152934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63" name="月 2262"/>
              <p:cNvSpPr/>
              <p:nvPr/>
            </p:nvSpPr>
            <p:spPr bwMode="auto">
              <a:xfrm rot="5400000">
                <a:off x="7427301" y="1359954"/>
                <a:ext cx="66543" cy="152934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411" name="グループ化 2410"/>
            <p:cNvGrpSpPr/>
            <p:nvPr/>
          </p:nvGrpSpPr>
          <p:grpSpPr>
            <a:xfrm>
              <a:off x="7914860" y="5851992"/>
              <a:ext cx="642577" cy="579381"/>
              <a:chOff x="390973" y="5305386"/>
              <a:chExt cx="642577" cy="579381"/>
            </a:xfrm>
          </p:grpSpPr>
          <p:sp>
            <p:nvSpPr>
              <p:cNvPr id="2412" name="フリーフォーム 2411"/>
              <p:cNvSpPr/>
              <p:nvPr/>
            </p:nvSpPr>
            <p:spPr>
              <a:xfrm rot="610876">
                <a:off x="773041" y="5633703"/>
                <a:ext cx="260509" cy="251064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13" name="フリーフォーム 2412"/>
              <p:cNvSpPr/>
              <p:nvPr/>
            </p:nvSpPr>
            <p:spPr>
              <a:xfrm rot="19800000">
                <a:off x="390973" y="5305386"/>
                <a:ext cx="631838" cy="484836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1180 w 988339"/>
                  <a:gd name="connsiteY0" fmla="*/ 32158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02034 w 988339"/>
                  <a:gd name="connsiteY0" fmla="*/ 31867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5541 w 988339"/>
                  <a:gd name="connsiteY0" fmla="*/ 337868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695541 w 988339"/>
                  <a:gd name="connsiteY0" fmla="*/ 337868 h 758394"/>
                  <a:gd name="connsiteX1" fmla="*/ 482724 w 988339"/>
                  <a:gd name="connsiteY1" fmla="*/ 323404 h 758394"/>
                  <a:gd name="connsiteX2" fmla="*/ 701228 w 988339"/>
                  <a:gd name="connsiteY2" fmla="*/ 617809 h 758394"/>
                  <a:gd name="connsiteX3" fmla="*/ 372743 w 988339"/>
                  <a:gd name="connsiteY3" fmla="*/ 758395 h 758394"/>
                  <a:gd name="connsiteX4" fmla="*/ 32415 w 988339"/>
                  <a:gd name="connsiteY4" fmla="*/ 268681 h 758394"/>
                  <a:gd name="connsiteX5" fmla="*/ 66468 w 988339"/>
                  <a:gd name="connsiteY5" fmla="*/ 38560 h 758394"/>
                  <a:gd name="connsiteX6" fmla="*/ 90192 w 988339"/>
                  <a:gd name="connsiteY6" fmla="*/ 27412 h 758394"/>
                  <a:gd name="connsiteX7" fmla="*/ 112002 w 988339"/>
                  <a:gd name="connsiteY7" fmla="*/ 12707 h 758394"/>
                  <a:gd name="connsiteX8" fmla="*/ 174944 w 988339"/>
                  <a:gd name="connsiteY8" fmla="*/ 0 h 758394"/>
                  <a:gd name="connsiteX9" fmla="*/ 988339 w 988339"/>
                  <a:gd name="connsiteY9" fmla="*/ 0 h 75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88339" h="758394">
                    <a:moveTo>
                      <a:pt x="695541" y="337868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372743" y="758395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988339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631" name="グループ化 630"/>
            <p:cNvGrpSpPr/>
            <p:nvPr/>
          </p:nvGrpSpPr>
          <p:grpSpPr>
            <a:xfrm>
              <a:off x="9016818" y="4619980"/>
              <a:ext cx="918220" cy="1537782"/>
              <a:chOff x="1481891" y="4613784"/>
              <a:chExt cx="918220" cy="1537782"/>
            </a:xfrm>
          </p:grpSpPr>
          <p:grpSp>
            <p:nvGrpSpPr>
              <p:cNvPr id="632" name="グループ化 631"/>
              <p:cNvGrpSpPr/>
              <p:nvPr/>
            </p:nvGrpSpPr>
            <p:grpSpPr>
              <a:xfrm>
                <a:off x="2058677" y="4613784"/>
                <a:ext cx="341434" cy="1052109"/>
                <a:chOff x="2058677" y="4613784"/>
                <a:chExt cx="341434" cy="1052109"/>
              </a:xfrm>
            </p:grpSpPr>
            <p:sp>
              <p:nvSpPr>
                <p:cNvPr id="634" name="台形 633"/>
                <p:cNvSpPr/>
                <p:nvPr/>
              </p:nvSpPr>
              <p:spPr bwMode="auto">
                <a:xfrm>
                  <a:off x="2240758" y="4613784"/>
                  <a:ext cx="45719" cy="987012"/>
                </a:xfrm>
                <a:prstGeom prst="trapezoid">
                  <a:avLst/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35" name="角丸四角形 634"/>
                <p:cNvSpPr/>
                <p:nvPr/>
              </p:nvSpPr>
              <p:spPr>
                <a:xfrm rot="4932489">
                  <a:off x="2056529" y="5397763"/>
                  <a:ext cx="270278" cy="2659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636" name="グループ化 635"/>
                <p:cNvGrpSpPr/>
                <p:nvPr/>
              </p:nvGrpSpPr>
              <p:grpSpPr>
                <a:xfrm rot="1332489">
                  <a:off x="2140650" y="5372144"/>
                  <a:ext cx="259461" cy="273253"/>
                  <a:chOff x="2214840" y="1812522"/>
                  <a:chExt cx="733288" cy="772269"/>
                </a:xfrm>
              </p:grpSpPr>
              <p:grpSp>
                <p:nvGrpSpPr>
                  <p:cNvPr id="637" name="グループ化 636"/>
                  <p:cNvGrpSpPr/>
                  <p:nvPr/>
                </p:nvGrpSpPr>
                <p:grpSpPr>
                  <a:xfrm rot="3600000">
                    <a:off x="2300538" y="1937202"/>
                    <a:ext cx="772269" cy="522910"/>
                    <a:chOff x="2624981" y="5893662"/>
                    <a:chExt cx="772269" cy="522910"/>
                  </a:xfrm>
                </p:grpSpPr>
                <p:sp>
                  <p:nvSpPr>
                    <p:cNvPr id="640" name="角丸四角形 639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41" name="角丸四角形 640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42" name="角丸四角形 641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43" name="角丸四角形 642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44" name="角丸四角形 643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45" name="角丸四角形 644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46" name="角丸四角形 645"/>
                    <p:cNvSpPr/>
                    <p:nvPr/>
                  </p:nvSpPr>
                  <p:spPr>
                    <a:xfrm rot="5400000">
                      <a:off x="2498941" y="606240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47" name="角丸四角形 646"/>
                    <p:cNvSpPr/>
                    <p:nvPr/>
                  </p:nvSpPr>
                  <p:spPr>
                    <a:xfrm rot="5400000">
                      <a:off x="2489496" y="6029147"/>
                      <a:ext cx="474580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638" name="角丸四角形 637"/>
                  <p:cNvSpPr/>
                  <p:nvPr/>
                </p:nvSpPr>
                <p:spPr>
                  <a:xfrm rot="2732390">
                    <a:off x="2153891" y="1936304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39" name="角丸四角形 638"/>
                  <p:cNvSpPr/>
                  <p:nvPr/>
                </p:nvSpPr>
                <p:spPr>
                  <a:xfrm rot="2732390">
                    <a:off x="2128437" y="1913445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633" name="フリーフォーム 632"/>
              <p:cNvSpPr/>
              <p:nvPr/>
            </p:nvSpPr>
            <p:spPr>
              <a:xfrm rot="12600000" flipH="1">
                <a:off x="1481891" y="5463242"/>
                <a:ext cx="620423" cy="688324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  <a:gd name="connsiteX0" fmla="*/ 133177 w 827989"/>
                  <a:gd name="connsiteY0" fmla="*/ 0 h 1004846"/>
                  <a:gd name="connsiteX1" fmla="*/ 658936 w 827989"/>
                  <a:gd name="connsiteY1" fmla="*/ 32455 h 1004846"/>
                  <a:gd name="connsiteX2" fmla="*/ 723200 w 827989"/>
                  <a:gd name="connsiteY2" fmla="*/ 45429 h 1004846"/>
                  <a:gd name="connsiteX3" fmla="*/ 728523 w 827989"/>
                  <a:gd name="connsiteY3" fmla="*/ 49018 h 1004846"/>
                  <a:gd name="connsiteX4" fmla="*/ 729093 w 827989"/>
                  <a:gd name="connsiteY4" fmla="*/ 49133 h 1004846"/>
                  <a:gd name="connsiteX5" fmla="*/ 827989 w 827989"/>
                  <a:gd name="connsiteY5" fmla="*/ 198333 h 1004846"/>
                  <a:gd name="connsiteX6" fmla="*/ 827989 w 827989"/>
                  <a:gd name="connsiteY6" fmla="*/ 1004846 h 1004846"/>
                  <a:gd name="connsiteX7" fmla="*/ 504139 w 827989"/>
                  <a:gd name="connsiteY7" fmla="*/ 1004846 h 1004846"/>
                  <a:gd name="connsiteX8" fmla="*/ 504139 w 827989"/>
                  <a:gd name="connsiteY8" fmla="*/ 362655 h 1004846"/>
                  <a:gd name="connsiteX9" fmla="*/ 0 w 827989"/>
                  <a:gd name="connsiteY9" fmla="*/ 350195 h 1004846"/>
                  <a:gd name="connsiteX0" fmla="*/ 265711 w 960523"/>
                  <a:gd name="connsiteY0" fmla="*/ 0 h 1004846"/>
                  <a:gd name="connsiteX1" fmla="*/ 791470 w 960523"/>
                  <a:gd name="connsiteY1" fmla="*/ 32455 h 1004846"/>
                  <a:gd name="connsiteX2" fmla="*/ 855734 w 960523"/>
                  <a:gd name="connsiteY2" fmla="*/ 45429 h 1004846"/>
                  <a:gd name="connsiteX3" fmla="*/ 861057 w 960523"/>
                  <a:gd name="connsiteY3" fmla="*/ 49018 h 1004846"/>
                  <a:gd name="connsiteX4" fmla="*/ 861627 w 960523"/>
                  <a:gd name="connsiteY4" fmla="*/ 49133 h 1004846"/>
                  <a:gd name="connsiteX5" fmla="*/ 960523 w 960523"/>
                  <a:gd name="connsiteY5" fmla="*/ 198333 h 1004846"/>
                  <a:gd name="connsiteX6" fmla="*/ 960523 w 960523"/>
                  <a:gd name="connsiteY6" fmla="*/ 1004846 h 1004846"/>
                  <a:gd name="connsiteX7" fmla="*/ 636673 w 960523"/>
                  <a:gd name="connsiteY7" fmla="*/ 1004846 h 1004846"/>
                  <a:gd name="connsiteX8" fmla="*/ 636673 w 960523"/>
                  <a:gd name="connsiteY8" fmla="*/ 362655 h 1004846"/>
                  <a:gd name="connsiteX9" fmla="*/ 0 w 960523"/>
                  <a:gd name="connsiteY9" fmla="*/ 346263 h 1004846"/>
                  <a:gd name="connsiteX0" fmla="*/ 350078 w 960523"/>
                  <a:gd name="connsiteY0" fmla="*/ 0 h 1001545"/>
                  <a:gd name="connsiteX1" fmla="*/ 791470 w 960523"/>
                  <a:gd name="connsiteY1" fmla="*/ 29154 h 1001545"/>
                  <a:gd name="connsiteX2" fmla="*/ 855734 w 960523"/>
                  <a:gd name="connsiteY2" fmla="*/ 42128 h 1001545"/>
                  <a:gd name="connsiteX3" fmla="*/ 861057 w 960523"/>
                  <a:gd name="connsiteY3" fmla="*/ 45717 h 1001545"/>
                  <a:gd name="connsiteX4" fmla="*/ 861627 w 960523"/>
                  <a:gd name="connsiteY4" fmla="*/ 45832 h 1001545"/>
                  <a:gd name="connsiteX5" fmla="*/ 960523 w 960523"/>
                  <a:gd name="connsiteY5" fmla="*/ 195032 h 1001545"/>
                  <a:gd name="connsiteX6" fmla="*/ 960523 w 960523"/>
                  <a:gd name="connsiteY6" fmla="*/ 1001545 h 1001545"/>
                  <a:gd name="connsiteX7" fmla="*/ 636673 w 960523"/>
                  <a:gd name="connsiteY7" fmla="*/ 1001545 h 1001545"/>
                  <a:gd name="connsiteX8" fmla="*/ 636673 w 960523"/>
                  <a:gd name="connsiteY8" fmla="*/ 359354 h 1001545"/>
                  <a:gd name="connsiteX9" fmla="*/ 0 w 960523"/>
                  <a:gd name="connsiteY9" fmla="*/ 342962 h 1001545"/>
                  <a:gd name="connsiteX0" fmla="*/ 287726 w 960523"/>
                  <a:gd name="connsiteY0" fmla="*/ 0 h 1019382"/>
                  <a:gd name="connsiteX1" fmla="*/ 791470 w 960523"/>
                  <a:gd name="connsiteY1" fmla="*/ 46991 h 1019382"/>
                  <a:gd name="connsiteX2" fmla="*/ 855734 w 960523"/>
                  <a:gd name="connsiteY2" fmla="*/ 59965 h 1019382"/>
                  <a:gd name="connsiteX3" fmla="*/ 861057 w 960523"/>
                  <a:gd name="connsiteY3" fmla="*/ 63554 h 1019382"/>
                  <a:gd name="connsiteX4" fmla="*/ 861627 w 960523"/>
                  <a:gd name="connsiteY4" fmla="*/ 63669 h 1019382"/>
                  <a:gd name="connsiteX5" fmla="*/ 960523 w 960523"/>
                  <a:gd name="connsiteY5" fmla="*/ 212869 h 1019382"/>
                  <a:gd name="connsiteX6" fmla="*/ 960523 w 960523"/>
                  <a:gd name="connsiteY6" fmla="*/ 1019382 h 1019382"/>
                  <a:gd name="connsiteX7" fmla="*/ 636673 w 960523"/>
                  <a:gd name="connsiteY7" fmla="*/ 1019382 h 1019382"/>
                  <a:gd name="connsiteX8" fmla="*/ 636673 w 960523"/>
                  <a:gd name="connsiteY8" fmla="*/ 377191 h 1019382"/>
                  <a:gd name="connsiteX9" fmla="*/ 0 w 960523"/>
                  <a:gd name="connsiteY9" fmla="*/ 360799 h 1019382"/>
                  <a:gd name="connsiteX0" fmla="*/ 331466 w 960523"/>
                  <a:gd name="connsiteY0" fmla="*/ 0 h 1065646"/>
                  <a:gd name="connsiteX1" fmla="*/ 791470 w 960523"/>
                  <a:gd name="connsiteY1" fmla="*/ 93255 h 1065646"/>
                  <a:gd name="connsiteX2" fmla="*/ 855734 w 960523"/>
                  <a:gd name="connsiteY2" fmla="*/ 106229 h 1065646"/>
                  <a:gd name="connsiteX3" fmla="*/ 861057 w 960523"/>
                  <a:gd name="connsiteY3" fmla="*/ 109818 h 1065646"/>
                  <a:gd name="connsiteX4" fmla="*/ 861627 w 960523"/>
                  <a:gd name="connsiteY4" fmla="*/ 109933 h 1065646"/>
                  <a:gd name="connsiteX5" fmla="*/ 960523 w 960523"/>
                  <a:gd name="connsiteY5" fmla="*/ 259133 h 1065646"/>
                  <a:gd name="connsiteX6" fmla="*/ 960523 w 960523"/>
                  <a:gd name="connsiteY6" fmla="*/ 1065646 h 1065646"/>
                  <a:gd name="connsiteX7" fmla="*/ 636673 w 960523"/>
                  <a:gd name="connsiteY7" fmla="*/ 1065646 h 1065646"/>
                  <a:gd name="connsiteX8" fmla="*/ 636673 w 960523"/>
                  <a:gd name="connsiteY8" fmla="*/ 423455 h 1065646"/>
                  <a:gd name="connsiteX9" fmla="*/ 0 w 960523"/>
                  <a:gd name="connsiteY9" fmla="*/ 407063 h 1065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0523" h="1065646">
                    <a:moveTo>
                      <a:pt x="331466" y="0"/>
                    </a:moveTo>
                    <a:lnTo>
                      <a:pt x="791470" y="93255"/>
                    </a:lnTo>
                    <a:cubicBezTo>
                      <a:pt x="814266" y="93255"/>
                      <a:pt x="835982" y="97875"/>
                      <a:pt x="855734" y="106229"/>
                    </a:cubicBezTo>
                    <a:lnTo>
                      <a:pt x="861057" y="109818"/>
                    </a:lnTo>
                    <a:lnTo>
                      <a:pt x="861627" y="109933"/>
                    </a:lnTo>
                    <a:cubicBezTo>
                      <a:pt x="919744" y="134514"/>
                      <a:pt x="960523" y="192061"/>
                      <a:pt x="960523" y="259133"/>
                    </a:cubicBezTo>
                    <a:lnTo>
                      <a:pt x="960523" y="1065646"/>
                    </a:lnTo>
                    <a:lnTo>
                      <a:pt x="636673" y="1065646"/>
                    </a:lnTo>
                    <a:lnTo>
                      <a:pt x="636673" y="423455"/>
                    </a:lnTo>
                    <a:cubicBezTo>
                      <a:pt x="433365" y="424203"/>
                      <a:pt x="28578" y="408525"/>
                      <a:pt x="0" y="407063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8" name="グループ化 17"/>
          <p:cNvGrpSpPr/>
          <p:nvPr/>
        </p:nvGrpSpPr>
        <p:grpSpPr>
          <a:xfrm>
            <a:off x="680695" y="2859440"/>
            <a:ext cx="1749402" cy="1614248"/>
            <a:chOff x="680695" y="2859440"/>
            <a:chExt cx="1749402" cy="1614248"/>
          </a:xfrm>
        </p:grpSpPr>
        <p:grpSp>
          <p:nvGrpSpPr>
            <p:cNvPr id="1974" name="グループ化 1973"/>
            <p:cNvGrpSpPr/>
            <p:nvPr/>
          </p:nvGrpSpPr>
          <p:grpSpPr>
            <a:xfrm>
              <a:off x="680695" y="2859440"/>
              <a:ext cx="952373" cy="1530862"/>
              <a:chOff x="1470787" y="1129257"/>
              <a:chExt cx="952373" cy="1530862"/>
            </a:xfrm>
          </p:grpSpPr>
          <p:sp>
            <p:nvSpPr>
              <p:cNvPr id="1975" name="台形 1974"/>
              <p:cNvSpPr/>
              <p:nvPr/>
            </p:nvSpPr>
            <p:spPr>
              <a:xfrm>
                <a:off x="1470787" y="2144836"/>
                <a:ext cx="861382" cy="515280"/>
              </a:xfrm>
              <a:custGeom>
                <a:avLst/>
                <a:gdLst>
                  <a:gd name="connsiteX0" fmla="*/ 0 w 1011242"/>
                  <a:gd name="connsiteY0" fmla="*/ 515280 h 515280"/>
                  <a:gd name="connsiteX1" fmla="*/ 122951 w 1011242"/>
                  <a:gd name="connsiteY1" fmla="*/ 0 h 515280"/>
                  <a:gd name="connsiteX2" fmla="*/ 888291 w 1011242"/>
                  <a:gd name="connsiteY2" fmla="*/ 0 h 515280"/>
                  <a:gd name="connsiteX3" fmla="*/ 1011242 w 1011242"/>
                  <a:gd name="connsiteY3" fmla="*/ 515280 h 515280"/>
                  <a:gd name="connsiteX4" fmla="*/ 0 w 1011242"/>
                  <a:gd name="connsiteY4" fmla="*/ 515280 h 515280"/>
                  <a:gd name="connsiteX0" fmla="*/ 0 w 888291"/>
                  <a:gd name="connsiteY0" fmla="*/ 515280 h 515280"/>
                  <a:gd name="connsiteX1" fmla="*/ 122951 w 888291"/>
                  <a:gd name="connsiteY1" fmla="*/ 0 h 515280"/>
                  <a:gd name="connsiteX2" fmla="*/ 888291 w 888291"/>
                  <a:gd name="connsiteY2" fmla="*/ 0 h 515280"/>
                  <a:gd name="connsiteX3" fmla="*/ 861382 w 888291"/>
                  <a:gd name="connsiteY3" fmla="*/ 512740 h 515280"/>
                  <a:gd name="connsiteX4" fmla="*/ 0 w 888291"/>
                  <a:gd name="connsiteY4" fmla="*/ 515280 h 515280"/>
                  <a:gd name="connsiteX0" fmla="*/ 0 w 861382"/>
                  <a:gd name="connsiteY0" fmla="*/ 515280 h 515280"/>
                  <a:gd name="connsiteX1" fmla="*/ 122951 w 861382"/>
                  <a:gd name="connsiteY1" fmla="*/ 0 h 515280"/>
                  <a:gd name="connsiteX2" fmla="*/ 855271 w 861382"/>
                  <a:gd name="connsiteY2" fmla="*/ 0 h 515280"/>
                  <a:gd name="connsiteX3" fmla="*/ 861382 w 861382"/>
                  <a:gd name="connsiteY3" fmla="*/ 512740 h 515280"/>
                  <a:gd name="connsiteX4" fmla="*/ 0 w 861382"/>
                  <a:gd name="connsiteY4" fmla="*/ 515280 h 51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1382" h="515280">
                    <a:moveTo>
                      <a:pt x="0" y="515280"/>
                    </a:moveTo>
                    <a:lnTo>
                      <a:pt x="122951" y="0"/>
                    </a:lnTo>
                    <a:lnTo>
                      <a:pt x="855271" y="0"/>
                    </a:lnTo>
                    <a:lnTo>
                      <a:pt x="861382" y="512740"/>
                    </a:lnTo>
                    <a:lnTo>
                      <a:pt x="0" y="51528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6" name="台形 1975"/>
              <p:cNvSpPr/>
              <p:nvPr/>
            </p:nvSpPr>
            <p:spPr>
              <a:xfrm>
                <a:off x="1852986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7" name="台形 1976"/>
              <p:cNvSpPr/>
              <p:nvPr/>
            </p:nvSpPr>
            <p:spPr>
              <a:xfrm rot="10800000">
                <a:off x="1798209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8" name="台形 1977"/>
              <p:cNvSpPr/>
              <p:nvPr/>
            </p:nvSpPr>
            <p:spPr>
              <a:xfrm rot="10800000" flipV="1">
                <a:off x="1903483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9" name="フリーフォーム 1978"/>
              <p:cNvSpPr/>
              <p:nvPr/>
            </p:nvSpPr>
            <p:spPr>
              <a:xfrm>
                <a:off x="1583109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0" name="台形 1979"/>
              <p:cNvSpPr/>
              <p:nvPr/>
            </p:nvSpPr>
            <p:spPr>
              <a:xfrm rot="10800000">
                <a:off x="1903483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1" name="平行四辺形 1980"/>
              <p:cNvSpPr/>
              <p:nvPr/>
            </p:nvSpPr>
            <p:spPr>
              <a:xfrm>
                <a:off x="179643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2" name="平行四辺形 1981"/>
              <p:cNvSpPr/>
              <p:nvPr/>
            </p:nvSpPr>
            <p:spPr>
              <a:xfrm flipH="1">
                <a:off x="197641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3" name="平行四辺形 14"/>
              <p:cNvSpPr/>
              <p:nvPr/>
            </p:nvSpPr>
            <p:spPr>
              <a:xfrm flipH="1">
                <a:off x="1733325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4" name="平行四辺形 14"/>
              <p:cNvSpPr/>
              <p:nvPr/>
            </p:nvSpPr>
            <p:spPr>
              <a:xfrm>
                <a:off x="1946449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5" name="フリーフォーム 1984"/>
              <p:cNvSpPr/>
              <p:nvPr/>
            </p:nvSpPr>
            <p:spPr bwMode="auto">
              <a:xfrm flipH="1">
                <a:off x="1995414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86" name="フリーフォーム 1985"/>
              <p:cNvSpPr/>
              <p:nvPr/>
            </p:nvSpPr>
            <p:spPr bwMode="auto">
              <a:xfrm>
                <a:off x="1548932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1987" name="グループ化 1986"/>
              <p:cNvGrpSpPr/>
              <p:nvPr/>
            </p:nvGrpSpPr>
            <p:grpSpPr>
              <a:xfrm>
                <a:off x="1552446" y="1485563"/>
                <a:ext cx="180674" cy="232292"/>
                <a:chOff x="1564361" y="1500881"/>
                <a:chExt cx="156844" cy="201655"/>
              </a:xfrm>
            </p:grpSpPr>
            <p:sp>
              <p:nvSpPr>
                <p:cNvPr id="2003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04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88" name="グループ化 1987"/>
              <p:cNvGrpSpPr/>
              <p:nvPr/>
            </p:nvGrpSpPr>
            <p:grpSpPr>
              <a:xfrm>
                <a:off x="2242486" y="1485563"/>
                <a:ext cx="180674" cy="232292"/>
                <a:chOff x="2254401" y="1500881"/>
                <a:chExt cx="156844" cy="201655"/>
              </a:xfrm>
            </p:grpSpPr>
            <p:sp>
              <p:nvSpPr>
                <p:cNvPr id="2001" name="円/楕円 699"/>
                <p:cNvSpPr/>
                <p:nvPr/>
              </p:nvSpPr>
              <p:spPr>
                <a:xfrm rot="900000" flipH="1">
                  <a:off x="225440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02" name="円/楕円 700"/>
                <p:cNvSpPr/>
                <p:nvPr/>
              </p:nvSpPr>
              <p:spPr>
                <a:xfrm rot="900000" flipH="1">
                  <a:off x="2282569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989" name="円/楕円 688"/>
              <p:cNvSpPr/>
              <p:nvPr/>
            </p:nvSpPr>
            <p:spPr>
              <a:xfrm>
                <a:off x="1655634" y="1158683"/>
                <a:ext cx="676086" cy="80588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90" name="楕円 1989"/>
              <p:cNvSpPr/>
              <p:nvPr/>
            </p:nvSpPr>
            <p:spPr bwMode="auto">
              <a:xfrm>
                <a:off x="1762849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91" name="楕円 1990"/>
              <p:cNvSpPr/>
              <p:nvPr/>
            </p:nvSpPr>
            <p:spPr bwMode="auto">
              <a:xfrm>
                <a:off x="2035264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92" name="フリーフォーム 1991"/>
              <p:cNvSpPr/>
              <p:nvPr/>
            </p:nvSpPr>
            <p:spPr bwMode="auto">
              <a:xfrm rot="5400000">
                <a:off x="1876251" y="1250328"/>
                <a:ext cx="233575" cy="505992"/>
              </a:xfrm>
              <a:custGeom>
                <a:avLst/>
                <a:gdLst>
                  <a:gd name="connsiteX0" fmla="*/ 27214 w 233575"/>
                  <a:gd name="connsiteY0" fmla="*/ 116788 h 505992"/>
                  <a:gd name="connsiteX1" fmla="*/ 116788 w 233575"/>
                  <a:gd name="connsiteY1" fmla="*/ 206362 h 505992"/>
                  <a:gd name="connsiteX2" fmla="*/ 206361 w 233575"/>
                  <a:gd name="connsiteY2" fmla="*/ 116788 h 505992"/>
                  <a:gd name="connsiteX3" fmla="*/ 116788 w 233575"/>
                  <a:gd name="connsiteY3" fmla="*/ 27214 h 505992"/>
                  <a:gd name="connsiteX4" fmla="*/ 27214 w 233575"/>
                  <a:gd name="connsiteY4" fmla="*/ 116788 h 505992"/>
                  <a:gd name="connsiteX5" fmla="*/ 27214 w 233575"/>
                  <a:gd name="connsiteY5" fmla="*/ 389204 h 505992"/>
                  <a:gd name="connsiteX6" fmla="*/ 116787 w 233575"/>
                  <a:gd name="connsiteY6" fmla="*/ 478778 h 505992"/>
                  <a:gd name="connsiteX7" fmla="*/ 206360 w 233575"/>
                  <a:gd name="connsiteY7" fmla="*/ 389204 h 505992"/>
                  <a:gd name="connsiteX8" fmla="*/ 116788 w 233575"/>
                  <a:gd name="connsiteY8" fmla="*/ 299630 h 505992"/>
                  <a:gd name="connsiteX9" fmla="*/ 27214 w 233575"/>
                  <a:gd name="connsiteY9" fmla="*/ 389204 h 505992"/>
                  <a:gd name="connsiteX10" fmla="*/ 0 w 233575"/>
                  <a:gd name="connsiteY10" fmla="*/ 389204 h 505992"/>
                  <a:gd name="connsiteX11" fmla="*/ 71329 w 233575"/>
                  <a:gd name="connsiteY11" fmla="*/ 281593 h 505992"/>
                  <a:gd name="connsiteX12" fmla="*/ 97317 w 233575"/>
                  <a:gd name="connsiteY12" fmla="*/ 276347 h 505992"/>
                  <a:gd name="connsiteX13" fmla="*/ 94233 w 233575"/>
                  <a:gd name="connsiteY13" fmla="*/ 271522 h 505992"/>
                  <a:gd name="connsiteX14" fmla="*/ 92001 w 233575"/>
                  <a:gd name="connsiteY14" fmla="*/ 251167 h 505992"/>
                  <a:gd name="connsiteX15" fmla="*/ 94233 w 233575"/>
                  <a:gd name="connsiteY15" fmla="*/ 230813 h 505992"/>
                  <a:gd name="connsiteX16" fmla="*/ 95246 w 233575"/>
                  <a:gd name="connsiteY16" fmla="*/ 229227 h 505992"/>
                  <a:gd name="connsiteX17" fmla="*/ 71329 w 233575"/>
                  <a:gd name="connsiteY17" fmla="*/ 224399 h 505992"/>
                  <a:gd name="connsiteX18" fmla="*/ 0 w 233575"/>
                  <a:gd name="connsiteY18" fmla="*/ 116788 h 505992"/>
                  <a:gd name="connsiteX19" fmla="*/ 116788 w 233575"/>
                  <a:gd name="connsiteY19" fmla="*/ 0 h 505992"/>
                  <a:gd name="connsiteX20" fmla="*/ 233575 w 233575"/>
                  <a:gd name="connsiteY20" fmla="*/ 116788 h 505992"/>
                  <a:gd name="connsiteX21" fmla="*/ 162246 w 233575"/>
                  <a:gd name="connsiteY21" fmla="*/ 224399 h 505992"/>
                  <a:gd name="connsiteX22" fmla="*/ 132605 w 233575"/>
                  <a:gd name="connsiteY22" fmla="*/ 230383 h 505992"/>
                  <a:gd name="connsiteX23" fmla="*/ 132330 w 233575"/>
                  <a:gd name="connsiteY23" fmla="*/ 230813 h 505992"/>
                  <a:gd name="connsiteX24" fmla="*/ 130099 w 233575"/>
                  <a:gd name="connsiteY24" fmla="*/ 251167 h 505992"/>
                  <a:gd name="connsiteX25" fmla="*/ 132330 w 233575"/>
                  <a:gd name="connsiteY25" fmla="*/ 271522 h 505992"/>
                  <a:gd name="connsiteX26" fmla="*/ 135289 w 233575"/>
                  <a:gd name="connsiteY26" fmla="*/ 276151 h 505992"/>
                  <a:gd name="connsiteX27" fmla="*/ 162246 w 233575"/>
                  <a:gd name="connsiteY27" fmla="*/ 281593 h 505992"/>
                  <a:gd name="connsiteX28" fmla="*/ 233574 w 233575"/>
                  <a:gd name="connsiteY28" fmla="*/ 389204 h 505992"/>
                  <a:gd name="connsiteX29" fmla="*/ 116787 w 233575"/>
                  <a:gd name="connsiteY29" fmla="*/ 505992 h 505992"/>
                  <a:gd name="connsiteX30" fmla="*/ 0 w 233575"/>
                  <a:gd name="connsiteY30" fmla="*/ 389204 h 50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3575" h="505992">
                    <a:moveTo>
                      <a:pt x="27214" y="116788"/>
                    </a:moveTo>
                    <a:cubicBezTo>
                      <a:pt x="27214" y="166258"/>
                      <a:pt x="67317" y="206362"/>
                      <a:pt x="116788" y="206362"/>
                    </a:cubicBezTo>
                    <a:cubicBezTo>
                      <a:pt x="166258" y="206362"/>
                      <a:pt x="206361" y="166258"/>
                      <a:pt x="206361" y="116788"/>
                    </a:cubicBezTo>
                    <a:cubicBezTo>
                      <a:pt x="206361" y="67318"/>
                      <a:pt x="166258" y="27214"/>
                      <a:pt x="116788" y="27214"/>
                    </a:cubicBezTo>
                    <a:cubicBezTo>
                      <a:pt x="67317" y="27214"/>
                      <a:pt x="27214" y="67318"/>
                      <a:pt x="27214" y="116788"/>
                    </a:cubicBezTo>
                    <a:close/>
                    <a:moveTo>
                      <a:pt x="27214" y="389204"/>
                    </a:moveTo>
                    <a:cubicBezTo>
                      <a:pt x="27214" y="438674"/>
                      <a:pt x="67317" y="478778"/>
                      <a:pt x="116787" y="478778"/>
                    </a:cubicBezTo>
                    <a:cubicBezTo>
                      <a:pt x="166257" y="478778"/>
                      <a:pt x="206360" y="438674"/>
                      <a:pt x="206360" y="389204"/>
                    </a:cubicBezTo>
                    <a:cubicBezTo>
                      <a:pt x="206361" y="339734"/>
                      <a:pt x="166258" y="299630"/>
                      <a:pt x="116788" y="299630"/>
                    </a:cubicBezTo>
                    <a:cubicBezTo>
                      <a:pt x="67317" y="299630"/>
                      <a:pt x="27214" y="339734"/>
                      <a:pt x="27214" y="389204"/>
                    </a:cubicBezTo>
                    <a:close/>
                    <a:moveTo>
                      <a:pt x="0" y="389204"/>
                    </a:moveTo>
                    <a:cubicBezTo>
                      <a:pt x="0" y="340829"/>
                      <a:pt x="29412" y="299323"/>
                      <a:pt x="71329" y="281593"/>
                    </a:cubicBezTo>
                    <a:lnTo>
                      <a:pt x="97317" y="276347"/>
                    </a:lnTo>
                    <a:lnTo>
                      <a:pt x="94233" y="271522"/>
                    </a:lnTo>
                    <a:cubicBezTo>
                      <a:pt x="92854" y="266312"/>
                      <a:pt x="92001" y="259115"/>
                      <a:pt x="92001" y="251167"/>
                    </a:cubicBezTo>
                    <a:cubicBezTo>
                      <a:pt x="92001" y="243219"/>
                      <a:pt x="92854" y="236022"/>
                      <a:pt x="94233" y="230813"/>
                    </a:cubicBezTo>
                    <a:lnTo>
                      <a:pt x="95246" y="229227"/>
                    </a:lnTo>
                    <a:lnTo>
                      <a:pt x="71329" y="224399"/>
                    </a:lnTo>
                    <a:cubicBezTo>
                      <a:pt x="29412" y="206669"/>
                      <a:pt x="0" y="165163"/>
                      <a:pt x="0" y="116788"/>
                    </a:cubicBezTo>
                    <a:cubicBezTo>
                      <a:pt x="0" y="52288"/>
                      <a:pt x="52287" y="0"/>
                      <a:pt x="116788" y="0"/>
                    </a:cubicBezTo>
                    <a:cubicBezTo>
                      <a:pt x="181288" y="0"/>
                      <a:pt x="233575" y="52288"/>
                      <a:pt x="233575" y="116788"/>
                    </a:cubicBezTo>
                    <a:cubicBezTo>
                      <a:pt x="233575" y="165163"/>
                      <a:pt x="204163" y="206669"/>
                      <a:pt x="162246" y="224399"/>
                    </a:cubicBezTo>
                    <a:lnTo>
                      <a:pt x="132605" y="230383"/>
                    </a:lnTo>
                    <a:lnTo>
                      <a:pt x="132330" y="230813"/>
                    </a:lnTo>
                    <a:cubicBezTo>
                      <a:pt x="130951" y="236022"/>
                      <a:pt x="130099" y="243219"/>
                      <a:pt x="130099" y="251167"/>
                    </a:cubicBezTo>
                    <a:cubicBezTo>
                      <a:pt x="130099" y="259115"/>
                      <a:pt x="130951" y="266312"/>
                      <a:pt x="132330" y="271522"/>
                    </a:cubicBezTo>
                    <a:lnTo>
                      <a:pt x="135289" y="276151"/>
                    </a:lnTo>
                    <a:lnTo>
                      <a:pt x="162246" y="281593"/>
                    </a:lnTo>
                    <a:cubicBezTo>
                      <a:pt x="204163" y="299323"/>
                      <a:pt x="233575" y="340829"/>
                      <a:pt x="233574" y="389204"/>
                    </a:cubicBezTo>
                    <a:cubicBezTo>
                      <a:pt x="233574" y="453704"/>
                      <a:pt x="181287" y="505992"/>
                      <a:pt x="116787" y="505992"/>
                    </a:cubicBezTo>
                    <a:cubicBezTo>
                      <a:pt x="52287" y="505992"/>
                      <a:pt x="0" y="453704"/>
                      <a:pt x="0" y="3892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993" name="グループ化 1992"/>
              <p:cNvGrpSpPr/>
              <p:nvPr/>
            </p:nvGrpSpPr>
            <p:grpSpPr>
              <a:xfrm>
                <a:off x="178824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1999" name="平行四辺形 1998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00" name="平行四辺形 1999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994" name="グループ化 1993"/>
              <p:cNvGrpSpPr/>
              <p:nvPr/>
            </p:nvGrpSpPr>
            <p:grpSpPr>
              <a:xfrm>
                <a:off x="206637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1997" name="平行四辺形 1996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998" name="平行四辺形 1997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995" name="フリーフォーム 1994"/>
              <p:cNvSpPr/>
              <p:nvPr/>
            </p:nvSpPr>
            <p:spPr bwMode="auto">
              <a:xfrm>
                <a:off x="1859574" y="1702341"/>
                <a:ext cx="269671" cy="164132"/>
              </a:xfrm>
              <a:custGeom>
                <a:avLst/>
                <a:gdLst>
                  <a:gd name="connsiteX0" fmla="*/ 140450 w 269671"/>
                  <a:gd name="connsiteY0" fmla="*/ 13 h 164132"/>
                  <a:gd name="connsiteX1" fmla="*/ 166398 w 269671"/>
                  <a:gd name="connsiteY1" fmla="*/ 18892 h 164132"/>
                  <a:gd name="connsiteX2" fmla="*/ 206424 w 269671"/>
                  <a:gd name="connsiteY2" fmla="*/ 41400 h 164132"/>
                  <a:gd name="connsiteX3" fmla="*/ 217431 w 269671"/>
                  <a:gd name="connsiteY3" fmla="*/ 47283 h 164132"/>
                  <a:gd name="connsiteX4" fmla="*/ 220111 w 269671"/>
                  <a:gd name="connsiteY4" fmla="*/ 53921 h 164132"/>
                  <a:gd name="connsiteX5" fmla="*/ 238764 w 269671"/>
                  <a:gd name="connsiteY5" fmla="*/ 56186 h 164132"/>
                  <a:gd name="connsiteX6" fmla="*/ 254049 w 269671"/>
                  <a:gd name="connsiteY6" fmla="*/ 75690 h 164132"/>
                  <a:gd name="connsiteX7" fmla="*/ 269665 w 269671"/>
                  <a:gd name="connsiteY7" fmla="*/ 92987 h 164132"/>
                  <a:gd name="connsiteX8" fmla="*/ 261203 w 269671"/>
                  <a:gd name="connsiteY8" fmla="*/ 108420 h 164132"/>
                  <a:gd name="connsiteX9" fmla="*/ 265188 w 269671"/>
                  <a:gd name="connsiteY9" fmla="*/ 127647 h 164132"/>
                  <a:gd name="connsiteX10" fmla="*/ 245584 w 269671"/>
                  <a:gd name="connsiteY10" fmla="*/ 138535 h 164132"/>
                  <a:gd name="connsiteX11" fmla="*/ 245328 w 269671"/>
                  <a:gd name="connsiteY11" fmla="*/ 138892 h 164132"/>
                  <a:gd name="connsiteX12" fmla="*/ 232598 w 269671"/>
                  <a:gd name="connsiteY12" fmla="*/ 158660 h 164132"/>
                  <a:gd name="connsiteX13" fmla="*/ 197536 w 269671"/>
                  <a:gd name="connsiteY13" fmla="*/ 154560 h 164132"/>
                  <a:gd name="connsiteX14" fmla="*/ 197524 w 269671"/>
                  <a:gd name="connsiteY14" fmla="*/ 154565 h 164132"/>
                  <a:gd name="connsiteX15" fmla="*/ 178909 w 269671"/>
                  <a:gd name="connsiteY15" fmla="*/ 161290 h 164132"/>
                  <a:gd name="connsiteX16" fmla="*/ 162145 w 269671"/>
                  <a:gd name="connsiteY16" fmla="*/ 150575 h 164132"/>
                  <a:gd name="connsiteX17" fmla="*/ 162032 w 269671"/>
                  <a:gd name="connsiteY17" fmla="*/ 150617 h 164132"/>
                  <a:gd name="connsiteX18" fmla="*/ 146381 w 269671"/>
                  <a:gd name="connsiteY18" fmla="*/ 156389 h 164132"/>
                  <a:gd name="connsiteX19" fmla="*/ 134705 w 269671"/>
                  <a:gd name="connsiteY19" fmla="*/ 147621 h 164132"/>
                  <a:gd name="connsiteX20" fmla="*/ 133755 w 269671"/>
                  <a:gd name="connsiteY20" fmla="*/ 148007 h 164132"/>
                  <a:gd name="connsiteX21" fmla="*/ 127630 w 269671"/>
                  <a:gd name="connsiteY21" fmla="*/ 146535 h 164132"/>
                  <a:gd name="connsiteX22" fmla="*/ 119583 w 269671"/>
                  <a:gd name="connsiteY22" fmla="*/ 148823 h 164132"/>
                  <a:gd name="connsiteX23" fmla="*/ 115913 w 269671"/>
                  <a:gd name="connsiteY23" fmla="*/ 147490 h 164132"/>
                  <a:gd name="connsiteX24" fmla="*/ 98775 w 269671"/>
                  <a:gd name="connsiteY24" fmla="*/ 163369 h 164132"/>
                  <a:gd name="connsiteX25" fmla="*/ 68826 w 269671"/>
                  <a:gd name="connsiteY25" fmla="*/ 151849 h 164132"/>
                  <a:gd name="connsiteX26" fmla="*/ 24338 w 269671"/>
                  <a:gd name="connsiteY26" fmla="*/ 140467 h 164132"/>
                  <a:gd name="connsiteX27" fmla="*/ 4778 w 269671"/>
                  <a:gd name="connsiteY27" fmla="*/ 127801 h 164132"/>
                  <a:gd name="connsiteX28" fmla="*/ 8957 w 269671"/>
                  <a:gd name="connsiteY28" fmla="*/ 110704 h 164132"/>
                  <a:gd name="connsiteX29" fmla="*/ 131 w 269671"/>
                  <a:gd name="connsiteY29" fmla="*/ 93164 h 164132"/>
                  <a:gd name="connsiteX30" fmla="*/ 16250 w 269671"/>
                  <a:gd name="connsiteY30" fmla="*/ 77573 h 164132"/>
                  <a:gd name="connsiteX31" fmla="*/ 16404 w 269671"/>
                  <a:gd name="connsiteY31" fmla="*/ 77162 h 164132"/>
                  <a:gd name="connsiteX32" fmla="*/ 23584 w 269671"/>
                  <a:gd name="connsiteY32" fmla="*/ 54773 h 164132"/>
                  <a:gd name="connsiteX33" fmla="*/ 40128 w 269671"/>
                  <a:gd name="connsiteY33" fmla="*/ 46179 h 164132"/>
                  <a:gd name="connsiteX34" fmla="*/ 46624 w 269671"/>
                  <a:gd name="connsiteY34" fmla="*/ 47408 h 164132"/>
                  <a:gd name="connsiteX35" fmla="*/ 47207 w 269671"/>
                  <a:gd name="connsiteY35" fmla="*/ 36474 h 164132"/>
                  <a:gd name="connsiteX36" fmla="*/ 75139 w 269671"/>
                  <a:gd name="connsiteY36" fmla="*/ 22584 h 164132"/>
                  <a:gd name="connsiteX37" fmla="*/ 87805 w 269671"/>
                  <a:gd name="connsiteY37" fmla="*/ 7663 h 164132"/>
                  <a:gd name="connsiteX38" fmla="*/ 115891 w 269671"/>
                  <a:gd name="connsiteY38" fmla="*/ 12971 h 164132"/>
                  <a:gd name="connsiteX39" fmla="*/ 140450 w 269671"/>
                  <a:gd name="connsiteY39" fmla="*/ 13 h 16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69671" h="164132">
                    <a:moveTo>
                      <a:pt x="140450" y="13"/>
                    </a:moveTo>
                    <a:cubicBezTo>
                      <a:pt x="152210" y="372"/>
                      <a:pt x="162564" y="7904"/>
                      <a:pt x="166398" y="18892"/>
                    </a:cubicBezTo>
                    <a:cubicBezTo>
                      <a:pt x="183686" y="14070"/>
                      <a:pt x="201743" y="24222"/>
                      <a:pt x="206424" y="41400"/>
                    </a:cubicBezTo>
                    <a:cubicBezTo>
                      <a:pt x="210809" y="42052"/>
                      <a:pt x="214653" y="44206"/>
                      <a:pt x="217431" y="47283"/>
                    </a:cubicBezTo>
                    <a:lnTo>
                      <a:pt x="220111" y="53921"/>
                    </a:lnTo>
                    <a:lnTo>
                      <a:pt x="238764" y="56186"/>
                    </a:lnTo>
                    <a:cubicBezTo>
                      <a:pt x="246024" y="60269"/>
                      <a:pt x="251708" y="67102"/>
                      <a:pt x="254049" y="75690"/>
                    </a:cubicBezTo>
                    <a:cubicBezTo>
                      <a:pt x="262820" y="76994"/>
                      <a:pt x="269424" y="84307"/>
                      <a:pt x="269665" y="92987"/>
                    </a:cubicBezTo>
                    <a:cubicBezTo>
                      <a:pt x="269841" y="99268"/>
                      <a:pt x="266626" y="105134"/>
                      <a:pt x="261203" y="108420"/>
                    </a:cubicBezTo>
                    <a:cubicBezTo>
                      <a:pt x="266287" y="113500"/>
                      <a:pt x="267852" y="121053"/>
                      <a:pt x="265188" y="127647"/>
                    </a:cubicBezTo>
                    <a:cubicBezTo>
                      <a:pt x="262067" y="135368"/>
                      <a:pt x="253927" y="139889"/>
                      <a:pt x="245584" y="138535"/>
                    </a:cubicBezTo>
                    <a:cubicBezTo>
                      <a:pt x="245500" y="138656"/>
                      <a:pt x="245412" y="138772"/>
                      <a:pt x="245328" y="138892"/>
                    </a:cubicBezTo>
                    <a:cubicBezTo>
                      <a:pt x="244313" y="147046"/>
                      <a:pt x="239644" y="154293"/>
                      <a:pt x="232598" y="158660"/>
                    </a:cubicBezTo>
                    <a:cubicBezTo>
                      <a:pt x="221466" y="165557"/>
                      <a:pt x="206872" y="163848"/>
                      <a:pt x="197536" y="154560"/>
                    </a:cubicBezTo>
                    <a:lnTo>
                      <a:pt x="197524" y="154565"/>
                    </a:lnTo>
                    <a:lnTo>
                      <a:pt x="178909" y="161290"/>
                    </a:lnTo>
                    <a:cubicBezTo>
                      <a:pt x="172268" y="160542"/>
                      <a:pt x="165937" y="156886"/>
                      <a:pt x="162145" y="150575"/>
                    </a:cubicBezTo>
                    <a:lnTo>
                      <a:pt x="162032" y="150617"/>
                    </a:lnTo>
                    <a:lnTo>
                      <a:pt x="146381" y="156389"/>
                    </a:lnTo>
                    <a:lnTo>
                      <a:pt x="134705" y="147621"/>
                    </a:lnTo>
                    <a:lnTo>
                      <a:pt x="133755" y="148007"/>
                    </a:lnTo>
                    <a:lnTo>
                      <a:pt x="127630" y="146535"/>
                    </a:lnTo>
                    <a:lnTo>
                      <a:pt x="119583" y="148823"/>
                    </a:lnTo>
                    <a:lnTo>
                      <a:pt x="115913" y="147490"/>
                    </a:lnTo>
                    <a:lnTo>
                      <a:pt x="98775" y="163369"/>
                    </a:lnTo>
                    <a:cubicBezTo>
                      <a:pt x="87324" y="166066"/>
                      <a:pt x="75373" y="161470"/>
                      <a:pt x="68826" y="151849"/>
                    </a:cubicBezTo>
                    <a:cubicBezTo>
                      <a:pt x="53375" y="160981"/>
                      <a:pt x="33306" y="155848"/>
                      <a:pt x="24338" y="140467"/>
                    </a:cubicBezTo>
                    <a:cubicBezTo>
                      <a:pt x="15529" y="141478"/>
                      <a:pt x="7257" y="136123"/>
                      <a:pt x="4778" y="127801"/>
                    </a:cubicBezTo>
                    <a:cubicBezTo>
                      <a:pt x="2982" y="121780"/>
                      <a:pt x="4569" y="115282"/>
                      <a:pt x="8957" y="110704"/>
                    </a:cubicBezTo>
                    <a:cubicBezTo>
                      <a:pt x="2731" y="107114"/>
                      <a:pt x="-736" y="100223"/>
                      <a:pt x="131" y="93164"/>
                    </a:cubicBezTo>
                    <a:cubicBezTo>
                      <a:pt x="1148" y="84899"/>
                      <a:pt x="7840" y="78425"/>
                      <a:pt x="16250" y="77573"/>
                    </a:cubicBezTo>
                    <a:cubicBezTo>
                      <a:pt x="16300" y="77435"/>
                      <a:pt x="16354" y="77300"/>
                      <a:pt x="16404" y="77162"/>
                    </a:cubicBezTo>
                    <a:cubicBezTo>
                      <a:pt x="15275" y="69023"/>
                      <a:pt x="17908" y="60815"/>
                      <a:pt x="23584" y="54773"/>
                    </a:cubicBezTo>
                    <a:cubicBezTo>
                      <a:pt x="28068" y="50001"/>
                      <a:pt x="33944" y="47084"/>
                      <a:pt x="40128" y="46179"/>
                    </a:cubicBezTo>
                    <a:lnTo>
                      <a:pt x="46624" y="47408"/>
                    </a:lnTo>
                    <a:lnTo>
                      <a:pt x="47207" y="36474"/>
                    </a:lnTo>
                    <a:cubicBezTo>
                      <a:pt x="52724" y="26672"/>
                      <a:pt x="63763" y="21182"/>
                      <a:pt x="75139" y="22584"/>
                    </a:cubicBezTo>
                    <a:cubicBezTo>
                      <a:pt x="76952" y="16029"/>
                      <a:pt x="81572" y="10589"/>
                      <a:pt x="87805" y="7663"/>
                    </a:cubicBezTo>
                    <a:cubicBezTo>
                      <a:pt x="97275" y="3215"/>
                      <a:pt x="108657" y="5368"/>
                      <a:pt x="115891" y="12971"/>
                    </a:cubicBezTo>
                    <a:cubicBezTo>
                      <a:pt x="121121" y="4642"/>
                      <a:pt x="130471" y="-291"/>
                      <a:pt x="140450" y="1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96" name="円/楕円 688"/>
              <p:cNvSpPr/>
              <p:nvPr/>
            </p:nvSpPr>
            <p:spPr>
              <a:xfrm>
                <a:off x="1886538" y="1609725"/>
                <a:ext cx="212772" cy="166542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1396737" y="3009091"/>
              <a:ext cx="1033360" cy="1464597"/>
              <a:chOff x="1396737" y="3009091"/>
              <a:chExt cx="1033360" cy="1464597"/>
            </a:xfrm>
          </p:grpSpPr>
          <p:grpSp>
            <p:nvGrpSpPr>
              <p:cNvPr id="649" name="グループ化 648"/>
              <p:cNvGrpSpPr/>
              <p:nvPr/>
            </p:nvGrpSpPr>
            <p:grpSpPr>
              <a:xfrm rot="900000">
                <a:off x="2075783" y="3009091"/>
                <a:ext cx="354314" cy="1123491"/>
                <a:chOff x="2058677" y="4542402"/>
                <a:chExt cx="354314" cy="1123491"/>
              </a:xfrm>
            </p:grpSpPr>
            <p:sp>
              <p:nvSpPr>
                <p:cNvPr id="651" name="台形 650"/>
                <p:cNvSpPr/>
                <p:nvPr/>
              </p:nvSpPr>
              <p:spPr bwMode="auto">
                <a:xfrm rot="903730">
                  <a:off x="2367272" y="4542402"/>
                  <a:ext cx="45719" cy="987012"/>
                </a:xfrm>
                <a:prstGeom prst="trapezoid">
                  <a:avLst/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52" name="角丸四角形 651"/>
                <p:cNvSpPr/>
                <p:nvPr/>
              </p:nvSpPr>
              <p:spPr>
                <a:xfrm rot="4932489">
                  <a:off x="2056529" y="5397763"/>
                  <a:ext cx="270278" cy="2659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653" name="グループ化 652"/>
                <p:cNvGrpSpPr/>
                <p:nvPr/>
              </p:nvGrpSpPr>
              <p:grpSpPr>
                <a:xfrm rot="1332489">
                  <a:off x="2140650" y="5372144"/>
                  <a:ext cx="259461" cy="273253"/>
                  <a:chOff x="2214840" y="1812522"/>
                  <a:chExt cx="733288" cy="772269"/>
                </a:xfrm>
              </p:grpSpPr>
              <p:grpSp>
                <p:nvGrpSpPr>
                  <p:cNvPr id="654" name="グループ化 653"/>
                  <p:cNvGrpSpPr/>
                  <p:nvPr/>
                </p:nvGrpSpPr>
                <p:grpSpPr>
                  <a:xfrm rot="3600000">
                    <a:off x="2300538" y="1937202"/>
                    <a:ext cx="772269" cy="522910"/>
                    <a:chOff x="2624981" y="5893662"/>
                    <a:chExt cx="772269" cy="522910"/>
                  </a:xfrm>
                </p:grpSpPr>
                <p:sp>
                  <p:nvSpPr>
                    <p:cNvPr id="657" name="角丸四角形 656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58" name="角丸四角形 657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59" name="角丸四角形 658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60" name="角丸四角形 659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61" name="角丸四角形 660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62" name="角丸四角形 661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63" name="角丸四角形 662"/>
                    <p:cNvSpPr/>
                    <p:nvPr/>
                  </p:nvSpPr>
                  <p:spPr>
                    <a:xfrm rot="5400000">
                      <a:off x="2498941" y="606240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64" name="角丸四角形 663"/>
                    <p:cNvSpPr/>
                    <p:nvPr/>
                  </p:nvSpPr>
                  <p:spPr>
                    <a:xfrm rot="5400000">
                      <a:off x="2489496" y="6029147"/>
                      <a:ext cx="474580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655" name="角丸四角形 654"/>
                  <p:cNvSpPr/>
                  <p:nvPr/>
                </p:nvSpPr>
                <p:spPr>
                  <a:xfrm rot="2732390">
                    <a:off x="2153891" y="1936304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56" name="角丸四角形 655"/>
                  <p:cNvSpPr/>
                  <p:nvPr/>
                </p:nvSpPr>
                <p:spPr>
                  <a:xfrm rot="2732390">
                    <a:off x="2128437" y="1913445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650" name="フリーフォーム 649"/>
              <p:cNvSpPr/>
              <p:nvPr/>
            </p:nvSpPr>
            <p:spPr>
              <a:xfrm rot="13154716" flipH="1">
                <a:off x="1396737" y="3839934"/>
                <a:ext cx="609013" cy="633754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  <a:gd name="connsiteX0" fmla="*/ 133177 w 827989"/>
                  <a:gd name="connsiteY0" fmla="*/ 0 h 1004846"/>
                  <a:gd name="connsiteX1" fmla="*/ 658936 w 827989"/>
                  <a:gd name="connsiteY1" fmla="*/ 32455 h 1004846"/>
                  <a:gd name="connsiteX2" fmla="*/ 723200 w 827989"/>
                  <a:gd name="connsiteY2" fmla="*/ 45429 h 1004846"/>
                  <a:gd name="connsiteX3" fmla="*/ 728523 w 827989"/>
                  <a:gd name="connsiteY3" fmla="*/ 49018 h 1004846"/>
                  <a:gd name="connsiteX4" fmla="*/ 729093 w 827989"/>
                  <a:gd name="connsiteY4" fmla="*/ 49133 h 1004846"/>
                  <a:gd name="connsiteX5" fmla="*/ 827989 w 827989"/>
                  <a:gd name="connsiteY5" fmla="*/ 198333 h 1004846"/>
                  <a:gd name="connsiteX6" fmla="*/ 827989 w 827989"/>
                  <a:gd name="connsiteY6" fmla="*/ 1004846 h 1004846"/>
                  <a:gd name="connsiteX7" fmla="*/ 504139 w 827989"/>
                  <a:gd name="connsiteY7" fmla="*/ 1004846 h 1004846"/>
                  <a:gd name="connsiteX8" fmla="*/ 504139 w 827989"/>
                  <a:gd name="connsiteY8" fmla="*/ 362655 h 1004846"/>
                  <a:gd name="connsiteX9" fmla="*/ 0 w 827989"/>
                  <a:gd name="connsiteY9" fmla="*/ 350195 h 1004846"/>
                  <a:gd name="connsiteX0" fmla="*/ 265711 w 960523"/>
                  <a:gd name="connsiteY0" fmla="*/ 0 h 1004846"/>
                  <a:gd name="connsiteX1" fmla="*/ 791470 w 960523"/>
                  <a:gd name="connsiteY1" fmla="*/ 32455 h 1004846"/>
                  <a:gd name="connsiteX2" fmla="*/ 855734 w 960523"/>
                  <a:gd name="connsiteY2" fmla="*/ 45429 h 1004846"/>
                  <a:gd name="connsiteX3" fmla="*/ 861057 w 960523"/>
                  <a:gd name="connsiteY3" fmla="*/ 49018 h 1004846"/>
                  <a:gd name="connsiteX4" fmla="*/ 861627 w 960523"/>
                  <a:gd name="connsiteY4" fmla="*/ 49133 h 1004846"/>
                  <a:gd name="connsiteX5" fmla="*/ 960523 w 960523"/>
                  <a:gd name="connsiteY5" fmla="*/ 198333 h 1004846"/>
                  <a:gd name="connsiteX6" fmla="*/ 960523 w 960523"/>
                  <a:gd name="connsiteY6" fmla="*/ 1004846 h 1004846"/>
                  <a:gd name="connsiteX7" fmla="*/ 636673 w 960523"/>
                  <a:gd name="connsiteY7" fmla="*/ 1004846 h 1004846"/>
                  <a:gd name="connsiteX8" fmla="*/ 636673 w 960523"/>
                  <a:gd name="connsiteY8" fmla="*/ 362655 h 1004846"/>
                  <a:gd name="connsiteX9" fmla="*/ 0 w 960523"/>
                  <a:gd name="connsiteY9" fmla="*/ 346263 h 1004846"/>
                  <a:gd name="connsiteX0" fmla="*/ 350078 w 960523"/>
                  <a:gd name="connsiteY0" fmla="*/ 0 h 1001545"/>
                  <a:gd name="connsiteX1" fmla="*/ 791470 w 960523"/>
                  <a:gd name="connsiteY1" fmla="*/ 29154 h 1001545"/>
                  <a:gd name="connsiteX2" fmla="*/ 855734 w 960523"/>
                  <a:gd name="connsiteY2" fmla="*/ 42128 h 1001545"/>
                  <a:gd name="connsiteX3" fmla="*/ 861057 w 960523"/>
                  <a:gd name="connsiteY3" fmla="*/ 45717 h 1001545"/>
                  <a:gd name="connsiteX4" fmla="*/ 861627 w 960523"/>
                  <a:gd name="connsiteY4" fmla="*/ 45832 h 1001545"/>
                  <a:gd name="connsiteX5" fmla="*/ 960523 w 960523"/>
                  <a:gd name="connsiteY5" fmla="*/ 195032 h 1001545"/>
                  <a:gd name="connsiteX6" fmla="*/ 960523 w 960523"/>
                  <a:gd name="connsiteY6" fmla="*/ 1001545 h 1001545"/>
                  <a:gd name="connsiteX7" fmla="*/ 636673 w 960523"/>
                  <a:gd name="connsiteY7" fmla="*/ 1001545 h 1001545"/>
                  <a:gd name="connsiteX8" fmla="*/ 636673 w 960523"/>
                  <a:gd name="connsiteY8" fmla="*/ 359354 h 1001545"/>
                  <a:gd name="connsiteX9" fmla="*/ 0 w 960523"/>
                  <a:gd name="connsiteY9" fmla="*/ 342962 h 1001545"/>
                  <a:gd name="connsiteX0" fmla="*/ 267495 w 877940"/>
                  <a:gd name="connsiteY0" fmla="*/ 0 h 1001545"/>
                  <a:gd name="connsiteX1" fmla="*/ 708887 w 877940"/>
                  <a:gd name="connsiteY1" fmla="*/ 29154 h 1001545"/>
                  <a:gd name="connsiteX2" fmla="*/ 773151 w 877940"/>
                  <a:gd name="connsiteY2" fmla="*/ 42128 h 1001545"/>
                  <a:gd name="connsiteX3" fmla="*/ 778474 w 877940"/>
                  <a:gd name="connsiteY3" fmla="*/ 45717 h 1001545"/>
                  <a:gd name="connsiteX4" fmla="*/ 779044 w 877940"/>
                  <a:gd name="connsiteY4" fmla="*/ 45832 h 1001545"/>
                  <a:gd name="connsiteX5" fmla="*/ 877940 w 877940"/>
                  <a:gd name="connsiteY5" fmla="*/ 195032 h 1001545"/>
                  <a:gd name="connsiteX6" fmla="*/ 877940 w 877940"/>
                  <a:gd name="connsiteY6" fmla="*/ 1001545 h 1001545"/>
                  <a:gd name="connsiteX7" fmla="*/ 554090 w 877940"/>
                  <a:gd name="connsiteY7" fmla="*/ 1001545 h 1001545"/>
                  <a:gd name="connsiteX8" fmla="*/ 554090 w 877940"/>
                  <a:gd name="connsiteY8" fmla="*/ 359354 h 1001545"/>
                  <a:gd name="connsiteX9" fmla="*/ 0 w 877940"/>
                  <a:gd name="connsiteY9" fmla="*/ 732270 h 1001545"/>
                  <a:gd name="connsiteX0" fmla="*/ 267495 w 877940"/>
                  <a:gd name="connsiteY0" fmla="*/ 0 h 1001545"/>
                  <a:gd name="connsiteX1" fmla="*/ 708887 w 877940"/>
                  <a:gd name="connsiteY1" fmla="*/ 29154 h 1001545"/>
                  <a:gd name="connsiteX2" fmla="*/ 773151 w 877940"/>
                  <a:gd name="connsiteY2" fmla="*/ 42128 h 1001545"/>
                  <a:gd name="connsiteX3" fmla="*/ 778474 w 877940"/>
                  <a:gd name="connsiteY3" fmla="*/ 45717 h 1001545"/>
                  <a:gd name="connsiteX4" fmla="*/ 779044 w 877940"/>
                  <a:gd name="connsiteY4" fmla="*/ 45832 h 1001545"/>
                  <a:gd name="connsiteX5" fmla="*/ 877940 w 877940"/>
                  <a:gd name="connsiteY5" fmla="*/ 195032 h 1001545"/>
                  <a:gd name="connsiteX6" fmla="*/ 877940 w 877940"/>
                  <a:gd name="connsiteY6" fmla="*/ 1001545 h 1001545"/>
                  <a:gd name="connsiteX7" fmla="*/ 554090 w 877940"/>
                  <a:gd name="connsiteY7" fmla="*/ 1001545 h 1001545"/>
                  <a:gd name="connsiteX8" fmla="*/ 554090 w 877940"/>
                  <a:gd name="connsiteY8" fmla="*/ 359354 h 1001545"/>
                  <a:gd name="connsiteX9" fmla="*/ 0 w 877940"/>
                  <a:gd name="connsiteY9" fmla="*/ 732270 h 1001545"/>
                  <a:gd name="connsiteX0" fmla="*/ 193767 w 877940"/>
                  <a:gd name="connsiteY0" fmla="*/ 253980 h 972391"/>
                  <a:gd name="connsiteX1" fmla="*/ 708887 w 877940"/>
                  <a:gd name="connsiteY1" fmla="*/ 0 h 972391"/>
                  <a:gd name="connsiteX2" fmla="*/ 773151 w 877940"/>
                  <a:gd name="connsiteY2" fmla="*/ 12974 h 972391"/>
                  <a:gd name="connsiteX3" fmla="*/ 778474 w 877940"/>
                  <a:gd name="connsiteY3" fmla="*/ 16563 h 972391"/>
                  <a:gd name="connsiteX4" fmla="*/ 779044 w 877940"/>
                  <a:gd name="connsiteY4" fmla="*/ 16678 h 972391"/>
                  <a:gd name="connsiteX5" fmla="*/ 877940 w 877940"/>
                  <a:gd name="connsiteY5" fmla="*/ 165878 h 972391"/>
                  <a:gd name="connsiteX6" fmla="*/ 877940 w 877940"/>
                  <a:gd name="connsiteY6" fmla="*/ 972391 h 972391"/>
                  <a:gd name="connsiteX7" fmla="*/ 554090 w 877940"/>
                  <a:gd name="connsiteY7" fmla="*/ 972391 h 972391"/>
                  <a:gd name="connsiteX8" fmla="*/ 554090 w 877940"/>
                  <a:gd name="connsiteY8" fmla="*/ 330200 h 972391"/>
                  <a:gd name="connsiteX9" fmla="*/ 0 w 877940"/>
                  <a:gd name="connsiteY9" fmla="*/ 703116 h 972391"/>
                  <a:gd name="connsiteX0" fmla="*/ 193767 w 877940"/>
                  <a:gd name="connsiteY0" fmla="*/ 253980 h 972391"/>
                  <a:gd name="connsiteX1" fmla="*/ 590916 w 877940"/>
                  <a:gd name="connsiteY1" fmla="*/ 0 h 972391"/>
                  <a:gd name="connsiteX2" fmla="*/ 773151 w 877940"/>
                  <a:gd name="connsiteY2" fmla="*/ 12974 h 972391"/>
                  <a:gd name="connsiteX3" fmla="*/ 778474 w 877940"/>
                  <a:gd name="connsiteY3" fmla="*/ 16563 h 972391"/>
                  <a:gd name="connsiteX4" fmla="*/ 779044 w 877940"/>
                  <a:gd name="connsiteY4" fmla="*/ 16678 h 972391"/>
                  <a:gd name="connsiteX5" fmla="*/ 877940 w 877940"/>
                  <a:gd name="connsiteY5" fmla="*/ 165878 h 972391"/>
                  <a:gd name="connsiteX6" fmla="*/ 877940 w 877940"/>
                  <a:gd name="connsiteY6" fmla="*/ 972391 h 972391"/>
                  <a:gd name="connsiteX7" fmla="*/ 554090 w 877940"/>
                  <a:gd name="connsiteY7" fmla="*/ 972391 h 972391"/>
                  <a:gd name="connsiteX8" fmla="*/ 554090 w 877940"/>
                  <a:gd name="connsiteY8" fmla="*/ 330200 h 972391"/>
                  <a:gd name="connsiteX9" fmla="*/ 0 w 877940"/>
                  <a:gd name="connsiteY9" fmla="*/ 703116 h 972391"/>
                  <a:gd name="connsiteX0" fmla="*/ 193767 w 877940"/>
                  <a:gd name="connsiteY0" fmla="*/ 264477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54090 w 877940"/>
                  <a:gd name="connsiteY8" fmla="*/ 340697 h 982888"/>
                  <a:gd name="connsiteX9" fmla="*/ 0 w 877940"/>
                  <a:gd name="connsiteY9" fmla="*/ 713613 h 982888"/>
                  <a:gd name="connsiteX0" fmla="*/ 193767 w 877940"/>
                  <a:gd name="connsiteY0" fmla="*/ 264477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54090 w 877940"/>
                  <a:gd name="connsiteY8" fmla="*/ 414429 h 982888"/>
                  <a:gd name="connsiteX9" fmla="*/ 0 w 877940"/>
                  <a:gd name="connsiteY9" fmla="*/ 713613 h 982888"/>
                  <a:gd name="connsiteX0" fmla="*/ 315079 w 877940"/>
                  <a:gd name="connsiteY0" fmla="*/ 157932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54090 w 877940"/>
                  <a:gd name="connsiteY8" fmla="*/ 414429 h 982888"/>
                  <a:gd name="connsiteX9" fmla="*/ 0 w 877940"/>
                  <a:gd name="connsiteY9" fmla="*/ 713613 h 982888"/>
                  <a:gd name="connsiteX0" fmla="*/ 315079 w 877940"/>
                  <a:gd name="connsiteY0" fmla="*/ 157932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31507 w 877940"/>
                  <a:gd name="connsiteY8" fmla="*/ 460721 h 982888"/>
                  <a:gd name="connsiteX9" fmla="*/ 0 w 877940"/>
                  <a:gd name="connsiteY9" fmla="*/ 713613 h 982888"/>
                  <a:gd name="connsiteX0" fmla="*/ 315079 w 877940"/>
                  <a:gd name="connsiteY0" fmla="*/ 157932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31507 w 877940"/>
                  <a:gd name="connsiteY8" fmla="*/ 460721 h 982888"/>
                  <a:gd name="connsiteX9" fmla="*/ 0 w 877940"/>
                  <a:gd name="connsiteY9" fmla="*/ 713613 h 982888"/>
                  <a:gd name="connsiteX0" fmla="*/ 315079 w 1034155"/>
                  <a:gd name="connsiteY0" fmla="*/ 157932 h 982888"/>
                  <a:gd name="connsiteX1" fmla="*/ 590916 w 1034155"/>
                  <a:gd name="connsiteY1" fmla="*/ 10497 h 982888"/>
                  <a:gd name="connsiteX2" fmla="*/ 773151 w 1034155"/>
                  <a:gd name="connsiteY2" fmla="*/ 23471 h 982888"/>
                  <a:gd name="connsiteX3" fmla="*/ 778474 w 1034155"/>
                  <a:gd name="connsiteY3" fmla="*/ 27060 h 982888"/>
                  <a:gd name="connsiteX4" fmla="*/ 779044 w 1034155"/>
                  <a:gd name="connsiteY4" fmla="*/ 27175 h 982888"/>
                  <a:gd name="connsiteX5" fmla="*/ 877940 w 1034155"/>
                  <a:gd name="connsiteY5" fmla="*/ 176375 h 982888"/>
                  <a:gd name="connsiteX6" fmla="*/ 1034155 w 1034155"/>
                  <a:gd name="connsiteY6" fmla="*/ 931513 h 982888"/>
                  <a:gd name="connsiteX7" fmla="*/ 554090 w 1034155"/>
                  <a:gd name="connsiteY7" fmla="*/ 982888 h 982888"/>
                  <a:gd name="connsiteX8" fmla="*/ 531507 w 1034155"/>
                  <a:gd name="connsiteY8" fmla="*/ 460721 h 982888"/>
                  <a:gd name="connsiteX9" fmla="*/ 0 w 1034155"/>
                  <a:gd name="connsiteY9" fmla="*/ 713613 h 982888"/>
                  <a:gd name="connsiteX0" fmla="*/ 315079 w 1034155"/>
                  <a:gd name="connsiteY0" fmla="*/ 157932 h 961204"/>
                  <a:gd name="connsiteX1" fmla="*/ 590916 w 1034155"/>
                  <a:gd name="connsiteY1" fmla="*/ 10497 h 961204"/>
                  <a:gd name="connsiteX2" fmla="*/ 773151 w 1034155"/>
                  <a:gd name="connsiteY2" fmla="*/ 23471 h 961204"/>
                  <a:gd name="connsiteX3" fmla="*/ 778474 w 1034155"/>
                  <a:gd name="connsiteY3" fmla="*/ 27060 h 961204"/>
                  <a:gd name="connsiteX4" fmla="*/ 779044 w 1034155"/>
                  <a:gd name="connsiteY4" fmla="*/ 27175 h 961204"/>
                  <a:gd name="connsiteX5" fmla="*/ 877940 w 1034155"/>
                  <a:gd name="connsiteY5" fmla="*/ 176375 h 961204"/>
                  <a:gd name="connsiteX6" fmla="*/ 1034155 w 1034155"/>
                  <a:gd name="connsiteY6" fmla="*/ 931513 h 961204"/>
                  <a:gd name="connsiteX7" fmla="*/ 686050 w 1034155"/>
                  <a:gd name="connsiteY7" fmla="*/ 961205 h 961204"/>
                  <a:gd name="connsiteX8" fmla="*/ 531507 w 1034155"/>
                  <a:gd name="connsiteY8" fmla="*/ 460721 h 961204"/>
                  <a:gd name="connsiteX9" fmla="*/ 0 w 1034155"/>
                  <a:gd name="connsiteY9" fmla="*/ 713613 h 961204"/>
                  <a:gd name="connsiteX0" fmla="*/ 315079 w 1034155"/>
                  <a:gd name="connsiteY0" fmla="*/ 157932 h 961206"/>
                  <a:gd name="connsiteX1" fmla="*/ 590916 w 1034155"/>
                  <a:gd name="connsiteY1" fmla="*/ 10497 h 961206"/>
                  <a:gd name="connsiteX2" fmla="*/ 773151 w 1034155"/>
                  <a:gd name="connsiteY2" fmla="*/ 23471 h 961206"/>
                  <a:gd name="connsiteX3" fmla="*/ 778474 w 1034155"/>
                  <a:gd name="connsiteY3" fmla="*/ 27060 h 961206"/>
                  <a:gd name="connsiteX4" fmla="*/ 877940 w 1034155"/>
                  <a:gd name="connsiteY4" fmla="*/ 176375 h 961206"/>
                  <a:gd name="connsiteX5" fmla="*/ 1034155 w 1034155"/>
                  <a:gd name="connsiteY5" fmla="*/ 931513 h 961206"/>
                  <a:gd name="connsiteX6" fmla="*/ 686050 w 1034155"/>
                  <a:gd name="connsiteY6" fmla="*/ 961205 h 961206"/>
                  <a:gd name="connsiteX7" fmla="*/ 531507 w 1034155"/>
                  <a:gd name="connsiteY7" fmla="*/ 460721 h 961206"/>
                  <a:gd name="connsiteX8" fmla="*/ 0 w 1034155"/>
                  <a:gd name="connsiteY8" fmla="*/ 713613 h 961206"/>
                  <a:gd name="connsiteX0" fmla="*/ 315079 w 1034155"/>
                  <a:gd name="connsiteY0" fmla="*/ 157932 h 961204"/>
                  <a:gd name="connsiteX1" fmla="*/ 590916 w 1034155"/>
                  <a:gd name="connsiteY1" fmla="*/ 10497 h 961204"/>
                  <a:gd name="connsiteX2" fmla="*/ 773151 w 1034155"/>
                  <a:gd name="connsiteY2" fmla="*/ 23471 h 961204"/>
                  <a:gd name="connsiteX3" fmla="*/ 877940 w 1034155"/>
                  <a:gd name="connsiteY3" fmla="*/ 176375 h 961204"/>
                  <a:gd name="connsiteX4" fmla="*/ 1034155 w 1034155"/>
                  <a:gd name="connsiteY4" fmla="*/ 931513 h 961204"/>
                  <a:gd name="connsiteX5" fmla="*/ 686050 w 1034155"/>
                  <a:gd name="connsiteY5" fmla="*/ 961205 h 961204"/>
                  <a:gd name="connsiteX6" fmla="*/ 531507 w 1034155"/>
                  <a:gd name="connsiteY6" fmla="*/ 460721 h 961204"/>
                  <a:gd name="connsiteX7" fmla="*/ 0 w 1034155"/>
                  <a:gd name="connsiteY7" fmla="*/ 713613 h 961204"/>
                  <a:gd name="connsiteX0" fmla="*/ 315079 w 1034155"/>
                  <a:gd name="connsiteY0" fmla="*/ 155097 h 958371"/>
                  <a:gd name="connsiteX1" fmla="*/ 590916 w 1034155"/>
                  <a:gd name="connsiteY1" fmla="*/ 7662 h 958371"/>
                  <a:gd name="connsiteX2" fmla="*/ 749927 w 1034155"/>
                  <a:gd name="connsiteY2" fmla="*/ 39744 h 958371"/>
                  <a:gd name="connsiteX3" fmla="*/ 877940 w 1034155"/>
                  <a:gd name="connsiteY3" fmla="*/ 173540 h 958371"/>
                  <a:gd name="connsiteX4" fmla="*/ 1034155 w 1034155"/>
                  <a:gd name="connsiteY4" fmla="*/ 928678 h 958371"/>
                  <a:gd name="connsiteX5" fmla="*/ 686050 w 1034155"/>
                  <a:gd name="connsiteY5" fmla="*/ 958370 h 958371"/>
                  <a:gd name="connsiteX6" fmla="*/ 531507 w 1034155"/>
                  <a:gd name="connsiteY6" fmla="*/ 457886 h 958371"/>
                  <a:gd name="connsiteX7" fmla="*/ 0 w 1034155"/>
                  <a:gd name="connsiteY7" fmla="*/ 710778 h 958371"/>
                  <a:gd name="connsiteX0" fmla="*/ 315079 w 1034155"/>
                  <a:gd name="connsiteY0" fmla="*/ 155097 h 958369"/>
                  <a:gd name="connsiteX1" fmla="*/ 590916 w 1034155"/>
                  <a:gd name="connsiteY1" fmla="*/ 7662 h 958369"/>
                  <a:gd name="connsiteX2" fmla="*/ 749927 w 1034155"/>
                  <a:gd name="connsiteY2" fmla="*/ 39744 h 958369"/>
                  <a:gd name="connsiteX3" fmla="*/ 877940 w 1034155"/>
                  <a:gd name="connsiteY3" fmla="*/ 173540 h 958369"/>
                  <a:gd name="connsiteX4" fmla="*/ 1034155 w 1034155"/>
                  <a:gd name="connsiteY4" fmla="*/ 928678 h 958369"/>
                  <a:gd name="connsiteX5" fmla="*/ 686050 w 1034155"/>
                  <a:gd name="connsiteY5" fmla="*/ 958370 h 958369"/>
                  <a:gd name="connsiteX6" fmla="*/ 531507 w 1034155"/>
                  <a:gd name="connsiteY6" fmla="*/ 457886 h 958369"/>
                  <a:gd name="connsiteX7" fmla="*/ 0 w 1034155"/>
                  <a:gd name="connsiteY7" fmla="*/ 710778 h 958369"/>
                  <a:gd name="connsiteX0" fmla="*/ 315079 w 1034155"/>
                  <a:gd name="connsiteY0" fmla="*/ 159881 h 963154"/>
                  <a:gd name="connsiteX1" fmla="*/ 590916 w 1034155"/>
                  <a:gd name="connsiteY1" fmla="*/ 12446 h 963154"/>
                  <a:gd name="connsiteX2" fmla="*/ 730400 w 1034155"/>
                  <a:gd name="connsiteY2" fmla="*/ 17152 h 963154"/>
                  <a:gd name="connsiteX3" fmla="*/ 877940 w 1034155"/>
                  <a:gd name="connsiteY3" fmla="*/ 178324 h 963154"/>
                  <a:gd name="connsiteX4" fmla="*/ 1034155 w 1034155"/>
                  <a:gd name="connsiteY4" fmla="*/ 933462 h 963154"/>
                  <a:gd name="connsiteX5" fmla="*/ 686050 w 1034155"/>
                  <a:gd name="connsiteY5" fmla="*/ 963154 h 963154"/>
                  <a:gd name="connsiteX6" fmla="*/ 531507 w 1034155"/>
                  <a:gd name="connsiteY6" fmla="*/ 462670 h 963154"/>
                  <a:gd name="connsiteX7" fmla="*/ 0 w 1034155"/>
                  <a:gd name="connsiteY7" fmla="*/ 715562 h 963154"/>
                  <a:gd name="connsiteX0" fmla="*/ 315079 w 1034155"/>
                  <a:gd name="connsiteY0" fmla="*/ 159881 h 963154"/>
                  <a:gd name="connsiteX1" fmla="*/ 590916 w 1034155"/>
                  <a:gd name="connsiteY1" fmla="*/ 12446 h 963154"/>
                  <a:gd name="connsiteX2" fmla="*/ 730400 w 1034155"/>
                  <a:gd name="connsiteY2" fmla="*/ 17152 h 963154"/>
                  <a:gd name="connsiteX3" fmla="*/ 877940 w 1034155"/>
                  <a:gd name="connsiteY3" fmla="*/ 178324 h 963154"/>
                  <a:gd name="connsiteX4" fmla="*/ 1034155 w 1034155"/>
                  <a:gd name="connsiteY4" fmla="*/ 933462 h 963154"/>
                  <a:gd name="connsiteX5" fmla="*/ 686050 w 1034155"/>
                  <a:gd name="connsiteY5" fmla="*/ 963154 h 963154"/>
                  <a:gd name="connsiteX6" fmla="*/ 531507 w 1034155"/>
                  <a:gd name="connsiteY6" fmla="*/ 462670 h 963154"/>
                  <a:gd name="connsiteX7" fmla="*/ 0 w 1034155"/>
                  <a:gd name="connsiteY7" fmla="*/ 715562 h 963154"/>
                  <a:gd name="connsiteX0" fmla="*/ 315079 w 1034155"/>
                  <a:gd name="connsiteY0" fmla="*/ 159881 h 963154"/>
                  <a:gd name="connsiteX1" fmla="*/ 590916 w 1034155"/>
                  <a:gd name="connsiteY1" fmla="*/ 12446 h 963154"/>
                  <a:gd name="connsiteX2" fmla="*/ 730400 w 1034155"/>
                  <a:gd name="connsiteY2" fmla="*/ 17152 h 963154"/>
                  <a:gd name="connsiteX3" fmla="*/ 877940 w 1034155"/>
                  <a:gd name="connsiteY3" fmla="*/ 178324 h 963154"/>
                  <a:gd name="connsiteX4" fmla="*/ 1034155 w 1034155"/>
                  <a:gd name="connsiteY4" fmla="*/ 933462 h 963154"/>
                  <a:gd name="connsiteX5" fmla="*/ 686050 w 1034155"/>
                  <a:gd name="connsiteY5" fmla="*/ 963154 h 963154"/>
                  <a:gd name="connsiteX6" fmla="*/ 531507 w 1034155"/>
                  <a:gd name="connsiteY6" fmla="*/ 462670 h 963154"/>
                  <a:gd name="connsiteX7" fmla="*/ 0 w 1034155"/>
                  <a:gd name="connsiteY7" fmla="*/ 715562 h 963154"/>
                  <a:gd name="connsiteX0" fmla="*/ 315079 w 1034155"/>
                  <a:gd name="connsiteY0" fmla="*/ 159881 h 975895"/>
                  <a:gd name="connsiteX1" fmla="*/ 590916 w 1034155"/>
                  <a:gd name="connsiteY1" fmla="*/ 12446 h 975895"/>
                  <a:gd name="connsiteX2" fmla="*/ 730400 w 1034155"/>
                  <a:gd name="connsiteY2" fmla="*/ 17152 h 975895"/>
                  <a:gd name="connsiteX3" fmla="*/ 877940 w 1034155"/>
                  <a:gd name="connsiteY3" fmla="*/ 178324 h 975895"/>
                  <a:gd name="connsiteX4" fmla="*/ 1034155 w 1034155"/>
                  <a:gd name="connsiteY4" fmla="*/ 933462 h 975895"/>
                  <a:gd name="connsiteX5" fmla="*/ 580437 w 1034155"/>
                  <a:gd name="connsiteY5" fmla="*/ 975895 h 975895"/>
                  <a:gd name="connsiteX6" fmla="*/ 531507 w 1034155"/>
                  <a:gd name="connsiteY6" fmla="*/ 462670 h 975895"/>
                  <a:gd name="connsiteX7" fmla="*/ 0 w 1034155"/>
                  <a:gd name="connsiteY7" fmla="*/ 715562 h 975895"/>
                  <a:gd name="connsiteX0" fmla="*/ 315079 w 942858"/>
                  <a:gd name="connsiteY0" fmla="*/ 159881 h 975895"/>
                  <a:gd name="connsiteX1" fmla="*/ 590916 w 942858"/>
                  <a:gd name="connsiteY1" fmla="*/ 12446 h 975895"/>
                  <a:gd name="connsiteX2" fmla="*/ 730400 w 942858"/>
                  <a:gd name="connsiteY2" fmla="*/ 17152 h 975895"/>
                  <a:gd name="connsiteX3" fmla="*/ 877940 w 942858"/>
                  <a:gd name="connsiteY3" fmla="*/ 178324 h 975895"/>
                  <a:gd name="connsiteX4" fmla="*/ 942858 w 942858"/>
                  <a:gd name="connsiteY4" fmla="*/ 942664 h 975895"/>
                  <a:gd name="connsiteX5" fmla="*/ 580437 w 942858"/>
                  <a:gd name="connsiteY5" fmla="*/ 975895 h 975895"/>
                  <a:gd name="connsiteX6" fmla="*/ 531507 w 942858"/>
                  <a:gd name="connsiteY6" fmla="*/ 462670 h 975895"/>
                  <a:gd name="connsiteX7" fmla="*/ 0 w 942858"/>
                  <a:gd name="connsiteY7" fmla="*/ 715562 h 975895"/>
                  <a:gd name="connsiteX0" fmla="*/ 315079 w 942858"/>
                  <a:gd name="connsiteY0" fmla="*/ 159881 h 975895"/>
                  <a:gd name="connsiteX1" fmla="*/ 590916 w 942858"/>
                  <a:gd name="connsiteY1" fmla="*/ 12446 h 975895"/>
                  <a:gd name="connsiteX2" fmla="*/ 730400 w 942858"/>
                  <a:gd name="connsiteY2" fmla="*/ 17152 h 975895"/>
                  <a:gd name="connsiteX3" fmla="*/ 877940 w 942858"/>
                  <a:gd name="connsiteY3" fmla="*/ 178324 h 975895"/>
                  <a:gd name="connsiteX4" fmla="*/ 942858 w 942858"/>
                  <a:gd name="connsiteY4" fmla="*/ 942664 h 975895"/>
                  <a:gd name="connsiteX5" fmla="*/ 580437 w 942858"/>
                  <a:gd name="connsiteY5" fmla="*/ 975895 h 975895"/>
                  <a:gd name="connsiteX6" fmla="*/ 531507 w 942858"/>
                  <a:gd name="connsiteY6" fmla="*/ 462670 h 975895"/>
                  <a:gd name="connsiteX7" fmla="*/ 0 w 942858"/>
                  <a:gd name="connsiteY7" fmla="*/ 715562 h 975895"/>
                  <a:gd name="connsiteX0" fmla="*/ 315079 w 942858"/>
                  <a:gd name="connsiteY0" fmla="*/ 159881 h 975895"/>
                  <a:gd name="connsiteX1" fmla="*/ 590916 w 942858"/>
                  <a:gd name="connsiteY1" fmla="*/ 12446 h 975895"/>
                  <a:gd name="connsiteX2" fmla="*/ 730400 w 942858"/>
                  <a:gd name="connsiteY2" fmla="*/ 17152 h 975895"/>
                  <a:gd name="connsiteX3" fmla="*/ 877940 w 942858"/>
                  <a:gd name="connsiteY3" fmla="*/ 178324 h 975895"/>
                  <a:gd name="connsiteX4" fmla="*/ 942858 w 942858"/>
                  <a:gd name="connsiteY4" fmla="*/ 942664 h 975895"/>
                  <a:gd name="connsiteX5" fmla="*/ 580437 w 942858"/>
                  <a:gd name="connsiteY5" fmla="*/ 975895 h 975895"/>
                  <a:gd name="connsiteX6" fmla="*/ 531507 w 942858"/>
                  <a:gd name="connsiteY6" fmla="*/ 462670 h 975895"/>
                  <a:gd name="connsiteX7" fmla="*/ 0 w 942858"/>
                  <a:gd name="connsiteY7" fmla="*/ 715562 h 975895"/>
                  <a:gd name="connsiteX0" fmla="*/ 315079 w 942858"/>
                  <a:gd name="connsiteY0" fmla="*/ 159881 h 975895"/>
                  <a:gd name="connsiteX1" fmla="*/ 590916 w 942858"/>
                  <a:gd name="connsiteY1" fmla="*/ 12446 h 975895"/>
                  <a:gd name="connsiteX2" fmla="*/ 730400 w 942858"/>
                  <a:gd name="connsiteY2" fmla="*/ 17152 h 975895"/>
                  <a:gd name="connsiteX3" fmla="*/ 877940 w 942858"/>
                  <a:gd name="connsiteY3" fmla="*/ 178324 h 975895"/>
                  <a:gd name="connsiteX4" fmla="*/ 942858 w 942858"/>
                  <a:gd name="connsiteY4" fmla="*/ 942664 h 975895"/>
                  <a:gd name="connsiteX5" fmla="*/ 580437 w 942858"/>
                  <a:gd name="connsiteY5" fmla="*/ 975895 h 975895"/>
                  <a:gd name="connsiteX6" fmla="*/ 531507 w 942858"/>
                  <a:gd name="connsiteY6" fmla="*/ 462670 h 975895"/>
                  <a:gd name="connsiteX7" fmla="*/ 0 w 942858"/>
                  <a:gd name="connsiteY7" fmla="*/ 715562 h 975895"/>
                  <a:gd name="connsiteX0" fmla="*/ 315079 w 942858"/>
                  <a:gd name="connsiteY0" fmla="*/ 160849 h 976863"/>
                  <a:gd name="connsiteX1" fmla="*/ 590916 w 942858"/>
                  <a:gd name="connsiteY1" fmla="*/ 13414 h 976863"/>
                  <a:gd name="connsiteX2" fmla="*/ 730400 w 942858"/>
                  <a:gd name="connsiteY2" fmla="*/ 18120 h 976863"/>
                  <a:gd name="connsiteX3" fmla="*/ 877940 w 942858"/>
                  <a:gd name="connsiteY3" fmla="*/ 179292 h 976863"/>
                  <a:gd name="connsiteX4" fmla="*/ 942858 w 942858"/>
                  <a:gd name="connsiteY4" fmla="*/ 943632 h 976863"/>
                  <a:gd name="connsiteX5" fmla="*/ 580437 w 942858"/>
                  <a:gd name="connsiteY5" fmla="*/ 976863 h 976863"/>
                  <a:gd name="connsiteX6" fmla="*/ 531507 w 942858"/>
                  <a:gd name="connsiteY6" fmla="*/ 463638 h 976863"/>
                  <a:gd name="connsiteX7" fmla="*/ 0 w 942858"/>
                  <a:gd name="connsiteY7" fmla="*/ 716530 h 976863"/>
                  <a:gd name="connsiteX0" fmla="*/ 315079 w 942858"/>
                  <a:gd name="connsiteY0" fmla="*/ 165147 h 981161"/>
                  <a:gd name="connsiteX1" fmla="*/ 590916 w 942858"/>
                  <a:gd name="connsiteY1" fmla="*/ 17712 h 981161"/>
                  <a:gd name="connsiteX2" fmla="*/ 735579 w 942858"/>
                  <a:gd name="connsiteY2" fmla="*/ 11416 h 981161"/>
                  <a:gd name="connsiteX3" fmla="*/ 877940 w 942858"/>
                  <a:gd name="connsiteY3" fmla="*/ 183590 h 981161"/>
                  <a:gd name="connsiteX4" fmla="*/ 942858 w 942858"/>
                  <a:gd name="connsiteY4" fmla="*/ 947930 h 981161"/>
                  <a:gd name="connsiteX5" fmla="*/ 580437 w 942858"/>
                  <a:gd name="connsiteY5" fmla="*/ 981161 h 981161"/>
                  <a:gd name="connsiteX6" fmla="*/ 531507 w 942858"/>
                  <a:gd name="connsiteY6" fmla="*/ 467936 h 981161"/>
                  <a:gd name="connsiteX7" fmla="*/ 0 w 942858"/>
                  <a:gd name="connsiteY7" fmla="*/ 720828 h 981161"/>
                  <a:gd name="connsiteX0" fmla="*/ 315079 w 942858"/>
                  <a:gd name="connsiteY0" fmla="*/ 165147 h 981161"/>
                  <a:gd name="connsiteX1" fmla="*/ 590916 w 942858"/>
                  <a:gd name="connsiteY1" fmla="*/ 17712 h 981161"/>
                  <a:gd name="connsiteX2" fmla="*/ 735579 w 942858"/>
                  <a:gd name="connsiteY2" fmla="*/ 11416 h 981161"/>
                  <a:gd name="connsiteX3" fmla="*/ 877940 w 942858"/>
                  <a:gd name="connsiteY3" fmla="*/ 183590 h 981161"/>
                  <a:gd name="connsiteX4" fmla="*/ 942858 w 942858"/>
                  <a:gd name="connsiteY4" fmla="*/ 947930 h 981161"/>
                  <a:gd name="connsiteX5" fmla="*/ 580437 w 942858"/>
                  <a:gd name="connsiteY5" fmla="*/ 981161 h 981161"/>
                  <a:gd name="connsiteX6" fmla="*/ 531507 w 942858"/>
                  <a:gd name="connsiteY6" fmla="*/ 467936 h 981161"/>
                  <a:gd name="connsiteX7" fmla="*/ 0 w 942858"/>
                  <a:gd name="connsiteY7" fmla="*/ 720828 h 981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2858" h="981161">
                    <a:moveTo>
                      <a:pt x="315079" y="165147"/>
                    </a:moveTo>
                    <a:cubicBezTo>
                      <a:pt x="407025" y="116002"/>
                      <a:pt x="514571" y="40122"/>
                      <a:pt x="590916" y="17712"/>
                    </a:cubicBezTo>
                    <a:cubicBezTo>
                      <a:pt x="657951" y="-8831"/>
                      <a:pt x="692375" y="-862"/>
                      <a:pt x="735579" y="11416"/>
                    </a:cubicBezTo>
                    <a:cubicBezTo>
                      <a:pt x="778783" y="23694"/>
                      <a:pt x="843394" y="27504"/>
                      <a:pt x="877940" y="183590"/>
                    </a:cubicBezTo>
                    <a:lnTo>
                      <a:pt x="942858" y="947930"/>
                    </a:lnTo>
                    <a:lnTo>
                      <a:pt x="580437" y="981161"/>
                    </a:lnTo>
                    <a:lnTo>
                      <a:pt x="531507" y="467936"/>
                    </a:lnTo>
                    <a:lnTo>
                      <a:pt x="0" y="720828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2542129" y="2888866"/>
            <a:ext cx="1787376" cy="1566391"/>
            <a:chOff x="2542129" y="2888866"/>
            <a:chExt cx="1787376" cy="1566391"/>
          </a:xfrm>
        </p:grpSpPr>
        <p:grpSp>
          <p:nvGrpSpPr>
            <p:cNvPr id="2032" name="グループ化 2031"/>
            <p:cNvGrpSpPr/>
            <p:nvPr/>
          </p:nvGrpSpPr>
          <p:grpSpPr>
            <a:xfrm>
              <a:off x="2542129" y="2888866"/>
              <a:ext cx="974921" cy="1496439"/>
              <a:chOff x="2884335" y="1158683"/>
              <a:chExt cx="974921" cy="1496439"/>
            </a:xfrm>
          </p:grpSpPr>
          <p:sp>
            <p:nvSpPr>
              <p:cNvPr id="2033" name="台形 2032"/>
              <p:cNvSpPr/>
              <p:nvPr/>
            </p:nvSpPr>
            <p:spPr>
              <a:xfrm>
                <a:off x="2884335" y="2111722"/>
                <a:ext cx="921900" cy="543397"/>
              </a:xfrm>
              <a:custGeom>
                <a:avLst/>
                <a:gdLst>
                  <a:gd name="connsiteX0" fmla="*/ 0 w 1051560"/>
                  <a:gd name="connsiteY0" fmla="*/ 543397 h 543397"/>
                  <a:gd name="connsiteX1" fmla="*/ 129660 w 1051560"/>
                  <a:gd name="connsiteY1" fmla="*/ 0 h 543397"/>
                  <a:gd name="connsiteX2" fmla="*/ 921900 w 1051560"/>
                  <a:gd name="connsiteY2" fmla="*/ 0 h 543397"/>
                  <a:gd name="connsiteX3" fmla="*/ 1051560 w 1051560"/>
                  <a:gd name="connsiteY3" fmla="*/ 543397 h 543397"/>
                  <a:gd name="connsiteX4" fmla="*/ 0 w 1051560"/>
                  <a:gd name="connsiteY4" fmla="*/ 543397 h 543397"/>
                  <a:gd name="connsiteX0" fmla="*/ 0 w 921900"/>
                  <a:gd name="connsiteY0" fmla="*/ 543397 h 543397"/>
                  <a:gd name="connsiteX1" fmla="*/ 129660 w 921900"/>
                  <a:gd name="connsiteY1" fmla="*/ 0 h 543397"/>
                  <a:gd name="connsiteX2" fmla="*/ 921900 w 921900"/>
                  <a:gd name="connsiteY2" fmla="*/ 0 h 543397"/>
                  <a:gd name="connsiteX3" fmla="*/ 887730 w 921900"/>
                  <a:gd name="connsiteY3" fmla="*/ 541492 h 543397"/>
                  <a:gd name="connsiteX4" fmla="*/ 0 w 921900"/>
                  <a:gd name="connsiteY4" fmla="*/ 543397 h 543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1900" h="543397">
                    <a:moveTo>
                      <a:pt x="0" y="543397"/>
                    </a:moveTo>
                    <a:lnTo>
                      <a:pt x="129660" y="0"/>
                    </a:lnTo>
                    <a:lnTo>
                      <a:pt x="921900" y="0"/>
                    </a:lnTo>
                    <a:lnTo>
                      <a:pt x="887730" y="541492"/>
                    </a:lnTo>
                    <a:lnTo>
                      <a:pt x="0" y="543397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34" name="フリーフォーム 2033"/>
              <p:cNvSpPr/>
              <p:nvPr/>
            </p:nvSpPr>
            <p:spPr>
              <a:xfrm>
                <a:off x="3091028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35" name="台形 2034"/>
              <p:cNvSpPr/>
              <p:nvPr/>
            </p:nvSpPr>
            <p:spPr>
              <a:xfrm rot="10800000">
                <a:off x="3199012" y="2086795"/>
                <a:ext cx="422206" cy="404811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36" name="フリーフォーム 2035"/>
              <p:cNvSpPr/>
              <p:nvPr/>
            </p:nvSpPr>
            <p:spPr>
              <a:xfrm>
                <a:off x="3010065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400048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37" name="フリーフォーム 2036"/>
              <p:cNvSpPr/>
              <p:nvPr/>
            </p:nvSpPr>
            <p:spPr>
              <a:xfrm flipH="1">
                <a:off x="3132619" y="2029647"/>
                <a:ext cx="554992" cy="438149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38" name="楕円 2037"/>
              <p:cNvSpPr/>
              <p:nvPr/>
            </p:nvSpPr>
            <p:spPr bwMode="auto">
              <a:xfrm>
                <a:off x="3365367" y="2521140"/>
                <a:ext cx="86032" cy="8603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39" name="星 32 2038"/>
              <p:cNvSpPr/>
              <p:nvPr/>
            </p:nvSpPr>
            <p:spPr>
              <a:xfrm>
                <a:off x="3450190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40" name="星 32 2039"/>
              <p:cNvSpPr/>
              <p:nvPr/>
            </p:nvSpPr>
            <p:spPr>
              <a:xfrm>
                <a:off x="2974303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041" name="グループ化 2040"/>
              <p:cNvGrpSpPr/>
              <p:nvPr/>
            </p:nvGrpSpPr>
            <p:grpSpPr>
              <a:xfrm rot="20700000">
                <a:off x="3000953" y="1495399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057" name="円/楕円 797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58" name="円/楕円 798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42" name="グループ化 2041"/>
              <p:cNvGrpSpPr/>
              <p:nvPr/>
            </p:nvGrpSpPr>
            <p:grpSpPr>
              <a:xfrm rot="900000" flipH="1">
                <a:off x="3684525" y="1495400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055" name="円/楕円 795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56" name="円/楕円 796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043" name="角丸四角形 2042"/>
              <p:cNvSpPr/>
              <p:nvPr/>
            </p:nvSpPr>
            <p:spPr>
              <a:xfrm>
                <a:off x="3097515" y="1158683"/>
                <a:ext cx="647292" cy="780484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44" name="円/楕円 790"/>
              <p:cNvSpPr/>
              <p:nvPr/>
            </p:nvSpPr>
            <p:spPr>
              <a:xfrm>
                <a:off x="3337938" y="1603796"/>
                <a:ext cx="156407" cy="8757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45" name="楕円 2044"/>
              <p:cNvSpPr/>
              <p:nvPr/>
            </p:nvSpPr>
            <p:spPr bwMode="auto">
              <a:xfrm>
                <a:off x="315566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6" name="楕円 2045"/>
              <p:cNvSpPr/>
              <p:nvPr/>
            </p:nvSpPr>
            <p:spPr bwMode="auto">
              <a:xfrm>
                <a:off x="319600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7" name="楕円 2046"/>
              <p:cNvSpPr/>
              <p:nvPr/>
            </p:nvSpPr>
            <p:spPr bwMode="auto">
              <a:xfrm>
                <a:off x="3480786" y="1437640"/>
                <a:ext cx="187888" cy="14441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8" name="楕円 2047"/>
              <p:cNvSpPr/>
              <p:nvPr/>
            </p:nvSpPr>
            <p:spPr bwMode="auto">
              <a:xfrm>
                <a:off x="3521126" y="1457094"/>
                <a:ext cx="105509" cy="105509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9" name="フリーフォーム 2048"/>
              <p:cNvSpPr/>
              <p:nvPr/>
            </p:nvSpPr>
            <p:spPr bwMode="auto">
              <a:xfrm rot="446384">
                <a:off x="3134251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0" name="フリーフォーム 2049"/>
              <p:cNvSpPr/>
              <p:nvPr/>
            </p:nvSpPr>
            <p:spPr bwMode="auto">
              <a:xfrm rot="21102190">
                <a:off x="3457924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1" name="楕円 2050"/>
              <p:cNvSpPr/>
              <p:nvPr/>
            </p:nvSpPr>
            <p:spPr bwMode="auto">
              <a:xfrm>
                <a:off x="3295749" y="1741000"/>
                <a:ext cx="250825" cy="120399"/>
              </a:xfrm>
              <a:prstGeom prst="ellipse">
                <a:avLst/>
              </a:prstGeom>
              <a:solidFill>
                <a:srgbClr val="FF66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2" name="楕円 2051"/>
              <p:cNvSpPr/>
              <p:nvPr/>
            </p:nvSpPr>
            <p:spPr bwMode="auto">
              <a:xfrm>
                <a:off x="3342959" y="1776479"/>
                <a:ext cx="157673" cy="45719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3" name="フリーフォーム 2052"/>
              <p:cNvSpPr/>
              <p:nvPr/>
            </p:nvSpPr>
            <p:spPr bwMode="auto">
              <a:xfrm>
                <a:off x="315818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4" name="フリーフォーム 2053"/>
              <p:cNvSpPr/>
              <p:nvPr/>
            </p:nvSpPr>
            <p:spPr bwMode="auto">
              <a:xfrm>
                <a:off x="3483304" y="1424881"/>
                <a:ext cx="182852" cy="62621"/>
              </a:xfrm>
              <a:custGeom>
                <a:avLst/>
                <a:gdLst>
                  <a:gd name="connsiteX0" fmla="*/ 91426 w 182852"/>
                  <a:gd name="connsiteY0" fmla="*/ 0 h 62621"/>
                  <a:gd name="connsiteX1" fmla="*/ 177988 w 182852"/>
                  <a:gd name="connsiteY1" fmla="*/ 44102 h 62621"/>
                  <a:gd name="connsiteX2" fmla="*/ 182852 w 182852"/>
                  <a:gd name="connsiteY2" fmla="*/ 62621 h 62621"/>
                  <a:gd name="connsiteX3" fmla="*/ 182353 w 182852"/>
                  <a:gd name="connsiteY3" fmla="*/ 62296 h 62621"/>
                  <a:gd name="connsiteX4" fmla="*/ 91426 w 182852"/>
                  <a:gd name="connsiteY4" fmla="*/ 45759 h 62621"/>
                  <a:gd name="connsiteX5" fmla="*/ 499 w 182852"/>
                  <a:gd name="connsiteY5" fmla="*/ 62296 h 62621"/>
                  <a:gd name="connsiteX6" fmla="*/ 0 w 182852"/>
                  <a:gd name="connsiteY6" fmla="*/ 62621 h 62621"/>
                  <a:gd name="connsiteX7" fmla="*/ 4865 w 182852"/>
                  <a:gd name="connsiteY7" fmla="*/ 44102 h 62621"/>
                  <a:gd name="connsiteX8" fmla="*/ 91426 w 182852"/>
                  <a:gd name="connsiteY8" fmla="*/ 0 h 62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852" h="62621">
                    <a:moveTo>
                      <a:pt x="91426" y="0"/>
                    </a:moveTo>
                    <a:cubicBezTo>
                      <a:pt x="130339" y="0"/>
                      <a:pt x="163726" y="18185"/>
                      <a:pt x="177988" y="44102"/>
                    </a:cubicBezTo>
                    <a:lnTo>
                      <a:pt x="182852" y="62621"/>
                    </a:lnTo>
                    <a:lnTo>
                      <a:pt x="182353" y="62296"/>
                    </a:lnTo>
                    <a:cubicBezTo>
                      <a:pt x="159083" y="52079"/>
                      <a:pt x="126935" y="45759"/>
                      <a:pt x="91426" y="45759"/>
                    </a:cubicBezTo>
                    <a:cubicBezTo>
                      <a:pt x="55917" y="45759"/>
                      <a:pt x="23770" y="52079"/>
                      <a:pt x="499" y="62296"/>
                    </a:cubicBezTo>
                    <a:lnTo>
                      <a:pt x="0" y="62621"/>
                    </a:lnTo>
                    <a:lnTo>
                      <a:pt x="4865" y="44102"/>
                    </a:lnTo>
                    <a:cubicBezTo>
                      <a:pt x="19126" y="18185"/>
                      <a:pt x="52513" y="0"/>
                      <a:pt x="91426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666" name="グループ化 665"/>
            <p:cNvGrpSpPr/>
            <p:nvPr/>
          </p:nvGrpSpPr>
          <p:grpSpPr>
            <a:xfrm>
              <a:off x="3296145" y="2990660"/>
              <a:ext cx="1033360" cy="1464597"/>
              <a:chOff x="1396737" y="3009091"/>
              <a:chExt cx="1033360" cy="1464597"/>
            </a:xfrm>
          </p:grpSpPr>
          <p:grpSp>
            <p:nvGrpSpPr>
              <p:cNvPr id="667" name="グループ化 666"/>
              <p:cNvGrpSpPr/>
              <p:nvPr/>
            </p:nvGrpSpPr>
            <p:grpSpPr>
              <a:xfrm rot="900000">
                <a:off x="2075783" y="3009091"/>
                <a:ext cx="354314" cy="1123491"/>
                <a:chOff x="2058677" y="4542402"/>
                <a:chExt cx="354314" cy="1123491"/>
              </a:xfrm>
            </p:grpSpPr>
            <p:sp>
              <p:nvSpPr>
                <p:cNvPr id="669" name="台形 668"/>
                <p:cNvSpPr/>
                <p:nvPr/>
              </p:nvSpPr>
              <p:spPr bwMode="auto">
                <a:xfrm rot="903730">
                  <a:off x="2367272" y="4542402"/>
                  <a:ext cx="45719" cy="987012"/>
                </a:xfrm>
                <a:prstGeom prst="trapezoid">
                  <a:avLst/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70" name="角丸四角形 669"/>
                <p:cNvSpPr/>
                <p:nvPr/>
              </p:nvSpPr>
              <p:spPr>
                <a:xfrm rot="4932489">
                  <a:off x="2056529" y="5397763"/>
                  <a:ext cx="270278" cy="2659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671" name="グループ化 670"/>
                <p:cNvGrpSpPr/>
                <p:nvPr/>
              </p:nvGrpSpPr>
              <p:grpSpPr>
                <a:xfrm rot="1332489">
                  <a:off x="2140650" y="5372144"/>
                  <a:ext cx="259461" cy="273253"/>
                  <a:chOff x="2214840" y="1812522"/>
                  <a:chExt cx="733288" cy="772269"/>
                </a:xfrm>
              </p:grpSpPr>
              <p:grpSp>
                <p:nvGrpSpPr>
                  <p:cNvPr id="672" name="グループ化 671"/>
                  <p:cNvGrpSpPr/>
                  <p:nvPr/>
                </p:nvGrpSpPr>
                <p:grpSpPr>
                  <a:xfrm rot="3600000">
                    <a:off x="2300538" y="1937202"/>
                    <a:ext cx="772269" cy="522910"/>
                    <a:chOff x="2624981" y="5893662"/>
                    <a:chExt cx="772269" cy="522910"/>
                  </a:xfrm>
                </p:grpSpPr>
                <p:sp>
                  <p:nvSpPr>
                    <p:cNvPr id="675" name="角丸四角形 674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76" name="角丸四角形 675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77" name="角丸四角形 676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78" name="角丸四角形 677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79" name="角丸四角形 678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80" name="角丸四角形 679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81" name="角丸四角形 680"/>
                    <p:cNvSpPr/>
                    <p:nvPr/>
                  </p:nvSpPr>
                  <p:spPr>
                    <a:xfrm rot="5400000">
                      <a:off x="2498941" y="606240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82" name="角丸四角形 681"/>
                    <p:cNvSpPr/>
                    <p:nvPr/>
                  </p:nvSpPr>
                  <p:spPr>
                    <a:xfrm rot="5400000">
                      <a:off x="2489496" y="6029147"/>
                      <a:ext cx="474580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673" name="角丸四角形 672"/>
                  <p:cNvSpPr/>
                  <p:nvPr/>
                </p:nvSpPr>
                <p:spPr>
                  <a:xfrm rot="2732390">
                    <a:off x="2153891" y="1936304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74" name="角丸四角形 673"/>
                  <p:cNvSpPr/>
                  <p:nvPr/>
                </p:nvSpPr>
                <p:spPr>
                  <a:xfrm rot="2732390">
                    <a:off x="2128437" y="1913445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668" name="フリーフォーム 667"/>
              <p:cNvSpPr/>
              <p:nvPr/>
            </p:nvSpPr>
            <p:spPr>
              <a:xfrm rot="13154716" flipH="1">
                <a:off x="1396737" y="3839934"/>
                <a:ext cx="609013" cy="633754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  <a:gd name="connsiteX0" fmla="*/ 133177 w 827989"/>
                  <a:gd name="connsiteY0" fmla="*/ 0 h 1004846"/>
                  <a:gd name="connsiteX1" fmla="*/ 658936 w 827989"/>
                  <a:gd name="connsiteY1" fmla="*/ 32455 h 1004846"/>
                  <a:gd name="connsiteX2" fmla="*/ 723200 w 827989"/>
                  <a:gd name="connsiteY2" fmla="*/ 45429 h 1004846"/>
                  <a:gd name="connsiteX3" fmla="*/ 728523 w 827989"/>
                  <a:gd name="connsiteY3" fmla="*/ 49018 h 1004846"/>
                  <a:gd name="connsiteX4" fmla="*/ 729093 w 827989"/>
                  <a:gd name="connsiteY4" fmla="*/ 49133 h 1004846"/>
                  <a:gd name="connsiteX5" fmla="*/ 827989 w 827989"/>
                  <a:gd name="connsiteY5" fmla="*/ 198333 h 1004846"/>
                  <a:gd name="connsiteX6" fmla="*/ 827989 w 827989"/>
                  <a:gd name="connsiteY6" fmla="*/ 1004846 h 1004846"/>
                  <a:gd name="connsiteX7" fmla="*/ 504139 w 827989"/>
                  <a:gd name="connsiteY7" fmla="*/ 1004846 h 1004846"/>
                  <a:gd name="connsiteX8" fmla="*/ 504139 w 827989"/>
                  <a:gd name="connsiteY8" fmla="*/ 362655 h 1004846"/>
                  <a:gd name="connsiteX9" fmla="*/ 0 w 827989"/>
                  <a:gd name="connsiteY9" fmla="*/ 350195 h 1004846"/>
                  <a:gd name="connsiteX0" fmla="*/ 265711 w 960523"/>
                  <a:gd name="connsiteY0" fmla="*/ 0 h 1004846"/>
                  <a:gd name="connsiteX1" fmla="*/ 791470 w 960523"/>
                  <a:gd name="connsiteY1" fmla="*/ 32455 h 1004846"/>
                  <a:gd name="connsiteX2" fmla="*/ 855734 w 960523"/>
                  <a:gd name="connsiteY2" fmla="*/ 45429 h 1004846"/>
                  <a:gd name="connsiteX3" fmla="*/ 861057 w 960523"/>
                  <a:gd name="connsiteY3" fmla="*/ 49018 h 1004846"/>
                  <a:gd name="connsiteX4" fmla="*/ 861627 w 960523"/>
                  <a:gd name="connsiteY4" fmla="*/ 49133 h 1004846"/>
                  <a:gd name="connsiteX5" fmla="*/ 960523 w 960523"/>
                  <a:gd name="connsiteY5" fmla="*/ 198333 h 1004846"/>
                  <a:gd name="connsiteX6" fmla="*/ 960523 w 960523"/>
                  <a:gd name="connsiteY6" fmla="*/ 1004846 h 1004846"/>
                  <a:gd name="connsiteX7" fmla="*/ 636673 w 960523"/>
                  <a:gd name="connsiteY7" fmla="*/ 1004846 h 1004846"/>
                  <a:gd name="connsiteX8" fmla="*/ 636673 w 960523"/>
                  <a:gd name="connsiteY8" fmla="*/ 362655 h 1004846"/>
                  <a:gd name="connsiteX9" fmla="*/ 0 w 960523"/>
                  <a:gd name="connsiteY9" fmla="*/ 346263 h 1004846"/>
                  <a:gd name="connsiteX0" fmla="*/ 350078 w 960523"/>
                  <a:gd name="connsiteY0" fmla="*/ 0 h 1001545"/>
                  <a:gd name="connsiteX1" fmla="*/ 791470 w 960523"/>
                  <a:gd name="connsiteY1" fmla="*/ 29154 h 1001545"/>
                  <a:gd name="connsiteX2" fmla="*/ 855734 w 960523"/>
                  <a:gd name="connsiteY2" fmla="*/ 42128 h 1001545"/>
                  <a:gd name="connsiteX3" fmla="*/ 861057 w 960523"/>
                  <a:gd name="connsiteY3" fmla="*/ 45717 h 1001545"/>
                  <a:gd name="connsiteX4" fmla="*/ 861627 w 960523"/>
                  <a:gd name="connsiteY4" fmla="*/ 45832 h 1001545"/>
                  <a:gd name="connsiteX5" fmla="*/ 960523 w 960523"/>
                  <a:gd name="connsiteY5" fmla="*/ 195032 h 1001545"/>
                  <a:gd name="connsiteX6" fmla="*/ 960523 w 960523"/>
                  <a:gd name="connsiteY6" fmla="*/ 1001545 h 1001545"/>
                  <a:gd name="connsiteX7" fmla="*/ 636673 w 960523"/>
                  <a:gd name="connsiteY7" fmla="*/ 1001545 h 1001545"/>
                  <a:gd name="connsiteX8" fmla="*/ 636673 w 960523"/>
                  <a:gd name="connsiteY8" fmla="*/ 359354 h 1001545"/>
                  <a:gd name="connsiteX9" fmla="*/ 0 w 960523"/>
                  <a:gd name="connsiteY9" fmla="*/ 342962 h 1001545"/>
                  <a:gd name="connsiteX0" fmla="*/ 267495 w 877940"/>
                  <a:gd name="connsiteY0" fmla="*/ 0 h 1001545"/>
                  <a:gd name="connsiteX1" fmla="*/ 708887 w 877940"/>
                  <a:gd name="connsiteY1" fmla="*/ 29154 h 1001545"/>
                  <a:gd name="connsiteX2" fmla="*/ 773151 w 877940"/>
                  <a:gd name="connsiteY2" fmla="*/ 42128 h 1001545"/>
                  <a:gd name="connsiteX3" fmla="*/ 778474 w 877940"/>
                  <a:gd name="connsiteY3" fmla="*/ 45717 h 1001545"/>
                  <a:gd name="connsiteX4" fmla="*/ 779044 w 877940"/>
                  <a:gd name="connsiteY4" fmla="*/ 45832 h 1001545"/>
                  <a:gd name="connsiteX5" fmla="*/ 877940 w 877940"/>
                  <a:gd name="connsiteY5" fmla="*/ 195032 h 1001545"/>
                  <a:gd name="connsiteX6" fmla="*/ 877940 w 877940"/>
                  <a:gd name="connsiteY6" fmla="*/ 1001545 h 1001545"/>
                  <a:gd name="connsiteX7" fmla="*/ 554090 w 877940"/>
                  <a:gd name="connsiteY7" fmla="*/ 1001545 h 1001545"/>
                  <a:gd name="connsiteX8" fmla="*/ 554090 w 877940"/>
                  <a:gd name="connsiteY8" fmla="*/ 359354 h 1001545"/>
                  <a:gd name="connsiteX9" fmla="*/ 0 w 877940"/>
                  <a:gd name="connsiteY9" fmla="*/ 732270 h 1001545"/>
                  <a:gd name="connsiteX0" fmla="*/ 267495 w 877940"/>
                  <a:gd name="connsiteY0" fmla="*/ 0 h 1001545"/>
                  <a:gd name="connsiteX1" fmla="*/ 708887 w 877940"/>
                  <a:gd name="connsiteY1" fmla="*/ 29154 h 1001545"/>
                  <a:gd name="connsiteX2" fmla="*/ 773151 w 877940"/>
                  <a:gd name="connsiteY2" fmla="*/ 42128 h 1001545"/>
                  <a:gd name="connsiteX3" fmla="*/ 778474 w 877940"/>
                  <a:gd name="connsiteY3" fmla="*/ 45717 h 1001545"/>
                  <a:gd name="connsiteX4" fmla="*/ 779044 w 877940"/>
                  <a:gd name="connsiteY4" fmla="*/ 45832 h 1001545"/>
                  <a:gd name="connsiteX5" fmla="*/ 877940 w 877940"/>
                  <a:gd name="connsiteY5" fmla="*/ 195032 h 1001545"/>
                  <a:gd name="connsiteX6" fmla="*/ 877940 w 877940"/>
                  <a:gd name="connsiteY6" fmla="*/ 1001545 h 1001545"/>
                  <a:gd name="connsiteX7" fmla="*/ 554090 w 877940"/>
                  <a:gd name="connsiteY7" fmla="*/ 1001545 h 1001545"/>
                  <a:gd name="connsiteX8" fmla="*/ 554090 w 877940"/>
                  <a:gd name="connsiteY8" fmla="*/ 359354 h 1001545"/>
                  <a:gd name="connsiteX9" fmla="*/ 0 w 877940"/>
                  <a:gd name="connsiteY9" fmla="*/ 732270 h 1001545"/>
                  <a:gd name="connsiteX0" fmla="*/ 193767 w 877940"/>
                  <a:gd name="connsiteY0" fmla="*/ 253980 h 972391"/>
                  <a:gd name="connsiteX1" fmla="*/ 708887 w 877940"/>
                  <a:gd name="connsiteY1" fmla="*/ 0 h 972391"/>
                  <a:gd name="connsiteX2" fmla="*/ 773151 w 877940"/>
                  <a:gd name="connsiteY2" fmla="*/ 12974 h 972391"/>
                  <a:gd name="connsiteX3" fmla="*/ 778474 w 877940"/>
                  <a:gd name="connsiteY3" fmla="*/ 16563 h 972391"/>
                  <a:gd name="connsiteX4" fmla="*/ 779044 w 877940"/>
                  <a:gd name="connsiteY4" fmla="*/ 16678 h 972391"/>
                  <a:gd name="connsiteX5" fmla="*/ 877940 w 877940"/>
                  <a:gd name="connsiteY5" fmla="*/ 165878 h 972391"/>
                  <a:gd name="connsiteX6" fmla="*/ 877940 w 877940"/>
                  <a:gd name="connsiteY6" fmla="*/ 972391 h 972391"/>
                  <a:gd name="connsiteX7" fmla="*/ 554090 w 877940"/>
                  <a:gd name="connsiteY7" fmla="*/ 972391 h 972391"/>
                  <a:gd name="connsiteX8" fmla="*/ 554090 w 877940"/>
                  <a:gd name="connsiteY8" fmla="*/ 330200 h 972391"/>
                  <a:gd name="connsiteX9" fmla="*/ 0 w 877940"/>
                  <a:gd name="connsiteY9" fmla="*/ 703116 h 972391"/>
                  <a:gd name="connsiteX0" fmla="*/ 193767 w 877940"/>
                  <a:gd name="connsiteY0" fmla="*/ 253980 h 972391"/>
                  <a:gd name="connsiteX1" fmla="*/ 590916 w 877940"/>
                  <a:gd name="connsiteY1" fmla="*/ 0 h 972391"/>
                  <a:gd name="connsiteX2" fmla="*/ 773151 w 877940"/>
                  <a:gd name="connsiteY2" fmla="*/ 12974 h 972391"/>
                  <a:gd name="connsiteX3" fmla="*/ 778474 w 877940"/>
                  <a:gd name="connsiteY3" fmla="*/ 16563 h 972391"/>
                  <a:gd name="connsiteX4" fmla="*/ 779044 w 877940"/>
                  <a:gd name="connsiteY4" fmla="*/ 16678 h 972391"/>
                  <a:gd name="connsiteX5" fmla="*/ 877940 w 877940"/>
                  <a:gd name="connsiteY5" fmla="*/ 165878 h 972391"/>
                  <a:gd name="connsiteX6" fmla="*/ 877940 w 877940"/>
                  <a:gd name="connsiteY6" fmla="*/ 972391 h 972391"/>
                  <a:gd name="connsiteX7" fmla="*/ 554090 w 877940"/>
                  <a:gd name="connsiteY7" fmla="*/ 972391 h 972391"/>
                  <a:gd name="connsiteX8" fmla="*/ 554090 w 877940"/>
                  <a:gd name="connsiteY8" fmla="*/ 330200 h 972391"/>
                  <a:gd name="connsiteX9" fmla="*/ 0 w 877940"/>
                  <a:gd name="connsiteY9" fmla="*/ 703116 h 972391"/>
                  <a:gd name="connsiteX0" fmla="*/ 193767 w 877940"/>
                  <a:gd name="connsiteY0" fmla="*/ 264477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54090 w 877940"/>
                  <a:gd name="connsiteY8" fmla="*/ 340697 h 982888"/>
                  <a:gd name="connsiteX9" fmla="*/ 0 w 877940"/>
                  <a:gd name="connsiteY9" fmla="*/ 713613 h 982888"/>
                  <a:gd name="connsiteX0" fmla="*/ 193767 w 877940"/>
                  <a:gd name="connsiteY0" fmla="*/ 264477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54090 w 877940"/>
                  <a:gd name="connsiteY8" fmla="*/ 414429 h 982888"/>
                  <a:gd name="connsiteX9" fmla="*/ 0 w 877940"/>
                  <a:gd name="connsiteY9" fmla="*/ 713613 h 982888"/>
                  <a:gd name="connsiteX0" fmla="*/ 315079 w 877940"/>
                  <a:gd name="connsiteY0" fmla="*/ 157932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54090 w 877940"/>
                  <a:gd name="connsiteY8" fmla="*/ 414429 h 982888"/>
                  <a:gd name="connsiteX9" fmla="*/ 0 w 877940"/>
                  <a:gd name="connsiteY9" fmla="*/ 713613 h 982888"/>
                  <a:gd name="connsiteX0" fmla="*/ 315079 w 877940"/>
                  <a:gd name="connsiteY0" fmla="*/ 157932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31507 w 877940"/>
                  <a:gd name="connsiteY8" fmla="*/ 460721 h 982888"/>
                  <a:gd name="connsiteX9" fmla="*/ 0 w 877940"/>
                  <a:gd name="connsiteY9" fmla="*/ 713613 h 982888"/>
                  <a:gd name="connsiteX0" fmla="*/ 315079 w 877940"/>
                  <a:gd name="connsiteY0" fmla="*/ 157932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31507 w 877940"/>
                  <a:gd name="connsiteY8" fmla="*/ 460721 h 982888"/>
                  <a:gd name="connsiteX9" fmla="*/ 0 w 877940"/>
                  <a:gd name="connsiteY9" fmla="*/ 713613 h 982888"/>
                  <a:gd name="connsiteX0" fmla="*/ 315079 w 1034155"/>
                  <a:gd name="connsiteY0" fmla="*/ 157932 h 982888"/>
                  <a:gd name="connsiteX1" fmla="*/ 590916 w 1034155"/>
                  <a:gd name="connsiteY1" fmla="*/ 10497 h 982888"/>
                  <a:gd name="connsiteX2" fmla="*/ 773151 w 1034155"/>
                  <a:gd name="connsiteY2" fmla="*/ 23471 h 982888"/>
                  <a:gd name="connsiteX3" fmla="*/ 778474 w 1034155"/>
                  <a:gd name="connsiteY3" fmla="*/ 27060 h 982888"/>
                  <a:gd name="connsiteX4" fmla="*/ 779044 w 1034155"/>
                  <a:gd name="connsiteY4" fmla="*/ 27175 h 982888"/>
                  <a:gd name="connsiteX5" fmla="*/ 877940 w 1034155"/>
                  <a:gd name="connsiteY5" fmla="*/ 176375 h 982888"/>
                  <a:gd name="connsiteX6" fmla="*/ 1034155 w 1034155"/>
                  <a:gd name="connsiteY6" fmla="*/ 931513 h 982888"/>
                  <a:gd name="connsiteX7" fmla="*/ 554090 w 1034155"/>
                  <a:gd name="connsiteY7" fmla="*/ 982888 h 982888"/>
                  <a:gd name="connsiteX8" fmla="*/ 531507 w 1034155"/>
                  <a:gd name="connsiteY8" fmla="*/ 460721 h 982888"/>
                  <a:gd name="connsiteX9" fmla="*/ 0 w 1034155"/>
                  <a:gd name="connsiteY9" fmla="*/ 713613 h 982888"/>
                  <a:gd name="connsiteX0" fmla="*/ 315079 w 1034155"/>
                  <a:gd name="connsiteY0" fmla="*/ 157932 h 961204"/>
                  <a:gd name="connsiteX1" fmla="*/ 590916 w 1034155"/>
                  <a:gd name="connsiteY1" fmla="*/ 10497 h 961204"/>
                  <a:gd name="connsiteX2" fmla="*/ 773151 w 1034155"/>
                  <a:gd name="connsiteY2" fmla="*/ 23471 h 961204"/>
                  <a:gd name="connsiteX3" fmla="*/ 778474 w 1034155"/>
                  <a:gd name="connsiteY3" fmla="*/ 27060 h 961204"/>
                  <a:gd name="connsiteX4" fmla="*/ 779044 w 1034155"/>
                  <a:gd name="connsiteY4" fmla="*/ 27175 h 961204"/>
                  <a:gd name="connsiteX5" fmla="*/ 877940 w 1034155"/>
                  <a:gd name="connsiteY5" fmla="*/ 176375 h 961204"/>
                  <a:gd name="connsiteX6" fmla="*/ 1034155 w 1034155"/>
                  <a:gd name="connsiteY6" fmla="*/ 931513 h 961204"/>
                  <a:gd name="connsiteX7" fmla="*/ 686050 w 1034155"/>
                  <a:gd name="connsiteY7" fmla="*/ 961205 h 961204"/>
                  <a:gd name="connsiteX8" fmla="*/ 531507 w 1034155"/>
                  <a:gd name="connsiteY8" fmla="*/ 460721 h 961204"/>
                  <a:gd name="connsiteX9" fmla="*/ 0 w 1034155"/>
                  <a:gd name="connsiteY9" fmla="*/ 713613 h 961204"/>
                  <a:gd name="connsiteX0" fmla="*/ 315079 w 1034155"/>
                  <a:gd name="connsiteY0" fmla="*/ 157932 h 961206"/>
                  <a:gd name="connsiteX1" fmla="*/ 590916 w 1034155"/>
                  <a:gd name="connsiteY1" fmla="*/ 10497 h 961206"/>
                  <a:gd name="connsiteX2" fmla="*/ 773151 w 1034155"/>
                  <a:gd name="connsiteY2" fmla="*/ 23471 h 961206"/>
                  <a:gd name="connsiteX3" fmla="*/ 778474 w 1034155"/>
                  <a:gd name="connsiteY3" fmla="*/ 27060 h 961206"/>
                  <a:gd name="connsiteX4" fmla="*/ 877940 w 1034155"/>
                  <a:gd name="connsiteY4" fmla="*/ 176375 h 961206"/>
                  <a:gd name="connsiteX5" fmla="*/ 1034155 w 1034155"/>
                  <a:gd name="connsiteY5" fmla="*/ 931513 h 961206"/>
                  <a:gd name="connsiteX6" fmla="*/ 686050 w 1034155"/>
                  <a:gd name="connsiteY6" fmla="*/ 961205 h 961206"/>
                  <a:gd name="connsiteX7" fmla="*/ 531507 w 1034155"/>
                  <a:gd name="connsiteY7" fmla="*/ 460721 h 961206"/>
                  <a:gd name="connsiteX8" fmla="*/ 0 w 1034155"/>
                  <a:gd name="connsiteY8" fmla="*/ 713613 h 961206"/>
                  <a:gd name="connsiteX0" fmla="*/ 315079 w 1034155"/>
                  <a:gd name="connsiteY0" fmla="*/ 157932 h 961204"/>
                  <a:gd name="connsiteX1" fmla="*/ 590916 w 1034155"/>
                  <a:gd name="connsiteY1" fmla="*/ 10497 h 961204"/>
                  <a:gd name="connsiteX2" fmla="*/ 773151 w 1034155"/>
                  <a:gd name="connsiteY2" fmla="*/ 23471 h 961204"/>
                  <a:gd name="connsiteX3" fmla="*/ 877940 w 1034155"/>
                  <a:gd name="connsiteY3" fmla="*/ 176375 h 961204"/>
                  <a:gd name="connsiteX4" fmla="*/ 1034155 w 1034155"/>
                  <a:gd name="connsiteY4" fmla="*/ 931513 h 961204"/>
                  <a:gd name="connsiteX5" fmla="*/ 686050 w 1034155"/>
                  <a:gd name="connsiteY5" fmla="*/ 961205 h 961204"/>
                  <a:gd name="connsiteX6" fmla="*/ 531507 w 1034155"/>
                  <a:gd name="connsiteY6" fmla="*/ 460721 h 961204"/>
                  <a:gd name="connsiteX7" fmla="*/ 0 w 1034155"/>
                  <a:gd name="connsiteY7" fmla="*/ 713613 h 961204"/>
                  <a:gd name="connsiteX0" fmla="*/ 315079 w 1034155"/>
                  <a:gd name="connsiteY0" fmla="*/ 155097 h 958371"/>
                  <a:gd name="connsiteX1" fmla="*/ 590916 w 1034155"/>
                  <a:gd name="connsiteY1" fmla="*/ 7662 h 958371"/>
                  <a:gd name="connsiteX2" fmla="*/ 749927 w 1034155"/>
                  <a:gd name="connsiteY2" fmla="*/ 39744 h 958371"/>
                  <a:gd name="connsiteX3" fmla="*/ 877940 w 1034155"/>
                  <a:gd name="connsiteY3" fmla="*/ 173540 h 958371"/>
                  <a:gd name="connsiteX4" fmla="*/ 1034155 w 1034155"/>
                  <a:gd name="connsiteY4" fmla="*/ 928678 h 958371"/>
                  <a:gd name="connsiteX5" fmla="*/ 686050 w 1034155"/>
                  <a:gd name="connsiteY5" fmla="*/ 958370 h 958371"/>
                  <a:gd name="connsiteX6" fmla="*/ 531507 w 1034155"/>
                  <a:gd name="connsiteY6" fmla="*/ 457886 h 958371"/>
                  <a:gd name="connsiteX7" fmla="*/ 0 w 1034155"/>
                  <a:gd name="connsiteY7" fmla="*/ 710778 h 958371"/>
                  <a:gd name="connsiteX0" fmla="*/ 315079 w 1034155"/>
                  <a:gd name="connsiteY0" fmla="*/ 155097 h 958369"/>
                  <a:gd name="connsiteX1" fmla="*/ 590916 w 1034155"/>
                  <a:gd name="connsiteY1" fmla="*/ 7662 h 958369"/>
                  <a:gd name="connsiteX2" fmla="*/ 749927 w 1034155"/>
                  <a:gd name="connsiteY2" fmla="*/ 39744 h 958369"/>
                  <a:gd name="connsiteX3" fmla="*/ 877940 w 1034155"/>
                  <a:gd name="connsiteY3" fmla="*/ 173540 h 958369"/>
                  <a:gd name="connsiteX4" fmla="*/ 1034155 w 1034155"/>
                  <a:gd name="connsiteY4" fmla="*/ 928678 h 958369"/>
                  <a:gd name="connsiteX5" fmla="*/ 686050 w 1034155"/>
                  <a:gd name="connsiteY5" fmla="*/ 958370 h 958369"/>
                  <a:gd name="connsiteX6" fmla="*/ 531507 w 1034155"/>
                  <a:gd name="connsiteY6" fmla="*/ 457886 h 958369"/>
                  <a:gd name="connsiteX7" fmla="*/ 0 w 1034155"/>
                  <a:gd name="connsiteY7" fmla="*/ 710778 h 958369"/>
                  <a:gd name="connsiteX0" fmla="*/ 315079 w 1034155"/>
                  <a:gd name="connsiteY0" fmla="*/ 159881 h 963154"/>
                  <a:gd name="connsiteX1" fmla="*/ 590916 w 1034155"/>
                  <a:gd name="connsiteY1" fmla="*/ 12446 h 963154"/>
                  <a:gd name="connsiteX2" fmla="*/ 730400 w 1034155"/>
                  <a:gd name="connsiteY2" fmla="*/ 17152 h 963154"/>
                  <a:gd name="connsiteX3" fmla="*/ 877940 w 1034155"/>
                  <a:gd name="connsiteY3" fmla="*/ 178324 h 963154"/>
                  <a:gd name="connsiteX4" fmla="*/ 1034155 w 1034155"/>
                  <a:gd name="connsiteY4" fmla="*/ 933462 h 963154"/>
                  <a:gd name="connsiteX5" fmla="*/ 686050 w 1034155"/>
                  <a:gd name="connsiteY5" fmla="*/ 963154 h 963154"/>
                  <a:gd name="connsiteX6" fmla="*/ 531507 w 1034155"/>
                  <a:gd name="connsiteY6" fmla="*/ 462670 h 963154"/>
                  <a:gd name="connsiteX7" fmla="*/ 0 w 1034155"/>
                  <a:gd name="connsiteY7" fmla="*/ 715562 h 963154"/>
                  <a:gd name="connsiteX0" fmla="*/ 315079 w 1034155"/>
                  <a:gd name="connsiteY0" fmla="*/ 159881 h 963154"/>
                  <a:gd name="connsiteX1" fmla="*/ 590916 w 1034155"/>
                  <a:gd name="connsiteY1" fmla="*/ 12446 h 963154"/>
                  <a:gd name="connsiteX2" fmla="*/ 730400 w 1034155"/>
                  <a:gd name="connsiteY2" fmla="*/ 17152 h 963154"/>
                  <a:gd name="connsiteX3" fmla="*/ 877940 w 1034155"/>
                  <a:gd name="connsiteY3" fmla="*/ 178324 h 963154"/>
                  <a:gd name="connsiteX4" fmla="*/ 1034155 w 1034155"/>
                  <a:gd name="connsiteY4" fmla="*/ 933462 h 963154"/>
                  <a:gd name="connsiteX5" fmla="*/ 686050 w 1034155"/>
                  <a:gd name="connsiteY5" fmla="*/ 963154 h 963154"/>
                  <a:gd name="connsiteX6" fmla="*/ 531507 w 1034155"/>
                  <a:gd name="connsiteY6" fmla="*/ 462670 h 963154"/>
                  <a:gd name="connsiteX7" fmla="*/ 0 w 1034155"/>
                  <a:gd name="connsiteY7" fmla="*/ 715562 h 963154"/>
                  <a:gd name="connsiteX0" fmla="*/ 315079 w 1034155"/>
                  <a:gd name="connsiteY0" fmla="*/ 159881 h 963154"/>
                  <a:gd name="connsiteX1" fmla="*/ 590916 w 1034155"/>
                  <a:gd name="connsiteY1" fmla="*/ 12446 h 963154"/>
                  <a:gd name="connsiteX2" fmla="*/ 730400 w 1034155"/>
                  <a:gd name="connsiteY2" fmla="*/ 17152 h 963154"/>
                  <a:gd name="connsiteX3" fmla="*/ 877940 w 1034155"/>
                  <a:gd name="connsiteY3" fmla="*/ 178324 h 963154"/>
                  <a:gd name="connsiteX4" fmla="*/ 1034155 w 1034155"/>
                  <a:gd name="connsiteY4" fmla="*/ 933462 h 963154"/>
                  <a:gd name="connsiteX5" fmla="*/ 686050 w 1034155"/>
                  <a:gd name="connsiteY5" fmla="*/ 963154 h 963154"/>
                  <a:gd name="connsiteX6" fmla="*/ 531507 w 1034155"/>
                  <a:gd name="connsiteY6" fmla="*/ 462670 h 963154"/>
                  <a:gd name="connsiteX7" fmla="*/ 0 w 1034155"/>
                  <a:gd name="connsiteY7" fmla="*/ 715562 h 963154"/>
                  <a:gd name="connsiteX0" fmla="*/ 315079 w 1034155"/>
                  <a:gd name="connsiteY0" fmla="*/ 159881 h 975895"/>
                  <a:gd name="connsiteX1" fmla="*/ 590916 w 1034155"/>
                  <a:gd name="connsiteY1" fmla="*/ 12446 h 975895"/>
                  <a:gd name="connsiteX2" fmla="*/ 730400 w 1034155"/>
                  <a:gd name="connsiteY2" fmla="*/ 17152 h 975895"/>
                  <a:gd name="connsiteX3" fmla="*/ 877940 w 1034155"/>
                  <a:gd name="connsiteY3" fmla="*/ 178324 h 975895"/>
                  <a:gd name="connsiteX4" fmla="*/ 1034155 w 1034155"/>
                  <a:gd name="connsiteY4" fmla="*/ 933462 h 975895"/>
                  <a:gd name="connsiteX5" fmla="*/ 580437 w 1034155"/>
                  <a:gd name="connsiteY5" fmla="*/ 975895 h 975895"/>
                  <a:gd name="connsiteX6" fmla="*/ 531507 w 1034155"/>
                  <a:gd name="connsiteY6" fmla="*/ 462670 h 975895"/>
                  <a:gd name="connsiteX7" fmla="*/ 0 w 1034155"/>
                  <a:gd name="connsiteY7" fmla="*/ 715562 h 975895"/>
                  <a:gd name="connsiteX0" fmla="*/ 315079 w 942858"/>
                  <a:gd name="connsiteY0" fmla="*/ 159881 h 975895"/>
                  <a:gd name="connsiteX1" fmla="*/ 590916 w 942858"/>
                  <a:gd name="connsiteY1" fmla="*/ 12446 h 975895"/>
                  <a:gd name="connsiteX2" fmla="*/ 730400 w 942858"/>
                  <a:gd name="connsiteY2" fmla="*/ 17152 h 975895"/>
                  <a:gd name="connsiteX3" fmla="*/ 877940 w 942858"/>
                  <a:gd name="connsiteY3" fmla="*/ 178324 h 975895"/>
                  <a:gd name="connsiteX4" fmla="*/ 942858 w 942858"/>
                  <a:gd name="connsiteY4" fmla="*/ 942664 h 975895"/>
                  <a:gd name="connsiteX5" fmla="*/ 580437 w 942858"/>
                  <a:gd name="connsiteY5" fmla="*/ 975895 h 975895"/>
                  <a:gd name="connsiteX6" fmla="*/ 531507 w 942858"/>
                  <a:gd name="connsiteY6" fmla="*/ 462670 h 975895"/>
                  <a:gd name="connsiteX7" fmla="*/ 0 w 942858"/>
                  <a:gd name="connsiteY7" fmla="*/ 715562 h 975895"/>
                  <a:gd name="connsiteX0" fmla="*/ 315079 w 942858"/>
                  <a:gd name="connsiteY0" fmla="*/ 159881 h 975895"/>
                  <a:gd name="connsiteX1" fmla="*/ 590916 w 942858"/>
                  <a:gd name="connsiteY1" fmla="*/ 12446 h 975895"/>
                  <a:gd name="connsiteX2" fmla="*/ 730400 w 942858"/>
                  <a:gd name="connsiteY2" fmla="*/ 17152 h 975895"/>
                  <a:gd name="connsiteX3" fmla="*/ 877940 w 942858"/>
                  <a:gd name="connsiteY3" fmla="*/ 178324 h 975895"/>
                  <a:gd name="connsiteX4" fmla="*/ 942858 w 942858"/>
                  <a:gd name="connsiteY4" fmla="*/ 942664 h 975895"/>
                  <a:gd name="connsiteX5" fmla="*/ 580437 w 942858"/>
                  <a:gd name="connsiteY5" fmla="*/ 975895 h 975895"/>
                  <a:gd name="connsiteX6" fmla="*/ 531507 w 942858"/>
                  <a:gd name="connsiteY6" fmla="*/ 462670 h 975895"/>
                  <a:gd name="connsiteX7" fmla="*/ 0 w 942858"/>
                  <a:gd name="connsiteY7" fmla="*/ 715562 h 975895"/>
                  <a:gd name="connsiteX0" fmla="*/ 315079 w 942858"/>
                  <a:gd name="connsiteY0" fmla="*/ 159881 h 975895"/>
                  <a:gd name="connsiteX1" fmla="*/ 590916 w 942858"/>
                  <a:gd name="connsiteY1" fmla="*/ 12446 h 975895"/>
                  <a:gd name="connsiteX2" fmla="*/ 730400 w 942858"/>
                  <a:gd name="connsiteY2" fmla="*/ 17152 h 975895"/>
                  <a:gd name="connsiteX3" fmla="*/ 877940 w 942858"/>
                  <a:gd name="connsiteY3" fmla="*/ 178324 h 975895"/>
                  <a:gd name="connsiteX4" fmla="*/ 942858 w 942858"/>
                  <a:gd name="connsiteY4" fmla="*/ 942664 h 975895"/>
                  <a:gd name="connsiteX5" fmla="*/ 580437 w 942858"/>
                  <a:gd name="connsiteY5" fmla="*/ 975895 h 975895"/>
                  <a:gd name="connsiteX6" fmla="*/ 531507 w 942858"/>
                  <a:gd name="connsiteY6" fmla="*/ 462670 h 975895"/>
                  <a:gd name="connsiteX7" fmla="*/ 0 w 942858"/>
                  <a:gd name="connsiteY7" fmla="*/ 715562 h 975895"/>
                  <a:gd name="connsiteX0" fmla="*/ 315079 w 942858"/>
                  <a:gd name="connsiteY0" fmla="*/ 159881 h 975895"/>
                  <a:gd name="connsiteX1" fmla="*/ 590916 w 942858"/>
                  <a:gd name="connsiteY1" fmla="*/ 12446 h 975895"/>
                  <a:gd name="connsiteX2" fmla="*/ 730400 w 942858"/>
                  <a:gd name="connsiteY2" fmla="*/ 17152 h 975895"/>
                  <a:gd name="connsiteX3" fmla="*/ 877940 w 942858"/>
                  <a:gd name="connsiteY3" fmla="*/ 178324 h 975895"/>
                  <a:gd name="connsiteX4" fmla="*/ 942858 w 942858"/>
                  <a:gd name="connsiteY4" fmla="*/ 942664 h 975895"/>
                  <a:gd name="connsiteX5" fmla="*/ 580437 w 942858"/>
                  <a:gd name="connsiteY5" fmla="*/ 975895 h 975895"/>
                  <a:gd name="connsiteX6" fmla="*/ 531507 w 942858"/>
                  <a:gd name="connsiteY6" fmla="*/ 462670 h 975895"/>
                  <a:gd name="connsiteX7" fmla="*/ 0 w 942858"/>
                  <a:gd name="connsiteY7" fmla="*/ 715562 h 975895"/>
                  <a:gd name="connsiteX0" fmla="*/ 315079 w 942858"/>
                  <a:gd name="connsiteY0" fmla="*/ 160849 h 976863"/>
                  <a:gd name="connsiteX1" fmla="*/ 590916 w 942858"/>
                  <a:gd name="connsiteY1" fmla="*/ 13414 h 976863"/>
                  <a:gd name="connsiteX2" fmla="*/ 730400 w 942858"/>
                  <a:gd name="connsiteY2" fmla="*/ 18120 h 976863"/>
                  <a:gd name="connsiteX3" fmla="*/ 877940 w 942858"/>
                  <a:gd name="connsiteY3" fmla="*/ 179292 h 976863"/>
                  <a:gd name="connsiteX4" fmla="*/ 942858 w 942858"/>
                  <a:gd name="connsiteY4" fmla="*/ 943632 h 976863"/>
                  <a:gd name="connsiteX5" fmla="*/ 580437 w 942858"/>
                  <a:gd name="connsiteY5" fmla="*/ 976863 h 976863"/>
                  <a:gd name="connsiteX6" fmla="*/ 531507 w 942858"/>
                  <a:gd name="connsiteY6" fmla="*/ 463638 h 976863"/>
                  <a:gd name="connsiteX7" fmla="*/ 0 w 942858"/>
                  <a:gd name="connsiteY7" fmla="*/ 716530 h 976863"/>
                  <a:gd name="connsiteX0" fmla="*/ 315079 w 942858"/>
                  <a:gd name="connsiteY0" fmla="*/ 165147 h 981161"/>
                  <a:gd name="connsiteX1" fmla="*/ 590916 w 942858"/>
                  <a:gd name="connsiteY1" fmla="*/ 17712 h 981161"/>
                  <a:gd name="connsiteX2" fmla="*/ 735579 w 942858"/>
                  <a:gd name="connsiteY2" fmla="*/ 11416 h 981161"/>
                  <a:gd name="connsiteX3" fmla="*/ 877940 w 942858"/>
                  <a:gd name="connsiteY3" fmla="*/ 183590 h 981161"/>
                  <a:gd name="connsiteX4" fmla="*/ 942858 w 942858"/>
                  <a:gd name="connsiteY4" fmla="*/ 947930 h 981161"/>
                  <a:gd name="connsiteX5" fmla="*/ 580437 w 942858"/>
                  <a:gd name="connsiteY5" fmla="*/ 981161 h 981161"/>
                  <a:gd name="connsiteX6" fmla="*/ 531507 w 942858"/>
                  <a:gd name="connsiteY6" fmla="*/ 467936 h 981161"/>
                  <a:gd name="connsiteX7" fmla="*/ 0 w 942858"/>
                  <a:gd name="connsiteY7" fmla="*/ 720828 h 981161"/>
                  <a:gd name="connsiteX0" fmla="*/ 315079 w 942858"/>
                  <a:gd name="connsiteY0" fmla="*/ 165147 h 981161"/>
                  <a:gd name="connsiteX1" fmla="*/ 590916 w 942858"/>
                  <a:gd name="connsiteY1" fmla="*/ 17712 h 981161"/>
                  <a:gd name="connsiteX2" fmla="*/ 735579 w 942858"/>
                  <a:gd name="connsiteY2" fmla="*/ 11416 h 981161"/>
                  <a:gd name="connsiteX3" fmla="*/ 877940 w 942858"/>
                  <a:gd name="connsiteY3" fmla="*/ 183590 h 981161"/>
                  <a:gd name="connsiteX4" fmla="*/ 942858 w 942858"/>
                  <a:gd name="connsiteY4" fmla="*/ 947930 h 981161"/>
                  <a:gd name="connsiteX5" fmla="*/ 580437 w 942858"/>
                  <a:gd name="connsiteY5" fmla="*/ 981161 h 981161"/>
                  <a:gd name="connsiteX6" fmla="*/ 531507 w 942858"/>
                  <a:gd name="connsiteY6" fmla="*/ 467936 h 981161"/>
                  <a:gd name="connsiteX7" fmla="*/ 0 w 942858"/>
                  <a:gd name="connsiteY7" fmla="*/ 720828 h 981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2858" h="981161">
                    <a:moveTo>
                      <a:pt x="315079" y="165147"/>
                    </a:moveTo>
                    <a:cubicBezTo>
                      <a:pt x="407025" y="116002"/>
                      <a:pt x="514571" y="40122"/>
                      <a:pt x="590916" y="17712"/>
                    </a:cubicBezTo>
                    <a:cubicBezTo>
                      <a:pt x="657951" y="-8831"/>
                      <a:pt x="692375" y="-862"/>
                      <a:pt x="735579" y="11416"/>
                    </a:cubicBezTo>
                    <a:cubicBezTo>
                      <a:pt x="778783" y="23694"/>
                      <a:pt x="843394" y="27504"/>
                      <a:pt x="877940" y="183590"/>
                    </a:cubicBezTo>
                    <a:lnTo>
                      <a:pt x="942858" y="947930"/>
                    </a:lnTo>
                    <a:lnTo>
                      <a:pt x="580437" y="981161"/>
                    </a:lnTo>
                    <a:lnTo>
                      <a:pt x="531507" y="467936"/>
                    </a:lnTo>
                    <a:lnTo>
                      <a:pt x="0" y="720828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6" name="グループ化 15"/>
          <p:cNvGrpSpPr/>
          <p:nvPr/>
        </p:nvGrpSpPr>
        <p:grpSpPr>
          <a:xfrm>
            <a:off x="4462316" y="2796312"/>
            <a:ext cx="1745184" cy="1658945"/>
            <a:chOff x="4462316" y="2796312"/>
            <a:chExt cx="1745184" cy="1658945"/>
          </a:xfrm>
        </p:grpSpPr>
        <p:grpSp>
          <p:nvGrpSpPr>
            <p:cNvPr id="2059" name="グループ化 2058"/>
            <p:cNvGrpSpPr/>
            <p:nvPr/>
          </p:nvGrpSpPr>
          <p:grpSpPr>
            <a:xfrm>
              <a:off x="4462316" y="2796312"/>
              <a:ext cx="1011242" cy="1593990"/>
              <a:chOff x="4176752" y="1066129"/>
              <a:chExt cx="1011242" cy="1593990"/>
            </a:xfrm>
          </p:grpSpPr>
          <p:sp>
            <p:nvSpPr>
              <p:cNvPr id="2060" name="台形 2059"/>
              <p:cNvSpPr/>
              <p:nvPr/>
            </p:nvSpPr>
            <p:spPr>
              <a:xfrm>
                <a:off x="4176752" y="2144836"/>
                <a:ext cx="1011242" cy="515280"/>
              </a:xfrm>
              <a:prstGeom prst="trapezoid">
                <a:avLst>
                  <a:gd name="adj" fmla="val 23861"/>
                </a:avLst>
              </a:pr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1" name="台形 2060"/>
              <p:cNvSpPr/>
              <p:nvPr/>
            </p:nvSpPr>
            <p:spPr>
              <a:xfrm>
                <a:off x="4558950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2" name="台形 2061"/>
              <p:cNvSpPr/>
              <p:nvPr/>
            </p:nvSpPr>
            <p:spPr>
              <a:xfrm rot="10800000">
                <a:off x="4504173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3" name="台形 2062"/>
              <p:cNvSpPr/>
              <p:nvPr/>
            </p:nvSpPr>
            <p:spPr>
              <a:xfrm rot="10800000" flipV="1">
                <a:off x="4609447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4" name="フリーフォーム 2063"/>
              <p:cNvSpPr/>
              <p:nvPr/>
            </p:nvSpPr>
            <p:spPr>
              <a:xfrm>
                <a:off x="4289073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5" name="台形 2064"/>
              <p:cNvSpPr/>
              <p:nvPr/>
            </p:nvSpPr>
            <p:spPr>
              <a:xfrm rot="10800000">
                <a:off x="4609447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6" name="平行四辺形 2065"/>
              <p:cNvSpPr/>
              <p:nvPr/>
            </p:nvSpPr>
            <p:spPr>
              <a:xfrm>
                <a:off x="4502394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7" name="平行四辺形 2066"/>
              <p:cNvSpPr/>
              <p:nvPr/>
            </p:nvSpPr>
            <p:spPr>
              <a:xfrm flipH="1">
                <a:off x="4682374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8" name="平行四辺形 14"/>
              <p:cNvSpPr/>
              <p:nvPr/>
            </p:nvSpPr>
            <p:spPr>
              <a:xfrm flipH="1">
                <a:off x="4439289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9" name="平行四辺形 14"/>
              <p:cNvSpPr/>
              <p:nvPr/>
            </p:nvSpPr>
            <p:spPr>
              <a:xfrm>
                <a:off x="4652413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70" name="雲 2069"/>
              <p:cNvSpPr/>
              <p:nvPr/>
            </p:nvSpPr>
            <p:spPr bwMode="auto">
              <a:xfrm flipH="1">
                <a:off x="4706413" y="1238852"/>
                <a:ext cx="341389" cy="356301"/>
              </a:xfrm>
              <a:prstGeom prst="cloud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71" name="雲 2070"/>
              <p:cNvSpPr/>
              <p:nvPr/>
            </p:nvSpPr>
            <p:spPr bwMode="auto">
              <a:xfrm>
                <a:off x="4333922" y="1238852"/>
                <a:ext cx="341389" cy="356301"/>
              </a:xfrm>
              <a:prstGeom prst="cloud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072" name="グループ化 2071"/>
              <p:cNvGrpSpPr/>
              <p:nvPr/>
            </p:nvGrpSpPr>
            <p:grpSpPr>
              <a:xfrm rot="20700000">
                <a:off x="4311214" y="1500880"/>
                <a:ext cx="140781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093" name="円/楕円 721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94" name="円/楕円 722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73" name="グループ化 2072"/>
              <p:cNvGrpSpPr/>
              <p:nvPr/>
            </p:nvGrpSpPr>
            <p:grpSpPr>
              <a:xfrm rot="900000" flipH="1">
                <a:off x="4924778" y="1500881"/>
                <a:ext cx="140781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091" name="円/楕円 719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92" name="円/楕円 720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074" name="円/楕円 705"/>
              <p:cNvSpPr/>
              <p:nvPr/>
            </p:nvSpPr>
            <p:spPr>
              <a:xfrm>
                <a:off x="4391503" y="1202752"/>
                <a:ext cx="593766" cy="76181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75" name="円/楕円 711"/>
              <p:cNvSpPr/>
              <p:nvPr/>
            </p:nvSpPr>
            <p:spPr>
              <a:xfrm>
                <a:off x="4482048" y="1508712"/>
                <a:ext cx="97865" cy="13565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76" name="円/楕円 712"/>
              <p:cNvSpPr/>
              <p:nvPr/>
            </p:nvSpPr>
            <p:spPr>
              <a:xfrm>
                <a:off x="4500114" y="1539082"/>
                <a:ext cx="61734" cy="60299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77" name="円/楕円 714"/>
              <p:cNvSpPr/>
              <p:nvPr/>
            </p:nvSpPr>
            <p:spPr>
              <a:xfrm>
                <a:off x="4795736" y="1508712"/>
                <a:ext cx="97865" cy="13565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78" name="円/楕円 715"/>
              <p:cNvSpPr/>
              <p:nvPr/>
            </p:nvSpPr>
            <p:spPr>
              <a:xfrm>
                <a:off x="4813802" y="1539082"/>
                <a:ext cx="61734" cy="60299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79" name="角丸四角形 2078"/>
              <p:cNvSpPr/>
              <p:nvPr/>
            </p:nvSpPr>
            <p:spPr bwMode="auto">
              <a:xfrm>
                <a:off x="4524565" y="1138543"/>
                <a:ext cx="337254" cy="130424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80" name="台形 2079"/>
              <p:cNvSpPr/>
              <p:nvPr/>
            </p:nvSpPr>
            <p:spPr bwMode="auto">
              <a:xfrm flipH="1">
                <a:off x="4365860" y="1066129"/>
                <a:ext cx="654664" cy="115569"/>
              </a:xfrm>
              <a:prstGeom prst="trapezoid">
                <a:avLst>
                  <a:gd name="adj" fmla="val 252572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081" name="グループ化 2080"/>
              <p:cNvGrpSpPr/>
              <p:nvPr/>
            </p:nvGrpSpPr>
            <p:grpSpPr>
              <a:xfrm>
                <a:off x="4953259" y="1184138"/>
                <a:ext cx="68606" cy="165924"/>
                <a:chOff x="4002903" y="1088741"/>
                <a:chExt cx="195988" cy="540141"/>
              </a:xfrm>
            </p:grpSpPr>
            <p:sp>
              <p:nvSpPr>
                <p:cNvPr id="2088" name="正方形/長方形 2087"/>
                <p:cNvSpPr/>
                <p:nvPr/>
              </p:nvSpPr>
              <p:spPr bwMode="auto">
                <a:xfrm>
                  <a:off x="4078038" y="1088741"/>
                  <a:ext cx="45719" cy="337904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89" name="台形 2088"/>
                <p:cNvSpPr/>
                <p:nvPr/>
              </p:nvSpPr>
              <p:spPr bwMode="auto">
                <a:xfrm flipH="1">
                  <a:off x="4002903" y="1473035"/>
                  <a:ext cx="195988" cy="155847"/>
                </a:xfrm>
                <a:prstGeom prst="trapezoid">
                  <a:avLst>
                    <a:gd name="adj" fmla="val 45585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090" name="正方形/長方形 2089"/>
                <p:cNvSpPr/>
                <p:nvPr/>
              </p:nvSpPr>
              <p:spPr bwMode="auto">
                <a:xfrm>
                  <a:off x="4064180" y="1398416"/>
                  <a:ext cx="73434" cy="79224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082" name="フリーフォーム 2081"/>
              <p:cNvSpPr/>
              <p:nvPr/>
            </p:nvSpPr>
            <p:spPr bwMode="auto">
              <a:xfrm>
                <a:off x="4285428" y="2029647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83" name="フリーフォーム 2082"/>
              <p:cNvSpPr/>
              <p:nvPr/>
            </p:nvSpPr>
            <p:spPr bwMode="auto">
              <a:xfrm flipH="1">
                <a:off x="4829856" y="2029647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84" name="フリーフォーム 2083"/>
              <p:cNvSpPr/>
              <p:nvPr/>
            </p:nvSpPr>
            <p:spPr>
              <a:xfrm>
                <a:off x="4637494" y="1618125"/>
                <a:ext cx="100011" cy="159401"/>
              </a:xfrm>
              <a:custGeom>
                <a:avLst/>
                <a:gdLst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99566 w 199132"/>
                  <a:gd name="connsiteY10" fmla="*/ 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191006 w 199132"/>
                  <a:gd name="connsiteY10" fmla="*/ 9144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0" fmla="*/ 161002 w 199132"/>
                  <a:gd name="connsiteY0" fmla="*/ 0 h 145912"/>
                  <a:gd name="connsiteX1" fmla="*/ 165039 w 199132"/>
                  <a:gd name="connsiteY1" fmla="*/ 29864 h 145912"/>
                  <a:gd name="connsiteX2" fmla="*/ 169970 w 199132"/>
                  <a:gd name="connsiteY2" fmla="*/ 32091 h 145912"/>
                  <a:gd name="connsiteX3" fmla="*/ 199132 w 199132"/>
                  <a:gd name="connsiteY3" fmla="*/ 79237 h 145912"/>
                  <a:gd name="connsiteX4" fmla="*/ 99566 w 199132"/>
                  <a:gd name="connsiteY4" fmla="*/ 145912 h 145912"/>
                  <a:gd name="connsiteX5" fmla="*/ 0 w 199132"/>
                  <a:gd name="connsiteY5" fmla="*/ 79237 h 145912"/>
                  <a:gd name="connsiteX6" fmla="*/ 29162 w 199132"/>
                  <a:gd name="connsiteY6" fmla="*/ 32091 h 145912"/>
                  <a:gd name="connsiteX7" fmla="*/ 34093 w 199132"/>
                  <a:gd name="connsiteY7" fmla="*/ 29864 h 145912"/>
                  <a:gd name="connsiteX8" fmla="*/ 38131 w 199132"/>
                  <a:gd name="connsiteY8" fmla="*/ 0 h 14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132" h="145912">
                    <a:moveTo>
                      <a:pt x="161002" y="0"/>
                    </a:moveTo>
                    <a:lnTo>
                      <a:pt x="165039" y="29864"/>
                    </a:lnTo>
                    <a:lnTo>
                      <a:pt x="169970" y="32091"/>
                    </a:lnTo>
                    <a:cubicBezTo>
                      <a:pt x="187988" y="44156"/>
                      <a:pt x="199132" y="60825"/>
                      <a:pt x="199132" y="79237"/>
                    </a:cubicBezTo>
                    <a:cubicBezTo>
                      <a:pt x="199132" y="116061"/>
                      <a:pt x="154555" y="145912"/>
                      <a:pt x="99566" y="145912"/>
                    </a:cubicBezTo>
                    <a:cubicBezTo>
                      <a:pt x="44577" y="145912"/>
                      <a:pt x="0" y="116061"/>
                      <a:pt x="0" y="79237"/>
                    </a:cubicBezTo>
                    <a:cubicBezTo>
                      <a:pt x="0" y="60825"/>
                      <a:pt x="11144" y="44156"/>
                      <a:pt x="29162" y="32091"/>
                    </a:cubicBezTo>
                    <a:lnTo>
                      <a:pt x="34093" y="29864"/>
                    </a:lnTo>
                    <a:lnTo>
                      <a:pt x="38131" y="0"/>
                    </a:lnTo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85" name="フリーフォーム 2084"/>
              <p:cNvSpPr/>
              <p:nvPr/>
            </p:nvSpPr>
            <p:spPr bwMode="auto">
              <a:xfrm rot="888491">
                <a:off x="4447632" y="1370557"/>
                <a:ext cx="165757" cy="115031"/>
              </a:xfrm>
              <a:custGeom>
                <a:avLst/>
                <a:gdLst>
                  <a:gd name="connsiteX0" fmla="*/ 170843 w 341686"/>
                  <a:gd name="connsiteY0" fmla="*/ 0 h 237122"/>
                  <a:gd name="connsiteX1" fmla="*/ 341686 w 341686"/>
                  <a:gd name="connsiteY1" fmla="*/ 170843 h 237122"/>
                  <a:gd name="connsiteX2" fmla="*/ 275407 w 341686"/>
                  <a:gd name="connsiteY2" fmla="*/ 237122 h 237122"/>
                  <a:gd name="connsiteX3" fmla="*/ 170843 w 341686"/>
                  <a:gd name="connsiteY3" fmla="*/ 132557 h 237122"/>
                  <a:gd name="connsiteX4" fmla="*/ 66279 w 341686"/>
                  <a:gd name="connsiteY4" fmla="*/ 237122 h 237122"/>
                  <a:gd name="connsiteX5" fmla="*/ 0 w 341686"/>
                  <a:gd name="connsiteY5" fmla="*/ 170843 h 237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1686" h="237122">
                    <a:moveTo>
                      <a:pt x="170843" y="0"/>
                    </a:moveTo>
                    <a:lnTo>
                      <a:pt x="341686" y="170843"/>
                    </a:lnTo>
                    <a:lnTo>
                      <a:pt x="275407" y="237122"/>
                    </a:lnTo>
                    <a:lnTo>
                      <a:pt x="170843" y="132557"/>
                    </a:lnTo>
                    <a:lnTo>
                      <a:pt x="66279" y="237122"/>
                    </a:lnTo>
                    <a:lnTo>
                      <a:pt x="0" y="1708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86" name="フリーフォーム 2085"/>
              <p:cNvSpPr/>
              <p:nvPr/>
            </p:nvSpPr>
            <p:spPr bwMode="auto">
              <a:xfrm rot="20889576">
                <a:off x="4754972" y="1370557"/>
                <a:ext cx="165757" cy="115031"/>
              </a:xfrm>
              <a:custGeom>
                <a:avLst/>
                <a:gdLst>
                  <a:gd name="connsiteX0" fmla="*/ 170843 w 341686"/>
                  <a:gd name="connsiteY0" fmla="*/ 0 h 237122"/>
                  <a:gd name="connsiteX1" fmla="*/ 341686 w 341686"/>
                  <a:gd name="connsiteY1" fmla="*/ 170843 h 237122"/>
                  <a:gd name="connsiteX2" fmla="*/ 275407 w 341686"/>
                  <a:gd name="connsiteY2" fmla="*/ 237122 h 237122"/>
                  <a:gd name="connsiteX3" fmla="*/ 170843 w 341686"/>
                  <a:gd name="connsiteY3" fmla="*/ 132557 h 237122"/>
                  <a:gd name="connsiteX4" fmla="*/ 66279 w 341686"/>
                  <a:gd name="connsiteY4" fmla="*/ 237122 h 237122"/>
                  <a:gd name="connsiteX5" fmla="*/ 0 w 341686"/>
                  <a:gd name="connsiteY5" fmla="*/ 170843 h 237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1686" h="237122">
                    <a:moveTo>
                      <a:pt x="170843" y="0"/>
                    </a:moveTo>
                    <a:lnTo>
                      <a:pt x="341686" y="170843"/>
                    </a:lnTo>
                    <a:lnTo>
                      <a:pt x="275407" y="237122"/>
                    </a:lnTo>
                    <a:lnTo>
                      <a:pt x="170843" y="132557"/>
                    </a:lnTo>
                    <a:lnTo>
                      <a:pt x="66279" y="237122"/>
                    </a:lnTo>
                    <a:lnTo>
                      <a:pt x="0" y="1708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87" name="楕円 2086"/>
              <p:cNvSpPr/>
              <p:nvPr/>
            </p:nvSpPr>
            <p:spPr bwMode="auto">
              <a:xfrm>
                <a:off x="4626392" y="1826044"/>
                <a:ext cx="112164" cy="58194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683" name="グループ化 682"/>
            <p:cNvGrpSpPr/>
            <p:nvPr/>
          </p:nvGrpSpPr>
          <p:grpSpPr>
            <a:xfrm>
              <a:off x="5174140" y="2990660"/>
              <a:ext cx="1033360" cy="1464597"/>
              <a:chOff x="1396737" y="3009091"/>
              <a:chExt cx="1033360" cy="1464597"/>
            </a:xfrm>
          </p:grpSpPr>
          <p:grpSp>
            <p:nvGrpSpPr>
              <p:cNvPr id="684" name="グループ化 683"/>
              <p:cNvGrpSpPr/>
              <p:nvPr/>
            </p:nvGrpSpPr>
            <p:grpSpPr>
              <a:xfrm rot="900000">
                <a:off x="2075783" y="3009091"/>
                <a:ext cx="354314" cy="1123491"/>
                <a:chOff x="2058677" y="4542402"/>
                <a:chExt cx="354314" cy="1123491"/>
              </a:xfrm>
            </p:grpSpPr>
            <p:sp>
              <p:nvSpPr>
                <p:cNvPr id="686" name="台形 685"/>
                <p:cNvSpPr/>
                <p:nvPr/>
              </p:nvSpPr>
              <p:spPr bwMode="auto">
                <a:xfrm rot="903730">
                  <a:off x="2367272" y="4542402"/>
                  <a:ext cx="45719" cy="987012"/>
                </a:xfrm>
                <a:prstGeom prst="trapezoid">
                  <a:avLst/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87" name="角丸四角形 686"/>
                <p:cNvSpPr/>
                <p:nvPr/>
              </p:nvSpPr>
              <p:spPr>
                <a:xfrm rot="4932489">
                  <a:off x="2056529" y="5397763"/>
                  <a:ext cx="270278" cy="2659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688" name="グループ化 687"/>
                <p:cNvGrpSpPr/>
                <p:nvPr/>
              </p:nvGrpSpPr>
              <p:grpSpPr>
                <a:xfrm rot="1332489">
                  <a:off x="2140650" y="5372144"/>
                  <a:ext cx="259461" cy="273253"/>
                  <a:chOff x="2214840" y="1812522"/>
                  <a:chExt cx="733288" cy="772269"/>
                </a:xfrm>
              </p:grpSpPr>
              <p:grpSp>
                <p:nvGrpSpPr>
                  <p:cNvPr id="689" name="グループ化 688"/>
                  <p:cNvGrpSpPr/>
                  <p:nvPr/>
                </p:nvGrpSpPr>
                <p:grpSpPr>
                  <a:xfrm rot="3600000">
                    <a:off x="2300538" y="1937202"/>
                    <a:ext cx="772269" cy="522910"/>
                    <a:chOff x="2624981" y="5893662"/>
                    <a:chExt cx="772269" cy="522910"/>
                  </a:xfrm>
                </p:grpSpPr>
                <p:sp>
                  <p:nvSpPr>
                    <p:cNvPr id="692" name="角丸四角形 691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93" name="角丸四角形 692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94" name="角丸四角形 693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95" name="角丸四角形 694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96" name="角丸四角形 695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97" name="角丸四角形 696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98" name="角丸四角形 697"/>
                    <p:cNvSpPr/>
                    <p:nvPr/>
                  </p:nvSpPr>
                  <p:spPr>
                    <a:xfrm rot="5400000">
                      <a:off x="2498941" y="606240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699" name="角丸四角形 698"/>
                    <p:cNvSpPr/>
                    <p:nvPr/>
                  </p:nvSpPr>
                  <p:spPr>
                    <a:xfrm rot="5400000">
                      <a:off x="2489496" y="6029147"/>
                      <a:ext cx="474580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690" name="角丸四角形 689"/>
                  <p:cNvSpPr/>
                  <p:nvPr/>
                </p:nvSpPr>
                <p:spPr>
                  <a:xfrm rot="2732390">
                    <a:off x="2153891" y="1936304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91" name="角丸四角形 690"/>
                  <p:cNvSpPr/>
                  <p:nvPr/>
                </p:nvSpPr>
                <p:spPr>
                  <a:xfrm rot="2732390">
                    <a:off x="2128437" y="1913445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685" name="フリーフォーム 684"/>
              <p:cNvSpPr/>
              <p:nvPr/>
            </p:nvSpPr>
            <p:spPr>
              <a:xfrm rot="13154716" flipH="1">
                <a:off x="1396737" y="3839934"/>
                <a:ext cx="609013" cy="633754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  <a:gd name="connsiteX0" fmla="*/ 133177 w 827989"/>
                  <a:gd name="connsiteY0" fmla="*/ 0 h 1004846"/>
                  <a:gd name="connsiteX1" fmla="*/ 658936 w 827989"/>
                  <a:gd name="connsiteY1" fmla="*/ 32455 h 1004846"/>
                  <a:gd name="connsiteX2" fmla="*/ 723200 w 827989"/>
                  <a:gd name="connsiteY2" fmla="*/ 45429 h 1004846"/>
                  <a:gd name="connsiteX3" fmla="*/ 728523 w 827989"/>
                  <a:gd name="connsiteY3" fmla="*/ 49018 h 1004846"/>
                  <a:gd name="connsiteX4" fmla="*/ 729093 w 827989"/>
                  <a:gd name="connsiteY4" fmla="*/ 49133 h 1004846"/>
                  <a:gd name="connsiteX5" fmla="*/ 827989 w 827989"/>
                  <a:gd name="connsiteY5" fmla="*/ 198333 h 1004846"/>
                  <a:gd name="connsiteX6" fmla="*/ 827989 w 827989"/>
                  <a:gd name="connsiteY6" fmla="*/ 1004846 h 1004846"/>
                  <a:gd name="connsiteX7" fmla="*/ 504139 w 827989"/>
                  <a:gd name="connsiteY7" fmla="*/ 1004846 h 1004846"/>
                  <a:gd name="connsiteX8" fmla="*/ 504139 w 827989"/>
                  <a:gd name="connsiteY8" fmla="*/ 362655 h 1004846"/>
                  <a:gd name="connsiteX9" fmla="*/ 0 w 827989"/>
                  <a:gd name="connsiteY9" fmla="*/ 350195 h 1004846"/>
                  <a:gd name="connsiteX0" fmla="*/ 265711 w 960523"/>
                  <a:gd name="connsiteY0" fmla="*/ 0 h 1004846"/>
                  <a:gd name="connsiteX1" fmla="*/ 791470 w 960523"/>
                  <a:gd name="connsiteY1" fmla="*/ 32455 h 1004846"/>
                  <a:gd name="connsiteX2" fmla="*/ 855734 w 960523"/>
                  <a:gd name="connsiteY2" fmla="*/ 45429 h 1004846"/>
                  <a:gd name="connsiteX3" fmla="*/ 861057 w 960523"/>
                  <a:gd name="connsiteY3" fmla="*/ 49018 h 1004846"/>
                  <a:gd name="connsiteX4" fmla="*/ 861627 w 960523"/>
                  <a:gd name="connsiteY4" fmla="*/ 49133 h 1004846"/>
                  <a:gd name="connsiteX5" fmla="*/ 960523 w 960523"/>
                  <a:gd name="connsiteY5" fmla="*/ 198333 h 1004846"/>
                  <a:gd name="connsiteX6" fmla="*/ 960523 w 960523"/>
                  <a:gd name="connsiteY6" fmla="*/ 1004846 h 1004846"/>
                  <a:gd name="connsiteX7" fmla="*/ 636673 w 960523"/>
                  <a:gd name="connsiteY7" fmla="*/ 1004846 h 1004846"/>
                  <a:gd name="connsiteX8" fmla="*/ 636673 w 960523"/>
                  <a:gd name="connsiteY8" fmla="*/ 362655 h 1004846"/>
                  <a:gd name="connsiteX9" fmla="*/ 0 w 960523"/>
                  <a:gd name="connsiteY9" fmla="*/ 346263 h 1004846"/>
                  <a:gd name="connsiteX0" fmla="*/ 350078 w 960523"/>
                  <a:gd name="connsiteY0" fmla="*/ 0 h 1001545"/>
                  <a:gd name="connsiteX1" fmla="*/ 791470 w 960523"/>
                  <a:gd name="connsiteY1" fmla="*/ 29154 h 1001545"/>
                  <a:gd name="connsiteX2" fmla="*/ 855734 w 960523"/>
                  <a:gd name="connsiteY2" fmla="*/ 42128 h 1001545"/>
                  <a:gd name="connsiteX3" fmla="*/ 861057 w 960523"/>
                  <a:gd name="connsiteY3" fmla="*/ 45717 h 1001545"/>
                  <a:gd name="connsiteX4" fmla="*/ 861627 w 960523"/>
                  <a:gd name="connsiteY4" fmla="*/ 45832 h 1001545"/>
                  <a:gd name="connsiteX5" fmla="*/ 960523 w 960523"/>
                  <a:gd name="connsiteY5" fmla="*/ 195032 h 1001545"/>
                  <a:gd name="connsiteX6" fmla="*/ 960523 w 960523"/>
                  <a:gd name="connsiteY6" fmla="*/ 1001545 h 1001545"/>
                  <a:gd name="connsiteX7" fmla="*/ 636673 w 960523"/>
                  <a:gd name="connsiteY7" fmla="*/ 1001545 h 1001545"/>
                  <a:gd name="connsiteX8" fmla="*/ 636673 w 960523"/>
                  <a:gd name="connsiteY8" fmla="*/ 359354 h 1001545"/>
                  <a:gd name="connsiteX9" fmla="*/ 0 w 960523"/>
                  <a:gd name="connsiteY9" fmla="*/ 342962 h 1001545"/>
                  <a:gd name="connsiteX0" fmla="*/ 267495 w 877940"/>
                  <a:gd name="connsiteY0" fmla="*/ 0 h 1001545"/>
                  <a:gd name="connsiteX1" fmla="*/ 708887 w 877940"/>
                  <a:gd name="connsiteY1" fmla="*/ 29154 h 1001545"/>
                  <a:gd name="connsiteX2" fmla="*/ 773151 w 877940"/>
                  <a:gd name="connsiteY2" fmla="*/ 42128 h 1001545"/>
                  <a:gd name="connsiteX3" fmla="*/ 778474 w 877940"/>
                  <a:gd name="connsiteY3" fmla="*/ 45717 h 1001545"/>
                  <a:gd name="connsiteX4" fmla="*/ 779044 w 877940"/>
                  <a:gd name="connsiteY4" fmla="*/ 45832 h 1001545"/>
                  <a:gd name="connsiteX5" fmla="*/ 877940 w 877940"/>
                  <a:gd name="connsiteY5" fmla="*/ 195032 h 1001545"/>
                  <a:gd name="connsiteX6" fmla="*/ 877940 w 877940"/>
                  <a:gd name="connsiteY6" fmla="*/ 1001545 h 1001545"/>
                  <a:gd name="connsiteX7" fmla="*/ 554090 w 877940"/>
                  <a:gd name="connsiteY7" fmla="*/ 1001545 h 1001545"/>
                  <a:gd name="connsiteX8" fmla="*/ 554090 w 877940"/>
                  <a:gd name="connsiteY8" fmla="*/ 359354 h 1001545"/>
                  <a:gd name="connsiteX9" fmla="*/ 0 w 877940"/>
                  <a:gd name="connsiteY9" fmla="*/ 732270 h 1001545"/>
                  <a:gd name="connsiteX0" fmla="*/ 267495 w 877940"/>
                  <a:gd name="connsiteY0" fmla="*/ 0 h 1001545"/>
                  <a:gd name="connsiteX1" fmla="*/ 708887 w 877940"/>
                  <a:gd name="connsiteY1" fmla="*/ 29154 h 1001545"/>
                  <a:gd name="connsiteX2" fmla="*/ 773151 w 877940"/>
                  <a:gd name="connsiteY2" fmla="*/ 42128 h 1001545"/>
                  <a:gd name="connsiteX3" fmla="*/ 778474 w 877940"/>
                  <a:gd name="connsiteY3" fmla="*/ 45717 h 1001545"/>
                  <a:gd name="connsiteX4" fmla="*/ 779044 w 877940"/>
                  <a:gd name="connsiteY4" fmla="*/ 45832 h 1001545"/>
                  <a:gd name="connsiteX5" fmla="*/ 877940 w 877940"/>
                  <a:gd name="connsiteY5" fmla="*/ 195032 h 1001545"/>
                  <a:gd name="connsiteX6" fmla="*/ 877940 w 877940"/>
                  <a:gd name="connsiteY6" fmla="*/ 1001545 h 1001545"/>
                  <a:gd name="connsiteX7" fmla="*/ 554090 w 877940"/>
                  <a:gd name="connsiteY7" fmla="*/ 1001545 h 1001545"/>
                  <a:gd name="connsiteX8" fmla="*/ 554090 w 877940"/>
                  <a:gd name="connsiteY8" fmla="*/ 359354 h 1001545"/>
                  <a:gd name="connsiteX9" fmla="*/ 0 w 877940"/>
                  <a:gd name="connsiteY9" fmla="*/ 732270 h 1001545"/>
                  <a:gd name="connsiteX0" fmla="*/ 193767 w 877940"/>
                  <a:gd name="connsiteY0" fmla="*/ 253980 h 972391"/>
                  <a:gd name="connsiteX1" fmla="*/ 708887 w 877940"/>
                  <a:gd name="connsiteY1" fmla="*/ 0 h 972391"/>
                  <a:gd name="connsiteX2" fmla="*/ 773151 w 877940"/>
                  <a:gd name="connsiteY2" fmla="*/ 12974 h 972391"/>
                  <a:gd name="connsiteX3" fmla="*/ 778474 w 877940"/>
                  <a:gd name="connsiteY3" fmla="*/ 16563 h 972391"/>
                  <a:gd name="connsiteX4" fmla="*/ 779044 w 877940"/>
                  <a:gd name="connsiteY4" fmla="*/ 16678 h 972391"/>
                  <a:gd name="connsiteX5" fmla="*/ 877940 w 877940"/>
                  <a:gd name="connsiteY5" fmla="*/ 165878 h 972391"/>
                  <a:gd name="connsiteX6" fmla="*/ 877940 w 877940"/>
                  <a:gd name="connsiteY6" fmla="*/ 972391 h 972391"/>
                  <a:gd name="connsiteX7" fmla="*/ 554090 w 877940"/>
                  <a:gd name="connsiteY7" fmla="*/ 972391 h 972391"/>
                  <a:gd name="connsiteX8" fmla="*/ 554090 w 877940"/>
                  <a:gd name="connsiteY8" fmla="*/ 330200 h 972391"/>
                  <a:gd name="connsiteX9" fmla="*/ 0 w 877940"/>
                  <a:gd name="connsiteY9" fmla="*/ 703116 h 972391"/>
                  <a:gd name="connsiteX0" fmla="*/ 193767 w 877940"/>
                  <a:gd name="connsiteY0" fmla="*/ 253980 h 972391"/>
                  <a:gd name="connsiteX1" fmla="*/ 590916 w 877940"/>
                  <a:gd name="connsiteY1" fmla="*/ 0 h 972391"/>
                  <a:gd name="connsiteX2" fmla="*/ 773151 w 877940"/>
                  <a:gd name="connsiteY2" fmla="*/ 12974 h 972391"/>
                  <a:gd name="connsiteX3" fmla="*/ 778474 w 877940"/>
                  <a:gd name="connsiteY3" fmla="*/ 16563 h 972391"/>
                  <a:gd name="connsiteX4" fmla="*/ 779044 w 877940"/>
                  <a:gd name="connsiteY4" fmla="*/ 16678 h 972391"/>
                  <a:gd name="connsiteX5" fmla="*/ 877940 w 877940"/>
                  <a:gd name="connsiteY5" fmla="*/ 165878 h 972391"/>
                  <a:gd name="connsiteX6" fmla="*/ 877940 w 877940"/>
                  <a:gd name="connsiteY6" fmla="*/ 972391 h 972391"/>
                  <a:gd name="connsiteX7" fmla="*/ 554090 w 877940"/>
                  <a:gd name="connsiteY7" fmla="*/ 972391 h 972391"/>
                  <a:gd name="connsiteX8" fmla="*/ 554090 w 877940"/>
                  <a:gd name="connsiteY8" fmla="*/ 330200 h 972391"/>
                  <a:gd name="connsiteX9" fmla="*/ 0 w 877940"/>
                  <a:gd name="connsiteY9" fmla="*/ 703116 h 972391"/>
                  <a:gd name="connsiteX0" fmla="*/ 193767 w 877940"/>
                  <a:gd name="connsiteY0" fmla="*/ 264477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54090 w 877940"/>
                  <a:gd name="connsiteY8" fmla="*/ 340697 h 982888"/>
                  <a:gd name="connsiteX9" fmla="*/ 0 w 877940"/>
                  <a:gd name="connsiteY9" fmla="*/ 713613 h 982888"/>
                  <a:gd name="connsiteX0" fmla="*/ 193767 w 877940"/>
                  <a:gd name="connsiteY0" fmla="*/ 264477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54090 w 877940"/>
                  <a:gd name="connsiteY8" fmla="*/ 414429 h 982888"/>
                  <a:gd name="connsiteX9" fmla="*/ 0 w 877940"/>
                  <a:gd name="connsiteY9" fmla="*/ 713613 h 982888"/>
                  <a:gd name="connsiteX0" fmla="*/ 315079 w 877940"/>
                  <a:gd name="connsiteY0" fmla="*/ 157932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54090 w 877940"/>
                  <a:gd name="connsiteY8" fmla="*/ 414429 h 982888"/>
                  <a:gd name="connsiteX9" fmla="*/ 0 w 877940"/>
                  <a:gd name="connsiteY9" fmla="*/ 713613 h 982888"/>
                  <a:gd name="connsiteX0" fmla="*/ 315079 w 877940"/>
                  <a:gd name="connsiteY0" fmla="*/ 157932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31507 w 877940"/>
                  <a:gd name="connsiteY8" fmla="*/ 460721 h 982888"/>
                  <a:gd name="connsiteX9" fmla="*/ 0 w 877940"/>
                  <a:gd name="connsiteY9" fmla="*/ 713613 h 982888"/>
                  <a:gd name="connsiteX0" fmla="*/ 315079 w 877940"/>
                  <a:gd name="connsiteY0" fmla="*/ 157932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31507 w 877940"/>
                  <a:gd name="connsiteY8" fmla="*/ 460721 h 982888"/>
                  <a:gd name="connsiteX9" fmla="*/ 0 w 877940"/>
                  <a:gd name="connsiteY9" fmla="*/ 713613 h 982888"/>
                  <a:gd name="connsiteX0" fmla="*/ 315079 w 1034155"/>
                  <a:gd name="connsiteY0" fmla="*/ 157932 h 982888"/>
                  <a:gd name="connsiteX1" fmla="*/ 590916 w 1034155"/>
                  <a:gd name="connsiteY1" fmla="*/ 10497 h 982888"/>
                  <a:gd name="connsiteX2" fmla="*/ 773151 w 1034155"/>
                  <a:gd name="connsiteY2" fmla="*/ 23471 h 982888"/>
                  <a:gd name="connsiteX3" fmla="*/ 778474 w 1034155"/>
                  <a:gd name="connsiteY3" fmla="*/ 27060 h 982888"/>
                  <a:gd name="connsiteX4" fmla="*/ 779044 w 1034155"/>
                  <a:gd name="connsiteY4" fmla="*/ 27175 h 982888"/>
                  <a:gd name="connsiteX5" fmla="*/ 877940 w 1034155"/>
                  <a:gd name="connsiteY5" fmla="*/ 176375 h 982888"/>
                  <a:gd name="connsiteX6" fmla="*/ 1034155 w 1034155"/>
                  <a:gd name="connsiteY6" fmla="*/ 931513 h 982888"/>
                  <a:gd name="connsiteX7" fmla="*/ 554090 w 1034155"/>
                  <a:gd name="connsiteY7" fmla="*/ 982888 h 982888"/>
                  <a:gd name="connsiteX8" fmla="*/ 531507 w 1034155"/>
                  <a:gd name="connsiteY8" fmla="*/ 460721 h 982888"/>
                  <a:gd name="connsiteX9" fmla="*/ 0 w 1034155"/>
                  <a:gd name="connsiteY9" fmla="*/ 713613 h 982888"/>
                  <a:gd name="connsiteX0" fmla="*/ 315079 w 1034155"/>
                  <a:gd name="connsiteY0" fmla="*/ 157932 h 961204"/>
                  <a:gd name="connsiteX1" fmla="*/ 590916 w 1034155"/>
                  <a:gd name="connsiteY1" fmla="*/ 10497 h 961204"/>
                  <a:gd name="connsiteX2" fmla="*/ 773151 w 1034155"/>
                  <a:gd name="connsiteY2" fmla="*/ 23471 h 961204"/>
                  <a:gd name="connsiteX3" fmla="*/ 778474 w 1034155"/>
                  <a:gd name="connsiteY3" fmla="*/ 27060 h 961204"/>
                  <a:gd name="connsiteX4" fmla="*/ 779044 w 1034155"/>
                  <a:gd name="connsiteY4" fmla="*/ 27175 h 961204"/>
                  <a:gd name="connsiteX5" fmla="*/ 877940 w 1034155"/>
                  <a:gd name="connsiteY5" fmla="*/ 176375 h 961204"/>
                  <a:gd name="connsiteX6" fmla="*/ 1034155 w 1034155"/>
                  <a:gd name="connsiteY6" fmla="*/ 931513 h 961204"/>
                  <a:gd name="connsiteX7" fmla="*/ 686050 w 1034155"/>
                  <a:gd name="connsiteY7" fmla="*/ 961205 h 961204"/>
                  <a:gd name="connsiteX8" fmla="*/ 531507 w 1034155"/>
                  <a:gd name="connsiteY8" fmla="*/ 460721 h 961204"/>
                  <a:gd name="connsiteX9" fmla="*/ 0 w 1034155"/>
                  <a:gd name="connsiteY9" fmla="*/ 713613 h 961204"/>
                  <a:gd name="connsiteX0" fmla="*/ 315079 w 1034155"/>
                  <a:gd name="connsiteY0" fmla="*/ 157932 h 961206"/>
                  <a:gd name="connsiteX1" fmla="*/ 590916 w 1034155"/>
                  <a:gd name="connsiteY1" fmla="*/ 10497 h 961206"/>
                  <a:gd name="connsiteX2" fmla="*/ 773151 w 1034155"/>
                  <a:gd name="connsiteY2" fmla="*/ 23471 h 961206"/>
                  <a:gd name="connsiteX3" fmla="*/ 778474 w 1034155"/>
                  <a:gd name="connsiteY3" fmla="*/ 27060 h 961206"/>
                  <a:gd name="connsiteX4" fmla="*/ 877940 w 1034155"/>
                  <a:gd name="connsiteY4" fmla="*/ 176375 h 961206"/>
                  <a:gd name="connsiteX5" fmla="*/ 1034155 w 1034155"/>
                  <a:gd name="connsiteY5" fmla="*/ 931513 h 961206"/>
                  <a:gd name="connsiteX6" fmla="*/ 686050 w 1034155"/>
                  <a:gd name="connsiteY6" fmla="*/ 961205 h 961206"/>
                  <a:gd name="connsiteX7" fmla="*/ 531507 w 1034155"/>
                  <a:gd name="connsiteY7" fmla="*/ 460721 h 961206"/>
                  <a:gd name="connsiteX8" fmla="*/ 0 w 1034155"/>
                  <a:gd name="connsiteY8" fmla="*/ 713613 h 961206"/>
                  <a:gd name="connsiteX0" fmla="*/ 315079 w 1034155"/>
                  <a:gd name="connsiteY0" fmla="*/ 157932 h 961204"/>
                  <a:gd name="connsiteX1" fmla="*/ 590916 w 1034155"/>
                  <a:gd name="connsiteY1" fmla="*/ 10497 h 961204"/>
                  <a:gd name="connsiteX2" fmla="*/ 773151 w 1034155"/>
                  <a:gd name="connsiteY2" fmla="*/ 23471 h 961204"/>
                  <a:gd name="connsiteX3" fmla="*/ 877940 w 1034155"/>
                  <a:gd name="connsiteY3" fmla="*/ 176375 h 961204"/>
                  <a:gd name="connsiteX4" fmla="*/ 1034155 w 1034155"/>
                  <a:gd name="connsiteY4" fmla="*/ 931513 h 961204"/>
                  <a:gd name="connsiteX5" fmla="*/ 686050 w 1034155"/>
                  <a:gd name="connsiteY5" fmla="*/ 961205 h 961204"/>
                  <a:gd name="connsiteX6" fmla="*/ 531507 w 1034155"/>
                  <a:gd name="connsiteY6" fmla="*/ 460721 h 961204"/>
                  <a:gd name="connsiteX7" fmla="*/ 0 w 1034155"/>
                  <a:gd name="connsiteY7" fmla="*/ 713613 h 961204"/>
                  <a:gd name="connsiteX0" fmla="*/ 315079 w 1034155"/>
                  <a:gd name="connsiteY0" fmla="*/ 155097 h 958371"/>
                  <a:gd name="connsiteX1" fmla="*/ 590916 w 1034155"/>
                  <a:gd name="connsiteY1" fmla="*/ 7662 h 958371"/>
                  <a:gd name="connsiteX2" fmla="*/ 749927 w 1034155"/>
                  <a:gd name="connsiteY2" fmla="*/ 39744 h 958371"/>
                  <a:gd name="connsiteX3" fmla="*/ 877940 w 1034155"/>
                  <a:gd name="connsiteY3" fmla="*/ 173540 h 958371"/>
                  <a:gd name="connsiteX4" fmla="*/ 1034155 w 1034155"/>
                  <a:gd name="connsiteY4" fmla="*/ 928678 h 958371"/>
                  <a:gd name="connsiteX5" fmla="*/ 686050 w 1034155"/>
                  <a:gd name="connsiteY5" fmla="*/ 958370 h 958371"/>
                  <a:gd name="connsiteX6" fmla="*/ 531507 w 1034155"/>
                  <a:gd name="connsiteY6" fmla="*/ 457886 h 958371"/>
                  <a:gd name="connsiteX7" fmla="*/ 0 w 1034155"/>
                  <a:gd name="connsiteY7" fmla="*/ 710778 h 958371"/>
                  <a:gd name="connsiteX0" fmla="*/ 315079 w 1034155"/>
                  <a:gd name="connsiteY0" fmla="*/ 155097 h 958369"/>
                  <a:gd name="connsiteX1" fmla="*/ 590916 w 1034155"/>
                  <a:gd name="connsiteY1" fmla="*/ 7662 h 958369"/>
                  <a:gd name="connsiteX2" fmla="*/ 749927 w 1034155"/>
                  <a:gd name="connsiteY2" fmla="*/ 39744 h 958369"/>
                  <a:gd name="connsiteX3" fmla="*/ 877940 w 1034155"/>
                  <a:gd name="connsiteY3" fmla="*/ 173540 h 958369"/>
                  <a:gd name="connsiteX4" fmla="*/ 1034155 w 1034155"/>
                  <a:gd name="connsiteY4" fmla="*/ 928678 h 958369"/>
                  <a:gd name="connsiteX5" fmla="*/ 686050 w 1034155"/>
                  <a:gd name="connsiteY5" fmla="*/ 958370 h 958369"/>
                  <a:gd name="connsiteX6" fmla="*/ 531507 w 1034155"/>
                  <a:gd name="connsiteY6" fmla="*/ 457886 h 958369"/>
                  <a:gd name="connsiteX7" fmla="*/ 0 w 1034155"/>
                  <a:gd name="connsiteY7" fmla="*/ 710778 h 958369"/>
                  <a:gd name="connsiteX0" fmla="*/ 315079 w 1034155"/>
                  <a:gd name="connsiteY0" fmla="*/ 159881 h 963154"/>
                  <a:gd name="connsiteX1" fmla="*/ 590916 w 1034155"/>
                  <a:gd name="connsiteY1" fmla="*/ 12446 h 963154"/>
                  <a:gd name="connsiteX2" fmla="*/ 730400 w 1034155"/>
                  <a:gd name="connsiteY2" fmla="*/ 17152 h 963154"/>
                  <a:gd name="connsiteX3" fmla="*/ 877940 w 1034155"/>
                  <a:gd name="connsiteY3" fmla="*/ 178324 h 963154"/>
                  <a:gd name="connsiteX4" fmla="*/ 1034155 w 1034155"/>
                  <a:gd name="connsiteY4" fmla="*/ 933462 h 963154"/>
                  <a:gd name="connsiteX5" fmla="*/ 686050 w 1034155"/>
                  <a:gd name="connsiteY5" fmla="*/ 963154 h 963154"/>
                  <a:gd name="connsiteX6" fmla="*/ 531507 w 1034155"/>
                  <a:gd name="connsiteY6" fmla="*/ 462670 h 963154"/>
                  <a:gd name="connsiteX7" fmla="*/ 0 w 1034155"/>
                  <a:gd name="connsiteY7" fmla="*/ 715562 h 963154"/>
                  <a:gd name="connsiteX0" fmla="*/ 315079 w 1034155"/>
                  <a:gd name="connsiteY0" fmla="*/ 159881 h 963154"/>
                  <a:gd name="connsiteX1" fmla="*/ 590916 w 1034155"/>
                  <a:gd name="connsiteY1" fmla="*/ 12446 h 963154"/>
                  <a:gd name="connsiteX2" fmla="*/ 730400 w 1034155"/>
                  <a:gd name="connsiteY2" fmla="*/ 17152 h 963154"/>
                  <a:gd name="connsiteX3" fmla="*/ 877940 w 1034155"/>
                  <a:gd name="connsiteY3" fmla="*/ 178324 h 963154"/>
                  <a:gd name="connsiteX4" fmla="*/ 1034155 w 1034155"/>
                  <a:gd name="connsiteY4" fmla="*/ 933462 h 963154"/>
                  <a:gd name="connsiteX5" fmla="*/ 686050 w 1034155"/>
                  <a:gd name="connsiteY5" fmla="*/ 963154 h 963154"/>
                  <a:gd name="connsiteX6" fmla="*/ 531507 w 1034155"/>
                  <a:gd name="connsiteY6" fmla="*/ 462670 h 963154"/>
                  <a:gd name="connsiteX7" fmla="*/ 0 w 1034155"/>
                  <a:gd name="connsiteY7" fmla="*/ 715562 h 963154"/>
                  <a:gd name="connsiteX0" fmla="*/ 315079 w 1034155"/>
                  <a:gd name="connsiteY0" fmla="*/ 159881 h 963154"/>
                  <a:gd name="connsiteX1" fmla="*/ 590916 w 1034155"/>
                  <a:gd name="connsiteY1" fmla="*/ 12446 h 963154"/>
                  <a:gd name="connsiteX2" fmla="*/ 730400 w 1034155"/>
                  <a:gd name="connsiteY2" fmla="*/ 17152 h 963154"/>
                  <a:gd name="connsiteX3" fmla="*/ 877940 w 1034155"/>
                  <a:gd name="connsiteY3" fmla="*/ 178324 h 963154"/>
                  <a:gd name="connsiteX4" fmla="*/ 1034155 w 1034155"/>
                  <a:gd name="connsiteY4" fmla="*/ 933462 h 963154"/>
                  <a:gd name="connsiteX5" fmla="*/ 686050 w 1034155"/>
                  <a:gd name="connsiteY5" fmla="*/ 963154 h 963154"/>
                  <a:gd name="connsiteX6" fmla="*/ 531507 w 1034155"/>
                  <a:gd name="connsiteY6" fmla="*/ 462670 h 963154"/>
                  <a:gd name="connsiteX7" fmla="*/ 0 w 1034155"/>
                  <a:gd name="connsiteY7" fmla="*/ 715562 h 963154"/>
                  <a:gd name="connsiteX0" fmla="*/ 315079 w 1034155"/>
                  <a:gd name="connsiteY0" fmla="*/ 159881 h 975895"/>
                  <a:gd name="connsiteX1" fmla="*/ 590916 w 1034155"/>
                  <a:gd name="connsiteY1" fmla="*/ 12446 h 975895"/>
                  <a:gd name="connsiteX2" fmla="*/ 730400 w 1034155"/>
                  <a:gd name="connsiteY2" fmla="*/ 17152 h 975895"/>
                  <a:gd name="connsiteX3" fmla="*/ 877940 w 1034155"/>
                  <a:gd name="connsiteY3" fmla="*/ 178324 h 975895"/>
                  <a:gd name="connsiteX4" fmla="*/ 1034155 w 1034155"/>
                  <a:gd name="connsiteY4" fmla="*/ 933462 h 975895"/>
                  <a:gd name="connsiteX5" fmla="*/ 580437 w 1034155"/>
                  <a:gd name="connsiteY5" fmla="*/ 975895 h 975895"/>
                  <a:gd name="connsiteX6" fmla="*/ 531507 w 1034155"/>
                  <a:gd name="connsiteY6" fmla="*/ 462670 h 975895"/>
                  <a:gd name="connsiteX7" fmla="*/ 0 w 1034155"/>
                  <a:gd name="connsiteY7" fmla="*/ 715562 h 975895"/>
                  <a:gd name="connsiteX0" fmla="*/ 315079 w 942858"/>
                  <a:gd name="connsiteY0" fmla="*/ 159881 h 975895"/>
                  <a:gd name="connsiteX1" fmla="*/ 590916 w 942858"/>
                  <a:gd name="connsiteY1" fmla="*/ 12446 h 975895"/>
                  <a:gd name="connsiteX2" fmla="*/ 730400 w 942858"/>
                  <a:gd name="connsiteY2" fmla="*/ 17152 h 975895"/>
                  <a:gd name="connsiteX3" fmla="*/ 877940 w 942858"/>
                  <a:gd name="connsiteY3" fmla="*/ 178324 h 975895"/>
                  <a:gd name="connsiteX4" fmla="*/ 942858 w 942858"/>
                  <a:gd name="connsiteY4" fmla="*/ 942664 h 975895"/>
                  <a:gd name="connsiteX5" fmla="*/ 580437 w 942858"/>
                  <a:gd name="connsiteY5" fmla="*/ 975895 h 975895"/>
                  <a:gd name="connsiteX6" fmla="*/ 531507 w 942858"/>
                  <a:gd name="connsiteY6" fmla="*/ 462670 h 975895"/>
                  <a:gd name="connsiteX7" fmla="*/ 0 w 942858"/>
                  <a:gd name="connsiteY7" fmla="*/ 715562 h 975895"/>
                  <a:gd name="connsiteX0" fmla="*/ 315079 w 942858"/>
                  <a:gd name="connsiteY0" fmla="*/ 159881 h 975895"/>
                  <a:gd name="connsiteX1" fmla="*/ 590916 w 942858"/>
                  <a:gd name="connsiteY1" fmla="*/ 12446 h 975895"/>
                  <a:gd name="connsiteX2" fmla="*/ 730400 w 942858"/>
                  <a:gd name="connsiteY2" fmla="*/ 17152 h 975895"/>
                  <a:gd name="connsiteX3" fmla="*/ 877940 w 942858"/>
                  <a:gd name="connsiteY3" fmla="*/ 178324 h 975895"/>
                  <a:gd name="connsiteX4" fmla="*/ 942858 w 942858"/>
                  <a:gd name="connsiteY4" fmla="*/ 942664 h 975895"/>
                  <a:gd name="connsiteX5" fmla="*/ 580437 w 942858"/>
                  <a:gd name="connsiteY5" fmla="*/ 975895 h 975895"/>
                  <a:gd name="connsiteX6" fmla="*/ 531507 w 942858"/>
                  <a:gd name="connsiteY6" fmla="*/ 462670 h 975895"/>
                  <a:gd name="connsiteX7" fmla="*/ 0 w 942858"/>
                  <a:gd name="connsiteY7" fmla="*/ 715562 h 975895"/>
                  <a:gd name="connsiteX0" fmla="*/ 315079 w 942858"/>
                  <a:gd name="connsiteY0" fmla="*/ 159881 h 975895"/>
                  <a:gd name="connsiteX1" fmla="*/ 590916 w 942858"/>
                  <a:gd name="connsiteY1" fmla="*/ 12446 h 975895"/>
                  <a:gd name="connsiteX2" fmla="*/ 730400 w 942858"/>
                  <a:gd name="connsiteY2" fmla="*/ 17152 h 975895"/>
                  <a:gd name="connsiteX3" fmla="*/ 877940 w 942858"/>
                  <a:gd name="connsiteY3" fmla="*/ 178324 h 975895"/>
                  <a:gd name="connsiteX4" fmla="*/ 942858 w 942858"/>
                  <a:gd name="connsiteY4" fmla="*/ 942664 h 975895"/>
                  <a:gd name="connsiteX5" fmla="*/ 580437 w 942858"/>
                  <a:gd name="connsiteY5" fmla="*/ 975895 h 975895"/>
                  <a:gd name="connsiteX6" fmla="*/ 531507 w 942858"/>
                  <a:gd name="connsiteY6" fmla="*/ 462670 h 975895"/>
                  <a:gd name="connsiteX7" fmla="*/ 0 w 942858"/>
                  <a:gd name="connsiteY7" fmla="*/ 715562 h 975895"/>
                  <a:gd name="connsiteX0" fmla="*/ 315079 w 942858"/>
                  <a:gd name="connsiteY0" fmla="*/ 159881 h 975895"/>
                  <a:gd name="connsiteX1" fmla="*/ 590916 w 942858"/>
                  <a:gd name="connsiteY1" fmla="*/ 12446 h 975895"/>
                  <a:gd name="connsiteX2" fmla="*/ 730400 w 942858"/>
                  <a:gd name="connsiteY2" fmla="*/ 17152 h 975895"/>
                  <a:gd name="connsiteX3" fmla="*/ 877940 w 942858"/>
                  <a:gd name="connsiteY3" fmla="*/ 178324 h 975895"/>
                  <a:gd name="connsiteX4" fmla="*/ 942858 w 942858"/>
                  <a:gd name="connsiteY4" fmla="*/ 942664 h 975895"/>
                  <a:gd name="connsiteX5" fmla="*/ 580437 w 942858"/>
                  <a:gd name="connsiteY5" fmla="*/ 975895 h 975895"/>
                  <a:gd name="connsiteX6" fmla="*/ 531507 w 942858"/>
                  <a:gd name="connsiteY6" fmla="*/ 462670 h 975895"/>
                  <a:gd name="connsiteX7" fmla="*/ 0 w 942858"/>
                  <a:gd name="connsiteY7" fmla="*/ 715562 h 975895"/>
                  <a:gd name="connsiteX0" fmla="*/ 315079 w 942858"/>
                  <a:gd name="connsiteY0" fmla="*/ 160849 h 976863"/>
                  <a:gd name="connsiteX1" fmla="*/ 590916 w 942858"/>
                  <a:gd name="connsiteY1" fmla="*/ 13414 h 976863"/>
                  <a:gd name="connsiteX2" fmla="*/ 730400 w 942858"/>
                  <a:gd name="connsiteY2" fmla="*/ 18120 h 976863"/>
                  <a:gd name="connsiteX3" fmla="*/ 877940 w 942858"/>
                  <a:gd name="connsiteY3" fmla="*/ 179292 h 976863"/>
                  <a:gd name="connsiteX4" fmla="*/ 942858 w 942858"/>
                  <a:gd name="connsiteY4" fmla="*/ 943632 h 976863"/>
                  <a:gd name="connsiteX5" fmla="*/ 580437 w 942858"/>
                  <a:gd name="connsiteY5" fmla="*/ 976863 h 976863"/>
                  <a:gd name="connsiteX6" fmla="*/ 531507 w 942858"/>
                  <a:gd name="connsiteY6" fmla="*/ 463638 h 976863"/>
                  <a:gd name="connsiteX7" fmla="*/ 0 w 942858"/>
                  <a:gd name="connsiteY7" fmla="*/ 716530 h 976863"/>
                  <a:gd name="connsiteX0" fmla="*/ 315079 w 942858"/>
                  <a:gd name="connsiteY0" fmla="*/ 165147 h 981161"/>
                  <a:gd name="connsiteX1" fmla="*/ 590916 w 942858"/>
                  <a:gd name="connsiteY1" fmla="*/ 17712 h 981161"/>
                  <a:gd name="connsiteX2" fmla="*/ 735579 w 942858"/>
                  <a:gd name="connsiteY2" fmla="*/ 11416 h 981161"/>
                  <a:gd name="connsiteX3" fmla="*/ 877940 w 942858"/>
                  <a:gd name="connsiteY3" fmla="*/ 183590 h 981161"/>
                  <a:gd name="connsiteX4" fmla="*/ 942858 w 942858"/>
                  <a:gd name="connsiteY4" fmla="*/ 947930 h 981161"/>
                  <a:gd name="connsiteX5" fmla="*/ 580437 w 942858"/>
                  <a:gd name="connsiteY5" fmla="*/ 981161 h 981161"/>
                  <a:gd name="connsiteX6" fmla="*/ 531507 w 942858"/>
                  <a:gd name="connsiteY6" fmla="*/ 467936 h 981161"/>
                  <a:gd name="connsiteX7" fmla="*/ 0 w 942858"/>
                  <a:gd name="connsiteY7" fmla="*/ 720828 h 981161"/>
                  <a:gd name="connsiteX0" fmla="*/ 315079 w 942858"/>
                  <a:gd name="connsiteY0" fmla="*/ 165147 h 981161"/>
                  <a:gd name="connsiteX1" fmla="*/ 590916 w 942858"/>
                  <a:gd name="connsiteY1" fmla="*/ 17712 h 981161"/>
                  <a:gd name="connsiteX2" fmla="*/ 735579 w 942858"/>
                  <a:gd name="connsiteY2" fmla="*/ 11416 h 981161"/>
                  <a:gd name="connsiteX3" fmla="*/ 877940 w 942858"/>
                  <a:gd name="connsiteY3" fmla="*/ 183590 h 981161"/>
                  <a:gd name="connsiteX4" fmla="*/ 942858 w 942858"/>
                  <a:gd name="connsiteY4" fmla="*/ 947930 h 981161"/>
                  <a:gd name="connsiteX5" fmla="*/ 580437 w 942858"/>
                  <a:gd name="connsiteY5" fmla="*/ 981161 h 981161"/>
                  <a:gd name="connsiteX6" fmla="*/ 531507 w 942858"/>
                  <a:gd name="connsiteY6" fmla="*/ 467936 h 981161"/>
                  <a:gd name="connsiteX7" fmla="*/ 0 w 942858"/>
                  <a:gd name="connsiteY7" fmla="*/ 720828 h 981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2858" h="981161">
                    <a:moveTo>
                      <a:pt x="315079" y="165147"/>
                    </a:moveTo>
                    <a:cubicBezTo>
                      <a:pt x="407025" y="116002"/>
                      <a:pt x="514571" y="40122"/>
                      <a:pt x="590916" y="17712"/>
                    </a:cubicBezTo>
                    <a:cubicBezTo>
                      <a:pt x="657951" y="-8831"/>
                      <a:pt x="692375" y="-862"/>
                      <a:pt x="735579" y="11416"/>
                    </a:cubicBezTo>
                    <a:cubicBezTo>
                      <a:pt x="778783" y="23694"/>
                      <a:pt x="843394" y="27504"/>
                      <a:pt x="877940" y="183590"/>
                    </a:cubicBezTo>
                    <a:lnTo>
                      <a:pt x="942858" y="947930"/>
                    </a:lnTo>
                    <a:lnTo>
                      <a:pt x="580437" y="981161"/>
                    </a:lnTo>
                    <a:lnTo>
                      <a:pt x="531507" y="467936"/>
                    </a:lnTo>
                    <a:lnTo>
                      <a:pt x="0" y="720828"/>
                    </a:lnTo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5" name="グループ化 14"/>
          <p:cNvGrpSpPr/>
          <p:nvPr/>
        </p:nvGrpSpPr>
        <p:grpSpPr>
          <a:xfrm>
            <a:off x="6298901" y="2729455"/>
            <a:ext cx="1786846" cy="1725802"/>
            <a:chOff x="6298901" y="2729455"/>
            <a:chExt cx="1786846" cy="1725802"/>
          </a:xfrm>
        </p:grpSpPr>
        <p:grpSp>
          <p:nvGrpSpPr>
            <p:cNvPr id="2005" name="グループ化 2004"/>
            <p:cNvGrpSpPr/>
            <p:nvPr/>
          </p:nvGrpSpPr>
          <p:grpSpPr>
            <a:xfrm>
              <a:off x="6298901" y="2729455"/>
              <a:ext cx="1000941" cy="1655850"/>
              <a:chOff x="5311956" y="999272"/>
              <a:chExt cx="1000941" cy="1655850"/>
            </a:xfrm>
          </p:grpSpPr>
          <p:sp>
            <p:nvSpPr>
              <p:cNvPr id="2006" name="台形 2005"/>
              <p:cNvSpPr/>
              <p:nvPr/>
            </p:nvSpPr>
            <p:spPr>
              <a:xfrm>
                <a:off x="5311956" y="2111722"/>
                <a:ext cx="921900" cy="543397"/>
              </a:xfrm>
              <a:custGeom>
                <a:avLst/>
                <a:gdLst>
                  <a:gd name="connsiteX0" fmla="*/ 0 w 1051560"/>
                  <a:gd name="connsiteY0" fmla="*/ 543397 h 543397"/>
                  <a:gd name="connsiteX1" fmla="*/ 129660 w 1051560"/>
                  <a:gd name="connsiteY1" fmla="*/ 0 h 543397"/>
                  <a:gd name="connsiteX2" fmla="*/ 921900 w 1051560"/>
                  <a:gd name="connsiteY2" fmla="*/ 0 h 543397"/>
                  <a:gd name="connsiteX3" fmla="*/ 1051560 w 1051560"/>
                  <a:gd name="connsiteY3" fmla="*/ 543397 h 543397"/>
                  <a:gd name="connsiteX4" fmla="*/ 0 w 1051560"/>
                  <a:gd name="connsiteY4" fmla="*/ 543397 h 543397"/>
                  <a:gd name="connsiteX0" fmla="*/ 0 w 921900"/>
                  <a:gd name="connsiteY0" fmla="*/ 543397 h 543397"/>
                  <a:gd name="connsiteX1" fmla="*/ 129660 w 921900"/>
                  <a:gd name="connsiteY1" fmla="*/ 0 h 543397"/>
                  <a:gd name="connsiteX2" fmla="*/ 921900 w 921900"/>
                  <a:gd name="connsiteY2" fmla="*/ 0 h 543397"/>
                  <a:gd name="connsiteX3" fmla="*/ 842010 w 921900"/>
                  <a:gd name="connsiteY3" fmla="*/ 543397 h 543397"/>
                  <a:gd name="connsiteX4" fmla="*/ 0 w 921900"/>
                  <a:gd name="connsiteY4" fmla="*/ 543397 h 543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1900" h="543397">
                    <a:moveTo>
                      <a:pt x="0" y="543397"/>
                    </a:moveTo>
                    <a:lnTo>
                      <a:pt x="129660" y="0"/>
                    </a:lnTo>
                    <a:lnTo>
                      <a:pt x="921900" y="0"/>
                    </a:lnTo>
                    <a:lnTo>
                      <a:pt x="842010" y="543397"/>
                    </a:lnTo>
                    <a:lnTo>
                      <a:pt x="0" y="543397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07" name="フリーフォーム 2006"/>
              <p:cNvSpPr/>
              <p:nvPr/>
            </p:nvSpPr>
            <p:spPr>
              <a:xfrm>
                <a:off x="5518649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08" name="台形 2007"/>
              <p:cNvSpPr/>
              <p:nvPr/>
            </p:nvSpPr>
            <p:spPr>
              <a:xfrm rot="10800000">
                <a:off x="5657577" y="2073331"/>
                <a:ext cx="360318" cy="271728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09" name="フリーフォーム 2008"/>
              <p:cNvSpPr/>
              <p:nvPr/>
            </p:nvSpPr>
            <p:spPr>
              <a:xfrm>
                <a:off x="5437686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399415 w 800100"/>
                  <a:gd name="connsiteY2" fmla="*/ 272413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237853" y="0"/>
                    </a:lnTo>
                    <a:lnTo>
                      <a:pt x="399415" y="272413"/>
                    </a:lnTo>
                    <a:lnTo>
                      <a:pt x="553357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0" name="フリーフォーム 2009"/>
              <p:cNvSpPr/>
              <p:nvPr/>
            </p:nvSpPr>
            <p:spPr>
              <a:xfrm flipH="1">
                <a:off x="5648218" y="2021663"/>
                <a:ext cx="379036" cy="294108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1" name="フリーフォーム 2010"/>
              <p:cNvSpPr/>
              <p:nvPr/>
            </p:nvSpPr>
            <p:spPr bwMode="auto">
              <a:xfrm rot="5400000">
                <a:off x="5595187" y="1377487"/>
                <a:ext cx="492047" cy="827210"/>
              </a:xfrm>
              <a:custGeom>
                <a:avLst/>
                <a:gdLst>
                  <a:gd name="connsiteX0" fmla="*/ 249 w 492047"/>
                  <a:gd name="connsiteY0" fmla="*/ 195110 h 851639"/>
                  <a:gd name="connsiteX1" fmla="*/ 16987 w 492047"/>
                  <a:gd name="connsiteY1" fmla="*/ 146886 h 851639"/>
                  <a:gd name="connsiteX2" fmla="*/ 9061 w 492047"/>
                  <a:gd name="connsiteY2" fmla="*/ 99882 h 851639"/>
                  <a:gd name="connsiteX3" fmla="*/ 46155 w 492047"/>
                  <a:gd name="connsiteY3" fmla="*/ 65060 h 851639"/>
                  <a:gd name="connsiteX4" fmla="*/ 130523 w 492047"/>
                  <a:gd name="connsiteY4" fmla="*/ 33768 h 851639"/>
                  <a:gd name="connsiteX5" fmla="*/ 187318 w 492047"/>
                  <a:gd name="connsiteY5" fmla="*/ 2097 h 851639"/>
                  <a:gd name="connsiteX6" fmla="*/ 225946 w 492047"/>
                  <a:gd name="connsiteY6" fmla="*/ 53983 h 851639"/>
                  <a:gd name="connsiteX7" fmla="*/ 279999 w 492047"/>
                  <a:gd name="connsiteY7" fmla="*/ 59872 h 851639"/>
                  <a:gd name="connsiteX8" fmla="*/ 295875 w 492047"/>
                  <a:gd name="connsiteY8" fmla="*/ 108509 h 851639"/>
                  <a:gd name="connsiteX9" fmla="*/ 340224 w 492047"/>
                  <a:gd name="connsiteY9" fmla="*/ 165270 h 851639"/>
                  <a:gd name="connsiteX10" fmla="*/ 340398 w 492047"/>
                  <a:gd name="connsiteY10" fmla="*/ 177178 h 851639"/>
                  <a:gd name="connsiteX11" fmla="*/ 344214 w 492047"/>
                  <a:gd name="connsiteY11" fmla="*/ 181338 h 851639"/>
                  <a:gd name="connsiteX12" fmla="*/ 344630 w 492047"/>
                  <a:gd name="connsiteY12" fmla="*/ 181791 h 851639"/>
                  <a:gd name="connsiteX13" fmla="*/ 389121 w 492047"/>
                  <a:gd name="connsiteY13" fmla="*/ 167019 h 851639"/>
                  <a:gd name="connsiteX14" fmla="*/ 411683 w 492047"/>
                  <a:gd name="connsiteY14" fmla="*/ 207317 h 851639"/>
                  <a:gd name="connsiteX15" fmla="*/ 411807 w 492047"/>
                  <a:gd name="connsiteY15" fmla="*/ 207417 h 851639"/>
                  <a:gd name="connsiteX16" fmla="*/ 429622 w 492047"/>
                  <a:gd name="connsiteY16" fmla="*/ 221683 h 851639"/>
                  <a:gd name="connsiteX17" fmla="*/ 440638 w 492047"/>
                  <a:gd name="connsiteY17" fmla="*/ 246428 h 851639"/>
                  <a:gd name="connsiteX18" fmla="*/ 439342 w 492047"/>
                  <a:gd name="connsiteY18" fmla="*/ 288838 h 851639"/>
                  <a:gd name="connsiteX19" fmla="*/ 442848 w 492047"/>
                  <a:gd name="connsiteY19" fmla="*/ 299703 h 851639"/>
                  <a:gd name="connsiteX20" fmla="*/ 456455 w 492047"/>
                  <a:gd name="connsiteY20" fmla="*/ 307038 h 851639"/>
                  <a:gd name="connsiteX21" fmla="*/ 459956 w 492047"/>
                  <a:gd name="connsiteY21" fmla="*/ 360096 h 851639"/>
                  <a:gd name="connsiteX22" fmla="*/ 490800 w 492047"/>
                  <a:gd name="connsiteY22" fmla="*/ 398012 h 851639"/>
                  <a:gd name="connsiteX23" fmla="*/ 471973 w 492047"/>
                  <a:gd name="connsiteY23" fmla="*/ 453762 h 851639"/>
                  <a:gd name="connsiteX24" fmla="*/ 453371 w 492047"/>
                  <a:gd name="connsiteY24" fmla="*/ 536576 h 851639"/>
                  <a:gd name="connsiteX25" fmla="*/ 448741 w 492047"/>
                  <a:gd name="connsiteY25" fmla="*/ 559200 h 851639"/>
                  <a:gd name="connsiteX26" fmla="*/ 439358 w 492047"/>
                  <a:gd name="connsiteY26" fmla="*/ 567250 h 851639"/>
                  <a:gd name="connsiteX27" fmla="*/ 439342 w 492047"/>
                  <a:gd name="connsiteY27" fmla="*/ 567299 h 851639"/>
                  <a:gd name="connsiteX28" fmla="*/ 440638 w 492047"/>
                  <a:gd name="connsiteY28" fmla="*/ 609708 h 851639"/>
                  <a:gd name="connsiteX29" fmla="*/ 429622 w 492047"/>
                  <a:gd name="connsiteY29" fmla="*/ 634454 h 851639"/>
                  <a:gd name="connsiteX30" fmla="*/ 411807 w 492047"/>
                  <a:gd name="connsiteY30" fmla="*/ 648719 h 851639"/>
                  <a:gd name="connsiteX31" fmla="*/ 411683 w 492047"/>
                  <a:gd name="connsiteY31" fmla="*/ 648819 h 851639"/>
                  <a:gd name="connsiteX32" fmla="*/ 389121 w 492047"/>
                  <a:gd name="connsiteY32" fmla="*/ 689117 h 851639"/>
                  <a:gd name="connsiteX33" fmla="*/ 365503 w 492047"/>
                  <a:gd name="connsiteY33" fmla="*/ 692092 h 851639"/>
                  <a:gd name="connsiteX34" fmla="*/ 351840 w 492047"/>
                  <a:gd name="connsiteY34" fmla="*/ 724344 h 851639"/>
                  <a:gd name="connsiteX35" fmla="*/ 323579 w 492047"/>
                  <a:gd name="connsiteY35" fmla="*/ 743130 h 851639"/>
                  <a:gd name="connsiteX36" fmla="*/ 307703 w 492047"/>
                  <a:gd name="connsiteY36" fmla="*/ 791767 h 851639"/>
                  <a:gd name="connsiteX37" fmla="*/ 253649 w 492047"/>
                  <a:gd name="connsiteY37" fmla="*/ 797656 h 851639"/>
                  <a:gd name="connsiteX38" fmla="*/ 215022 w 492047"/>
                  <a:gd name="connsiteY38" fmla="*/ 849542 h 851639"/>
                  <a:gd name="connsiteX39" fmla="*/ 158227 w 492047"/>
                  <a:gd name="connsiteY39" fmla="*/ 817871 h 851639"/>
                  <a:gd name="connsiteX40" fmla="*/ 73859 w 492047"/>
                  <a:gd name="connsiteY40" fmla="*/ 786579 h 851639"/>
                  <a:gd name="connsiteX41" fmla="*/ 36765 w 492047"/>
                  <a:gd name="connsiteY41" fmla="*/ 751757 h 851639"/>
                  <a:gd name="connsiteX42" fmla="*/ 44691 w 492047"/>
                  <a:gd name="connsiteY42" fmla="*/ 704753 h 851639"/>
                  <a:gd name="connsiteX43" fmla="*/ 27953 w 492047"/>
                  <a:gd name="connsiteY43" fmla="*/ 656529 h 851639"/>
                  <a:gd name="connsiteX44" fmla="*/ 58520 w 492047"/>
                  <a:gd name="connsiteY44" fmla="*/ 613666 h 851639"/>
                  <a:gd name="connsiteX45" fmla="*/ 58813 w 492047"/>
                  <a:gd name="connsiteY45" fmla="*/ 612536 h 851639"/>
                  <a:gd name="connsiteX46" fmla="*/ 72429 w 492047"/>
                  <a:gd name="connsiteY46" fmla="*/ 550983 h 851639"/>
                  <a:gd name="connsiteX47" fmla="*/ 103803 w 492047"/>
                  <a:gd name="connsiteY47" fmla="*/ 527356 h 851639"/>
                  <a:gd name="connsiteX48" fmla="*/ 109248 w 492047"/>
                  <a:gd name="connsiteY48" fmla="*/ 528850 h 851639"/>
                  <a:gd name="connsiteX49" fmla="*/ 112160 w 492047"/>
                  <a:gd name="connsiteY49" fmla="*/ 504608 h 851639"/>
                  <a:gd name="connsiteX50" fmla="*/ 125572 w 492047"/>
                  <a:gd name="connsiteY50" fmla="*/ 484071 h 851639"/>
                  <a:gd name="connsiteX51" fmla="*/ 117646 w 492047"/>
                  <a:gd name="connsiteY51" fmla="*/ 437067 h 851639"/>
                  <a:gd name="connsiteX52" fmla="*/ 122322 w 492047"/>
                  <a:gd name="connsiteY52" fmla="*/ 428068 h 851639"/>
                  <a:gd name="connsiteX53" fmla="*/ 117646 w 492047"/>
                  <a:gd name="connsiteY53" fmla="*/ 419069 h 851639"/>
                  <a:gd name="connsiteX54" fmla="*/ 125572 w 492047"/>
                  <a:gd name="connsiteY54" fmla="*/ 372065 h 851639"/>
                  <a:gd name="connsiteX55" fmla="*/ 108834 w 492047"/>
                  <a:gd name="connsiteY55" fmla="*/ 323841 h 851639"/>
                  <a:gd name="connsiteX56" fmla="*/ 111618 w 492047"/>
                  <a:gd name="connsiteY56" fmla="*/ 315769 h 851639"/>
                  <a:gd name="connsiteX57" fmla="*/ 110979 w 492047"/>
                  <a:gd name="connsiteY57" fmla="*/ 314742 h 851639"/>
                  <a:gd name="connsiteX58" fmla="*/ 110964 w 492047"/>
                  <a:gd name="connsiteY58" fmla="*/ 314719 h 851639"/>
                  <a:gd name="connsiteX59" fmla="*/ 44725 w 492047"/>
                  <a:gd name="connsiteY59" fmla="*/ 300656 h 851639"/>
                  <a:gd name="connsiteX60" fmla="*/ 31109 w 492047"/>
                  <a:gd name="connsiteY60" fmla="*/ 239104 h 851639"/>
                  <a:gd name="connsiteX61" fmla="*/ 30816 w 492047"/>
                  <a:gd name="connsiteY61" fmla="*/ 237974 h 851639"/>
                  <a:gd name="connsiteX62" fmla="*/ 249 w 492047"/>
                  <a:gd name="connsiteY62" fmla="*/ 195110 h 85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492047" h="851639">
                    <a:moveTo>
                      <a:pt x="249" y="195110"/>
                    </a:moveTo>
                    <a:cubicBezTo>
                      <a:pt x="-1394" y="175704"/>
                      <a:pt x="5181" y="156758"/>
                      <a:pt x="16987" y="146886"/>
                    </a:cubicBezTo>
                    <a:cubicBezTo>
                      <a:pt x="8666" y="134300"/>
                      <a:pt x="5655" y="116435"/>
                      <a:pt x="9061" y="99882"/>
                    </a:cubicBezTo>
                    <a:cubicBezTo>
                      <a:pt x="13763" y="77003"/>
                      <a:pt x="29449" y="62281"/>
                      <a:pt x="46155" y="65060"/>
                    </a:cubicBezTo>
                    <a:cubicBezTo>
                      <a:pt x="63161" y="22774"/>
                      <a:pt x="101220" y="8662"/>
                      <a:pt x="130523" y="33768"/>
                    </a:cubicBezTo>
                    <a:cubicBezTo>
                      <a:pt x="142938" y="7318"/>
                      <a:pt x="165602" y="-5318"/>
                      <a:pt x="187318" y="2097"/>
                    </a:cubicBezTo>
                    <a:cubicBezTo>
                      <a:pt x="205747" y="8390"/>
                      <a:pt x="220453" y="28143"/>
                      <a:pt x="225946" y="53983"/>
                    </a:cubicBezTo>
                    <a:cubicBezTo>
                      <a:pt x="242928" y="38940"/>
                      <a:pt x="264834" y="41323"/>
                      <a:pt x="279999" y="59872"/>
                    </a:cubicBezTo>
                    <a:cubicBezTo>
                      <a:pt x="289980" y="72079"/>
                      <a:pt x="295772" y="89811"/>
                      <a:pt x="295875" y="108509"/>
                    </a:cubicBezTo>
                    <a:cubicBezTo>
                      <a:pt x="317402" y="112880"/>
                      <a:pt x="334929" y="135314"/>
                      <a:pt x="340224" y="165270"/>
                    </a:cubicBezTo>
                    <a:lnTo>
                      <a:pt x="340398" y="177178"/>
                    </a:lnTo>
                    <a:lnTo>
                      <a:pt x="344214" y="181338"/>
                    </a:lnTo>
                    <a:lnTo>
                      <a:pt x="344630" y="181791"/>
                    </a:lnTo>
                    <a:cubicBezTo>
                      <a:pt x="355551" y="163530"/>
                      <a:pt x="373617" y="157534"/>
                      <a:pt x="389121" y="167019"/>
                    </a:cubicBezTo>
                    <a:cubicBezTo>
                      <a:pt x="400936" y="174244"/>
                      <a:pt x="409407" y="189370"/>
                      <a:pt x="411683" y="207317"/>
                    </a:cubicBezTo>
                    <a:lnTo>
                      <a:pt x="411807" y="207417"/>
                    </a:lnTo>
                    <a:lnTo>
                      <a:pt x="429622" y="221683"/>
                    </a:lnTo>
                    <a:cubicBezTo>
                      <a:pt x="434600" y="228407"/>
                      <a:pt x="438425" y="236861"/>
                      <a:pt x="440638" y="246428"/>
                    </a:cubicBezTo>
                    <a:cubicBezTo>
                      <a:pt x="443854" y="260317"/>
                      <a:pt x="443396" y="275402"/>
                      <a:pt x="439342" y="288838"/>
                    </a:cubicBezTo>
                    <a:lnTo>
                      <a:pt x="442848" y="299703"/>
                    </a:lnTo>
                    <a:lnTo>
                      <a:pt x="456455" y="307038"/>
                    </a:lnTo>
                    <a:cubicBezTo>
                      <a:pt x="467482" y="321923"/>
                      <a:pt x="468899" y="343426"/>
                      <a:pt x="459956" y="360096"/>
                    </a:cubicBezTo>
                    <a:cubicBezTo>
                      <a:pt x="475317" y="365487"/>
                      <a:pt x="487059" y="379923"/>
                      <a:pt x="490800" y="398012"/>
                    </a:cubicBezTo>
                    <a:cubicBezTo>
                      <a:pt x="495208" y="419328"/>
                      <a:pt x="487697" y="441575"/>
                      <a:pt x="471973" y="453762"/>
                    </a:cubicBezTo>
                    <a:cubicBezTo>
                      <a:pt x="486897" y="482525"/>
                      <a:pt x="478509" y="519882"/>
                      <a:pt x="453371" y="536576"/>
                    </a:cubicBezTo>
                    <a:cubicBezTo>
                      <a:pt x="454197" y="544775"/>
                      <a:pt x="452422" y="552724"/>
                      <a:pt x="448741" y="559200"/>
                    </a:cubicBezTo>
                    <a:lnTo>
                      <a:pt x="439358" y="567250"/>
                    </a:lnTo>
                    <a:lnTo>
                      <a:pt x="439342" y="567299"/>
                    </a:lnTo>
                    <a:cubicBezTo>
                      <a:pt x="443396" y="580734"/>
                      <a:pt x="443854" y="595819"/>
                      <a:pt x="440638" y="609708"/>
                    </a:cubicBezTo>
                    <a:cubicBezTo>
                      <a:pt x="438425" y="619276"/>
                      <a:pt x="434600" y="627730"/>
                      <a:pt x="429622" y="634454"/>
                    </a:cubicBezTo>
                    <a:lnTo>
                      <a:pt x="411807" y="648719"/>
                    </a:lnTo>
                    <a:lnTo>
                      <a:pt x="411683" y="648819"/>
                    </a:lnTo>
                    <a:cubicBezTo>
                      <a:pt x="409407" y="666766"/>
                      <a:pt x="400935" y="681892"/>
                      <a:pt x="389121" y="689117"/>
                    </a:cubicBezTo>
                    <a:lnTo>
                      <a:pt x="365503" y="692092"/>
                    </a:lnTo>
                    <a:lnTo>
                      <a:pt x="351840" y="724344"/>
                    </a:lnTo>
                    <a:cubicBezTo>
                      <a:pt x="344106" y="734243"/>
                      <a:pt x="334342" y="740944"/>
                      <a:pt x="323579" y="743130"/>
                    </a:cubicBezTo>
                    <a:cubicBezTo>
                      <a:pt x="323476" y="761828"/>
                      <a:pt x="317684" y="779560"/>
                      <a:pt x="307703" y="791767"/>
                    </a:cubicBezTo>
                    <a:cubicBezTo>
                      <a:pt x="292538" y="810316"/>
                      <a:pt x="270632" y="812699"/>
                      <a:pt x="253649" y="797656"/>
                    </a:cubicBezTo>
                    <a:cubicBezTo>
                      <a:pt x="248157" y="823496"/>
                      <a:pt x="233451" y="843249"/>
                      <a:pt x="215022" y="849542"/>
                    </a:cubicBezTo>
                    <a:cubicBezTo>
                      <a:pt x="193306" y="856957"/>
                      <a:pt x="170641" y="844321"/>
                      <a:pt x="158227" y="817871"/>
                    </a:cubicBezTo>
                    <a:cubicBezTo>
                      <a:pt x="128924" y="842977"/>
                      <a:pt x="90865" y="828865"/>
                      <a:pt x="73859" y="786579"/>
                    </a:cubicBezTo>
                    <a:cubicBezTo>
                      <a:pt x="57153" y="789358"/>
                      <a:pt x="41467" y="774636"/>
                      <a:pt x="36765" y="751757"/>
                    </a:cubicBezTo>
                    <a:cubicBezTo>
                      <a:pt x="33359" y="735204"/>
                      <a:pt x="36370" y="717339"/>
                      <a:pt x="44691" y="704753"/>
                    </a:cubicBezTo>
                    <a:cubicBezTo>
                      <a:pt x="32885" y="694881"/>
                      <a:pt x="26310" y="675936"/>
                      <a:pt x="27953" y="656529"/>
                    </a:cubicBezTo>
                    <a:cubicBezTo>
                      <a:pt x="29882" y="633807"/>
                      <a:pt x="42573" y="616008"/>
                      <a:pt x="58520" y="613666"/>
                    </a:cubicBezTo>
                    <a:cubicBezTo>
                      <a:pt x="58615" y="613286"/>
                      <a:pt x="58718" y="612915"/>
                      <a:pt x="58813" y="612536"/>
                    </a:cubicBezTo>
                    <a:cubicBezTo>
                      <a:pt x="56671" y="590160"/>
                      <a:pt x="61666" y="567594"/>
                      <a:pt x="72429" y="550983"/>
                    </a:cubicBezTo>
                    <a:cubicBezTo>
                      <a:pt x="80932" y="537865"/>
                      <a:pt x="92076" y="529844"/>
                      <a:pt x="103803" y="527356"/>
                    </a:cubicBezTo>
                    <a:lnTo>
                      <a:pt x="109248" y="528850"/>
                    </a:lnTo>
                    <a:lnTo>
                      <a:pt x="112160" y="504608"/>
                    </a:lnTo>
                    <a:cubicBezTo>
                      <a:pt x="115074" y="496212"/>
                      <a:pt x="119669" y="489007"/>
                      <a:pt x="125572" y="484071"/>
                    </a:cubicBezTo>
                    <a:cubicBezTo>
                      <a:pt x="117251" y="471485"/>
                      <a:pt x="114240" y="453621"/>
                      <a:pt x="117646" y="437067"/>
                    </a:cubicBezTo>
                    <a:lnTo>
                      <a:pt x="122322" y="428068"/>
                    </a:lnTo>
                    <a:lnTo>
                      <a:pt x="117646" y="419069"/>
                    </a:lnTo>
                    <a:cubicBezTo>
                      <a:pt x="114240" y="402516"/>
                      <a:pt x="117251" y="384651"/>
                      <a:pt x="125572" y="372065"/>
                    </a:cubicBezTo>
                    <a:cubicBezTo>
                      <a:pt x="113766" y="362193"/>
                      <a:pt x="107191" y="343248"/>
                      <a:pt x="108834" y="323841"/>
                    </a:cubicBezTo>
                    <a:lnTo>
                      <a:pt x="111618" y="315769"/>
                    </a:lnTo>
                    <a:lnTo>
                      <a:pt x="110979" y="314742"/>
                    </a:lnTo>
                    <a:lnTo>
                      <a:pt x="110964" y="314719"/>
                    </a:lnTo>
                    <a:cubicBezTo>
                      <a:pt x="89303" y="332740"/>
                      <a:pt x="61731" y="326892"/>
                      <a:pt x="44725" y="300656"/>
                    </a:cubicBezTo>
                    <a:cubicBezTo>
                      <a:pt x="33962" y="284045"/>
                      <a:pt x="28967" y="261480"/>
                      <a:pt x="31109" y="239104"/>
                    </a:cubicBezTo>
                    <a:cubicBezTo>
                      <a:pt x="31014" y="238724"/>
                      <a:pt x="30911" y="238353"/>
                      <a:pt x="30816" y="237974"/>
                    </a:cubicBezTo>
                    <a:cubicBezTo>
                      <a:pt x="14869" y="235631"/>
                      <a:pt x="2178" y="217833"/>
                      <a:pt x="249" y="19511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012" name="グループ化 2011"/>
              <p:cNvGrpSpPr/>
              <p:nvPr/>
            </p:nvGrpSpPr>
            <p:grpSpPr>
              <a:xfrm rot="20700000">
                <a:off x="5416325" y="1411747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030" name="円/楕円 76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31" name="円/楕円 76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13" name="グループ化 2012"/>
              <p:cNvGrpSpPr/>
              <p:nvPr/>
            </p:nvGrpSpPr>
            <p:grpSpPr>
              <a:xfrm rot="900000" flipH="1">
                <a:off x="6101854" y="1411748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028" name="円/楕円 75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29" name="円/楕円 75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014" name="五角形 16"/>
              <p:cNvSpPr/>
              <p:nvPr/>
            </p:nvSpPr>
            <p:spPr>
              <a:xfrm rot="10800000">
                <a:off x="5472209" y="1272225"/>
                <a:ext cx="731053" cy="69234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5" name="円/楕円 731"/>
              <p:cNvSpPr/>
              <p:nvPr/>
            </p:nvSpPr>
            <p:spPr>
              <a:xfrm>
                <a:off x="5618170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6" name="円/楕円 732"/>
              <p:cNvSpPr/>
              <p:nvPr/>
            </p:nvSpPr>
            <p:spPr>
              <a:xfrm>
                <a:off x="5652150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7" name="円/楕円 735"/>
              <p:cNvSpPr/>
              <p:nvPr/>
            </p:nvSpPr>
            <p:spPr>
              <a:xfrm>
                <a:off x="5899493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8" name="円/楕円 736"/>
              <p:cNvSpPr/>
              <p:nvPr/>
            </p:nvSpPr>
            <p:spPr>
              <a:xfrm>
                <a:off x="5933473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9" name="円/楕円 739"/>
              <p:cNvSpPr/>
              <p:nvPr/>
            </p:nvSpPr>
            <p:spPr>
              <a:xfrm>
                <a:off x="5750053" y="1628882"/>
                <a:ext cx="167684" cy="104544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0" name="フリーフォーム 2019"/>
              <p:cNvSpPr/>
              <p:nvPr/>
            </p:nvSpPr>
            <p:spPr>
              <a:xfrm rot="10800000">
                <a:off x="5688422" y="1789657"/>
                <a:ext cx="278038" cy="69624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77301" y="18179"/>
                    </a:lnTo>
                    <a:cubicBezTo>
                      <a:pt x="141314" y="27623"/>
                      <a:pt x="211693" y="32845"/>
                      <a:pt x="285568" y="32845"/>
                    </a:cubicBezTo>
                    <a:cubicBezTo>
                      <a:pt x="359444" y="32845"/>
                      <a:pt x="429822" y="27623"/>
                      <a:pt x="493835" y="18179"/>
                    </a:cubicBez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1" name="フリーフォーム 2020"/>
              <p:cNvSpPr/>
              <p:nvPr/>
            </p:nvSpPr>
            <p:spPr bwMode="auto">
              <a:xfrm rot="10800000" flipH="1">
                <a:off x="5412113" y="999272"/>
                <a:ext cx="900784" cy="507869"/>
              </a:xfrm>
              <a:custGeom>
                <a:avLst/>
                <a:gdLst>
                  <a:gd name="connsiteX0" fmla="*/ 422415 w 900784"/>
                  <a:gd name="connsiteY0" fmla="*/ 507667 h 507869"/>
                  <a:gd name="connsiteX1" fmla="*/ 446367 w 900784"/>
                  <a:gd name="connsiteY1" fmla="*/ 505726 h 507869"/>
                  <a:gd name="connsiteX2" fmla="*/ 503163 w 900784"/>
                  <a:gd name="connsiteY2" fmla="*/ 452695 h 507869"/>
                  <a:gd name="connsiteX3" fmla="*/ 582641 w 900784"/>
                  <a:gd name="connsiteY3" fmla="*/ 446677 h 507869"/>
                  <a:gd name="connsiteX4" fmla="*/ 592141 w 900784"/>
                  <a:gd name="connsiteY4" fmla="*/ 434265 h 507869"/>
                  <a:gd name="connsiteX5" fmla="*/ 592878 w 900784"/>
                  <a:gd name="connsiteY5" fmla="*/ 434788 h 507869"/>
                  <a:gd name="connsiteX6" fmla="*/ 620040 w 900784"/>
                  <a:gd name="connsiteY6" fmla="*/ 438140 h 507869"/>
                  <a:gd name="connsiteX7" fmla="*/ 669145 w 900784"/>
                  <a:gd name="connsiteY7" fmla="*/ 392356 h 507869"/>
                  <a:gd name="connsiteX8" fmla="*/ 669906 w 900784"/>
                  <a:gd name="connsiteY8" fmla="*/ 392452 h 507869"/>
                  <a:gd name="connsiteX9" fmla="*/ 695395 w 900784"/>
                  <a:gd name="connsiteY9" fmla="*/ 395650 h 507869"/>
                  <a:gd name="connsiteX10" fmla="*/ 719856 w 900784"/>
                  <a:gd name="connsiteY10" fmla="*/ 385281 h 507869"/>
                  <a:gd name="connsiteX11" fmla="*/ 734888 w 900784"/>
                  <a:gd name="connsiteY11" fmla="*/ 366257 h 507869"/>
                  <a:gd name="connsiteX12" fmla="*/ 739271 w 900784"/>
                  <a:gd name="connsiteY12" fmla="*/ 343082 h 507869"/>
                  <a:gd name="connsiteX13" fmla="*/ 739370 w 900784"/>
                  <a:gd name="connsiteY13" fmla="*/ 342555 h 507869"/>
                  <a:gd name="connsiteX14" fmla="*/ 810979 w 900784"/>
                  <a:gd name="connsiteY14" fmla="*/ 308972 h 507869"/>
                  <a:gd name="connsiteX15" fmla="*/ 816945 w 900784"/>
                  <a:gd name="connsiteY15" fmla="*/ 280567 h 507869"/>
                  <a:gd name="connsiteX16" fmla="*/ 816951 w 900784"/>
                  <a:gd name="connsiteY16" fmla="*/ 280535 h 507869"/>
                  <a:gd name="connsiteX17" fmla="*/ 894112 w 900784"/>
                  <a:gd name="connsiteY17" fmla="*/ 219391 h 507869"/>
                  <a:gd name="connsiteX18" fmla="*/ 879996 w 900784"/>
                  <a:gd name="connsiteY18" fmla="*/ 154899 h 507869"/>
                  <a:gd name="connsiteX19" fmla="*/ 879790 w 900784"/>
                  <a:gd name="connsiteY19" fmla="*/ 153684 h 507869"/>
                  <a:gd name="connsiteX20" fmla="*/ 896809 w 900784"/>
                  <a:gd name="connsiteY20" fmla="*/ 93273 h 507869"/>
                  <a:gd name="connsiteX21" fmla="*/ 850853 w 900784"/>
                  <a:gd name="connsiteY21" fmla="*/ 62893 h 507869"/>
                  <a:gd name="connsiteX22" fmla="*/ 836926 w 900784"/>
                  <a:gd name="connsiteY22" fmla="*/ 15462 h 507869"/>
                  <a:gd name="connsiteX23" fmla="*/ 771896 w 900784"/>
                  <a:gd name="connsiteY23" fmla="*/ 11912 h 507869"/>
                  <a:gd name="connsiteX24" fmla="*/ 648474 w 900784"/>
                  <a:gd name="connsiteY24" fmla="*/ 46241 h 507869"/>
                  <a:gd name="connsiteX25" fmla="*/ 559968 w 900784"/>
                  <a:gd name="connsiteY25" fmla="*/ 59963 h 507869"/>
                  <a:gd name="connsiteX26" fmla="*/ 537295 w 900784"/>
                  <a:gd name="connsiteY26" fmla="*/ 134287 h 507869"/>
                  <a:gd name="connsiteX27" fmla="*/ 497080 w 900784"/>
                  <a:gd name="connsiteY27" fmla="*/ 146113 h 507869"/>
                  <a:gd name="connsiteX28" fmla="*/ 496230 w 900784"/>
                  <a:gd name="connsiteY28" fmla="*/ 147213 h 507869"/>
                  <a:gd name="connsiteX29" fmla="*/ 470559 w 900784"/>
                  <a:gd name="connsiteY29" fmla="*/ 144048 h 507869"/>
                  <a:gd name="connsiteX30" fmla="*/ 448029 w 900784"/>
                  <a:gd name="connsiteY30" fmla="*/ 153008 h 507869"/>
                  <a:gd name="connsiteX31" fmla="*/ 432646 w 900784"/>
                  <a:gd name="connsiteY31" fmla="*/ 170886 h 507869"/>
                  <a:gd name="connsiteX32" fmla="*/ 432296 w 900784"/>
                  <a:gd name="connsiteY32" fmla="*/ 171292 h 507869"/>
                  <a:gd name="connsiteX33" fmla="*/ 413931 w 900784"/>
                  <a:gd name="connsiteY33" fmla="*/ 158894 h 507869"/>
                  <a:gd name="connsiteX34" fmla="*/ 413503 w 900784"/>
                  <a:gd name="connsiteY34" fmla="*/ 158789 h 507869"/>
                  <a:gd name="connsiteX35" fmla="*/ 403705 w 900784"/>
                  <a:gd name="connsiteY35" fmla="*/ 146113 h 507869"/>
                  <a:gd name="connsiteX36" fmla="*/ 363489 w 900784"/>
                  <a:gd name="connsiteY36" fmla="*/ 134287 h 507869"/>
                  <a:gd name="connsiteX37" fmla="*/ 340817 w 900784"/>
                  <a:gd name="connsiteY37" fmla="*/ 59963 h 507869"/>
                  <a:gd name="connsiteX38" fmla="*/ 252311 w 900784"/>
                  <a:gd name="connsiteY38" fmla="*/ 46241 h 507869"/>
                  <a:gd name="connsiteX39" fmla="*/ 128888 w 900784"/>
                  <a:gd name="connsiteY39" fmla="*/ 11912 h 507869"/>
                  <a:gd name="connsiteX40" fmla="*/ 63858 w 900784"/>
                  <a:gd name="connsiteY40" fmla="*/ 15462 h 507869"/>
                  <a:gd name="connsiteX41" fmla="*/ 49931 w 900784"/>
                  <a:gd name="connsiteY41" fmla="*/ 62893 h 507869"/>
                  <a:gd name="connsiteX42" fmla="*/ 3975 w 900784"/>
                  <a:gd name="connsiteY42" fmla="*/ 93273 h 507869"/>
                  <a:gd name="connsiteX43" fmla="*/ 20994 w 900784"/>
                  <a:gd name="connsiteY43" fmla="*/ 153684 h 507869"/>
                  <a:gd name="connsiteX44" fmla="*/ 20788 w 900784"/>
                  <a:gd name="connsiteY44" fmla="*/ 154899 h 507869"/>
                  <a:gd name="connsiteX45" fmla="*/ 6672 w 900784"/>
                  <a:gd name="connsiteY45" fmla="*/ 219391 h 507869"/>
                  <a:gd name="connsiteX46" fmla="*/ 83833 w 900784"/>
                  <a:gd name="connsiteY46" fmla="*/ 280535 h 507869"/>
                  <a:gd name="connsiteX47" fmla="*/ 83839 w 900784"/>
                  <a:gd name="connsiteY47" fmla="*/ 280567 h 507869"/>
                  <a:gd name="connsiteX48" fmla="*/ 89805 w 900784"/>
                  <a:gd name="connsiteY48" fmla="*/ 308972 h 507869"/>
                  <a:gd name="connsiteX49" fmla="*/ 161414 w 900784"/>
                  <a:gd name="connsiteY49" fmla="*/ 342555 h 507869"/>
                  <a:gd name="connsiteX50" fmla="*/ 161513 w 900784"/>
                  <a:gd name="connsiteY50" fmla="*/ 343082 h 507869"/>
                  <a:gd name="connsiteX51" fmla="*/ 165896 w 900784"/>
                  <a:gd name="connsiteY51" fmla="*/ 366257 h 507869"/>
                  <a:gd name="connsiteX52" fmla="*/ 180929 w 900784"/>
                  <a:gd name="connsiteY52" fmla="*/ 385281 h 507869"/>
                  <a:gd name="connsiteX53" fmla="*/ 183781 w 900784"/>
                  <a:gd name="connsiteY53" fmla="*/ 386490 h 507869"/>
                  <a:gd name="connsiteX54" fmla="*/ 184264 w 900784"/>
                  <a:gd name="connsiteY54" fmla="*/ 405785 h 507869"/>
                  <a:gd name="connsiteX55" fmla="*/ 238806 w 900784"/>
                  <a:gd name="connsiteY55" fmla="*/ 441375 h 507869"/>
                  <a:gd name="connsiteX56" fmla="*/ 362857 w 900784"/>
                  <a:gd name="connsiteY56" fmla="*/ 473356 h 507869"/>
                  <a:gd name="connsiteX57" fmla="*/ 422415 w 900784"/>
                  <a:gd name="connsiteY57" fmla="*/ 507667 h 507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900784" h="507869">
                    <a:moveTo>
                      <a:pt x="422415" y="507667"/>
                    </a:moveTo>
                    <a:cubicBezTo>
                      <a:pt x="430314" y="508234"/>
                      <a:pt x="438384" y="507620"/>
                      <a:pt x="446367" y="505726"/>
                    </a:cubicBezTo>
                    <a:cubicBezTo>
                      <a:pt x="473464" y="499294"/>
                      <a:pt x="495088" y="479105"/>
                      <a:pt x="503163" y="452695"/>
                    </a:cubicBezTo>
                    <a:cubicBezTo>
                      <a:pt x="528134" y="468071"/>
                      <a:pt x="560343" y="465635"/>
                      <a:pt x="582641" y="446677"/>
                    </a:cubicBezTo>
                    <a:lnTo>
                      <a:pt x="592141" y="434265"/>
                    </a:lnTo>
                    <a:lnTo>
                      <a:pt x="592878" y="434788"/>
                    </a:lnTo>
                    <a:cubicBezTo>
                      <a:pt x="601358" y="438068"/>
                      <a:pt x="610672" y="439286"/>
                      <a:pt x="620040" y="438140"/>
                    </a:cubicBezTo>
                    <a:cubicBezTo>
                      <a:pt x="644630" y="435137"/>
                      <a:pt x="664570" y="416548"/>
                      <a:pt x="669145" y="392356"/>
                    </a:cubicBezTo>
                    <a:lnTo>
                      <a:pt x="669906" y="392452"/>
                    </a:lnTo>
                    <a:lnTo>
                      <a:pt x="695395" y="395650"/>
                    </a:lnTo>
                    <a:cubicBezTo>
                      <a:pt x="704158" y="394427"/>
                      <a:pt x="712623" y="390927"/>
                      <a:pt x="719856" y="385281"/>
                    </a:cubicBezTo>
                    <a:cubicBezTo>
                      <a:pt x="726428" y="380153"/>
                      <a:pt x="731537" y="373595"/>
                      <a:pt x="734888" y="366257"/>
                    </a:cubicBezTo>
                    <a:lnTo>
                      <a:pt x="739271" y="343082"/>
                    </a:lnTo>
                    <a:lnTo>
                      <a:pt x="739370" y="342555"/>
                    </a:lnTo>
                    <a:cubicBezTo>
                      <a:pt x="769334" y="350149"/>
                      <a:pt x="798700" y="334562"/>
                      <a:pt x="810979" y="308972"/>
                    </a:cubicBezTo>
                    <a:lnTo>
                      <a:pt x="816945" y="280567"/>
                    </a:lnTo>
                    <a:lnTo>
                      <a:pt x="816951" y="280535"/>
                    </a:lnTo>
                    <a:cubicBezTo>
                      <a:pt x="853743" y="280562"/>
                      <a:pt x="885864" y="255115"/>
                      <a:pt x="894112" y="219391"/>
                    </a:cubicBezTo>
                    <a:cubicBezTo>
                      <a:pt x="899329" y="196775"/>
                      <a:pt x="894157" y="173130"/>
                      <a:pt x="879996" y="154899"/>
                    </a:cubicBezTo>
                    <a:cubicBezTo>
                      <a:pt x="879922" y="154494"/>
                      <a:pt x="879864" y="154090"/>
                      <a:pt x="879790" y="153684"/>
                    </a:cubicBezTo>
                    <a:cubicBezTo>
                      <a:pt x="898900" y="139887"/>
                      <a:pt x="905966" y="114802"/>
                      <a:pt x="896809" y="93273"/>
                    </a:cubicBezTo>
                    <a:cubicBezTo>
                      <a:pt x="888985" y="74887"/>
                      <a:pt x="870932" y="62952"/>
                      <a:pt x="850853" y="62893"/>
                    </a:cubicBezTo>
                    <a:cubicBezTo>
                      <a:pt x="855017" y="45636"/>
                      <a:pt x="849722" y="27610"/>
                      <a:pt x="836926" y="15462"/>
                    </a:cubicBezTo>
                    <a:cubicBezTo>
                      <a:pt x="819246" y="-1331"/>
                      <a:pt x="791748" y="-2830"/>
                      <a:pt x="771896" y="11912"/>
                    </a:cubicBezTo>
                    <a:cubicBezTo>
                      <a:pt x="728631" y="-13013"/>
                      <a:pt x="672957" y="2476"/>
                      <a:pt x="648474" y="46241"/>
                    </a:cubicBezTo>
                    <a:cubicBezTo>
                      <a:pt x="619148" y="31956"/>
                      <a:pt x="583831" y="37435"/>
                      <a:pt x="559968" y="59963"/>
                    </a:cubicBezTo>
                    <a:cubicBezTo>
                      <a:pt x="539717" y="79081"/>
                      <a:pt x="531084" y="107377"/>
                      <a:pt x="537295" y="134287"/>
                    </a:cubicBezTo>
                    <a:cubicBezTo>
                      <a:pt x="522639" y="133871"/>
                      <a:pt x="508642" y="138218"/>
                      <a:pt x="497080" y="146113"/>
                    </a:cubicBezTo>
                    <a:lnTo>
                      <a:pt x="496230" y="147213"/>
                    </a:lnTo>
                    <a:lnTo>
                      <a:pt x="470559" y="144048"/>
                    </a:lnTo>
                    <a:cubicBezTo>
                      <a:pt x="462303" y="145203"/>
                      <a:pt x="454599" y="148328"/>
                      <a:pt x="448029" y="153008"/>
                    </a:cubicBezTo>
                    <a:lnTo>
                      <a:pt x="432646" y="170886"/>
                    </a:lnTo>
                    <a:lnTo>
                      <a:pt x="432296" y="171292"/>
                    </a:lnTo>
                    <a:cubicBezTo>
                      <a:pt x="426758" y="165903"/>
                      <a:pt x="420527" y="161786"/>
                      <a:pt x="413931" y="158894"/>
                    </a:cubicBezTo>
                    <a:lnTo>
                      <a:pt x="413503" y="158789"/>
                    </a:lnTo>
                    <a:lnTo>
                      <a:pt x="403705" y="146113"/>
                    </a:lnTo>
                    <a:cubicBezTo>
                      <a:pt x="392143" y="138218"/>
                      <a:pt x="378146" y="133871"/>
                      <a:pt x="363489" y="134287"/>
                    </a:cubicBezTo>
                    <a:cubicBezTo>
                      <a:pt x="369700" y="107377"/>
                      <a:pt x="361068" y="79081"/>
                      <a:pt x="340817" y="59963"/>
                    </a:cubicBezTo>
                    <a:cubicBezTo>
                      <a:pt x="316953" y="37435"/>
                      <a:pt x="281636" y="31956"/>
                      <a:pt x="252311" y="46241"/>
                    </a:cubicBezTo>
                    <a:cubicBezTo>
                      <a:pt x="227827" y="2476"/>
                      <a:pt x="172153" y="-13013"/>
                      <a:pt x="128888" y="11912"/>
                    </a:cubicBezTo>
                    <a:cubicBezTo>
                      <a:pt x="109036" y="-2830"/>
                      <a:pt x="81538" y="-1331"/>
                      <a:pt x="63858" y="15462"/>
                    </a:cubicBezTo>
                    <a:cubicBezTo>
                      <a:pt x="51062" y="27610"/>
                      <a:pt x="45767" y="45636"/>
                      <a:pt x="49931" y="62893"/>
                    </a:cubicBezTo>
                    <a:cubicBezTo>
                      <a:pt x="29852" y="62952"/>
                      <a:pt x="11799" y="74887"/>
                      <a:pt x="3975" y="93273"/>
                    </a:cubicBezTo>
                    <a:cubicBezTo>
                      <a:pt x="-5182" y="114802"/>
                      <a:pt x="1884" y="139887"/>
                      <a:pt x="20994" y="153684"/>
                    </a:cubicBezTo>
                    <a:cubicBezTo>
                      <a:pt x="20920" y="154090"/>
                      <a:pt x="20862" y="154494"/>
                      <a:pt x="20788" y="154899"/>
                    </a:cubicBezTo>
                    <a:cubicBezTo>
                      <a:pt x="6627" y="173130"/>
                      <a:pt x="1455" y="196775"/>
                      <a:pt x="6672" y="219391"/>
                    </a:cubicBezTo>
                    <a:cubicBezTo>
                      <a:pt x="14920" y="255115"/>
                      <a:pt x="47041" y="280562"/>
                      <a:pt x="83833" y="280535"/>
                    </a:cubicBezTo>
                    <a:lnTo>
                      <a:pt x="83839" y="280567"/>
                    </a:lnTo>
                    <a:lnTo>
                      <a:pt x="89805" y="308972"/>
                    </a:lnTo>
                    <a:cubicBezTo>
                      <a:pt x="102084" y="334562"/>
                      <a:pt x="131450" y="350149"/>
                      <a:pt x="161414" y="342555"/>
                    </a:cubicBezTo>
                    <a:lnTo>
                      <a:pt x="161513" y="343082"/>
                    </a:lnTo>
                    <a:lnTo>
                      <a:pt x="165896" y="366257"/>
                    </a:lnTo>
                    <a:cubicBezTo>
                      <a:pt x="169247" y="373595"/>
                      <a:pt x="174357" y="380153"/>
                      <a:pt x="180929" y="385281"/>
                    </a:cubicBezTo>
                    <a:lnTo>
                      <a:pt x="183781" y="386490"/>
                    </a:lnTo>
                    <a:lnTo>
                      <a:pt x="184264" y="405785"/>
                    </a:lnTo>
                    <a:cubicBezTo>
                      <a:pt x="191178" y="429169"/>
                      <a:pt x="214243" y="444215"/>
                      <a:pt x="238806" y="441375"/>
                    </a:cubicBezTo>
                    <a:cubicBezTo>
                      <a:pt x="263812" y="484593"/>
                      <a:pt x="319772" y="499016"/>
                      <a:pt x="362857" y="473356"/>
                    </a:cubicBezTo>
                    <a:cubicBezTo>
                      <a:pt x="376548" y="493631"/>
                      <a:pt x="398716" y="505964"/>
                      <a:pt x="422415" y="50766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22" name="フリーフォーム 2021"/>
              <p:cNvSpPr/>
              <p:nvPr/>
            </p:nvSpPr>
            <p:spPr bwMode="auto">
              <a:xfrm>
                <a:off x="5518559" y="1435884"/>
                <a:ext cx="624748" cy="208558"/>
              </a:xfrm>
              <a:custGeom>
                <a:avLst/>
                <a:gdLst>
                  <a:gd name="connsiteX0" fmla="*/ 526329 w 861262"/>
                  <a:gd name="connsiteY0" fmla="*/ 28060 h 270030"/>
                  <a:gd name="connsiteX1" fmla="*/ 490677 w 861262"/>
                  <a:gd name="connsiteY1" fmla="*/ 63712 h 270030"/>
                  <a:gd name="connsiteX2" fmla="*/ 490677 w 861262"/>
                  <a:gd name="connsiteY2" fmla="*/ 206318 h 270030"/>
                  <a:gd name="connsiteX3" fmla="*/ 526329 w 861262"/>
                  <a:gd name="connsiteY3" fmla="*/ 241970 h 270030"/>
                  <a:gd name="connsiteX4" fmla="*/ 794039 w 861262"/>
                  <a:gd name="connsiteY4" fmla="*/ 241970 h 270030"/>
                  <a:gd name="connsiteX5" fmla="*/ 829691 w 861262"/>
                  <a:gd name="connsiteY5" fmla="*/ 206318 h 270030"/>
                  <a:gd name="connsiteX6" fmla="*/ 829691 w 861262"/>
                  <a:gd name="connsiteY6" fmla="*/ 63712 h 270030"/>
                  <a:gd name="connsiteX7" fmla="*/ 794039 w 861262"/>
                  <a:gd name="connsiteY7" fmla="*/ 28060 h 270030"/>
                  <a:gd name="connsiteX8" fmla="*/ 67224 w 861262"/>
                  <a:gd name="connsiteY8" fmla="*/ 28060 h 270030"/>
                  <a:gd name="connsiteX9" fmla="*/ 31572 w 861262"/>
                  <a:gd name="connsiteY9" fmla="*/ 63712 h 270030"/>
                  <a:gd name="connsiteX10" fmla="*/ 31572 w 861262"/>
                  <a:gd name="connsiteY10" fmla="*/ 206318 h 270030"/>
                  <a:gd name="connsiteX11" fmla="*/ 67224 w 861262"/>
                  <a:gd name="connsiteY11" fmla="*/ 241970 h 270030"/>
                  <a:gd name="connsiteX12" fmla="*/ 334934 w 861262"/>
                  <a:gd name="connsiteY12" fmla="*/ 241970 h 270030"/>
                  <a:gd name="connsiteX13" fmla="*/ 370586 w 861262"/>
                  <a:gd name="connsiteY13" fmla="*/ 206318 h 270030"/>
                  <a:gd name="connsiteX14" fmla="*/ 370586 w 861262"/>
                  <a:gd name="connsiteY14" fmla="*/ 63712 h 270030"/>
                  <a:gd name="connsiteX15" fmla="*/ 334934 w 861262"/>
                  <a:gd name="connsiteY15" fmla="*/ 28060 h 270030"/>
                  <a:gd name="connsiteX16" fmla="*/ 45006 w 861262"/>
                  <a:gd name="connsiteY16" fmla="*/ 0 h 270030"/>
                  <a:gd name="connsiteX17" fmla="*/ 357151 w 861262"/>
                  <a:gd name="connsiteY17" fmla="*/ 0 h 270030"/>
                  <a:gd name="connsiteX18" fmla="*/ 402157 w 861262"/>
                  <a:gd name="connsiteY18" fmla="*/ 45006 h 270030"/>
                  <a:gd name="connsiteX19" fmla="*/ 402157 w 861262"/>
                  <a:gd name="connsiteY19" fmla="*/ 69920 h 270030"/>
                  <a:gd name="connsiteX20" fmla="*/ 430632 w 861262"/>
                  <a:gd name="connsiteY20" fmla="*/ 64171 h 270030"/>
                  <a:gd name="connsiteX21" fmla="*/ 459105 w 861262"/>
                  <a:gd name="connsiteY21" fmla="*/ 69919 h 270030"/>
                  <a:gd name="connsiteX22" fmla="*/ 459105 w 861262"/>
                  <a:gd name="connsiteY22" fmla="*/ 45006 h 270030"/>
                  <a:gd name="connsiteX23" fmla="*/ 504111 w 861262"/>
                  <a:gd name="connsiteY23" fmla="*/ 0 h 270030"/>
                  <a:gd name="connsiteX24" fmla="*/ 816256 w 861262"/>
                  <a:gd name="connsiteY24" fmla="*/ 0 h 270030"/>
                  <a:gd name="connsiteX25" fmla="*/ 861262 w 861262"/>
                  <a:gd name="connsiteY25" fmla="*/ 45006 h 270030"/>
                  <a:gd name="connsiteX26" fmla="*/ 861262 w 861262"/>
                  <a:gd name="connsiteY26" fmla="*/ 225024 h 270030"/>
                  <a:gd name="connsiteX27" fmla="*/ 816256 w 861262"/>
                  <a:gd name="connsiteY27" fmla="*/ 270030 h 270030"/>
                  <a:gd name="connsiteX28" fmla="*/ 504111 w 861262"/>
                  <a:gd name="connsiteY28" fmla="*/ 270030 h 270030"/>
                  <a:gd name="connsiteX29" fmla="*/ 459105 w 861262"/>
                  <a:gd name="connsiteY29" fmla="*/ 225024 h 270030"/>
                  <a:gd name="connsiteX30" fmla="*/ 459105 w 861262"/>
                  <a:gd name="connsiteY30" fmla="*/ 117379 h 270030"/>
                  <a:gd name="connsiteX31" fmla="*/ 430632 w 861262"/>
                  <a:gd name="connsiteY31" fmla="*/ 105585 h 270030"/>
                  <a:gd name="connsiteX32" fmla="*/ 402157 w 861262"/>
                  <a:gd name="connsiteY32" fmla="*/ 117380 h 270030"/>
                  <a:gd name="connsiteX33" fmla="*/ 402157 w 861262"/>
                  <a:gd name="connsiteY33" fmla="*/ 225024 h 270030"/>
                  <a:gd name="connsiteX34" fmla="*/ 357151 w 861262"/>
                  <a:gd name="connsiteY34" fmla="*/ 270030 h 270030"/>
                  <a:gd name="connsiteX35" fmla="*/ 45006 w 861262"/>
                  <a:gd name="connsiteY35" fmla="*/ 270030 h 270030"/>
                  <a:gd name="connsiteX36" fmla="*/ 0 w 861262"/>
                  <a:gd name="connsiteY36" fmla="*/ 225024 h 270030"/>
                  <a:gd name="connsiteX37" fmla="*/ 0 w 861262"/>
                  <a:gd name="connsiteY37" fmla="*/ 45006 h 270030"/>
                  <a:gd name="connsiteX38" fmla="*/ 45006 w 861262"/>
                  <a:gd name="connsiteY38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61262" h="270030">
                    <a:moveTo>
                      <a:pt x="526329" y="28060"/>
                    </a:moveTo>
                    <a:cubicBezTo>
                      <a:pt x="506639" y="28060"/>
                      <a:pt x="490677" y="44022"/>
                      <a:pt x="490677" y="63712"/>
                    </a:cubicBezTo>
                    <a:lnTo>
                      <a:pt x="490677" y="206318"/>
                    </a:lnTo>
                    <a:cubicBezTo>
                      <a:pt x="490677" y="226008"/>
                      <a:pt x="506639" y="241970"/>
                      <a:pt x="526329" y="241970"/>
                    </a:cubicBezTo>
                    <a:lnTo>
                      <a:pt x="794039" y="241970"/>
                    </a:lnTo>
                    <a:cubicBezTo>
                      <a:pt x="813729" y="241970"/>
                      <a:pt x="829691" y="226008"/>
                      <a:pt x="829691" y="206318"/>
                    </a:cubicBezTo>
                    <a:lnTo>
                      <a:pt x="829691" y="63712"/>
                    </a:lnTo>
                    <a:cubicBezTo>
                      <a:pt x="829691" y="44022"/>
                      <a:pt x="813729" y="28060"/>
                      <a:pt x="794039" y="28060"/>
                    </a:cubicBezTo>
                    <a:close/>
                    <a:moveTo>
                      <a:pt x="67224" y="28060"/>
                    </a:moveTo>
                    <a:cubicBezTo>
                      <a:pt x="47534" y="28060"/>
                      <a:pt x="31572" y="44022"/>
                      <a:pt x="31572" y="63712"/>
                    </a:cubicBezTo>
                    <a:lnTo>
                      <a:pt x="31572" y="206318"/>
                    </a:lnTo>
                    <a:cubicBezTo>
                      <a:pt x="31572" y="226008"/>
                      <a:pt x="47534" y="241970"/>
                      <a:pt x="67224" y="241970"/>
                    </a:cubicBezTo>
                    <a:lnTo>
                      <a:pt x="334934" y="241970"/>
                    </a:lnTo>
                    <a:cubicBezTo>
                      <a:pt x="354624" y="241970"/>
                      <a:pt x="370586" y="226008"/>
                      <a:pt x="370586" y="206318"/>
                    </a:cubicBezTo>
                    <a:lnTo>
                      <a:pt x="370586" y="63712"/>
                    </a:lnTo>
                    <a:cubicBezTo>
                      <a:pt x="370586" y="44022"/>
                      <a:pt x="354624" y="28060"/>
                      <a:pt x="334934" y="28060"/>
                    </a:cubicBezTo>
                    <a:close/>
                    <a:moveTo>
                      <a:pt x="45006" y="0"/>
                    </a:moveTo>
                    <a:lnTo>
                      <a:pt x="357151" y="0"/>
                    </a:lnTo>
                    <a:cubicBezTo>
                      <a:pt x="382007" y="0"/>
                      <a:pt x="402157" y="20150"/>
                      <a:pt x="402157" y="45006"/>
                    </a:cubicBezTo>
                    <a:lnTo>
                      <a:pt x="402157" y="69920"/>
                    </a:lnTo>
                    <a:lnTo>
                      <a:pt x="430632" y="64171"/>
                    </a:lnTo>
                    <a:lnTo>
                      <a:pt x="459105" y="69919"/>
                    </a:lnTo>
                    <a:lnTo>
                      <a:pt x="459105" y="45006"/>
                    </a:lnTo>
                    <a:cubicBezTo>
                      <a:pt x="459105" y="20150"/>
                      <a:pt x="479255" y="0"/>
                      <a:pt x="504111" y="0"/>
                    </a:cubicBezTo>
                    <a:lnTo>
                      <a:pt x="816256" y="0"/>
                    </a:lnTo>
                    <a:cubicBezTo>
                      <a:pt x="841112" y="0"/>
                      <a:pt x="861262" y="20150"/>
                      <a:pt x="861262" y="45006"/>
                    </a:cubicBezTo>
                    <a:lnTo>
                      <a:pt x="861262" y="225024"/>
                    </a:lnTo>
                    <a:cubicBezTo>
                      <a:pt x="861262" y="249880"/>
                      <a:pt x="841112" y="270030"/>
                      <a:pt x="816256" y="270030"/>
                    </a:cubicBezTo>
                    <a:lnTo>
                      <a:pt x="504111" y="270030"/>
                    </a:lnTo>
                    <a:cubicBezTo>
                      <a:pt x="479255" y="270030"/>
                      <a:pt x="459105" y="249880"/>
                      <a:pt x="459105" y="225024"/>
                    </a:cubicBezTo>
                    <a:lnTo>
                      <a:pt x="459105" y="117379"/>
                    </a:lnTo>
                    <a:lnTo>
                      <a:pt x="430632" y="105585"/>
                    </a:lnTo>
                    <a:lnTo>
                      <a:pt x="402157" y="117380"/>
                    </a:lnTo>
                    <a:lnTo>
                      <a:pt x="402157" y="225024"/>
                    </a:lnTo>
                    <a:cubicBezTo>
                      <a:pt x="402157" y="249880"/>
                      <a:pt x="382007" y="270030"/>
                      <a:pt x="357151" y="270030"/>
                    </a:cubicBezTo>
                    <a:lnTo>
                      <a:pt x="45006" y="270030"/>
                    </a:lnTo>
                    <a:cubicBezTo>
                      <a:pt x="20150" y="270030"/>
                      <a:pt x="0" y="249880"/>
                      <a:pt x="0" y="225024"/>
                    </a:cubicBezTo>
                    <a:lnTo>
                      <a:pt x="0" y="45006"/>
                    </a:lnTo>
                    <a:cubicBezTo>
                      <a:pt x="0" y="20150"/>
                      <a:pt x="20150" y="0"/>
                      <a:pt x="450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23" name="円/楕円 734"/>
              <p:cNvSpPr/>
              <p:nvPr/>
            </p:nvSpPr>
            <p:spPr>
              <a:xfrm rot="367063">
                <a:off x="5583504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4" name="円/楕円 738"/>
              <p:cNvSpPr/>
              <p:nvPr/>
            </p:nvSpPr>
            <p:spPr>
              <a:xfrm rot="21037876">
                <a:off x="5864827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5" name="楕円 2024"/>
              <p:cNvSpPr/>
              <p:nvPr/>
            </p:nvSpPr>
            <p:spPr bwMode="auto">
              <a:xfrm>
                <a:off x="5804064" y="239046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26" name="片側の 2 つの角を丸めた四角形 2025"/>
              <p:cNvSpPr/>
              <p:nvPr/>
            </p:nvSpPr>
            <p:spPr bwMode="auto">
              <a:xfrm>
                <a:off x="5969016" y="2280757"/>
                <a:ext cx="197166" cy="194206"/>
              </a:xfrm>
              <a:prstGeom prst="round2SameRect">
                <a:avLst>
                  <a:gd name="adj1" fmla="val 0"/>
                  <a:gd name="adj2" fmla="val 27784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27" name="楕円 2026"/>
              <p:cNvSpPr/>
              <p:nvPr/>
            </p:nvSpPr>
            <p:spPr bwMode="auto">
              <a:xfrm>
                <a:off x="5804064" y="253905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00" name="グループ化 699"/>
            <p:cNvGrpSpPr/>
            <p:nvPr/>
          </p:nvGrpSpPr>
          <p:grpSpPr>
            <a:xfrm>
              <a:off x="7052387" y="2990660"/>
              <a:ext cx="1033360" cy="1464597"/>
              <a:chOff x="1396737" y="3009091"/>
              <a:chExt cx="1033360" cy="1464597"/>
            </a:xfrm>
          </p:grpSpPr>
          <p:grpSp>
            <p:nvGrpSpPr>
              <p:cNvPr id="701" name="グループ化 700"/>
              <p:cNvGrpSpPr/>
              <p:nvPr/>
            </p:nvGrpSpPr>
            <p:grpSpPr>
              <a:xfrm rot="900000">
                <a:off x="2075783" y="3009091"/>
                <a:ext cx="354314" cy="1123491"/>
                <a:chOff x="2058677" y="4542402"/>
                <a:chExt cx="354314" cy="1123491"/>
              </a:xfrm>
            </p:grpSpPr>
            <p:sp>
              <p:nvSpPr>
                <p:cNvPr id="703" name="台形 702"/>
                <p:cNvSpPr/>
                <p:nvPr/>
              </p:nvSpPr>
              <p:spPr bwMode="auto">
                <a:xfrm rot="903730">
                  <a:off x="2367272" y="4542402"/>
                  <a:ext cx="45719" cy="987012"/>
                </a:xfrm>
                <a:prstGeom prst="trapezoid">
                  <a:avLst/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04" name="角丸四角形 703"/>
                <p:cNvSpPr/>
                <p:nvPr/>
              </p:nvSpPr>
              <p:spPr>
                <a:xfrm rot="4932489">
                  <a:off x="2056529" y="5397763"/>
                  <a:ext cx="270278" cy="2659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705" name="グループ化 704"/>
                <p:cNvGrpSpPr/>
                <p:nvPr/>
              </p:nvGrpSpPr>
              <p:grpSpPr>
                <a:xfrm rot="1332489">
                  <a:off x="2140650" y="5372144"/>
                  <a:ext cx="259461" cy="273253"/>
                  <a:chOff x="2214840" y="1812522"/>
                  <a:chExt cx="733288" cy="772269"/>
                </a:xfrm>
              </p:grpSpPr>
              <p:grpSp>
                <p:nvGrpSpPr>
                  <p:cNvPr id="706" name="グループ化 705"/>
                  <p:cNvGrpSpPr/>
                  <p:nvPr/>
                </p:nvGrpSpPr>
                <p:grpSpPr>
                  <a:xfrm rot="3600000">
                    <a:off x="2300538" y="1937202"/>
                    <a:ext cx="772269" cy="522910"/>
                    <a:chOff x="2624981" y="5893662"/>
                    <a:chExt cx="772269" cy="522910"/>
                  </a:xfrm>
                </p:grpSpPr>
                <p:sp>
                  <p:nvSpPr>
                    <p:cNvPr id="709" name="角丸四角形 708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10" name="角丸四角形 709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11" name="角丸四角形 710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12" name="角丸四角形 711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13" name="角丸四角形 712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14" name="角丸四角形 713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15" name="角丸四角形 714"/>
                    <p:cNvSpPr/>
                    <p:nvPr/>
                  </p:nvSpPr>
                  <p:spPr>
                    <a:xfrm rot="5400000">
                      <a:off x="2498941" y="606240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16" name="角丸四角形 715"/>
                    <p:cNvSpPr/>
                    <p:nvPr/>
                  </p:nvSpPr>
                  <p:spPr>
                    <a:xfrm rot="5400000">
                      <a:off x="2489496" y="6029147"/>
                      <a:ext cx="474580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707" name="角丸四角形 706"/>
                  <p:cNvSpPr/>
                  <p:nvPr/>
                </p:nvSpPr>
                <p:spPr>
                  <a:xfrm rot="2732390">
                    <a:off x="2153891" y="1936304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08" name="角丸四角形 707"/>
                  <p:cNvSpPr/>
                  <p:nvPr/>
                </p:nvSpPr>
                <p:spPr>
                  <a:xfrm rot="2732390">
                    <a:off x="2128437" y="1913445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702" name="フリーフォーム 701"/>
              <p:cNvSpPr/>
              <p:nvPr/>
            </p:nvSpPr>
            <p:spPr>
              <a:xfrm rot="13154716" flipH="1">
                <a:off x="1396737" y="3839934"/>
                <a:ext cx="609013" cy="633754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  <a:gd name="connsiteX0" fmla="*/ 133177 w 827989"/>
                  <a:gd name="connsiteY0" fmla="*/ 0 h 1004846"/>
                  <a:gd name="connsiteX1" fmla="*/ 658936 w 827989"/>
                  <a:gd name="connsiteY1" fmla="*/ 32455 h 1004846"/>
                  <a:gd name="connsiteX2" fmla="*/ 723200 w 827989"/>
                  <a:gd name="connsiteY2" fmla="*/ 45429 h 1004846"/>
                  <a:gd name="connsiteX3" fmla="*/ 728523 w 827989"/>
                  <a:gd name="connsiteY3" fmla="*/ 49018 h 1004846"/>
                  <a:gd name="connsiteX4" fmla="*/ 729093 w 827989"/>
                  <a:gd name="connsiteY4" fmla="*/ 49133 h 1004846"/>
                  <a:gd name="connsiteX5" fmla="*/ 827989 w 827989"/>
                  <a:gd name="connsiteY5" fmla="*/ 198333 h 1004846"/>
                  <a:gd name="connsiteX6" fmla="*/ 827989 w 827989"/>
                  <a:gd name="connsiteY6" fmla="*/ 1004846 h 1004846"/>
                  <a:gd name="connsiteX7" fmla="*/ 504139 w 827989"/>
                  <a:gd name="connsiteY7" fmla="*/ 1004846 h 1004846"/>
                  <a:gd name="connsiteX8" fmla="*/ 504139 w 827989"/>
                  <a:gd name="connsiteY8" fmla="*/ 362655 h 1004846"/>
                  <a:gd name="connsiteX9" fmla="*/ 0 w 827989"/>
                  <a:gd name="connsiteY9" fmla="*/ 350195 h 1004846"/>
                  <a:gd name="connsiteX0" fmla="*/ 265711 w 960523"/>
                  <a:gd name="connsiteY0" fmla="*/ 0 h 1004846"/>
                  <a:gd name="connsiteX1" fmla="*/ 791470 w 960523"/>
                  <a:gd name="connsiteY1" fmla="*/ 32455 h 1004846"/>
                  <a:gd name="connsiteX2" fmla="*/ 855734 w 960523"/>
                  <a:gd name="connsiteY2" fmla="*/ 45429 h 1004846"/>
                  <a:gd name="connsiteX3" fmla="*/ 861057 w 960523"/>
                  <a:gd name="connsiteY3" fmla="*/ 49018 h 1004846"/>
                  <a:gd name="connsiteX4" fmla="*/ 861627 w 960523"/>
                  <a:gd name="connsiteY4" fmla="*/ 49133 h 1004846"/>
                  <a:gd name="connsiteX5" fmla="*/ 960523 w 960523"/>
                  <a:gd name="connsiteY5" fmla="*/ 198333 h 1004846"/>
                  <a:gd name="connsiteX6" fmla="*/ 960523 w 960523"/>
                  <a:gd name="connsiteY6" fmla="*/ 1004846 h 1004846"/>
                  <a:gd name="connsiteX7" fmla="*/ 636673 w 960523"/>
                  <a:gd name="connsiteY7" fmla="*/ 1004846 h 1004846"/>
                  <a:gd name="connsiteX8" fmla="*/ 636673 w 960523"/>
                  <a:gd name="connsiteY8" fmla="*/ 362655 h 1004846"/>
                  <a:gd name="connsiteX9" fmla="*/ 0 w 960523"/>
                  <a:gd name="connsiteY9" fmla="*/ 346263 h 1004846"/>
                  <a:gd name="connsiteX0" fmla="*/ 350078 w 960523"/>
                  <a:gd name="connsiteY0" fmla="*/ 0 h 1001545"/>
                  <a:gd name="connsiteX1" fmla="*/ 791470 w 960523"/>
                  <a:gd name="connsiteY1" fmla="*/ 29154 h 1001545"/>
                  <a:gd name="connsiteX2" fmla="*/ 855734 w 960523"/>
                  <a:gd name="connsiteY2" fmla="*/ 42128 h 1001545"/>
                  <a:gd name="connsiteX3" fmla="*/ 861057 w 960523"/>
                  <a:gd name="connsiteY3" fmla="*/ 45717 h 1001545"/>
                  <a:gd name="connsiteX4" fmla="*/ 861627 w 960523"/>
                  <a:gd name="connsiteY4" fmla="*/ 45832 h 1001545"/>
                  <a:gd name="connsiteX5" fmla="*/ 960523 w 960523"/>
                  <a:gd name="connsiteY5" fmla="*/ 195032 h 1001545"/>
                  <a:gd name="connsiteX6" fmla="*/ 960523 w 960523"/>
                  <a:gd name="connsiteY6" fmla="*/ 1001545 h 1001545"/>
                  <a:gd name="connsiteX7" fmla="*/ 636673 w 960523"/>
                  <a:gd name="connsiteY7" fmla="*/ 1001545 h 1001545"/>
                  <a:gd name="connsiteX8" fmla="*/ 636673 w 960523"/>
                  <a:gd name="connsiteY8" fmla="*/ 359354 h 1001545"/>
                  <a:gd name="connsiteX9" fmla="*/ 0 w 960523"/>
                  <a:gd name="connsiteY9" fmla="*/ 342962 h 1001545"/>
                  <a:gd name="connsiteX0" fmla="*/ 267495 w 877940"/>
                  <a:gd name="connsiteY0" fmla="*/ 0 h 1001545"/>
                  <a:gd name="connsiteX1" fmla="*/ 708887 w 877940"/>
                  <a:gd name="connsiteY1" fmla="*/ 29154 h 1001545"/>
                  <a:gd name="connsiteX2" fmla="*/ 773151 w 877940"/>
                  <a:gd name="connsiteY2" fmla="*/ 42128 h 1001545"/>
                  <a:gd name="connsiteX3" fmla="*/ 778474 w 877940"/>
                  <a:gd name="connsiteY3" fmla="*/ 45717 h 1001545"/>
                  <a:gd name="connsiteX4" fmla="*/ 779044 w 877940"/>
                  <a:gd name="connsiteY4" fmla="*/ 45832 h 1001545"/>
                  <a:gd name="connsiteX5" fmla="*/ 877940 w 877940"/>
                  <a:gd name="connsiteY5" fmla="*/ 195032 h 1001545"/>
                  <a:gd name="connsiteX6" fmla="*/ 877940 w 877940"/>
                  <a:gd name="connsiteY6" fmla="*/ 1001545 h 1001545"/>
                  <a:gd name="connsiteX7" fmla="*/ 554090 w 877940"/>
                  <a:gd name="connsiteY7" fmla="*/ 1001545 h 1001545"/>
                  <a:gd name="connsiteX8" fmla="*/ 554090 w 877940"/>
                  <a:gd name="connsiteY8" fmla="*/ 359354 h 1001545"/>
                  <a:gd name="connsiteX9" fmla="*/ 0 w 877940"/>
                  <a:gd name="connsiteY9" fmla="*/ 732270 h 1001545"/>
                  <a:gd name="connsiteX0" fmla="*/ 267495 w 877940"/>
                  <a:gd name="connsiteY0" fmla="*/ 0 h 1001545"/>
                  <a:gd name="connsiteX1" fmla="*/ 708887 w 877940"/>
                  <a:gd name="connsiteY1" fmla="*/ 29154 h 1001545"/>
                  <a:gd name="connsiteX2" fmla="*/ 773151 w 877940"/>
                  <a:gd name="connsiteY2" fmla="*/ 42128 h 1001545"/>
                  <a:gd name="connsiteX3" fmla="*/ 778474 w 877940"/>
                  <a:gd name="connsiteY3" fmla="*/ 45717 h 1001545"/>
                  <a:gd name="connsiteX4" fmla="*/ 779044 w 877940"/>
                  <a:gd name="connsiteY4" fmla="*/ 45832 h 1001545"/>
                  <a:gd name="connsiteX5" fmla="*/ 877940 w 877940"/>
                  <a:gd name="connsiteY5" fmla="*/ 195032 h 1001545"/>
                  <a:gd name="connsiteX6" fmla="*/ 877940 w 877940"/>
                  <a:gd name="connsiteY6" fmla="*/ 1001545 h 1001545"/>
                  <a:gd name="connsiteX7" fmla="*/ 554090 w 877940"/>
                  <a:gd name="connsiteY7" fmla="*/ 1001545 h 1001545"/>
                  <a:gd name="connsiteX8" fmla="*/ 554090 w 877940"/>
                  <a:gd name="connsiteY8" fmla="*/ 359354 h 1001545"/>
                  <a:gd name="connsiteX9" fmla="*/ 0 w 877940"/>
                  <a:gd name="connsiteY9" fmla="*/ 732270 h 1001545"/>
                  <a:gd name="connsiteX0" fmla="*/ 193767 w 877940"/>
                  <a:gd name="connsiteY0" fmla="*/ 253980 h 972391"/>
                  <a:gd name="connsiteX1" fmla="*/ 708887 w 877940"/>
                  <a:gd name="connsiteY1" fmla="*/ 0 h 972391"/>
                  <a:gd name="connsiteX2" fmla="*/ 773151 w 877940"/>
                  <a:gd name="connsiteY2" fmla="*/ 12974 h 972391"/>
                  <a:gd name="connsiteX3" fmla="*/ 778474 w 877940"/>
                  <a:gd name="connsiteY3" fmla="*/ 16563 h 972391"/>
                  <a:gd name="connsiteX4" fmla="*/ 779044 w 877940"/>
                  <a:gd name="connsiteY4" fmla="*/ 16678 h 972391"/>
                  <a:gd name="connsiteX5" fmla="*/ 877940 w 877940"/>
                  <a:gd name="connsiteY5" fmla="*/ 165878 h 972391"/>
                  <a:gd name="connsiteX6" fmla="*/ 877940 w 877940"/>
                  <a:gd name="connsiteY6" fmla="*/ 972391 h 972391"/>
                  <a:gd name="connsiteX7" fmla="*/ 554090 w 877940"/>
                  <a:gd name="connsiteY7" fmla="*/ 972391 h 972391"/>
                  <a:gd name="connsiteX8" fmla="*/ 554090 w 877940"/>
                  <a:gd name="connsiteY8" fmla="*/ 330200 h 972391"/>
                  <a:gd name="connsiteX9" fmla="*/ 0 w 877940"/>
                  <a:gd name="connsiteY9" fmla="*/ 703116 h 972391"/>
                  <a:gd name="connsiteX0" fmla="*/ 193767 w 877940"/>
                  <a:gd name="connsiteY0" fmla="*/ 253980 h 972391"/>
                  <a:gd name="connsiteX1" fmla="*/ 590916 w 877940"/>
                  <a:gd name="connsiteY1" fmla="*/ 0 h 972391"/>
                  <a:gd name="connsiteX2" fmla="*/ 773151 w 877940"/>
                  <a:gd name="connsiteY2" fmla="*/ 12974 h 972391"/>
                  <a:gd name="connsiteX3" fmla="*/ 778474 w 877940"/>
                  <a:gd name="connsiteY3" fmla="*/ 16563 h 972391"/>
                  <a:gd name="connsiteX4" fmla="*/ 779044 w 877940"/>
                  <a:gd name="connsiteY4" fmla="*/ 16678 h 972391"/>
                  <a:gd name="connsiteX5" fmla="*/ 877940 w 877940"/>
                  <a:gd name="connsiteY5" fmla="*/ 165878 h 972391"/>
                  <a:gd name="connsiteX6" fmla="*/ 877940 w 877940"/>
                  <a:gd name="connsiteY6" fmla="*/ 972391 h 972391"/>
                  <a:gd name="connsiteX7" fmla="*/ 554090 w 877940"/>
                  <a:gd name="connsiteY7" fmla="*/ 972391 h 972391"/>
                  <a:gd name="connsiteX8" fmla="*/ 554090 w 877940"/>
                  <a:gd name="connsiteY8" fmla="*/ 330200 h 972391"/>
                  <a:gd name="connsiteX9" fmla="*/ 0 w 877940"/>
                  <a:gd name="connsiteY9" fmla="*/ 703116 h 972391"/>
                  <a:gd name="connsiteX0" fmla="*/ 193767 w 877940"/>
                  <a:gd name="connsiteY0" fmla="*/ 264477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54090 w 877940"/>
                  <a:gd name="connsiteY8" fmla="*/ 340697 h 982888"/>
                  <a:gd name="connsiteX9" fmla="*/ 0 w 877940"/>
                  <a:gd name="connsiteY9" fmla="*/ 713613 h 982888"/>
                  <a:gd name="connsiteX0" fmla="*/ 193767 w 877940"/>
                  <a:gd name="connsiteY0" fmla="*/ 264477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54090 w 877940"/>
                  <a:gd name="connsiteY8" fmla="*/ 414429 h 982888"/>
                  <a:gd name="connsiteX9" fmla="*/ 0 w 877940"/>
                  <a:gd name="connsiteY9" fmla="*/ 713613 h 982888"/>
                  <a:gd name="connsiteX0" fmla="*/ 315079 w 877940"/>
                  <a:gd name="connsiteY0" fmla="*/ 157932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54090 w 877940"/>
                  <a:gd name="connsiteY8" fmla="*/ 414429 h 982888"/>
                  <a:gd name="connsiteX9" fmla="*/ 0 w 877940"/>
                  <a:gd name="connsiteY9" fmla="*/ 713613 h 982888"/>
                  <a:gd name="connsiteX0" fmla="*/ 315079 w 877940"/>
                  <a:gd name="connsiteY0" fmla="*/ 157932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31507 w 877940"/>
                  <a:gd name="connsiteY8" fmla="*/ 460721 h 982888"/>
                  <a:gd name="connsiteX9" fmla="*/ 0 w 877940"/>
                  <a:gd name="connsiteY9" fmla="*/ 713613 h 982888"/>
                  <a:gd name="connsiteX0" fmla="*/ 315079 w 877940"/>
                  <a:gd name="connsiteY0" fmla="*/ 157932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31507 w 877940"/>
                  <a:gd name="connsiteY8" fmla="*/ 460721 h 982888"/>
                  <a:gd name="connsiteX9" fmla="*/ 0 w 877940"/>
                  <a:gd name="connsiteY9" fmla="*/ 713613 h 982888"/>
                  <a:gd name="connsiteX0" fmla="*/ 315079 w 1034155"/>
                  <a:gd name="connsiteY0" fmla="*/ 157932 h 982888"/>
                  <a:gd name="connsiteX1" fmla="*/ 590916 w 1034155"/>
                  <a:gd name="connsiteY1" fmla="*/ 10497 h 982888"/>
                  <a:gd name="connsiteX2" fmla="*/ 773151 w 1034155"/>
                  <a:gd name="connsiteY2" fmla="*/ 23471 h 982888"/>
                  <a:gd name="connsiteX3" fmla="*/ 778474 w 1034155"/>
                  <a:gd name="connsiteY3" fmla="*/ 27060 h 982888"/>
                  <a:gd name="connsiteX4" fmla="*/ 779044 w 1034155"/>
                  <a:gd name="connsiteY4" fmla="*/ 27175 h 982888"/>
                  <a:gd name="connsiteX5" fmla="*/ 877940 w 1034155"/>
                  <a:gd name="connsiteY5" fmla="*/ 176375 h 982888"/>
                  <a:gd name="connsiteX6" fmla="*/ 1034155 w 1034155"/>
                  <a:gd name="connsiteY6" fmla="*/ 931513 h 982888"/>
                  <a:gd name="connsiteX7" fmla="*/ 554090 w 1034155"/>
                  <a:gd name="connsiteY7" fmla="*/ 982888 h 982888"/>
                  <a:gd name="connsiteX8" fmla="*/ 531507 w 1034155"/>
                  <a:gd name="connsiteY8" fmla="*/ 460721 h 982888"/>
                  <a:gd name="connsiteX9" fmla="*/ 0 w 1034155"/>
                  <a:gd name="connsiteY9" fmla="*/ 713613 h 982888"/>
                  <a:gd name="connsiteX0" fmla="*/ 315079 w 1034155"/>
                  <a:gd name="connsiteY0" fmla="*/ 157932 h 961204"/>
                  <a:gd name="connsiteX1" fmla="*/ 590916 w 1034155"/>
                  <a:gd name="connsiteY1" fmla="*/ 10497 h 961204"/>
                  <a:gd name="connsiteX2" fmla="*/ 773151 w 1034155"/>
                  <a:gd name="connsiteY2" fmla="*/ 23471 h 961204"/>
                  <a:gd name="connsiteX3" fmla="*/ 778474 w 1034155"/>
                  <a:gd name="connsiteY3" fmla="*/ 27060 h 961204"/>
                  <a:gd name="connsiteX4" fmla="*/ 779044 w 1034155"/>
                  <a:gd name="connsiteY4" fmla="*/ 27175 h 961204"/>
                  <a:gd name="connsiteX5" fmla="*/ 877940 w 1034155"/>
                  <a:gd name="connsiteY5" fmla="*/ 176375 h 961204"/>
                  <a:gd name="connsiteX6" fmla="*/ 1034155 w 1034155"/>
                  <a:gd name="connsiteY6" fmla="*/ 931513 h 961204"/>
                  <a:gd name="connsiteX7" fmla="*/ 686050 w 1034155"/>
                  <a:gd name="connsiteY7" fmla="*/ 961205 h 961204"/>
                  <a:gd name="connsiteX8" fmla="*/ 531507 w 1034155"/>
                  <a:gd name="connsiteY8" fmla="*/ 460721 h 961204"/>
                  <a:gd name="connsiteX9" fmla="*/ 0 w 1034155"/>
                  <a:gd name="connsiteY9" fmla="*/ 713613 h 961204"/>
                  <a:gd name="connsiteX0" fmla="*/ 315079 w 1034155"/>
                  <a:gd name="connsiteY0" fmla="*/ 157932 h 961206"/>
                  <a:gd name="connsiteX1" fmla="*/ 590916 w 1034155"/>
                  <a:gd name="connsiteY1" fmla="*/ 10497 h 961206"/>
                  <a:gd name="connsiteX2" fmla="*/ 773151 w 1034155"/>
                  <a:gd name="connsiteY2" fmla="*/ 23471 h 961206"/>
                  <a:gd name="connsiteX3" fmla="*/ 778474 w 1034155"/>
                  <a:gd name="connsiteY3" fmla="*/ 27060 h 961206"/>
                  <a:gd name="connsiteX4" fmla="*/ 877940 w 1034155"/>
                  <a:gd name="connsiteY4" fmla="*/ 176375 h 961206"/>
                  <a:gd name="connsiteX5" fmla="*/ 1034155 w 1034155"/>
                  <a:gd name="connsiteY5" fmla="*/ 931513 h 961206"/>
                  <a:gd name="connsiteX6" fmla="*/ 686050 w 1034155"/>
                  <a:gd name="connsiteY6" fmla="*/ 961205 h 961206"/>
                  <a:gd name="connsiteX7" fmla="*/ 531507 w 1034155"/>
                  <a:gd name="connsiteY7" fmla="*/ 460721 h 961206"/>
                  <a:gd name="connsiteX8" fmla="*/ 0 w 1034155"/>
                  <a:gd name="connsiteY8" fmla="*/ 713613 h 961206"/>
                  <a:gd name="connsiteX0" fmla="*/ 315079 w 1034155"/>
                  <a:gd name="connsiteY0" fmla="*/ 157932 h 961204"/>
                  <a:gd name="connsiteX1" fmla="*/ 590916 w 1034155"/>
                  <a:gd name="connsiteY1" fmla="*/ 10497 h 961204"/>
                  <a:gd name="connsiteX2" fmla="*/ 773151 w 1034155"/>
                  <a:gd name="connsiteY2" fmla="*/ 23471 h 961204"/>
                  <a:gd name="connsiteX3" fmla="*/ 877940 w 1034155"/>
                  <a:gd name="connsiteY3" fmla="*/ 176375 h 961204"/>
                  <a:gd name="connsiteX4" fmla="*/ 1034155 w 1034155"/>
                  <a:gd name="connsiteY4" fmla="*/ 931513 h 961204"/>
                  <a:gd name="connsiteX5" fmla="*/ 686050 w 1034155"/>
                  <a:gd name="connsiteY5" fmla="*/ 961205 h 961204"/>
                  <a:gd name="connsiteX6" fmla="*/ 531507 w 1034155"/>
                  <a:gd name="connsiteY6" fmla="*/ 460721 h 961204"/>
                  <a:gd name="connsiteX7" fmla="*/ 0 w 1034155"/>
                  <a:gd name="connsiteY7" fmla="*/ 713613 h 961204"/>
                  <a:gd name="connsiteX0" fmla="*/ 315079 w 1034155"/>
                  <a:gd name="connsiteY0" fmla="*/ 155097 h 958371"/>
                  <a:gd name="connsiteX1" fmla="*/ 590916 w 1034155"/>
                  <a:gd name="connsiteY1" fmla="*/ 7662 h 958371"/>
                  <a:gd name="connsiteX2" fmla="*/ 749927 w 1034155"/>
                  <a:gd name="connsiteY2" fmla="*/ 39744 h 958371"/>
                  <a:gd name="connsiteX3" fmla="*/ 877940 w 1034155"/>
                  <a:gd name="connsiteY3" fmla="*/ 173540 h 958371"/>
                  <a:gd name="connsiteX4" fmla="*/ 1034155 w 1034155"/>
                  <a:gd name="connsiteY4" fmla="*/ 928678 h 958371"/>
                  <a:gd name="connsiteX5" fmla="*/ 686050 w 1034155"/>
                  <a:gd name="connsiteY5" fmla="*/ 958370 h 958371"/>
                  <a:gd name="connsiteX6" fmla="*/ 531507 w 1034155"/>
                  <a:gd name="connsiteY6" fmla="*/ 457886 h 958371"/>
                  <a:gd name="connsiteX7" fmla="*/ 0 w 1034155"/>
                  <a:gd name="connsiteY7" fmla="*/ 710778 h 958371"/>
                  <a:gd name="connsiteX0" fmla="*/ 315079 w 1034155"/>
                  <a:gd name="connsiteY0" fmla="*/ 155097 h 958369"/>
                  <a:gd name="connsiteX1" fmla="*/ 590916 w 1034155"/>
                  <a:gd name="connsiteY1" fmla="*/ 7662 h 958369"/>
                  <a:gd name="connsiteX2" fmla="*/ 749927 w 1034155"/>
                  <a:gd name="connsiteY2" fmla="*/ 39744 h 958369"/>
                  <a:gd name="connsiteX3" fmla="*/ 877940 w 1034155"/>
                  <a:gd name="connsiteY3" fmla="*/ 173540 h 958369"/>
                  <a:gd name="connsiteX4" fmla="*/ 1034155 w 1034155"/>
                  <a:gd name="connsiteY4" fmla="*/ 928678 h 958369"/>
                  <a:gd name="connsiteX5" fmla="*/ 686050 w 1034155"/>
                  <a:gd name="connsiteY5" fmla="*/ 958370 h 958369"/>
                  <a:gd name="connsiteX6" fmla="*/ 531507 w 1034155"/>
                  <a:gd name="connsiteY6" fmla="*/ 457886 h 958369"/>
                  <a:gd name="connsiteX7" fmla="*/ 0 w 1034155"/>
                  <a:gd name="connsiteY7" fmla="*/ 710778 h 958369"/>
                  <a:gd name="connsiteX0" fmla="*/ 315079 w 1034155"/>
                  <a:gd name="connsiteY0" fmla="*/ 159881 h 963154"/>
                  <a:gd name="connsiteX1" fmla="*/ 590916 w 1034155"/>
                  <a:gd name="connsiteY1" fmla="*/ 12446 h 963154"/>
                  <a:gd name="connsiteX2" fmla="*/ 730400 w 1034155"/>
                  <a:gd name="connsiteY2" fmla="*/ 17152 h 963154"/>
                  <a:gd name="connsiteX3" fmla="*/ 877940 w 1034155"/>
                  <a:gd name="connsiteY3" fmla="*/ 178324 h 963154"/>
                  <a:gd name="connsiteX4" fmla="*/ 1034155 w 1034155"/>
                  <a:gd name="connsiteY4" fmla="*/ 933462 h 963154"/>
                  <a:gd name="connsiteX5" fmla="*/ 686050 w 1034155"/>
                  <a:gd name="connsiteY5" fmla="*/ 963154 h 963154"/>
                  <a:gd name="connsiteX6" fmla="*/ 531507 w 1034155"/>
                  <a:gd name="connsiteY6" fmla="*/ 462670 h 963154"/>
                  <a:gd name="connsiteX7" fmla="*/ 0 w 1034155"/>
                  <a:gd name="connsiteY7" fmla="*/ 715562 h 963154"/>
                  <a:gd name="connsiteX0" fmla="*/ 315079 w 1034155"/>
                  <a:gd name="connsiteY0" fmla="*/ 159881 h 963154"/>
                  <a:gd name="connsiteX1" fmla="*/ 590916 w 1034155"/>
                  <a:gd name="connsiteY1" fmla="*/ 12446 h 963154"/>
                  <a:gd name="connsiteX2" fmla="*/ 730400 w 1034155"/>
                  <a:gd name="connsiteY2" fmla="*/ 17152 h 963154"/>
                  <a:gd name="connsiteX3" fmla="*/ 877940 w 1034155"/>
                  <a:gd name="connsiteY3" fmla="*/ 178324 h 963154"/>
                  <a:gd name="connsiteX4" fmla="*/ 1034155 w 1034155"/>
                  <a:gd name="connsiteY4" fmla="*/ 933462 h 963154"/>
                  <a:gd name="connsiteX5" fmla="*/ 686050 w 1034155"/>
                  <a:gd name="connsiteY5" fmla="*/ 963154 h 963154"/>
                  <a:gd name="connsiteX6" fmla="*/ 531507 w 1034155"/>
                  <a:gd name="connsiteY6" fmla="*/ 462670 h 963154"/>
                  <a:gd name="connsiteX7" fmla="*/ 0 w 1034155"/>
                  <a:gd name="connsiteY7" fmla="*/ 715562 h 963154"/>
                  <a:gd name="connsiteX0" fmla="*/ 315079 w 1034155"/>
                  <a:gd name="connsiteY0" fmla="*/ 159881 h 963154"/>
                  <a:gd name="connsiteX1" fmla="*/ 590916 w 1034155"/>
                  <a:gd name="connsiteY1" fmla="*/ 12446 h 963154"/>
                  <a:gd name="connsiteX2" fmla="*/ 730400 w 1034155"/>
                  <a:gd name="connsiteY2" fmla="*/ 17152 h 963154"/>
                  <a:gd name="connsiteX3" fmla="*/ 877940 w 1034155"/>
                  <a:gd name="connsiteY3" fmla="*/ 178324 h 963154"/>
                  <a:gd name="connsiteX4" fmla="*/ 1034155 w 1034155"/>
                  <a:gd name="connsiteY4" fmla="*/ 933462 h 963154"/>
                  <a:gd name="connsiteX5" fmla="*/ 686050 w 1034155"/>
                  <a:gd name="connsiteY5" fmla="*/ 963154 h 963154"/>
                  <a:gd name="connsiteX6" fmla="*/ 531507 w 1034155"/>
                  <a:gd name="connsiteY6" fmla="*/ 462670 h 963154"/>
                  <a:gd name="connsiteX7" fmla="*/ 0 w 1034155"/>
                  <a:gd name="connsiteY7" fmla="*/ 715562 h 963154"/>
                  <a:gd name="connsiteX0" fmla="*/ 315079 w 1034155"/>
                  <a:gd name="connsiteY0" fmla="*/ 159881 h 975895"/>
                  <a:gd name="connsiteX1" fmla="*/ 590916 w 1034155"/>
                  <a:gd name="connsiteY1" fmla="*/ 12446 h 975895"/>
                  <a:gd name="connsiteX2" fmla="*/ 730400 w 1034155"/>
                  <a:gd name="connsiteY2" fmla="*/ 17152 h 975895"/>
                  <a:gd name="connsiteX3" fmla="*/ 877940 w 1034155"/>
                  <a:gd name="connsiteY3" fmla="*/ 178324 h 975895"/>
                  <a:gd name="connsiteX4" fmla="*/ 1034155 w 1034155"/>
                  <a:gd name="connsiteY4" fmla="*/ 933462 h 975895"/>
                  <a:gd name="connsiteX5" fmla="*/ 580437 w 1034155"/>
                  <a:gd name="connsiteY5" fmla="*/ 975895 h 975895"/>
                  <a:gd name="connsiteX6" fmla="*/ 531507 w 1034155"/>
                  <a:gd name="connsiteY6" fmla="*/ 462670 h 975895"/>
                  <a:gd name="connsiteX7" fmla="*/ 0 w 1034155"/>
                  <a:gd name="connsiteY7" fmla="*/ 715562 h 975895"/>
                  <a:gd name="connsiteX0" fmla="*/ 315079 w 942858"/>
                  <a:gd name="connsiteY0" fmla="*/ 159881 h 975895"/>
                  <a:gd name="connsiteX1" fmla="*/ 590916 w 942858"/>
                  <a:gd name="connsiteY1" fmla="*/ 12446 h 975895"/>
                  <a:gd name="connsiteX2" fmla="*/ 730400 w 942858"/>
                  <a:gd name="connsiteY2" fmla="*/ 17152 h 975895"/>
                  <a:gd name="connsiteX3" fmla="*/ 877940 w 942858"/>
                  <a:gd name="connsiteY3" fmla="*/ 178324 h 975895"/>
                  <a:gd name="connsiteX4" fmla="*/ 942858 w 942858"/>
                  <a:gd name="connsiteY4" fmla="*/ 942664 h 975895"/>
                  <a:gd name="connsiteX5" fmla="*/ 580437 w 942858"/>
                  <a:gd name="connsiteY5" fmla="*/ 975895 h 975895"/>
                  <a:gd name="connsiteX6" fmla="*/ 531507 w 942858"/>
                  <a:gd name="connsiteY6" fmla="*/ 462670 h 975895"/>
                  <a:gd name="connsiteX7" fmla="*/ 0 w 942858"/>
                  <a:gd name="connsiteY7" fmla="*/ 715562 h 975895"/>
                  <a:gd name="connsiteX0" fmla="*/ 315079 w 942858"/>
                  <a:gd name="connsiteY0" fmla="*/ 159881 h 975895"/>
                  <a:gd name="connsiteX1" fmla="*/ 590916 w 942858"/>
                  <a:gd name="connsiteY1" fmla="*/ 12446 h 975895"/>
                  <a:gd name="connsiteX2" fmla="*/ 730400 w 942858"/>
                  <a:gd name="connsiteY2" fmla="*/ 17152 h 975895"/>
                  <a:gd name="connsiteX3" fmla="*/ 877940 w 942858"/>
                  <a:gd name="connsiteY3" fmla="*/ 178324 h 975895"/>
                  <a:gd name="connsiteX4" fmla="*/ 942858 w 942858"/>
                  <a:gd name="connsiteY4" fmla="*/ 942664 h 975895"/>
                  <a:gd name="connsiteX5" fmla="*/ 580437 w 942858"/>
                  <a:gd name="connsiteY5" fmla="*/ 975895 h 975895"/>
                  <a:gd name="connsiteX6" fmla="*/ 531507 w 942858"/>
                  <a:gd name="connsiteY6" fmla="*/ 462670 h 975895"/>
                  <a:gd name="connsiteX7" fmla="*/ 0 w 942858"/>
                  <a:gd name="connsiteY7" fmla="*/ 715562 h 975895"/>
                  <a:gd name="connsiteX0" fmla="*/ 315079 w 942858"/>
                  <a:gd name="connsiteY0" fmla="*/ 159881 h 975895"/>
                  <a:gd name="connsiteX1" fmla="*/ 590916 w 942858"/>
                  <a:gd name="connsiteY1" fmla="*/ 12446 h 975895"/>
                  <a:gd name="connsiteX2" fmla="*/ 730400 w 942858"/>
                  <a:gd name="connsiteY2" fmla="*/ 17152 h 975895"/>
                  <a:gd name="connsiteX3" fmla="*/ 877940 w 942858"/>
                  <a:gd name="connsiteY3" fmla="*/ 178324 h 975895"/>
                  <a:gd name="connsiteX4" fmla="*/ 942858 w 942858"/>
                  <a:gd name="connsiteY4" fmla="*/ 942664 h 975895"/>
                  <a:gd name="connsiteX5" fmla="*/ 580437 w 942858"/>
                  <a:gd name="connsiteY5" fmla="*/ 975895 h 975895"/>
                  <a:gd name="connsiteX6" fmla="*/ 531507 w 942858"/>
                  <a:gd name="connsiteY6" fmla="*/ 462670 h 975895"/>
                  <a:gd name="connsiteX7" fmla="*/ 0 w 942858"/>
                  <a:gd name="connsiteY7" fmla="*/ 715562 h 975895"/>
                  <a:gd name="connsiteX0" fmla="*/ 315079 w 942858"/>
                  <a:gd name="connsiteY0" fmla="*/ 159881 h 975895"/>
                  <a:gd name="connsiteX1" fmla="*/ 590916 w 942858"/>
                  <a:gd name="connsiteY1" fmla="*/ 12446 h 975895"/>
                  <a:gd name="connsiteX2" fmla="*/ 730400 w 942858"/>
                  <a:gd name="connsiteY2" fmla="*/ 17152 h 975895"/>
                  <a:gd name="connsiteX3" fmla="*/ 877940 w 942858"/>
                  <a:gd name="connsiteY3" fmla="*/ 178324 h 975895"/>
                  <a:gd name="connsiteX4" fmla="*/ 942858 w 942858"/>
                  <a:gd name="connsiteY4" fmla="*/ 942664 h 975895"/>
                  <a:gd name="connsiteX5" fmla="*/ 580437 w 942858"/>
                  <a:gd name="connsiteY5" fmla="*/ 975895 h 975895"/>
                  <a:gd name="connsiteX6" fmla="*/ 531507 w 942858"/>
                  <a:gd name="connsiteY6" fmla="*/ 462670 h 975895"/>
                  <a:gd name="connsiteX7" fmla="*/ 0 w 942858"/>
                  <a:gd name="connsiteY7" fmla="*/ 715562 h 975895"/>
                  <a:gd name="connsiteX0" fmla="*/ 315079 w 942858"/>
                  <a:gd name="connsiteY0" fmla="*/ 160849 h 976863"/>
                  <a:gd name="connsiteX1" fmla="*/ 590916 w 942858"/>
                  <a:gd name="connsiteY1" fmla="*/ 13414 h 976863"/>
                  <a:gd name="connsiteX2" fmla="*/ 730400 w 942858"/>
                  <a:gd name="connsiteY2" fmla="*/ 18120 h 976863"/>
                  <a:gd name="connsiteX3" fmla="*/ 877940 w 942858"/>
                  <a:gd name="connsiteY3" fmla="*/ 179292 h 976863"/>
                  <a:gd name="connsiteX4" fmla="*/ 942858 w 942858"/>
                  <a:gd name="connsiteY4" fmla="*/ 943632 h 976863"/>
                  <a:gd name="connsiteX5" fmla="*/ 580437 w 942858"/>
                  <a:gd name="connsiteY5" fmla="*/ 976863 h 976863"/>
                  <a:gd name="connsiteX6" fmla="*/ 531507 w 942858"/>
                  <a:gd name="connsiteY6" fmla="*/ 463638 h 976863"/>
                  <a:gd name="connsiteX7" fmla="*/ 0 w 942858"/>
                  <a:gd name="connsiteY7" fmla="*/ 716530 h 976863"/>
                  <a:gd name="connsiteX0" fmla="*/ 315079 w 942858"/>
                  <a:gd name="connsiteY0" fmla="*/ 165147 h 981161"/>
                  <a:gd name="connsiteX1" fmla="*/ 590916 w 942858"/>
                  <a:gd name="connsiteY1" fmla="*/ 17712 h 981161"/>
                  <a:gd name="connsiteX2" fmla="*/ 735579 w 942858"/>
                  <a:gd name="connsiteY2" fmla="*/ 11416 h 981161"/>
                  <a:gd name="connsiteX3" fmla="*/ 877940 w 942858"/>
                  <a:gd name="connsiteY3" fmla="*/ 183590 h 981161"/>
                  <a:gd name="connsiteX4" fmla="*/ 942858 w 942858"/>
                  <a:gd name="connsiteY4" fmla="*/ 947930 h 981161"/>
                  <a:gd name="connsiteX5" fmla="*/ 580437 w 942858"/>
                  <a:gd name="connsiteY5" fmla="*/ 981161 h 981161"/>
                  <a:gd name="connsiteX6" fmla="*/ 531507 w 942858"/>
                  <a:gd name="connsiteY6" fmla="*/ 467936 h 981161"/>
                  <a:gd name="connsiteX7" fmla="*/ 0 w 942858"/>
                  <a:gd name="connsiteY7" fmla="*/ 720828 h 981161"/>
                  <a:gd name="connsiteX0" fmla="*/ 315079 w 942858"/>
                  <a:gd name="connsiteY0" fmla="*/ 165147 h 981161"/>
                  <a:gd name="connsiteX1" fmla="*/ 590916 w 942858"/>
                  <a:gd name="connsiteY1" fmla="*/ 17712 h 981161"/>
                  <a:gd name="connsiteX2" fmla="*/ 735579 w 942858"/>
                  <a:gd name="connsiteY2" fmla="*/ 11416 h 981161"/>
                  <a:gd name="connsiteX3" fmla="*/ 877940 w 942858"/>
                  <a:gd name="connsiteY3" fmla="*/ 183590 h 981161"/>
                  <a:gd name="connsiteX4" fmla="*/ 942858 w 942858"/>
                  <a:gd name="connsiteY4" fmla="*/ 947930 h 981161"/>
                  <a:gd name="connsiteX5" fmla="*/ 580437 w 942858"/>
                  <a:gd name="connsiteY5" fmla="*/ 981161 h 981161"/>
                  <a:gd name="connsiteX6" fmla="*/ 531507 w 942858"/>
                  <a:gd name="connsiteY6" fmla="*/ 467936 h 981161"/>
                  <a:gd name="connsiteX7" fmla="*/ 0 w 942858"/>
                  <a:gd name="connsiteY7" fmla="*/ 720828 h 981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2858" h="981161">
                    <a:moveTo>
                      <a:pt x="315079" y="165147"/>
                    </a:moveTo>
                    <a:cubicBezTo>
                      <a:pt x="407025" y="116002"/>
                      <a:pt x="514571" y="40122"/>
                      <a:pt x="590916" y="17712"/>
                    </a:cubicBezTo>
                    <a:cubicBezTo>
                      <a:pt x="657951" y="-8831"/>
                      <a:pt x="692375" y="-862"/>
                      <a:pt x="735579" y="11416"/>
                    </a:cubicBezTo>
                    <a:cubicBezTo>
                      <a:pt x="778783" y="23694"/>
                      <a:pt x="843394" y="27504"/>
                      <a:pt x="877940" y="183590"/>
                    </a:cubicBezTo>
                    <a:lnTo>
                      <a:pt x="942858" y="947930"/>
                    </a:lnTo>
                    <a:lnTo>
                      <a:pt x="580437" y="981161"/>
                    </a:lnTo>
                    <a:lnTo>
                      <a:pt x="531507" y="467936"/>
                    </a:lnTo>
                    <a:lnTo>
                      <a:pt x="0" y="720828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8193359" y="2723807"/>
            <a:ext cx="1748887" cy="1746574"/>
            <a:chOff x="8193359" y="2723807"/>
            <a:chExt cx="1748887" cy="1746574"/>
          </a:xfrm>
        </p:grpSpPr>
        <p:grpSp>
          <p:nvGrpSpPr>
            <p:cNvPr id="2095" name="グループ化 2094"/>
            <p:cNvGrpSpPr/>
            <p:nvPr/>
          </p:nvGrpSpPr>
          <p:grpSpPr>
            <a:xfrm>
              <a:off x="8193359" y="2723807"/>
              <a:ext cx="980601" cy="1661498"/>
              <a:chOff x="6719771" y="993624"/>
              <a:chExt cx="980601" cy="1661498"/>
            </a:xfrm>
          </p:grpSpPr>
          <p:sp>
            <p:nvSpPr>
              <p:cNvPr id="2096" name="台形 2095"/>
              <p:cNvSpPr/>
              <p:nvPr/>
            </p:nvSpPr>
            <p:spPr>
              <a:xfrm>
                <a:off x="6719771" y="2139839"/>
                <a:ext cx="888291" cy="515280"/>
              </a:xfrm>
              <a:custGeom>
                <a:avLst/>
                <a:gdLst>
                  <a:gd name="connsiteX0" fmla="*/ 0 w 1011242"/>
                  <a:gd name="connsiteY0" fmla="*/ 515280 h 515280"/>
                  <a:gd name="connsiteX1" fmla="*/ 122951 w 1011242"/>
                  <a:gd name="connsiteY1" fmla="*/ 0 h 515280"/>
                  <a:gd name="connsiteX2" fmla="*/ 888291 w 1011242"/>
                  <a:gd name="connsiteY2" fmla="*/ 0 h 515280"/>
                  <a:gd name="connsiteX3" fmla="*/ 1011242 w 1011242"/>
                  <a:gd name="connsiteY3" fmla="*/ 515280 h 515280"/>
                  <a:gd name="connsiteX4" fmla="*/ 0 w 1011242"/>
                  <a:gd name="connsiteY4" fmla="*/ 515280 h 515280"/>
                  <a:gd name="connsiteX0" fmla="*/ 0 w 888291"/>
                  <a:gd name="connsiteY0" fmla="*/ 515280 h 515280"/>
                  <a:gd name="connsiteX1" fmla="*/ 122951 w 888291"/>
                  <a:gd name="connsiteY1" fmla="*/ 0 h 515280"/>
                  <a:gd name="connsiteX2" fmla="*/ 888291 w 888291"/>
                  <a:gd name="connsiteY2" fmla="*/ 0 h 515280"/>
                  <a:gd name="connsiteX3" fmla="*/ 832172 w 888291"/>
                  <a:gd name="connsiteY3" fmla="*/ 515280 h 515280"/>
                  <a:gd name="connsiteX4" fmla="*/ 0 w 888291"/>
                  <a:gd name="connsiteY4" fmla="*/ 515280 h 51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8291" h="515280">
                    <a:moveTo>
                      <a:pt x="0" y="515280"/>
                    </a:moveTo>
                    <a:lnTo>
                      <a:pt x="122951" y="0"/>
                    </a:lnTo>
                    <a:lnTo>
                      <a:pt x="888291" y="0"/>
                    </a:lnTo>
                    <a:lnTo>
                      <a:pt x="832172" y="515280"/>
                    </a:lnTo>
                    <a:lnTo>
                      <a:pt x="0" y="51528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97" name="台形 2096"/>
              <p:cNvSpPr/>
              <p:nvPr/>
            </p:nvSpPr>
            <p:spPr>
              <a:xfrm>
                <a:off x="7091117" y="1888083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98" name="台形 2097"/>
              <p:cNvSpPr/>
              <p:nvPr/>
            </p:nvSpPr>
            <p:spPr>
              <a:xfrm rot="10800000">
                <a:off x="7047193" y="2039168"/>
                <a:ext cx="356402" cy="615951"/>
              </a:xfrm>
              <a:prstGeom prst="trapezoid">
                <a:avLst>
                  <a:gd name="adj" fmla="val 37172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99" name="台形 2098"/>
              <p:cNvSpPr/>
              <p:nvPr/>
            </p:nvSpPr>
            <p:spPr>
              <a:xfrm rot="10800000" flipV="1">
                <a:off x="7152467" y="2111723"/>
                <a:ext cx="148236" cy="543396"/>
              </a:xfrm>
              <a:prstGeom prst="trapezoid">
                <a:avLst>
                  <a:gd name="adj" fmla="val 3211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00" name="フリーフォーム 2099"/>
              <p:cNvSpPr/>
              <p:nvPr/>
            </p:nvSpPr>
            <p:spPr>
              <a:xfrm>
                <a:off x="6832093" y="2039171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01" name="台形 2100"/>
              <p:cNvSpPr/>
              <p:nvPr/>
            </p:nvSpPr>
            <p:spPr>
              <a:xfrm rot="10800000">
                <a:off x="7152467" y="2011049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02" name="平行四辺形 2101"/>
              <p:cNvSpPr/>
              <p:nvPr/>
            </p:nvSpPr>
            <p:spPr>
              <a:xfrm>
                <a:off x="7045414" y="201105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03" name="平行四辺形 2102"/>
              <p:cNvSpPr/>
              <p:nvPr/>
            </p:nvSpPr>
            <p:spPr>
              <a:xfrm flipH="1">
                <a:off x="7225394" y="201105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04" name="平行四辺形 14"/>
              <p:cNvSpPr/>
              <p:nvPr/>
            </p:nvSpPr>
            <p:spPr>
              <a:xfrm flipH="1">
                <a:off x="6982309" y="203917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05" name="平行四辺形 14"/>
              <p:cNvSpPr/>
              <p:nvPr/>
            </p:nvSpPr>
            <p:spPr>
              <a:xfrm>
                <a:off x="7195433" y="203917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106" name="グループ化 2105"/>
              <p:cNvGrpSpPr/>
              <p:nvPr/>
            </p:nvGrpSpPr>
            <p:grpSpPr>
              <a:xfrm rot="20700000">
                <a:off x="6737663" y="1500880"/>
                <a:ext cx="179667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119" name="円/楕円 77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20" name="円/楕円 77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107" name="グループ化 2106"/>
              <p:cNvGrpSpPr/>
              <p:nvPr/>
            </p:nvGrpSpPr>
            <p:grpSpPr>
              <a:xfrm rot="900000" flipH="1">
                <a:off x="7520705" y="1500881"/>
                <a:ext cx="179667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117" name="円/楕円 776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8" name="円/楕円 777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108" name="円/楕円 765"/>
              <p:cNvSpPr/>
              <p:nvPr/>
            </p:nvSpPr>
            <p:spPr>
              <a:xfrm>
                <a:off x="6832510" y="1202753"/>
                <a:ext cx="773015" cy="76181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09" name="円柱 2108"/>
              <p:cNvSpPr/>
              <p:nvPr/>
            </p:nvSpPr>
            <p:spPr bwMode="auto">
              <a:xfrm>
                <a:off x="7024958" y="1033092"/>
                <a:ext cx="384429" cy="269096"/>
              </a:xfrm>
              <a:prstGeom prst="ca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0" name="ひし形 2109"/>
              <p:cNvSpPr/>
              <p:nvPr/>
            </p:nvSpPr>
            <p:spPr bwMode="auto">
              <a:xfrm>
                <a:off x="6876522" y="993624"/>
                <a:ext cx="679978" cy="182564"/>
              </a:xfrm>
              <a:prstGeom prst="diamon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1" name="台形 1793"/>
              <p:cNvSpPr/>
              <p:nvPr/>
            </p:nvSpPr>
            <p:spPr bwMode="auto">
              <a:xfrm>
                <a:off x="7092824" y="1710044"/>
                <a:ext cx="252387" cy="95900"/>
              </a:xfrm>
              <a:custGeom>
                <a:avLst/>
                <a:gdLst>
                  <a:gd name="connsiteX0" fmla="*/ 0 w 252387"/>
                  <a:gd name="connsiteY0" fmla="*/ 73926 h 73926"/>
                  <a:gd name="connsiteX1" fmla="*/ 68012 w 252387"/>
                  <a:gd name="connsiteY1" fmla="*/ 0 h 73926"/>
                  <a:gd name="connsiteX2" fmla="*/ 184375 w 252387"/>
                  <a:gd name="connsiteY2" fmla="*/ 0 h 73926"/>
                  <a:gd name="connsiteX3" fmla="*/ 252387 w 252387"/>
                  <a:gd name="connsiteY3" fmla="*/ 73926 h 73926"/>
                  <a:gd name="connsiteX4" fmla="*/ 0 w 252387"/>
                  <a:gd name="connsiteY4" fmla="*/ 73926 h 73926"/>
                  <a:gd name="connsiteX0" fmla="*/ 0 w 252387"/>
                  <a:gd name="connsiteY0" fmla="*/ 73926 h 73926"/>
                  <a:gd name="connsiteX1" fmla="*/ 68012 w 252387"/>
                  <a:gd name="connsiteY1" fmla="*/ 0 h 73926"/>
                  <a:gd name="connsiteX2" fmla="*/ 184375 w 252387"/>
                  <a:gd name="connsiteY2" fmla="*/ 0 h 73926"/>
                  <a:gd name="connsiteX3" fmla="*/ 252387 w 252387"/>
                  <a:gd name="connsiteY3" fmla="*/ 73926 h 73926"/>
                  <a:gd name="connsiteX4" fmla="*/ 125221 w 252387"/>
                  <a:gd name="connsiteY4" fmla="*/ 73036 h 73926"/>
                  <a:gd name="connsiteX5" fmla="*/ 0 w 252387"/>
                  <a:gd name="connsiteY5" fmla="*/ 73926 h 73926"/>
                  <a:gd name="connsiteX0" fmla="*/ 0 w 252387"/>
                  <a:gd name="connsiteY0" fmla="*/ 73926 h 95896"/>
                  <a:gd name="connsiteX1" fmla="*/ 68012 w 252387"/>
                  <a:gd name="connsiteY1" fmla="*/ 0 h 95896"/>
                  <a:gd name="connsiteX2" fmla="*/ 184375 w 252387"/>
                  <a:gd name="connsiteY2" fmla="*/ 0 h 95896"/>
                  <a:gd name="connsiteX3" fmla="*/ 252387 w 252387"/>
                  <a:gd name="connsiteY3" fmla="*/ 73926 h 95896"/>
                  <a:gd name="connsiteX4" fmla="*/ 125221 w 252387"/>
                  <a:gd name="connsiteY4" fmla="*/ 95896 h 95896"/>
                  <a:gd name="connsiteX5" fmla="*/ 0 w 252387"/>
                  <a:gd name="connsiteY5" fmla="*/ 73926 h 95896"/>
                  <a:gd name="connsiteX0" fmla="*/ 0 w 252387"/>
                  <a:gd name="connsiteY0" fmla="*/ 73926 h 95900"/>
                  <a:gd name="connsiteX1" fmla="*/ 68012 w 252387"/>
                  <a:gd name="connsiteY1" fmla="*/ 0 h 95900"/>
                  <a:gd name="connsiteX2" fmla="*/ 184375 w 252387"/>
                  <a:gd name="connsiteY2" fmla="*/ 0 h 95900"/>
                  <a:gd name="connsiteX3" fmla="*/ 252387 w 252387"/>
                  <a:gd name="connsiteY3" fmla="*/ 73926 h 95900"/>
                  <a:gd name="connsiteX4" fmla="*/ 125221 w 252387"/>
                  <a:gd name="connsiteY4" fmla="*/ 95896 h 95900"/>
                  <a:gd name="connsiteX5" fmla="*/ 0 w 252387"/>
                  <a:gd name="connsiteY5" fmla="*/ 73926 h 9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387" h="95900">
                    <a:moveTo>
                      <a:pt x="0" y="73926"/>
                    </a:moveTo>
                    <a:lnTo>
                      <a:pt x="68012" y="0"/>
                    </a:lnTo>
                    <a:lnTo>
                      <a:pt x="184375" y="0"/>
                    </a:lnTo>
                    <a:lnTo>
                      <a:pt x="252387" y="73926"/>
                    </a:lnTo>
                    <a:cubicBezTo>
                      <a:pt x="209998" y="81249"/>
                      <a:pt x="201251" y="95599"/>
                      <a:pt x="125221" y="95896"/>
                    </a:cubicBezTo>
                    <a:cubicBezTo>
                      <a:pt x="49191" y="96193"/>
                      <a:pt x="41740" y="81249"/>
                      <a:pt x="0" y="7392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2" name="フリーフォーム 2111"/>
              <p:cNvSpPr/>
              <p:nvPr/>
            </p:nvSpPr>
            <p:spPr>
              <a:xfrm>
                <a:off x="7149665" y="1619013"/>
                <a:ext cx="156144" cy="114413"/>
              </a:xfrm>
              <a:custGeom>
                <a:avLst/>
                <a:gdLst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99566 w 199132"/>
                  <a:gd name="connsiteY10" fmla="*/ 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191006 w 199132"/>
                  <a:gd name="connsiteY10" fmla="*/ 9144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0" fmla="*/ 161002 w 199132"/>
                  <a:gd name="connsiteY0" fmla="*/ 0 h 145912"/>
                  <a:gd name="connsiteX1" fmla="*/ 165039 w 199132"/>
                  <a:gd name="connsiteY1" fmla="*/ 29864 h 145912"/>
                  <a:gd name="connsiteX2" fmla="*/ 169970 w 199132"/>
                  <a:gd name="connsiteY2" fmla="*/ 32091 h 145912"/>
                  <a:gd name="connsiteX3" fmla="*/ 199132 w 199132"/>
                  <a:gd name="connsiteY3" fmla="*/ 79237 h 145912"/>
                  <a:gd name="connsiteX4" fmla="*/ 99566 w 199132"/>
                  <a:gd name="connsiteY4" fmla="*/ 145912 h 145912"/>
                  <a:gd name="connsiteX5" fmla="*/ 0 w 199132"/>
                  <a:gd name="connsiteY5" fmla="*/ 79237 h 145912"/>
                  <a:gd name="connsiteX6" fmla="*/ 29162 w 199132"/>
                  <a:gd name="connsiteY6" fmla="*/ 32091 h 145912"/>
                  <a:gd name="connsiteX7" fmla="*/ 34093 w 199132"/>
                  <a:gd name="connsiteY7" fmla="*/ 29864 h 145912"/>
                  <a:gd name="connsiteX8" fmla="*/ 38131 w 199132"/>
                  <a:gd name="connsiteY8" fmla="*/ 0 h 14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132" h="145912">
                    <a:moveTo>
                      <a:pt x="161002" y="0"/>
                    </a:moveTo>
                    <a:lnTo>
                      <a:pt x="165039" y="29864"/>
                    </a:lnTo>
                    <a:lnTo>
                      <a:pt x="169970" y="32091"/>
                    </a:lnTo>
                    <a:cubicBezTo>
                      <a:pt x="187988" y="44156"/>
                      <a:pt x="199132" y="60825"/>
                      <a:pt x="199132" y="79237"/>
                    </a:cubicBezTo>
                    <a:cubicBezTo>
                      <a:pt x="199132" y="116061"/>
                      <a:pt x="154555" y="145912"/>
                      <a:pt x="99566" y="145912"/>
                    </a:cubicBezTo>
                    <a:cubicBezTo>
                      <a:pt x="44577" y="145912"/>
                      <a:pt x="0" y="116061"/>
                      <a:pt x="0" y="79237"/>
                    </a:cubicBezTo>
                    <a:cubicBezTo>
                      <a:pt x="0" y="60825"/>
                      <a:pt x="11144" y="44156"/>
                      <a:pt x="29162" y="32091"/>
                    </a:cubicBezTo>
                    <a:lnTo>
                      <a:pt x="34093" y="29864"/>
                    </a:lnTo>
                    <a:lnTo>
                      <a:pt x="38131" y="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13" name="楕円 2112"/>
              <p:cNvSpPr/>
              <p:nvPr/>
            </p:nvSpPr>
            <p:spPr bwMode="auto">
              <a:xfrm>
                <a:off x="6952536" y="1520810"/>
                <a:ext cx="86435" cy="116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4" name="楕円 2113"/>
              <p:cNvSpPr/>
              <p:nvPr/>
            </p:nvSpPr>
            <p:spPr bwMode="auto">
              <a:xfrm>
                <a:off x="7415451" y="1520810"/>
                <a:ext cx="86435" cy="11661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5" name="月 2114"/>
              <p:cNvSpPr/>
              <p:nvPr/>
            </p:nvSpPr>
            <p:spPr bwMode="auto">
              <a:xfrm rot="6207346">
                <a:off x="6962481" y="1359953"/>
                <a:ext cx="66543" cy="152934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6" name="月 2115"/>
              <p:cNvSpPr/>
              <p:nvPr/>
            </p:nvSpPr>
            <p:spPr bwMode="auto">
              <a:xfrm rot="4433225">
                <a:off x="7427301" y="1359954"/>
                <a:ext cx="66543" cy="152934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17" name="グループ化 716"/>
            <p:cNvGrpSpPr/>
            <p:nvPr/>
          </p:nvGrpSpPr>
          <p:grpSpPr>
            <a:xfrm>
              <a:off x="8908886" y="3005784"/>
              <a:ext cx="1033360" cy="1464597"/>
              <a:chOff x="1396737" y="3009091"/>
              <a:chExt cx="1033360" cy="1464597"/>
            </a:xfrm>
          </p:grpSpPr>
          <p:grpSp>
            <p:nvGrpSpPr>
              <p:cNvPr id="718" name="グループ化 717"/>
              <p:cNvGrpSpPr/>
              <p:nvPr/>
            </p:nvGrpSpPr>
            <p:grpSpPr>
              <a:xfrm rot="900000">
                <a:off x="2075783" y="3009091"/>
                <a:ext cx="354314" cy="1123491"/>
                <a:chOff x="2058677" y="4542402"/>
                <a:chExt cx="354314" cy="1123491"/>
              </a:xfrm>
            </p:grpSpPr>
            <p:sp>
              <p:nvSpPr>
                <p:cNvPr id="720" name="台形 719"/>
                <p:cNvSpPr/>
                <p:nvPr/>
              </p:nvSpPr>
              <p:spPr bwMode="auto">
                <a:xfrm rot="903730">
                  <a:off x="2367272" y="4542402"/>
                  <a:ext cx="45719" cy="987012"/>
                </a:xfrm>
                <a:prstGeom prst="trapezoid">
                  <a:avLst/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21" name="角丸四角形 720"/>
                <p:cNvSpPr/>
                <p:nvPr/>
              </p:nvSpPr>
              <p:spPr>
                <a:xfrm rot="4932489">
                  <a:off x="2056529" y="5397763"/>
                  <a:ext cx="270278" cy="2659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722" name="グループ化 721"/>
                <p:cNvGrpSpPr/>
                <p:nvPr/>
              </p:nvGrpSpPr>
              <p:grpSpPr>
                <a:xfrm rot="1332489">
                  <a:off x="2140650" y="5372144"/>
                  <a:ext cx="259461" cy="273253"/>
                  <a:chOff x="2214840" y="1812522"/>
                  <a:chExt cx="733288" cy="772269"/>
                </a:xfrm>
              </p:grpSpPr>
              <p:grpSp>
                <p:nvGrpSpPr>
                  <p:cNvPr id="723" name="グループ化 722"/>
                  <p:cNvGrpSpPr/>
                  <p:nvPr/>
                </p:nvGrpSpPr>
                <p:grpSpPr>
                  <a:xfrm rot="3600000">
                    <a:off x="2300538" y="1937202"/>
                    <a:ext cx="772269" cy="522910"/>
                    <a:chOff x="2624981" y="5893662"/>
                    <a:chExt cx="772269" cy="522910"/>
                  </a:xfrm>
                </p:grpSpPr>
                <p:sp>
                  <p:nvSpPr>
                    <p:cNvPr id="726" name="角丸四角形 725"/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27" name="角丸四角形 726"/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28" name="角丸四角形 727"/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29" name="角丸四角形 728"/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30" name="角丸四角形 729"/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31" name="角丸四角形 730"/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32" name="角丸四角形 731"/>
                    <p:cNvSpPr/>
                    <p:nvPr/>
                  </p:nvSpPr>
                  <p:spPr>
                    <a:xfrm rot="5400000">
                      <a:off x="2498941" y="606240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733" name="角丸四角形 732"/>
                    <p:cNvSpPr/>
                    <p:nvPr/>
                  </p:nvSpPr>
                  <p:spPr>
                    <a:xfrm rot="5400000">
                      <a:off x="2489496" y="6029147"/>
                      <a:ext cx="474580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724" name="角丸四角形 723"/>
                  <p:cNvSpPr/>
                  <p:nvPr/>
                </p:nvSpPr>
                <p:spPr>
                  <a:xfrm rot="2732390">
                    <a:off x="2153891" y="1936304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25" name="角丸四角形 724"/>
                  <p:cNvSpPr/>
                  <p:nvPr/>
                </p:nvSpPr>
                <p:spPr>
                  <a:xfrm rot="2732390">
                    <a:off x="2128437" y="1913445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719" name="フリーフォーム 718"/>
              <p:cNvSpPr/>
              <p:nvPr/>
            </p:nvSpPr>
            <p:spPr>
              <a:xfrm rot="13154716" flipH="1">
                <a:off x="1396737" y="3839934"/>
                <a:ext cx="609013" cy="633754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314575 w 1142564"/>
                  <a:gd name="connsiteY9" fmla="*/ 317740 h 972391"/>
                  <a:gd name="connsiteX0" fmla="*/ 0 w 957602"/>
                  <a:gd name="connsiteY0" fmla="*/ 0 h 1023838"/>
                  <a:gd name="connsiteX1" fmla="*/ 788549 w 957602"/>
                  <a:gd name="connsiteY1" fmla="*/ 51447 h 1023838"/>
                  <a:gd name="connsiteX2" fmla="*/ 852813 w 957602"/>
                  <a:gd name="connsiteY2" fmla="*/ 64421 h 1023838"/>
                  <a:gd name="connsiteX3" fmla="*/ 858136 w 957602"/>
                  <a:gd name="connsiteY3" fmla="*/ 68010 h 1023838"/>
                  <a:gd name="connsiteX4" fmla="*/ 858706 w 957602"/>
                  <a:gd name="connsiteY4" fmla="*/ 68125 h 1023838"/>
                  <a:gd name="connsiteX5" fmla="*/ 957602 w 957602"/>
                  <a:gd name="connsiteY5" fmla="*/ 217325 h 1023838"/>
                  <a:gd name="connsiteX6" fmla="*/ 957602 w 957602"/>
                  <a:gd name="connsiteY6" fmla="*/ 1023838 h 1023838"/>
                  <a:gd name="connsiteX7" fmla="*/ 633752 w 957602"/>
                  <a:gd name="connsiteY7" fmla="*/ 1023838 h 1023838"/>
                  <a:gd name="connsiteX8" fmla="*/ 633752 w 957602"/>
                  <a:gd name="connsiteY8" fmla="*/ 381647 h 1023838"/>
                  <a:gd name="connsiteX9" fmla="*/ 129613 w 957602"/>
                  <a:gd name="connsiteY9" fmla="*/ 369187 h 1023838"/>
                  <a:gd name="connsiteX0" fmla="*/ 133177 w 827989"/>
                  <a:gd name="connsiteY0" fmla="*/ 0 h 1004846"/>
                  <a:gd name="connsiteX1" fmla="*/ 658936 w 827989"/>
                  <a:gd name="connsiteY1" fmla="*/ 32455 h 1004846"/>
                  <a:gd name="connsiteX2" fmla="*/ 723200 w 827989"/>
                  <a:gd name="connsiteY2" fmla="*/ 45429 h 1004846"/>
                  <a:gd name="connsiteX3" fmla="*/ 728523 w 827989"/>
                  <a:gd name="connsiteY3" fmla="*/ 49018 h 1004846"/>
                  <a:gd name="connsiteX4" fmla="*/ 729093 w 827989"/>
                  <a:gd name="connsiteY4" fmla="*/ 49133 h 1004846"/>
                  <a:gd name="connsiteX5" fmla="*/ 827989 w 827989"/>
                  <a:gd name="connsiteY5" fmla="*/ 198333 h 1004846"/>
                  <a:gd name="connsiteX6" fmla="*/ 827989 w 827989"/>
                  <a:gd name="connsiteY6" fmla="*/ 1004846 h 1004846"/>
                  <a:gd name="connsiteX7" fmla="*/ 504139 w 827989"/>
                  <a:gd name="connsiteY7" fmla="*/ 1004846 h 1004846"/>
                  <a:gd name="connsiteX8" fmla="*/ 504139 w 827989"/>
                  <a:gd name="connsiteY8" fmla="*/ 362655 h 1004846"/>
                  <a:gd name="connsiteX9" fmla="*/ 0 w 827989"/>
                  <a:gd name="connsiteY9" fmla="*/ 350195 h 1004846"/>
                  <a:gd name="connsiteX0" fmla="*/ 265711 w 960523"/>
                  <a:gd name="connsiteY0" fmla="*/ 0 h 1004846"/>
                  <a:gd name="connsiteX1" fmla="*/ 791470 w 960523"/>
                  <a:gd name="connsiteY1" fmla="*/ 32455 h 1004846"/>
                  <a:gd name="connsiteX2" fmla="*/ 855734 w 960523"/>
                  <a:gd name="connsiteY2" fmla="*/ 45429 h 1004846"/>
                  <a:gd name="connsiteX3" fmla="*/ 861057 w 960523"/>
                  <a:gd name="connsiteY3" fmla="*/ 49018 h 1004846"/>
                  <a:gd name="connsiteX4" fmla="*/ 861627 w 960523"/>
                  <a:gd name="connsiteY4" fmla="*/ 49133 h 1004846"/>
                  <a:gd name="connsiteX5" fmla="*/ 960523 w 960523"/>
                  <a:gd name="connsiteY5" fmla="*/ 198333 h 1004846"/>
                  <a:gd name="connsiteX6" fmla="*/ 960523 w 960523"/>
                  <a:gd name="connsiteY6" fmla="*/ 1004846 h 1004846"/>
                  <a:gd name="connsiteX7" fmla="*/ 636673 w 960523"/>
                  <a:gd name="connsiteY7" fmla="*/ 1004846 h 1004846"/>
                  <a:gd name="connsiteX8" fmla="*/ 636673 w 960523"/>
                  <a:gd name="connsiteY8" fmla="*/ 362655 h 1004846"/>
                  <a:gd name="connsiteX9" fmla="*/ 0 w 960523"/>
                  <a:gd name="connsiteY9" fmla="*/ 346263 h 1004846"/>
                  <a:gd name="connsiteX0" fmla="*/ 350078 w 960523"/>
                  <a:gd name="connsiteY0" fmla="*/ 0 h 1001545"/>
                  <a:gd name="connsiteX1" fmla="*/ 791470 w 960523"/>
                  <a:gd name="connsiteY1" fmla="*/ 29154 h 1001545"/>
                  <a:gd name="connsiteX2" fmla="*/ 855734 w 960523"/>
                  <a:gd name="connsiteY2" fmla="*/ 42128 h 1001545"/>
                  <a:gd name="connsiteX3" fmla="*/ 861057 w 960523"/>
                  <a:gd name="connsiteY3" fmla="*/ 45717 h 1001545"/>
                  <a:gd name="connsiteX4" fmla="*/ 861627 w 960523"/>
                  <a:gd name="connsiteY4" fmla="*/ 45832 h 1001545"/>
                  <a:gd name="connsiteX5" fmla="*/ 960523 w 960523"/>
                  <a:gd name="connsiteY5" fmla="*/ 195032 h 1001545"/>
                  <a:gd name="connsiteX6" fmla="*/ 960523 w 960523"/>
                  <a:gd name="connsiteY6" fmla="*/ 1001545 h 1001545"/>
                  <a:gd name="connsiteX7" fmla="*/ 636673 w 960523"/>
                  <a:gd name="connsiteY7" fmla="*/ 1001545 h 1001545"/>
                  <a:gd name="connsiteX8" fmla="*/ 636673 w 960523"/>
                  <a:gd name="connsiteY8" fmla="*/ 359354 h 1001545"/>
                  <a:gd name="connsiteX9" fmla="*/ 0 w 960523"/>
                  <a:gd name="connsiteY9" fmla="*/ 342962 h 1001545"/>
                  <a:gd name="connsiteX0" fmla="*/ 267495 w 877940"/>
                  <a:gd name="connsiteY0" fmla="*/ 0 h 1001545"/>
                  <a:gd name="connsiteX1" fmla="*/ 708887 w 877940"/>
                  <a:gd name="connsiteY1" fmla="*/ 29154 h 1001545"/>
                  <a:gd name="connsiteX2" fmla="*/ 773151 w 877940"/>
                  <a:gd name="connsiteY2" fmla="*/ 42128 h 1001545"/>
                  <a:gd name="connsiteX3" fmla="*/ 778474 w 877940"/>
                  <a:gd name="connsiteY3" fmla="*/ 45717 h 1001545"/>
                  <a:gd name="connsiteX4" fmla="*/ 779044 w 877940"/>
                  <a:gd name="connsiteY4" fmla="*/ 45832 h 1001545"/>
                  <a:gd name="connsiteX5" fmla="*/ 877940 w 877940"/>
                  <a:gd name="connsiteY5" fmla="*/ 195032 h 1001545"/>
                  <a:gd name="connsiteX6" fmla="*/ 877940 w 877940"/>
                  <a:gd name="connsiteY6" fmla="*/ 1001545 h 1001545"/>
                  <a:gd name="connsiteX7" fmla="*/ 554090 w 877940"/>
                  <a:gd name="connsiteY7" fmla="*/ 1001545 h 1001545"/>
                  <a:gd name="connsiteX8" fmla="*/ 554090 w 877940"/>
                  <a:gd name="connsiteY8" fmla="*/ 359354 h 1001545"/>
                  <a:gd name="connsiteX9" fmla="*/ 0 w 877940"/>
                  <a:gd name="connsiteY9" fmla="*/ 732270 h 1001545"/>
                  <a:gd name="connsiteX0" fmla="*/ 267495 w 877940"/>
                  <a:gd name="connsiteY0" fmla="*/ 0 h 1001545"/>
                  <a:gd name="connsiteX1" fmla="*/ 708887 w 877940"/>
                  <a:gd name="connsiteY1" fmla="*/ 29154 h 1001545"/>
                  <a:gd name="connsiteX2" fmla="*/ 773151 w 877940"/>
                  <a:gd name="connsiteY2" fmla="*/ 42128 h 1001545"/>
                  <a:gd name="connsiteX3" fmla="*/ 778474 w 877940"/>
                  <a:gd name="connsiteY3" fmla="*/ 45717 h 1001545"/>
                  <a:gd name="connsiteX4" fmla="*/ 779044 w 877940"/>
                  <a:gd name="connsiteY4" fmla="*/ 45832 h 1001545"/>
                  <a:gd name="connsiteX5" fmla="*/ 877940 w 877940"/>
                  <a:gd name="connsiteY5" fmla="*/ 195032 h 1001545"/>
                  <a:gd name="connsiteX6" fmla="*/ 877940 w 877940"/>
                  <a:gd name="connsiteY6" fmla="*/ 1001545 h 1001545"/>
                  <a:gd name="connsiteX7" fmla="*/ 554090 w 877940"/>
                  <a:gd name="connsiteY7" fmla="*/ 1001545 h 1001545"/>
                  <a:gd name="connsiteX8" fmla="*/ 554090 w 877940"/>
                  <a:gd name="connsiteY8" fmla="*/ 359354 h 1001545"/>
                  <a:gd name="connsiteX9" fmla="*/ 0 w 877940"/>
                  <a:gd name="connsiteY9" fmla="*/ 732270 h 1001545"/>
                  <a:gd name="connsiteX0" fmla="*/ 193767 w 877940"/>
                  <a:gd name="connsiteY0" fmla="*/ 253980 h 972391"/>
                  <a:gd name="connsiteX1" fmla="*/ 708887 w 877940"/>
                  <a:gd name="connsiteY1" fmla="*/ 0 h 972391"/>
                  <a:gd name="connsiteX2" fmla="*/ 773151 w 877940"/>
                  <a:gd name="connsiteY2" fmla="*/ 12974 h 972391"/>
                  <a:gd name="connsiteX3" fmla="*/ 778474 w 877940"/>
                  <a:gd name="connsiteY3" fmla="*/ 16563 h 972391"/>
                  <a:gd name="connsiteX4" fmla="*/ 779044 w 877940"/>
                  <a:gd name="connsiteY4" fmla="*/ 16678 h 972391"/>
                  <a:gd name="connsiteX5" fmla="*/ 877940 w 877940"/>
                  <a:gd name="connsiteY5" fmla="*/ 165878 h 972391"/>
                  <a:gd name="connsiteX6" fmla="*/ 877940 w 877940"/>
                  <a:gd name="connsiteY6" fmla="*/ 972391 h 972391"/>
                  <a:gd name="connsiteX7" fmla="*/ 554090 w 877940"/>
                  <a:gd name="connsiteY7" fmla="*/ 972391 h 972391"/>
                  <a:gd name="connsiteX8" fmla="*/ 554090 w 877940"/>
                  <a:gd name="connsiteY8" fmla="*/ 330200 h 972391"/>
                  <a:gd name="connsiteX9" fmla="*/ 0 w 877940"/>
                  <a:gd name="connsiteY9" fmla="*/ 703116 h 972391"/>
                  <a:gd name="connsiteX0" fmla="*/ 193767 w 877940"/>
                  <a:gd name="connsiteY0" fmla="*/ 253980 h 972391"/>
                  <a:gd name="connsiteX1" fmla="*/ 590916 w 877940"/>
                  <a:gd name="connsiteY1" fmla="*/ 0 h 972391"/>
                  <a:gd name="connsiteX2" fmla="*/ 773151 w 877940"/>
                  <a:gd name="connsiteY2" fmla="*/ 12974 h 972391"/>
                  <a:gd name="connsiteX3" fmla="*/ 778474 w 877940"/>
                  <a:gd name="connsiteY3" fmla="*/ 16563 h 972391"/>
                  <a:gd name="connsiteX4" fmla="*/ 779044 w 877940"/>
                  <a:gd name="connsiteY4" fmla="*/ 16678 h 972391"/>
                  <a:gd name="connsiteX5" fmla="*/ 877940 w 877940"/>
                  <a:gd name="connsiteY5" fmla="*/ 165878 h 972391"/>
                  <a:gd name="connsiteX6" fmla="*/ 877940 w 877940"/>
                  <a:gd name="connsiteY6" fmla="*/ 972391 h 972391"/>
                  <a:gd name="connsiteX7" fmla="*/ 554090 w 877940"/>
                  <a:gd name="connsiteY7" fmla="*/ 972391 h 972391"/>
                  <a:gd name="connsiteX8" fmla="*/ 554090 w 877940"/>
                  <a:gd name="connsiteY8" fmla="*/ 330200 h 972391"/>
                  <a:gd name="connsiteX9" fmla="*/ 0 w 877940"/>
                  <a:gd name="connsiteY9" fmla="*/ 703116 h 972391"/>
                  <a:gd name="connsiteX0" fmla="*/ 193767 w 877940"/>
                  <a:gd name="connsiteY0" fmla="*/ 264477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54090 w 877940"/>
                  <a:gd name="connsiteY8" fmla="*/ 340697 h 982888"/>
                  <a:gd name="connsiteX9" fmla="*/ 0 w 877940"/>
                  <a:gd name="connsiteY9" fmla="*/ 713613 h 982888"/>
                  <a:gd name="connsiteX0" fmla="*/ 193767 w 877940"/>
                  <a:gd name="connsiteY0" fmla="*/ 264477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54090 w 877940"/>
                  <a:gd name="connsiteY8" fmla="*/ 414429 h 982888"/>
                  <a:gd name="connsiteX9" fmla="*/ 0 w 877940"/>
                  <a:gd name="connsiteY9" fmla="*/ 713613 h 982888"/>
                  <a:gd name="connsiteX0" fmla="*/ 315079 w 877940"/>
                  <a:gd name="connsiteY0" fmla="*/ 157932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54090 w 877940"/>
                  <a:gd name="connsiteY8" fmla="*/ 414429 h 982888"/>
                  <a:gd name="connsiteX9" fmla="*/ 0 w 877940"/>
                  <a:gd name="connsiteY9" fmla="*/ 713613 h 982888"/>
                  <a:gd name="connsiteX0" fmla="*/ 315079 w 877940"/>
                  <a:gd name="connsiteY0" fmla="*/ 157932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31507 w 877940"/>
                  <a:gd name="connsiteY8" fmla="*/ 460721 h 982888"/>
                  <a:gd name="connsiteX9" fmla="*/ 0 w 877940"/>
                  <a:gd name="connsiteY9" fmla="*/ 713613 h 982888"/>
                  <a:gd name="connsiteX0" fmla="*/ 315079 w 877940"/>
                  <a:gd name="connsiteY0" fmla="*/ 157932 h 982888"/>
                  <a:gd name="connsiteX1" fmla="*/ 590916 w 877940"/>
                  <a:gd name="connsiteY1" fmla="*/ 10497 h 982888"/>
                  <a:gd name="connsiteX2" fmla="*/ 773151 w 877940"/>
                  <a:gd name="connsiteY2" fmla="*/ 23471 h 982888"/>
                  <a:gd name="connsiteX3" fmla="*/ 778474 w 877940"/>
                  <a:gd name="connsiteY3" fmla="*/ 27060 h 982888"/>
                  <a:gd name="connsiteX4" fmla="*/ 779044 w 877940"/>
                  <a:gd name="connsiteY4" fmla="*/ 27175 h 982888"/>
                  <a:gd name="connsiteX5" fmla="*/ 877940 w 877940"/>
                  <a:gd name="connsiteY5" fmla="*/ 176375 h 982888"/>
                  <a:gd name="connsiteX6" fmla="*/ 877940 w 877940"/>
                  <a:gd name="connsiteY6" fmla="*/ 982888 h 982888"/>
                  <a:gd name="connsiteX7" fmla="*/ 554090 w 877940"/>
                  <a:gd name="connsiteY7" fmla="*/ 982888 h 982888"/>
                  <a:gd name="connsiteX8" fmla="*/ 531507 w 877940"/>
                  <a:gd name="connsiteY8" fmla="*/ 460721 h 982888"/>
                  <a:gd name="connsiteX9" fmla="*/ 0 w 877940"/>
                  <a:gd name="connsiteY9" fmla="*/ 713613 h 982888"/>
                  <a:gd name="connsiteX0" fmla="*/ 315079 w 1034155"/>
                  <a:gd name="connsiteY0" fmla="*/ 157932 h 982888"/>
                  <a:gd name="connsiteX1" fmla="*/ 590916 w 1034155"/>
                  <a:gd name="connsiteY1" fmla="*/ 10497 h 982888"/>
                  <a:gd name="connsiteX2" fmla="*/ 773151 w 1034155"/>
                  <a:gd name="connsiteY2" fmla="*/ 23471 h 982888"/>
                  <a:gd name="connsiteX3" fmla="*/ 778474 w 1034155"/>
                  <a:gd name="connsiteY3" fmla="*/ 27060 h 982888"/>
                  <a:gd name="connsiteX4" fmla="*/ 779044 w 1034155"/>
                  <a:gd name="connsiteY4" fmla="*/ 27175 h 982888"/>
                  <a:gd name="connsiteX5" fmla="*/ 877940 w 1034155"/>
                  <a:gd name="connsiteY5" fmla="*/ 176375 h 982888"/>
                  <a:gd name="connsiteX6" fmla="*/ 1034155 w 1034155"/>
                  <a:gd name="connsiteY6" fmla="*/ 931513 h 982888"/>
                  <a:gd name="connsiteX7" fmla="*/ 554090 w 1034155"/>
                  <a:gd name="connsiteY7" fmla="*/ 982888 h 982888"/>
                  <a:gd name="connsiteX8" fmla="*/ 531507 w 1034155"/>
                  <a:gd name="connsiteY8" fmla="*/ 460721 h 982888"/>
                  <a:gd name="connsiteX9" fmla="*/ 0 w 1034155"/>
                  <a:gd name="connsiteY9" fmla="*/ 713613 h 982888"/>
                  <a:gd name="connsiteX0" fmla="*/ 315079 w 1034155"/>
                  <a:gd name="connsiteY0" fmla="*/ 157932 h 961204"/>
                  <a:gd name="connsiteX1" fmla="*/ 590916 w 1034155"/>
                  <a:gd name="connsiteY1" fmla="*/ 10497 h 961204"/>
                  <a:gd name="connsiteX2" fmla="*/ 773151 w 1034155"/>
                  <a:gd name="connsiteY2" fmla="*/ 23471 h 961204"/>
                  <a:gd name="connsiteX3" fmla="*/ 778474 w 1034155"/>
                  <a:gd name="connsiteY3" fmla="*/ 27060 h 961204"/>
                  <a:gd name="connsiteX4" fmla="*/ 779044 w 1034155"/>
                  <a:gd name="connsiteY4" fmla="*/ 27175 h 961204"/>
                  <a:gd name="connsiteX5" fmla="*/ 877940 w 1034155"/>
                  <a:gd name="connsiteY5" fmla="*/ 176375 h 961204"/>
                  <a:gd name="connsiteX6" fmla="*/ 1034155 w 1034155"/>
                  <a:gd name="connsiteY6" fmla="*/ 931513 h 961204"/>
                  <a:gd name="connsiteX7" fmla="*/ 686050 w 1034155"/>
                  <a:gd name="connsiteY7" fmla="*/ 961205 h 961204"/>
                  <a:gd name="connsiteX8" fmla="*/ 531507 w 1034155"/>
                  <a:gd name="connsiteY8" fmla="*/ 460721 h 961204"/>
                  <a:gd name="connsiteX9" fmla="*/ 0 w 1034155"/>
                  <a:gd name="connsiteY9" fmla="*/ 713613 h 961204"/>
                  <a:gd name="connsiteX0" fmla="*/ 315079 w 1034155"/>
                  <a:gd name="connsiteY0" fmla="*/ 157932 h 961206"/>
                  <a:gd name="connsiteX1" fmla="*/ 590916 w 1034155"/>
                  <a:gd name="connsiteY1" fmla="*/ 10497 h 961206"/>
                  <a:gd name="connsiteX2" fmla="*/ 773151 w 1034155"/>
                  <a:gd name="connsiteY2" fmla="*/ 23471 h 961206"/>
                  <a:gd name="connsiteX3" fmla="*/ 778474 w 1034155"/>
                  <a:gd name="connsiteY3" fmla="*/ 27060 h 961206"/>
                  <a:gd name="connsiteX4" fmla="*/ 877940 w 1034155"/>
                  <a:gd name="connsiteY4" fmla="*/ 176375 h 961206"/>
                  <a:gd name="connsiteX5" fmla="*/ 1034155 w 1034155"/>
                  <a:gd name="connsiteY5" fmla="*/ 931513 h 961206"/>
                  <a:gd name="connsiteX6" fmla="*/ 686050 w 1034155"/>
                  <a:gd name="connsiteY6" fmla="*/ 961205 h 961206"/>
                  <a:gd name="connsiteX7" fmla="*/ 531507 w 1034155"/>
                  <a:gd name="connsiteY7" fmla="*/ 460721 h 961206"/>
                  <a:gd name="connsiteX8" fmla="*/ 0 w 1034155"/>
                  <a:gd name="connsiteY8" fmla="*/ 713613 h 961206"/>
                  <a:gd name="connsiteX0" fmla="*/ 315079 w 1034155"/>
                  <a:gd name="connsiteY0" fmla="*/ 157932 h 961204"/>
                  <a:gd name="connsiteX1" fmla="*/ 590916 w 1034155"/>
                  <a:gd name="connsiteY1" fmla="*/ 10497 h 961204"/>
                  <a:gd name="connsiteX2" fmla="*/ 773151 w 1034155"/>
                  <a:gd name="connsiteY2" fmla="*/ 23471 h 961204"/>
                  <a:gd name="connsiteX3" fmla="*/ 877940 w 1034155"/>
                  <a:gd name="connsiteY3" fmla="*/ 176375 h 961204"/>
                  <a:gd name="connsiteX4" fmla="*/ 1034155 w 1034155"/>
                  <a:gd name="connsiteY4" fmla="*/ 931513 h 961204"/>
                  <a:gd name="connsiteX5" fmla="*/ 686050 w 1034155"/>
                  <a:gd name="connsiteY5" fmla="*/ 961205 h 961204"/>
                  <a:gd name="connsiteX6" fmla="*/ 531507 w 1034155"/>
                  <a:gd name="connsiteY6" fmla="*/ 460721 h 961204"/>
                  <a:gd name="connsiteX7" fmla="*/ 0 w 1034155"/>
                  <a:gd name="connsiteY7" fmla="*/ 713613 h 961204"/>
                  <a:gd name="connsiteX0" fmla="*/ 315079 w 1034155"/>
                  <a:gd name="connsiteY0" fmla="*/ 155097 h 958371"/>
                  <a:gd name="connsiteX1" fmla="*/ 590916 w 1034155"/>
                  <a:gd name="connsiteY1" fmla="*/ 7662 h 958371"/>
                  <a:gd name="connsiteX2" fmla="*/ 749927 w 1034155"/>
                  <a:gd name="connsiteY2" fmla="*/ 39744 h 958371"/>
                  <a:gd name="connsiteX3" fmla="*/ 877940 w 1034155"/>
                  <a:gd name="connsiteY3" fmla="*/ 173540 h 958371"/>
                  <a:gd name="connsiteX4" fmla="*/ 1034155 w 1034155"/>
                  <a:gd name="connsiteY4" fmla="*/ 928678 h 958371"/>
                  <a:gd name="connsiteX5" fmla="*/ 686050 w 1034155"/>
                  <a:gd name="connsiteY5" fmla="*/ 958370 h 958371"/>
                  <a:gd name="connsiteX6" fmla="*/ 531507 w 1034155"/>
                  <a:gd name="connsiteY6" fmla="*/ 457886 h 958371"/>
                  <a:gd name="connsiteX7" fmla="*/ 0 w 1034155"/>
                  <a:gd name="connsiteY7" fmla="*/ 710778 h 958371"/>
                  <a:gd name="connsiteX0" fmla="*/ 315079 w 1034155"/>
                  <a:gd name="connsiteY0" fmla="*/ 155097 h 958369"/>
                  <a:gd name="connsiteX1" fmla="*/ 590916 w 1034155"/>
                  <a:gd name="connsiteY1" fmla="*/ 7662 h 958369"/>
                  <a:gd name="connsiteX2" fmla="*/ 749927 w 1034155"/>
                  <a:gd name="connsiteY2" fmla="*/ 39744 h 958369"/>
                  <a:gd name="connsiteX3" fmla="*/ 877940 w 1034155"/>
                  <a:gd name="connsiteY3" fmla="*/ 173540 h 958369"/>
                  <a:gd name="connsiteX4" fmla="*/ 1034155 w 1034155"/>
                  <a:gd name="connsiteY4" fmla="*/ 928678 h 958369"/>
                  <a:gd name="connsiteX5" fmla="*/ 686050 w 1034155"/>
                  <a:gd name="connsiteY5" fmla="*/ 958370 h 958369"/>
                  <a:gd name="connsiteX6" fmla="*/ 531507 w 1034155"/>
                  <a:gd name="connsiteY6" fmla="*/ 457886 h 958369"/>
                  <a:gd name="connsiteX7" fmla="*/ 0 w 1034155"/>
                  <a:gd name="connsiteY7" fmla="*/ 710778 h 958369"/>
                  <a:gd name="connsiteX0" fmla="*/ 315079 w 1034155"/>
                  <a:gd name="connsiteY0" fmla="*/ 159881 h 963154"/>
                  <a:gd name="connsiteX1" fmla="*/ 590916 w 1034155"/>
                  <a:gd name="connsiteY1" fmla="*/ 12446 h 963154"/>
                  <a:gd name="connsiteX2" fmla="*/ 730400 w 1034155"/>
                  <a:gd name="connsiteY2" fmla="*/ 17152 h 963154"/>
                  <a:gd name="connsiteX3" fmla="*/ 877940 w 1034155"/>
                  <a:gd name="connsiteY3" fmla="*/ 178324 h 963154"/>
                  <a:gd name="connsiteX4" fmla="*/ 1034155 w 1034155"/>
                  <a:gd name="connsiteY4" fmla="*/ 933462 h 963154"/>
                  <a:gd name="connsiteX5" fmla="*/ 686050 w 1034155"/>
                  <a:gd name="connsiteY5" fmla="*/ 963154 h 963154"/>
                  <a:gd name="connsiteX6" fmla="*/ 531507 w 1034155"/>
                  <a:gd name="connsiteY6" fmla="*/ 462670 h 963154"/>
                  <a:gd name="connsiteX7" fmla="*/ 0 w 1034155"/>
                  <a:gd name="connsiteY7" fmla="*/ 715562 h 963154"/>
                  <a:gd name="connsiteX0" fmla="*/ 315079 w 1034155"/>
                  <a:gd name="connsiteY0" fmla="*/ 159881 h 963154"/>
                  <a:gd name="connsiteX1" fmla="*/ 590916 w 1034155"/>
                  <a:gd name="connsiteY1" fmla="*/ 12446 h 963154"/>
                  <a:gd name="connsiteX2" fmla="*/ 730400 w 1034155"/>
                  <a:gd name="connsiteY2" fmla="*/ 17152 h 963154"/>
                  <a:gd name="connsiteX3" fmla="*/ 877940 w 1034155"/>
                  <a:gd name="connsiteY3" fmla="*/ 178324 h 963154"/>
                  <a:gd name="connsiteX4" fmla="*/ 1034155 w 1034155"/>
                  <a:gd name="connsiteY4" fmla="*/ 933462 h 963154"/>
                  <a:gd name="connsiteX5" fmla="*/ 686050 w 1034155"/>
                  <a:gd name="connsiteY5" fmla="*/ 963154 h 963154"/>
                  <a:gd name="connsiteX6" fmla="*/ 531507 w 1034155"/>
                  <a:gd name="connsiteY6" fmla="*/ 462670 h 963154"/>
                  <a:gd name="connsiteX7" fmla="*/ 0 w 1034155"/>
                  <a:gd name="connsiteY7" fmla="*/ 715562 h 963154"/>
                  <a:gd name="connsiteX0" fmla="*/ 315079 w 1034155"/>
                  <a:gd name="connsiteY0" fmla="*/ 159881 h 963154"/>
                  <a:gd name="connsiteX1" fmla="*/ 590916 w 1034155"/>
                  <a:gd name="connsiteY1" fmla="*/ 12446 h 963154"/>
                  <a:gd name="connsiteX2" fmla="*/ 730400 w 1034155"/>
                  <a:gd name="connsiteY2" fmla="*/ 17152 h 963154"/>
                  <a:gd name="connsiteX3" fmla="*/ 877940 w 1034155"/>
                  <a:gd name="connsiteY3" fmla="*/ 178324 h 963154"/>
                  <a:gd name="connsiteX4" fmla="*/ 1034155 w 1034155"/>
                  <a:gd name="connsiteY4" fmla="*/ 933462 h 963154"/>
                  <a:gd name="connsiteX5" fmla="*/ 686050 w 1034155"/>
                  <a:gd name="connsiteY5" fmla="*/ 963154 h 963154"/>
                  <a:gd name="connsiteX6" fmla="*/ 531507 w 1034155"/>
                  <a:gd name="connsiteY6" fmla="*/ 462670 h 963154"/>
                  <a:gd name="connsiteX7" fmla="*/ 0 w 1034155"/>
                  <a:gd name="connsiteY7" fmla="*/ 715562 h 963154"/>
                  <a:gd name="connsiteX0" fmla="*/ 315079 w 1034155"/>
                  <a:gd name="connsiteY0" fmla="*/ 159881 h 975895"/>
                  <a:gd name="connsiteX1" fmla="*/ 590916 w 1034155"/>
                  <a:gd name="connsiteY1" fmla="*/ 12446 h 975895"/>
                  <a:gd name="connsiteX2" fmla="*/ 730400 w 1034155"/>
                  <a:gd name="connsiteY2" fmla="*/ 17152 h 975895"/>
                  <a:gd name="connsiteX3" fmla="*/ 877940 w 1034155"/>
                  <a:gd name="connsiteY3" fmla="*/ 178324 h 975895"/>
                  <a:gd name="connsiteX4" fmla="*/ 1034155 w 1034155"/>
                  <a:gd name="connsiteY4" fmla="*/ 933462 h 975895"/>
                  <a:gd name="connsiteX5" fmla="*/ 580437 w 1034155"/>
                  <a:gd name="connsiteY5" fmla="*/ 975895 h 975895"/>
                  <a:gd name="connsiteX6" fmla="*/ 531507 w 1034155"/>
                  <a:gd name="connsiteY6" fmla="*/ 462670 h 975895"/>
                  <a:gd name="connsiteX7" fmla="*/ 0 w 1034155"/>
                  <a:gd name="connsiteY7" fmla="*/ 715562 h 975895"/>
                  <a:gd name="connsiteX0" fmla="*/ 315079 w 942858"/>
                  <a:gd name="connsiteY0" fmla="*/ 159881 h 975895"/>
                  <a:gd name="connsiteX1" fmla="*/ 590916 w 942858"/>
                  <a:gd name="connsiteY1" fmla="*/ 12446 h 975895"/>
                  <a:gd name="connsiteX2" fmla="*/ 730400 w 942858"/>
                  <a:gd name="connsiteY2" fmla="*/ 17152 h 975895"/>
                  <a:gd name="connsiteX3" fmla="*/ 877940 w 942858"/>
                  <a:gd name="connsiteY3" fmla="*/ 178324 h 975895"/>
                  <a:gd name="connsiteX4" fmla="*/ 942858 w 942858"/>
                  <a:gd name="connsiteY4" fmla="*/ 942664 h 975895"/>
                  <a:gd name="connsiteX5" fmla="*/ 580437 w 942858"/>
                  <a:gd name="connsiteY5" fmla="*/ 975895 h 975895"/>
                  <a:gd name="connsiteX6" fmla="*/ 531507 w 942858"/>
                  <a:gd name="connsiteY6" fmla="*/ 462670 h 975895"/>
                  <a:gd name="connsiteX7" fmla="*/ 0 w 942858"/>
                  <a:gd name="connsiteY7" fmla="*/ 715562 h 975895"/>
                  <a:gd name="connsiteX0" fmla="*/ 315079 w 942858"/>
                  <a:gd name="connsiteY0" fmla="*/ 159881 h 975895"/>
                  <a:gd name="connsiteX1" fmla="*/ 590916 w 942858"/>
                  <a:gd name="connsiteY1" fmla="*/ 12446 h 975895"/>
                  <a:gd name="connsiteX2" fmla="*/ 730400 w 942858"/>
                  <a:gd name="connsiteY2" fmla="*/ 17152 h 975895"/>
                  <a:gd name="connsiteX3" fmla="*/ 877940 w 942858"/>
                  <a:gd name="connsiteY3" fmla="*/ 178324 h 975895"/>
                  <a:gd name="connsiteX4" fmla="*/ 942858 w 942858"/>
                  <a:gd name="connsiteY4" fmla="*/ 942664 h 975895"/>
                  <a:gd name="connsiteX5" fmla="*/ 580437 w 942858"/>
                  <a:gd name="connsiteY5" fmla="*/ 975895 h 975895"/>
                  <a:gd name="connsiteX6" fmla="*/ 531507 w 942858"/>
                  <a:gd name="connsiteY6" fmla="*/ 462670 h 975895"/>
                  <a:gd name="connsiteX7" fmla="*/ 0 w 942858"/>
                  <a:gd name="connsiteY7" fmla="*/ 715562 h 975895"/>
                  <a:gd name="connsiteX0" fmla="*/ 315079 w 942858"/>
                  <a:gd name="connsiteY0" fmla="*/ 159881 h 975895"/>
                  <a:gd name="connsiteX1" fmla="*/ 590916 w 942858"/>
                  <a:gd name="connsiteY1" fmla="*/ 12446 h 975895"/>
                  <a:gd name="connsiteX2" fmla="*/ 730400 w 942858"/>
                  <a:gd name="connsiteY2" fmla="*/ 17152 h 975895"/>
                  <a:gd name="connsiteX3" fmla="*/ 877940 w 942858"/>
                  <a:gd name="connsiteY3" fmla="*/ 178324 h 975895"/>
                  <a:gd name="connsiteX4" fmla="*/ 942858 w 942858"/>
                  <a:gd name="connsiteY4" fmla="*/ 942664 h 975895"/>
                  <a:gd name="connsiteX5" fmla="*/ 580437 w 942858"/>
                  <a:gd name="connsiteY5" fmla="*/ 975895 h 975895"/>
                  <a:gd name="connsiteX6" fmla="*/ 531507 w 942858"/>
                  <a:gd name="connsiteY6" fmla="*/ 462670 h 975895"/>
                  <a:gd name="connsiteX7" fmla="*/ 0 w 942858"/>
                  <a:gd name="connsiteY7" fmla="*/ 715562 h 975895"/>
                  <a:gd name="connsiteX0" fmla="*/ 315079 w 942858"/>
                  <a:gd name="connsiteY0" fmla="*/ 159881 h 975895"/>
                  <a:gd name="connsiteX1" fmla="*/ 590916 w 942858"/>
                  <a:gd name="connsiteY1" fmla="*/ 12446 h 975895"/>
                  <a:gd name="connsiteX2" fmla="*/ 730400 w 942858"/>
                  <a:gd name="connsiteY2" fmla="*/ 17152 h 975895"/>
                  <a:gd name="connsiteX3" fmla="*/ 877940 w 942858"/>
                  <a:gd name="connsiteY3" fmla="*/ 178324 h 975895"/>
                  <a:gd name="connsiteX4" fmla="*/ 942858 w 942858"/>
                  <a:gd name="connsiteY4" fmla="*/ 942664 h 975895"/>
                  <a:gd name="connsiteX5" fmla="*/ 580437 w 942858"/>
                  <a:gd name="connsiteY5" fmla="*/ 975895 h 975895"/>
                  <a:gd name="connsiteX6" fmla="*/ 531507 w 942858"/>
                  <a:gd name="connsiteY6" fmla="*/ 462670 h 975895"/>
                  <a:gd name="connsiteX7" fmla="*/ 0 w 942858"/>
                  <a:gd name="connsiteY7" fmla="*/ 715562 h 975895"/>
                  <a:gd name="connsiteX0" fmla="*/ 315079 w 942858"/>
                  <a:gd name="connsiteY0" fmla="*/ 160849 h 976863"/>
                  <a:gd name="connsiteX1" fmla="*/ 590916 w 942858"/>
                  <a:gd name="connsiteY1" fmla="*/ 13414 h 976863"/>
                  <a:gd name="connsiteX2" fmla="*/ 730400 w 942858"/>
                  <a:gd name="connsiteY2" fmla="*/ 18120 h 976863"/>
                  <a:gd name="connsiteX3" fmla="*/ 877940 w 942858"/>
                  <a:gd name="connsiteY3" fmla="*/ 179292 h 976863"/>
                  <a:gd name="connsiteX4" fmla="*/ 942858 w 942858"/>
                  <a:gd name="connsiteY4" fmla="*/ 943632 h 976863"/>
                  <a:gd name="connsiteX5" fmla="*/ 580437 w 942858"/>
                  <a:gd name="connsiteY5" fmla="*/ 976863 h 976863"/>
                  <a:gd name="connsiteX6" fmla="*/ 531507 w 942858"/>
                  <a:gd name="connsiteY6" fmla="*/ 463638 h 976863"/>
                  <a:gd name="connsiteX7" fmla="*/ 0 w 942858"/>
                  <a:gd name="connsiteY7" fmla="*/ 716530 h 976863"/>
                  <a:gd name="connsiteX0" fmla="*/ 315079 w 942858"/>
                  <a:gd name="connsiteY0" fmla="*/ 165147 h 981161"/>
                  <a:gd name="connsiteX1" fmla="*/ 590916 w 942858"/>
                  <a:gd name="connsiteY1" fmla="*/ 17712 h 981161"/>
                  <a:gd name="connsiteX2" fmla="*/ 735579 w 942858"/>
                  <a:gd name="connsiteY2" fmla="*/ 11416 h 981161"/>
                  <a:gd name="connsiteX3" fmla="*/ 877940 w 942858"/>
                  <a:gd name="connsiteY3" fmla="*/ 183590 h 981161"/>
                  <a:gd name="connsiteX4" fmla="*/ 942858 w 942858"/>
                  <a:gd name="connsiteY4" fmla="*/ 947930 h 981161"/>
                  <a:gd name="connsiteX5" fmla="*/ 580437 w 942858"/>
                  <a:gd name="connsiteY5" fmla="*/ 981161 h 981161"/>
                  <a:gd name="connsiteX6" fmla="*/ 531507 w 942858"/>
                  <a:gd name="connsiteY6" fmla="*/ 467936 h 981161"/>
                  <a:gd name="connsiteX7" fmla="*/ 0 w 942858"/>
                  <a:gd name="connsiteY7" fmla="*/ 720828 h 981161"/>
                  <a:gd name="connsiteX0" fmla="*/ 315079 w 942858"/>
                  <a:gd name="connsiteY0" fmla="*/ 165147 h 981161"/>
                  <a:gd name="connsiteX1" fmla="*/ 590916 w 942858"/>
                  <a:gd name="connsiteY1" fmla="*/ 17712 h 981161"/>
                  <a:gd name="connsiteX2" fmla="*/ 735579 w 942858"/>
                  <a:gd name="connsiteY2" fmla="*/ 11416 h 981161"/>
                  <a:gd name="connsiteX3" fmla="*/ 877940 w 942858"/>
                  <a:gd name="connsiteY3" fmla="*/ 183590 h 981161"/>
                  <a:gd name="connsiteX4" fmla="*/ 942858 w 942858"/>
                  <a:gd name="connsiteY4" fmla="*/ 947930 h 981161"/>
                  <a:gd name="connsiteX5" fmla="*/ 580437 w 942858"/>
                  <a:gd name="connsiteY5" fmla="*/ 981161 h 981161"/>
                  <a:gd name="connsiteX6" fmla="*/ 531507 w 942858"/>
                  <a:gd name="connsiteY6" fmla="*/ 467936 h 981161"/>
                  <a:gd name="connsiteX7" fmla="*/ 0 w 942858"/>
                  <a:gd name="connsiteY7" fmla="*/ 720828 h 981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2858" h="981161">
                    <a:moveTo>
                      <a:pt x="315079" y="165147"/>
                    </a:moveTo>
                    <a:cubicBezTo>
                      <a:pt x="407025" y="116002"/>
                      <a:pt x="514571" y="40122"/>
                      <a:pt x="590916" y="17712"/>
                    </a:cubicBezTo>
                    <a:cubicBezTo>
                      <a:pt x="657951" y="-8831"/>
                      <a:pt x="692375" y="-862"/>
                      <a:pt x="735579" y="11416"/>
                    </a:cubicBezTo>
                    <a:cubicBezTo>
                      <a:pt x="778783" y="23694"/>
                      <a:pt x="843394" y="27504"/>
                      <a:pt x="877940" y="183590"/>
                    </a:cubicBezTo>
                    <a:lnTo>
                      <a:pt x="942858" y="947930"/>
                    </a:lnTo>
                    <a:lnTo>
                      <a:pt x="580437" y="981161"/>
                    </a:lnTo>
                    <a:lnTo>
                      <a:pt x="531507" y="467936"/>
                    </a:lnTo>
                    <a:lnTo>
                      <a:pt x="0" y="720828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271484" y="908720"/>
            <a:ext cx="1420454" cy="1592051"/>
            <a:chOff x="271484" y="908720"/>
            <a:chExt cx="1420454" cy="1592051"/>
          </a:xfrm>
        </p:grpSpPr>
        <p:grpSp>
          <p:nvGrpSpPr>
            <p:cNvPr id="1822" name="グループ化 1821"/>
            <p:cNvGrpSpPr/>
            <p:nvPr/>
          </p:nvGrpSpPr>
          <p:grpSpPr>
            <a:xfrm>
              <a:off x="680696" y="908720"/>
              <a:ext cx="1011242" cy="1530862"/>
              <a:chOff x="1470788" y="1129257"/>
              <a:chExt cx="1011242" cy="1530862"/>
            </a:xfrm>
          </p:grpSpPr>
          <p:sp>
            <p:nvSpPr>
              <p:cNvPr id="1744" name="台形 1743"/>
              <p:cNvSpPr/>
              <p:nvPr/>
            </p:nvSpPr>
            <p:spPr>
              <a:xfrm>
                <a:off x="1470788" y="2144836"/>
                <a:ext cx="1011242" cy="515280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5" name="台形 1744"/>
              <p:cNvSpPr/>
              <p:nvPr/>
            </p:nvSpPr>
            <p:spPr>
              <a:xfrm>
                <a:off x="1852986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6" name="台形 1745"/>
              <p:cNvSpPr/>
              <p:nvPr/>
            </p:nvSpPr>
            <p:spPr>
              <a:xfrm rot="10800000">
                <a:off x="1798209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7" name="台形 1746"/>
              <p:cNvSpPr/>
              <p:nvPr/>
            </p:nvSpPr>
            <p:spPr>
              <a:xfrm rot="10800000" flipV="1">
                <a:off x="1903483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8" name="フリーフォーム 1747"/>
              <p:cNvSpPr/>
              <p:nvPr/>
            </p:nvSpPr>
            <p:spPr>
              <a:xfrm>
                <a:off x="1583109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9" name="台形 1748"/>
              <p:cNvSpPr/>
              <p:nvPr/>
            </p:nvSpPr>
            <p:spPr>
              <a:xfrm rot="10800000">
                <a:off x="1903483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pattFill prst="wdUpDiag">
                <a:fgClr>
                  <a:srgbClr val="002060"/>
                </a:fgClr>
                <a:bgClr>
                  <a:srgbClr val="C000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0" name="平行四辺形 1749"/>
              <p:cNvSpPr/>
              <p:nvPr/>
            </p:nvSpPr>
            <p:spPr>
              <a:xfrm>
                <a:off x="179643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1" name="平行四辺形 1750"/>
              <p:cNvSpPr/>
              <p:nvPr/>
            </p:nvSpPr>
            <p:spPr>
              <a:xfrm flipH="1">
                <a:off x="1976410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dkVert">
                <a:fgClr>
                  <a:srgbClr val="00B0F0"/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2" name="平行四辺形 14"/>
              <p:cNvSpPr/>
              <p:nvPr/>
            </p:nvSpPr>
            <p:spPr>
              <a:xfrm flipH="1">
                <a:off x="1733325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3" name="平行四辺形 14"/>
              <p:cNvSpPr/>
              <p:nvPr/>
            </p:nvSpPr>
            <p:spPr>
              <a:xfrm>
                <a:off x="1946449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66" name="フリーフォーム 1665"/>
              <p:cNvSpPr/>
              <p:nvPr/>
            </p:nvSpPr>
            <p:spPr bwMode="auto">
              <a:xfrm flipH="1">
                <a:off x="1995414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65" name="フリーフォーム 1664"/>
              <p:cNvSpPr/>
              <p:nvPr/>
            </p:nvSpPr>
            <p:spPr bwMode="auto">
              <a:xfrm>
                <a:off x="1548932" y="1129257"/>
                <a:ext cx="415875" cy="502042"/>
              </a:xfrm>
              <a:custGeom>
                <a:avLst/>
                <a:gdLst>
                  <a:gd name="connsiteX0" fmla="*/ 277848 w 415875"/>
                  <a:gd name="connsiteY0" fmla="*/ 466 h 502042"/>
                  <a:gd name="connsiteX1" fmla="*/ 295776 w 415875"/>
                  <a:gd name="connsiteY1" fmla="*/ 3513 h 502042"/>
                  <a:gd name="connsiteX2" fmla="*/ 309697 w 415875"/>
                  <a:gd name="connsiteY2" fmla="*/ 18053 h 502042"/>
                  <a:gd name="connsiteX3" fmla="*/ 310113 w 415875"/>
                  <a:gd name="connsiteY3" fmla="*/ 18487 h 502042"/>
                  <a:gd name="connsiteX4" fmla="*/ 354592 w 415875"/>
                  <a:gd name="connsiteY4" fmla="*/ 4337 h 502042"/>
                  <a:gd name="connsiteX5" fmla="*/ 377148 w 415875"/>
                  <a:gd name="connsiteY5" fmla="*/ 42938 h 502042"/>
                  <a:gd name="connsiteX6" fmla="*/ 377272 w 415875"/>
                  <a:gd name="connsiteY6" fmla="*/ 43034 h 502042"/>
                  <a:gd name="connsiteX7" fmla="*/ 395081 w 415875"/>
                  <a:gd name="connsiteY7" fmla="*/ 56699 h 502042"/>
                  <a:gd name="connsiteX8" fmla="*/ 406094 w 415875"/>
                  <a:gd name="connsiteY8" fmla="*/ 80402 h 502042"/>
                  <a:gd name="connsiteX9" fmla="*/ 404799 w 415875"/>
                  <a:gd name="connsiteY9" fmla="*/ 121025 h 502042"/>
                  <a:gd name="connsiteX10" fmla="*/ 414263 w 415875"/>
                  <a:gd name="connsiteY10" fmla="*/ 183138 h 502042"/>
                  <a:gd name="connsiteX11" fmla="*/ 369927 w 415875"/>
                  <a:gd name="connsiteY11" fmla="*/ 237508 h 502042"/>
                  <a:gd name="connsiteX12" fmla="*/ 369830 w 415875"/>
                  <a:gd name="connsiteY12" fmla="*/ 238095 h 502042"/>
                  <a:gd name="connsiteX13" fmla="*/ 371338 w 415875"/>
                  <a:gd name="connsiteY13" fmla="*/ 240997 h 502042"/>
                  <a:gd name="connsiteX14" fmla="*/ 369889 w 415875"/>
                  <a:gd name="connsiteY14" fmla="*/ 281620 h 502042"/>
                  <a:gd name="connsiteX15" fmla="*/ 380476 w 415875"/>
                  <a:gd name="connsiteY15" fmla="*/ 343733 h 502042"/>
                  <a:gd name="connsiteX16" fmla="*/ 330880 w 415875"/>
                  <a:gd name="connsiteY16" fmla="*/ 398103 h 502042"/>
                  <a:gd name="connsiteX17" fmla="*/ 313126 w 415875"/>
                  <a:gd name="connsiteY17" fmla="*/ 444692 h 502042"/>
                  <a:gd name="connsiteX18" fmla="*/ 252677 w 415875"/>
                  <a:gd name="connsiteY18" fmla="*/ 450332 h 502042"/>
                  <a:gd name="connsiteX19" fmla="*/ 209480 w 415875"/>
                  <a:gd name="connsiteY19" fmla="*/ 500033 h 502042"/>
                  <a:gd name="connsiteX20" fmla="*/ 145965 w 415875"/>
                  <a:gd name="connsiteY20" fmla="*/ 469696 h 502042"/>
                  <a:gd name="connsiteX21" fmla="*/ 51616 w 415875"/>
                  <a:gd name="connsiteY21" fmla="*/ 439722 h 502042"/>
                  <a:gd name="connsiteX22" fmla="*/ 10133 w 415875"/>
                  <a:gd name="connsiteY22" fmla="*/ 406367 h 502042"/>
                  <a:gd name="connsiteX23" fmla="*/ 18997 w 415875"/>
                  <a:gd name="connsiteY23" fmla="*/ 361343 h 502042"/>
                  <a:gd name="connsiteX24" fmla="*/ 279 w 415875"/>
                  <a:gd name="connsiteY24" fmla="*/ 315150 h 502042"/>
                  <a:gd name="connsiteX25" fmla="*/ 34462 w 415875"/>
                  <a:gd name="connsiteY25" fmla="*/ 274091 h 502042"/>
                  <a:gd name="connsiteX26" fmla="*/ 34789 w 415875"/>
                  <a:gd name="connsiteY26" fmla="*/ 273009 h 502042"/>
                  <a:gd name="connsiteX27" fmla="*/ 50016 w 415875"/>
                  <a:gd name="connsiteY27" fmla="*/ 214049 h 502042"/>
                  <a:gd name="connsiteX28" fmla="*/ 84861 w 415875"/>
                  <a:gd name="connsiteY28" fmla="*/ 191572 h 502042"/>
                  <a:gd name="connsiteX29" fmla="*/ 77707 w 415875"/>
                  <a:gd name="connsiteY29" fmla="*/ 181076 h 502042"/>
                  <a:gd name="connsiteX30" fmla="*/ 74383 w 415875"/>
                  <a:gd name="connsiteY30" fmla="*/ 154554 h 502042"/>
                  <a:gd name="connsiteX31" fmla="*/ 104941 w 415875"/>
                  <a:gd name="connsiteY31" fmla="*/ 113496 h 502042"/>
                  <a:gd name="connsiteX32" fmla="*/ 105233 w 415875"/>
                  <a:gd name="connsiteY32" fmla="*/ 112414 h 502042"/>
                  <a:gd name="connsiteX33" fmla="*/ 118846 w 415875"/>
                  <a:gd name="connsiteY33" fmla="*/ 53454 h 502042"/>
                  <a:gd name="connsiteX34" fmla="*/ 185066 w 415875"/>
                  <a:gd name="connsiteY34" fmla="*/ 39984 h 502042"/>
                  <a:gd name="connsiteX35" fmla="*/ 185081 w 415875"/>
                  <a:gd name="connsiteY35" fmla="*/ 39961 h 502042"/>
                  <a:gd name="connsiteX36" fmla="*/ 198251 w 415875"/>
                  <a:gd name="connsiteY36" fmla="*/ 19702 h 502042"/>
                  <a:gd name="connsiteX37" fmla="*/ 251832 w 415875"/>
                  <a:gd name="connsiteY37" fmla="*/ 26000 h 502042"/>
                  <a:gd name="connsiteX38" fmla="*/ 252070 w 415875"/>
                  <a:gd name="connsiteY38" fmla="*/ 25619 h 502042"/>
                  <a:gd name="connsiteX39" fmla="*/ 262529 w 415875"/>
                  <a:gd name="connsiteY39" fmla="*/ 8863 h 502042"/>
                  <a:gd name="connsiteX40" fmla="*/ 277848 w 415875"/>
                  <a:gd name="connsiteY40" fmla="*/ 466 h 502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15875" h="502042">
                    <a:moveTo>
                      <a:pt x="277848" y="466"/>
                    </a:moveTo>
                    <a:cubicBezTo>
                      <a:pt x="284026" y="-727"/>
                      <a:pt x="290200" y="399"/>
                      <a:pt x="295776" y="3513"/>
                    </a:cubicBezTo>
                    <a:lnTo>
                      <a:pt x="309697" y="18053"/>
                    </a:lnTo>
                    <a:lnTo>
                      <a:pt x="310113" y="18487"/>
                    </a:lnTo>
                    <a:cubicBezTo>
                      <a:pt x="321031" y="995"/>
                      <a:pt x="339092" y="-4748"/>
                      <a:pt x="354592" y="4337"/>
                    </a:cubicBezTo>
                    <a:cubicBezTo>
                      <a:pt x="366403" y="11258"/>
                      <a:pt x="374872" y="25747"/>
                      <a:pt x="377148" y="42938"/>
                    </a:cubicBezTo>
                    <a:lnTo>
                      <a:pt x="377272" y="43034"/>
                    </a:lnTo>
                    <a:lnTo>
                      <a:pt x="395081" y="56699"/>
                    </a:lnTo>
                    <a:cubicBezTo>
                      <a:pt x="400059" y="63139"/>
                      <a:pt x="403882" y="71237"/>
                      <a:pt x="406094" y="80402"/>
                    </a:cubicBezTo>
                    <a:cubicBezTo>
                      <a:pt x="409310" y="93706"/>
                      <a:pt x="408852" y="108156"/>
                      <a:pt x="404799" y="121025"/>
                    </a:cubicBezTo>
                    <a:cubicBezTo>
                      <a:pt x="414761" y="138675"/>
                      <a:pt x="418245" y="161554"/>
                      <a:pt x="414263" y="183138"/>
                    </a:cubicBezTo>
                    <a:cubicBezTo>
                      <a:pt x="408970" y="211832"/>
                      <a:pt x="391447" y="233321"/>
                      <a:pt x="369927" y="237508"/>
                    </a:cubicBezTo>
                    <a:lnTo>
                      <a:pt x="369830" y="238095"/>
                    </a:lnTo>
                    <a:lnTo>
                      <a:pt x="371338" y="240997"/>
                    </a:lnTo>
                    <a:cubicBezTo>
                      <a:pt x="374935" y="254301"/>
                      <a:pt x="374422" y="268751"/>
                      <a:pt x="369889" y="281620"/>
                    </a:cubicBezTo>
                    <a:cubicBezTo>
                      <a:pt x="381033" y="299270"/>
                      <a:pt x="384930" y="322149"/>
                      <a:pt x="380476" y="343733"/>
                    </a:cubicBezTo>
                    <a:cubicBezTo>
                      <a:pt x="374555" y="372427"/>
                      <a:pt x="354953" y="393916"/>
                      <a:pt x="330880" y="398103"/>
                    </a:cubicBezTo>
                    <a:cubicBezTo>
                      <a:pt x="330765" y="416013"/>
                      <a:pt x="324287" y="432999"/>
                      <a:pt x="313126" y="444692"/>
                    </a:cubicBezTo>
                    <a:cubicBezTo>
                      <a:pt x="296166" y="462459"/>
                      <a:pt x="271669" y="464743"/>
                      <a:pt x="252677" y="450332"/>
                    </a:cubicBezTo>
                    <a:cubicBezTo>
                      <a:pt x="246535" y="475084"/>
                      <a:pt x="230089" y="494005"/>
                      <a:pt x="209480" y="500033"/>
                    </a:cubicBezTo>
                    <a:cubicBezTo>
                      <a:pt x="185194" y="507136"/>
                      <a:pt x="159848" y="495033"/>
                      <a:pt x="145965" y="469696"/>
                    </a:cubicBezTo>
                    <a:cubicBezTo>
                      <a:pt x="113195" y="493745"/>
                      <a:pt x="70634" y="480227"/>
                      <a:pt x="51616" y="439722"/>
                    </a:cubicBezTo>
                    <a:cubicBezTo>
                      <a:pt x="32933" y="442385"/>
                      <a:pt x="15391" y="428282"/>
                      <a:pt x="10133" y="406367"/>
                    </a:cubicBezTo>
                    <a:cubicBezTo>
                      <a:pt x="6324" y="390511"/>
                      <a:pt x="9691" y="373399"/>
                      <a:pt x="18997" y="361343"/>
                    </a:cubicBezTo>
                    <a:cubicBezTo>
                      <a:pt x="5793" y="351886"/>
                      <a:pt x="-1559" y="333739"/>
                      <a:pt x="279" y="315150"/>
                    </a:cubicBezTo>
                    <a:cubicBezTo>
                      <a:pt x="2435" y="293384"/>
                      <a:pt x="16628" y="276335"/>
                      <a:pt x="34462" y="274091"/>
                    </a:cubicBezTo>
                    <a:cubicBezTo>
                      <a:pt x="34568" y="273728"/>
                      <a:pt x="34683" y="273372"/>
                      <a:pt x="34789" y="273009"/>
                    </a:cubicBezTo>
                    <a:cubicBezTo>
                      <a:pt x="32394" y="251575"/>
                      <a:pt x="37980" y="229960"/>
                      <a:pt x="50016" y="214049"/>
                    </a:cubicBezTo>
                    <a:lnTo>
                      <a:pt x="84861" y="191572"/>
                    </a:lnTo>
                    <a:lnTo>
                      <a:pt x="77707" y="181076"/>
                    </a:lnTo>
                    <a:cubicBezTo>
                      <a:pt x="74793" y="173033"/>
                      <a:pt x="73561" y="163849"/>
                      <a:pt x="74383" y="154554"/>
                    </a:cubicBezTo>
                    <a:cubicBezTo>
                      <a:pt x="76310" y="132789"/>
                      <a:pt x="88998" y="115740"/>
                      <a:pt x="104941" y="113496"/>
                    </a:cubicBezTo>
                    <a:cubicBezTo>
                      <a:pt x="105036" y="113133"/>
                      <a:pt x="105139" y="112777"/>
                      <a:pt x="105233" y="112414"/>
                    </a:cubicBezTo>
                    <a:cubicBezTo>
                      <a:pt x="103092" y="90980"/>
                      <a:pt x="108085" y="69365"/>
                      <a:pt x="118846" y="53454"/>
                    </a:cubicBezTo>
                    <a:cubicBezTo>
                      <a:pt x="135847" y="28323"/>
                      <a:pt x="163412" y="22721"/>
                      <a:pt x="185066" y="39984"/>
                    </a:cubicBezTo>
                    <a:lnTo>
                      <a:pt x="185081" y="39961"/>
                    </a:lnTo>
                    <a:lnTo>
                      <a:pt x="198251" y="19702"/>
                    </a:lnTo>
                    <a:cubicBezTo>
                      <a:pt x="214180" y="4685"/>
                      <a:pt x="236770" y="5795"/>
                      <a:pt x="251832" y="26000"/>
                    </a:cubicBezTo>
                    <a:lnTo>
                      <a:pt x="252070" y="25619"/>
                    </a:lnTo>
                    <a:lnTo>
                      <a:pt x="262529" y="8863"/>
                    </a:lnTo>
                    <a:cubicBezTo>
                      <a:pt x="266997" y="4477"/>
                      <a:pt x="272235" y="1548"/>
                      <a:pt x="277848" y="46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1667" name="グループ化 1666"/>
              <p:cNvGrpSpPr/>
              <p:nvPr/>
            </p:nvGrpSpPr>
            <p:grpSpPr>
              <a:xfrm>
                <a:off x="1552446" y="1485563"/>
                <a:ext cx="180674" cy="232292"/>
                <a:chOff x="1564361" y="1500881"/>
                <a:chExt cx="156844" cy="201655"/>
              </a:xfrm>
            </p:grpSpPr>
            <p:sp>
              <p:nvSpPr>
                <p:cNvPr id="1522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3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68" name="グループ化 1667"/>
              <p:cNvGrpSpPr/>
              <p:nvPr/>
            </p:nvGrpSpPr>
            <p:grpSpPr>
              <a:xfrm>
                <a:off x="2242486" y="1485563"/>
                <a:ext cx="180674" cy="232292"/>
                <a:chOff x="2254401" y="1500881"/>
                <a:chExt cx="156844" cy="201655"/>
              </a:xfrm>
            </p:grpSpPr>
            <p:sp>
              <p:nvSpPr>
                <p:cNvPr id="1520" name="円/楕円 699"/>
                <p:cNvSpPr/>
                <p:nvPr/>
              </p:nvSpPr>
              <p:spPr>
                <a:xfrm rot="900000" flipH="1">
                  <a:off x="225440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1" name="円/楕円 700"/>
                <p:cNvSpPr/>
                <p:nvPr/>
              </p:nvSpPr>
              <p:spPr>
                <a:xfrm rot="900000" flipH="1">
                  <a:off x="2282569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509" name="円/楕円 688"/>
              <p:cNvSpPr/>
              <p:nvPr/>
            </p:nvSpPr>
            <p:spPr>
              <a:xfrm>
                <a:off x="1655634" y="1158683"/>
                <a:ext cx="676086" cy="80588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70" name="楕円 1669"/>
              <p:cNvSpPr/>
              <p:nvPr/>
            </p:nvSpPr>
            <p:spPr bwMode="auto">
              <a:xfrm>
                <a:off x="1762849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2" name="楕円 1671"/>
              <p:cNvSpPr/>
              <p:nvPr/>
            </p:nvSpPr>
            <p:spPr bwMode="auto">
              <a:xfrm>
                <a:off x="2035264" y="1407265"/>
                <a:ext cx="187962" cy="192116"/>
              </a:xfrm>
              <a:prstGeom prst="ellipse">
                <a:avLst/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75" name="フリーフォーム 1674"/>
              <p:cNvSpPr/>
              <p:nvPr/>
            </p:nvSpPr>
            <p:spPr bwMode="auto">
              <a:xfrm rot="5400000">
                <a:off x="1876251" y="1250328"/>
                <a:ext cx="233575" cy="505992"/>
              </a:xfrm>
              <a:custGeom>
                <a:avLst/>
                <a:gdLst>
                  <a:gd name="connsiteX0" fmla="*/ 27214 w 233575"/>
                  <a:gd name="connsiteY0" fmla="*/ 116788 h 505992"/>
                  <a:gd name="connsiteX1" fmla="*/ 116788 w 233575"/>
                  <a:gd name="connsiteY1" fmla="*/ 206362 h 505992"/>
                  <a:gd name="connsiteX2" fmla="*/ 206361 w 233575"/>
                  <a:gd name="connsiteY2" fmla="*/ 116788 h 505992"/>
                  <a:gd name="connsiteX3" fmla="*/ 116788 w 233575"/>
                  <a:gd name="connsiteY3" fmla="*/ 27214 h 505992"/>
                  <a:gd name="connsiteX4" fmla="*/ 27214 w 233575"/>
                  <a:gd name="connsiteY4" fmla="*/ 116788 h 505992"/>
                  <a:gd name="connsiteX5" fmla="*/ 27214 w 233575"/>
                  <a:gd name="connsiteY5" fmla="*/ 389204 h 505992"/>
                  <a:gd name="connsiteX6" fmla="*/ 116787 w 233575"/>
                  <a:gd name="connsiteY6" fmla="*/ 478778 h 505992"/>
                  <a:gd name="connsiteX7" fmla="*/ 206360 w 233575"/>
                  <a:gd name="connsiteY7" fmla="*/ 389204 h 505992"/>
                  <a:gd name="connsiteX8" fmla="*/ 116788 w 233575"/>
                  <a:gd name="connsiteY8" fmla="*/ 299630 h 505992"/>
                  <a:gd name="connsiteX9" fmla="*/ 27214 w 233575"/>
                  <a:gd name="connsiteY9" fmla="*/ 389204 h 505992"/>
                  <a:gd name="connsiteX10" fmla="*/ 0 w 233575"/>
                  <a:gd name="connsiteY10" fmla="*/ 389204 h 505992"/>
                  <a:gd name="connsiteX11" fmla="*/ 71329 w 233575"/>
                  <a:gd name="connsiteY11" fmla="*/ 281593 h 505992"/>
                  <a:gd name="connsiteX12" fmla="*/ 97317 w 233575"/>
                  <a:gd name="connsiteY12" fmla="*/ 276347 h 505992"/>
                  <a:gd name="connsiteX13" fmla="*/ 94233 w 233575"/>
                  <a:gd name="connsiteY13" fmla="*/ 271522 h 505992"/>
                  <a:gd name="connsiteX14" fmla="*/ 92001 w 233575"/>
                  <a:gd name="connsiteY14" fmla="*/ 251167 h 505992"/>
                  <a:gd name="connsiteX15" fmla="*/ 94233 w 233575"/>
                  <a:gd name="connsiteY15" fmla="*/ 230813 h 505992"/>
                  <a:gd name="connsiteX16" fmla="*/ 95246 w 233575"/>
                  <a:gd name="connsiteY16" fmla="*/ 229227 h 505992"/>
                  <a:gd name="connsiteX17" fmla="*/ 71329 w 233575"/>
                  <a:gd name="connsiteY17" fmla="*/ 224399 h 505992"/>
                  <a:gd name="connsiteX18" fmla="*/ 0 w 233575"/>
                  <a:gd name="connsiteY18" fmla="*/ 116788 h 505992"/>
                  <a:gd name="connsiteX19" fmla="*/ 116788 w 233575"/>
                  <a:gd name="connsiteY19" fmla="*/ 0 h 505992"/>
                  <a:gd name="connsiteX20" fmla="*/ 233575 w 233575"/>
                  <a:gd name="connsiteY20" fmla="*/ 116788 h 505992"/>
                  <a:gd name="connsiteX21" fmla="*/ 162246 w 233575"/>
                  <a:gd name="connsiteY21" fmla="*/ 224399 h 505992"/>
                  <a:gd name="connsiteX22" fmla="*/ 132605 w 233575"/>
                  <a:gd name="connsiteY22" fmla="*/ 230383 h 505992"/>
                  <a:gd name="connsiteX23" fmla="*/ 132330 w 233575"/>
                  <a:gd name="connsiteY23" fmla="*/ 230813 h 505992"/>
                  <a:gd name="connsiteX24" fmla="*/ 130099 w 233575"/>
                  <a:gd name="connsiteY24" fmla="*/ 251167 h 505992"/>
                  <a:gd name="connsiteX25" fmla="*/ 132330 w 233575"/>
                  <a:gd name="connsiteY25" fmla="*/ 271522 h 505992"/>
                  <a:gd name="connsiteX26" fmla="*/ 135289 w 233575"/>
                  <a:gd name="connsiteY26" fmla="*/ 276151 h 505992"/>
                  <a:gd name="connsiteX27" fmla="*/ 162246 w 233575"/>
                  <a:gd name="connsiteY27" fmla="*/ 281593 h 505992"/>
                  <a:gd name="connsiteX28" fmla="*/ 233574 w 233575"/>
                  <a:gd name="connsiteY28" fmla="*/ 389204 h 505992"/>
                  <a:gd name="connsiteX29" fmla="*/ 116787 w 233575"/>
                  <a:gd name="connsiteY29" fmla="*/ 505992 h 505992"/>
                  <a:gd name="connsiteX30" fmla="*/ 0 w 233575"/>
                  <a:gd name="connsiteY30" fmla="*/ 389204 h 50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33575" h="505992">
                    <a:moveTo>
                      <a:pt x="27214" y="116788"/>
                    </a:moveTo>
                    <a:cubicBezTo>
                      <a:pt x="27214" y="166258"/>
                      <a:pt x="67317" y="206362"/>
                      <a:pt x="116788" y="206362"/>
                    </a:cubicBezTo>
                    <a:cubicBezTo>
                      <a:pt x="166258" y="206362"/>
                      <a:pt x="206361" y="166258"/>
                      <a:pt x="206361" y="116788"/>
                    </a:cubicBezTo>
                    <a:cubicBezTo>
                      <a:pt x="206361" y="67318"/>
                      <a:pt x="166258" y="27214"/>
                      <a:pt x="116788" y="27214"/>
                    </a:cubicBezTo>
                    <a:cubicBezTo>
                      <a:pt x="67317" y="27214"/>
                      <a:pt x="27214" y="67318"/>
                      <a:pt x="27214" y="116788"/>
                    </a:cubicBezTo>
                    <a:close/>
                    <a:moveTo>
                      <a:pt x="27214" y="389204"/>
                    </a:moveTo>
                    <a:cubicBezTo>
                      <a:pt x="27214" y="438674"/>
                      <a:pt x="67317" y="478778"/>
                      <a:pt x="116787" y="478778"/>
                    </a:cubicBezTo>
                    <a:cubicBezTo>
                      <a:pt x="166257" y="478778"/>
                      <a:pt x="206360" y="438674"/>
                      <a:pt x="206360" y="389204"/>
                    </a:cubicBezTo>
                    <a:cubicBezTo>
                      <a:pt x="206361" y="339734"/>
                      <a:pt x="166258" y="299630"/>
                      <a:pt x="116788" y="299630"/>
                    </a:cubicBezTo>
                    <a:cubicBezTo>
                      <a:pt x="67317" y="299630"/>
                      <a:pt x="27214" y="339734"/>
                      <a:pt x="27214" y="389204"/>
                    </a:cubicBezTo>
                    <a:close/>
                    <a:moveTo>
                      <a:pt x="0" y="389204"/>
                    </a:moveTo>
                    <a:cubicBezTo>
                      <a:pt x="0" y="340829"/>
                      <a:pt x="29412" y="299323"/>
                      <a:pt x="71329" y="281593"/>
                    </a:cubicBezTo>
                    <a:lnTo>
                      <a:pt x="97317" y="276347"/>
                    </a:lnTo>
                    <a:lnTo>
                      <a:pt x="94233" y="271522"/>
                    </a:lnTo>
                    <a:cubicBezTo>
                      <a:pt x="92854" y="266312"/>
                      <a:pt x="92001" y="259115"/>
                      <a:pt x="92001" y="251167"/>
                    </a:cubicBezTo>
                    <a:cubicBezTo>
                      <a:pt x="92001" y="243219"/>
                      <a:pt x="92854" y="236022"/>
                      <a:pt x="94233" y="230813"/>
                    </a:cubicBezTo>
                    <a:lnTo>
                      <a:pt x="95246" y="229227"/>
                    </a:lnTo>
                    <a:lnTo>
                      <a:pt x="71329" y="224399"/>
                    </a:lnTo>
                    <a:cubicBezTo>
                      <a:pt x="29412" y="206669"/>
                      <a:pt x="0" y="165163"/>
                      <a:pt x="0" y="116788"/>
                    </a:cubicBezTo>
                    <a:cubicBezTo>
                      <a:pt x="0" y="52288"/>
                      <a:pt x="52287" y="0"/>
                      <a:pt x="116788" y="0"/>
                    </a:cubicBezTo>
                    <a:cubicBezTo>
                      <a:pt x="181288" y="0"/>
                      <a:pt x="233575" y="52288"/>
                      <a:pt x="233575" y="116788"/>
                    </a:cubicBezTo>
                    <a:cubicBezTo>
                      <a:pt x="233575" y="165163"/>
                      <a:pt x="204163" y="206669"/>
                      <a:pt x="162246" y="224399"/>
                    </a:cubicBezTo>
                    <a:lnTo>
                      <a:pt x="132605" y="230383"/>
                    </a:lnTo>
                    <a:lnTo>
                      <a:pt x="132330" y="230813"/>
                    </a:lnTo>
                    <a:cubicBezTo>
                      <a:pt x="130951" y="236022"/>
                      <a:pt x="130099" y="243219"/>
                      <a:pt x="130099" y="251167"/>
                    </a:cubicBezTo>
                    <a:cubicBezTo>
                      <a:pt x="130099" y="259115"/>
                      <a:pt x="130951" y="266312"/>
                      <a:pt x="132330" y="271522"/>
                    </a:cubicBezTo>
                    <a:lnTo>
                      <a:pt x="135289" y="276151"/>
                    </a:lnTo>
                    <a:lnTo>
                      <a:pt x="162246" y="281593"/>
                    </a:lnTo>
                    <a:cubicBezTo>
                      <a:pt x="204163" y="299323"/>
                      <a:pt x="233575" y="340829"/>
                      <a:pt x="233574" y="389204"/>
                    </a:cubicBezTo>
                    <a:cubicBezTo>
                      <a:pt x="233574" y="453704"/>
                      <a:pt x="181287" y="505992"/>
                      <a:pt x="116787" y="505992"/>
                    </a:cubicBezTo>
                    <a:cubicBezTo>
                      <a:pt x="52287" y="505992"/>
                      <a:pt x="0" y="453704"/>
                      <a:pt x="0" y="3892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678" name="グループ化 1677"/>
              <p:cNvGrpSpPr/>
              <p:nvPr/>
            </p:nvGrpSpPr>
            <p:grpSpPr>
              <a:xfrm>
                <a:off x="178824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1676" name="平行四辺形 1675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77" name="平行四辺形 1676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679" name="グループ化 1678"/>
              <p:cNvGrpSpPr/>
              <p:nvPr/>
            </p:nvGrpSpPr>
            <p:grpSpPr>
              <a:xfrm>
                <a:off x="2066379" y="1441737"/>
                <a:ext cx="109417" cy="85886"/>
                <a:chOff x="1788249" y="1441737"/>
                <a:chExt cx="144619" cy="85886"/>
              </a:xfrm>
              <a:solidFill>
                <a:schemeClr val="bg1"/>
              </a:solidFill>
            </p:grpSpPr>
            <p:sp>
              <p:nvSpPr>
                <p:cNvPr id="1680" name="平行四辺形 1679"/>
                <p:cNvSpPr/>
                <p:nvPr/>
              </p:nvSpPr>
              <p:spPr bwMode="auto">
                <a:xfrm>
                  <a:off x="1788249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81" name="平行四辺形 1680"/>
                <p:cNvSpPr/>
                <p:nvPr/>
              </p:nvSpPr>
              <p:spPr bwMode="auto">
                <a:xfrm>
                  <a:off x="1847304" y="1441737"/>
                  <a:ext cx="85564" cy="85886"/>
                </a:xfrm>
                <a:prstGeom prst="parallelogram">
                  <a:avLst>
                    <a:gd name="adj" fmla="val 55308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685" name="フリーフォーム 1684"/>
              <p:cNvSpPr/>
              <p:nvPr/>
            </p:nvSpPr>
            <p:spPr bwMode="auto">
              <a:xfrm>
                <a:off x="1859574" y="1702341"/>
                <a:ext cx="269671" cy="164132"/>
              </a:xfrm>
              <a:custGeom>
                <a:avLst/>
                <a:gdLst>
                  <a:gd name="connsiteX0" fmla="*/ 140450 w 269671"/>
                  <a:gd name="connsiteY0" fmla="*/ 13 h 164132"/>
                  <a:gd name="connsiteX1" fmla="*/ 166398 w 269671"/>
                  <a:gd name="connsiteY1" fmla="*/ 18892 h 164132"/>
                  <a:gd name="connsiteX2" fmla="*/ 206424 w 269671"/>
                  <a:gd name="connsiteY2" fmla="*/ 41400 h 164132"/>
                  <a:gd name="connsiteX3" fmla="*/ 217431 w 269671"/>
                  <a:gd name="connsiteY3" fmla="*/ 47283 h 164132"/>
                  <a:gd name="connsiteX4" fmla="*/ 220111 w 269671"/>
                  <a:gd name="connsiteY4" fmla="*/ 53921 h 164132"/>
                  <a:gd name="connsiteX5" fmla="*/ 238764 w 269671"/>
                  <a:gd name="connsiteY5" fmla="*/ 56186 h 164132"/>
                  <a:gd name="connsiteX6" fmla="*/ 254049 w 269671"/>
                  <a:gd name="connsiteY6" fmla="*/ 75690 h 164132"/>
                  <a:gd name="connsiteX7" fmla="*/ 269665 w 269671"/>
                  <a:gd name="connsiteY7" fmla="*/ 92987 h 164132"/>
                  <a:gd name="connsiteX8" fmla="*/ 261203 w 269671"/>
                  <a:gd name="connsiteY8" fmla="*/ 108420 h 164132"/>
                  <a:gd name="connsiteX9" fmla="*/ 265188 w 269671"/>
                  <a:gd name="connsiteY9" fmla="*/ 127647 h 164132"/>
                  <a:gd name="connsiteX10" fmla="*/ 245584 w 269671"/>
                  <a:gd name="connsiteY10" fmla="*/ 138535 h 164132"/>
                  <a:gd name="connsiteX11" fmla="*/ 245328 w 269671"/>
                  <a:gd name="connsiteY11" fmla="*/ 138892 h 164132"/>
                  <a:gd name="connsiteX12" fmla="*/ 232598 w 269671"/>
                  <a:gd name="connsiteY12" fmla="*/ 158660 h 164132"/>
                  <a:gd name="connsiteX13" fmla="*/ 197536 w 269671"/>
                  <a:gd name="connsiteY13" fmla="*/ 154560 h 164132"/>
                  <a:gd name="connsiteX14" fmla="*/ 197524 w 269671"/>
                  <a:gd name="connsiteY14" fmla="*/ 154565 h 164132"/>
                  <a:gd name="connsiteX15" fmla="*/ 178909 w 269671"/>
                  <a:gd name="connsiteY15" fmla="*/ 161290 h 164132"/>
                  <a:gd name="connsiteX16" fmla="*/ 162145 w 269671"/>
                  <a:gd name="connsiteY16" fmla="*/ 150575 h 164132"/>
                  <a:gd name="connsiteX17" fmla="*/ 162032 w 269671"/>
                  <a:gd name="connsiteY17" fmla="*/ 150617 h 164132"/>
                  <a:gd name="connsiteX18" fmla="*/ 146381 w 269671"/>
                  <a:gd name="connsiteY18" fmla="*/ 156389 h 164132"/>
                  <a:gd name="connsiteX19" fmla="*/ 134705 w 269671"/>
                  <a:gd name="connsiteY19" fmla="*/ 147621 h 164132"/>
                  <a:gd name="connsiteX20" fmla="*/ 133755 w 269671"/>
                  <a:gd name="connsiteY20" fmla="*/ 148007 h 164132"/>
                  <a:gd name="connsiteX21" fmla="*/ 127630 w 269671"/>
                  <a:gd name="connsiteY21" fmla="*/ 146535 h 164132"/>
                  <a:gd name="connsiteX22" fmla="*/ 119583 w 269671"/>
                  <a:gd name="connsiteY22" fmla="*/ 148823 h 164132"/>
                  <a:gd name="connsiteX23" fmla="*/ 115913 w 269671"/>
                  <a:gd name="connsiteY23" fmla="*/ 147490 h 164132"/>
                  <a:gd name="connsiteX24" fmla="*/ 98775 w 269671"/>
                  <a:gd name="connsiteY24" fmla="*/ 163369 h 164132"/>
                  <a:gd name="connsiteX25" fmla="*/ 68826 w 269671"/>
                  <a:gd name="connsiteY25" fmla="*/ 151849 h 164132"/>
                  <a:gd name="connsiteX26" fmla="*/ 24338 w 269671"/>
                  <a:gd name="connsiteY26" fmla="*/ 140467 h 164132"/>
                  <a:gd name="connsiteX27" fmla="*/ 4778 w 269671"/>
                  <a:gd name="connsiteY27" fmla="*/ 127801 h 164132"/>
                  <a:gd name="connsiteX28" fmla="*/ 8957 w 269671"/>
                  <a:gd name="connsiteY28" fmla="*/ 110704 h 164132"/>
                  <a:gd name="connsiteX29" fmla="*/ 131 w 269671"/>
                  <a:gd name="connsiteY29" fmla="*/ 93164 h 164132"/>
                  <a:gd name="connsiteX30" fmla="*/ 16250 w 269671"/>
                  <a:gd name="connsiteY30" fmla="*/ 77573 h 164132"/>
                  <a:gd name="connsiteX31" fmla="*/ 16404 w 269671"/>
                  <a:gd name="connsiteY31" fmla="*/ 77162 h 164132"/>
                  <a:gd name="connsiteX32" fmla="*/ 23584 w 269671"/>
                  <a:gd name="connsiteY32" fmla="*/ 54773 h 164132"/>
                  <a:gd name="connsiteX33" fmla="*/ 40128 w 269671"/>
                  <a:gd name="connsiteY33" fmla="*/ 46179 h 164132"/>
                  <a:gd name="connsiteX34" fmla="*/ 46624 w 269671"/>
                  <a:gd name="connsiteY34" fmla="*/ 47408 h 164132"/>
                  <a:gd name="connsiteX35" fmla="*/ 47207 w 269671"/>
                  <a:gd name="connsiteY35" fmla="*/ 36474 h 164132"/>
                  <a:gd name="connsiteX36" fmla="*/ 75139 w 269671"/>
                  <a:gd name="connsiteY36" fmla="*/ 22584 h 164132"/>
                  <a:gd name="connsiteX37" fmla="*/ 87805 w 269671"/>
                  <a:gd name="connsiteY37" fmla="*/ 7663 h 164132"/>
                  <a:gd name="connsiteX38" fmla="*/ 115891 w 269671"/>
                  <a:gd name="connsiteY38" fmla="*/ 12971 h 164132"/>
                  <a:gd name="connsiteX39" fmla="*/ 140450 w 269671"/>
                  <a:gd name="connsiteY39" fmla="*/ 13 h 16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69671" h="164132">
                    <a:moveTo>
                      <a:pt x="140450" y="13"/>
                    </a:moveTo>
                    <a:cubicBezTo>
                      <a:pt x="152210" y="372"/>
                      <a:pt x="162564" y="7904"/>
                      <a:pt x="166398" y="18892"/>
                    </a:cubicBezTo>
                    <a:cubicBezTo>
                      <a:pt x="183686" y="14070"/>
                      <a:pt x="201743" y="24222"/>
                      <a:pt x="206424" y="41400"/>
                    </a:cubicBezTo>
                    <a:cubicBezTo>
                      <a:pt x="210809" y="42052"/>
                      <a:pt x="214653" y="44206"/>
                      <a:pt x="217431" y="47283"/>
                    </a:cubicBezTo>
                    <a:lnTo>
                      <a:pt x="220111" y="53921"/>
                    </a:lnTo>
                    <a:lnTo>
                      <a:pt x="238764" y="56186"/>
                    </a:lnTo>
                    <a:cubicBezTo>
                      <a:pt x="246024" y="60269"/>
                      <a:pt x="251708" y="67102"/>
                      <a:pt x="254049" y="75690"/>
                    </a:cubicBezTo>
                    <a:cubicBezTo>
                      <a:pt x="262820" y="76994"/>
                      <a:pt x="269424" y="84307"/>
                      <a:pt x="269665" y="92987"/>
                    </a:cubicBezTo>
                    <a:cubicBezTo>
                      <a:pt x="269841" y="99268"/>
                      <a:pt x="266626" y="105134"/>
                      <a:pt x="261203" y="108420"/>
                    </a:cubicBezTo>
                    <a:cubicBezTo>
                      <a:pt x="266287" y="113500"/>
                      <a:pt x="267852" y="121053"/>
                      <a:pt x="265188" y="127647"/>
                    </a:cubicBezTo>
                    <a:cubicBezTo>
                      <a:pt x="262067" y="135368"/>
                      <a:pt x="253927" y="139889"/>
                      <a:pt x="245584" y="138535"/>
                    </a:cubicBezTo>
                    <a:cubicBezTo>
                      <a:pt x="245500" y="138656"/>
                      <a:pt x="245412" y="138772"/>
                      <a:pt x="245328" y="138892"/>
                    </a:cubicBezTo>
                    <a:cubicBezTo>
                      <a:pt x="244313" y="147046"/>
                      <a:pt x="239644" y="154293"/>
                      <a:pt x="232598" y="158660"/>
                    </a:cubicBezTo>
                    <a:cubicBezTo>
                      <a:pt x="221466" y="165557"/>
                      <a:pt x="206872" y="163848"/>
                      <a:pt x="197536" y="154560"/>
                    </a:cubicBezTo>
                    <a:lnTo>
                      <a:pt x="197524" y="154565"/>
                    </a:lnTo>
                    <a:lnTo>
                      <a:pt x="178909" y="161290"/>
                    </a:lnTo>
                    <a:cubicBezTo>
                      <a:pt x="172268" y="160542"/>
                      <a:pt x="165937" y="156886"/>
                      <a:pt x="162145" y="150575"/>
                    </a:cubicBezTo>
                    <a:lnTo>
                      <a:pt x="162032" y="150617"/>
                    </a:lnTo>
                    <a:lnTo>
                      <a:pt x="146381" y="156389"/>
                    </a:lnTo>
                    <a:lnTo>
                      <a:pt x="134705" y="147621"/>
                    </a:lnTo>
                    <a:lnTo>
                      <a:pt x="133755" y="148007"/>
                    </a:lnTo>
                    <a:lnTo>
                      <a:pt x="127630" y="146535"/>
                    </a:lnTo>
                    <a:lnTo>
                      <a:pt x="119583" y="148823"/>
                    </a:lnTo>
                    <a:lnTo>
                      <a:pt x="115913" y="147490"/>
                    </a:lnTo>
                    <a:lnTo>
                      <a:pt x="98775" y="163369"/>
                    </a:lnTo>
                    <a:cubicBezTo>
                      <a:pt x="87324" y="166066"/>
                      <a:pt x="75373" y="161470"/>
                      <a:pt x="68826" y="151849"/>
                    </a:cubicBezTo>
                    <a:cubicBezTo>
                      <a:pt x="53375" y="160981"/>
                      <a:pt x="33306" y="155848"/>
                      <a:pt x="24338" y="140467"/>
                    </a:cubicBezTo>
                    <a:cubicBezTo>
                      <a:pt x="15529" y="141478"/>
                      <a:pt x="7257" y="136123"/>
                      <a:pt x="4778" y="127801"/>
                    </a:cubicBezTo>
                    <a:cubicBezTo>
                      <a:pt x="2982" y="121780"/>
                      <a:pt x="4569" y="115282"/>
                      <a:pt x="8957" y="110704"/>
                    </a:cubicBezTo>
                    <a:cubicBezTo>
                      <a:pt x="2731" y="107114"/>
                      <a:pt x="-736" y="100223"/>
                      <a:pt x="131" y="93164"/>
                    </a:cubicBezTo>
                    <a:cubicBezTo>
                      <a:pt x="1148" y="84899"/>
                      <a:pt x="7840" y="78425"/>
                      <a:pt x="16250" y="77573"/>
                    </a:cubicBezTo>
                    <a:cubicBezTo>
                      <a:pt x="16300" y="77435"/>
                      <a:pt x="16354" y="77300"/>
                      <a:pt x="16404" y="77162"/>
                    </a:cubicBezTo>
                    <a:cubicBezTo>
                      <a:pt x="15275" y="69023"/>
                      <a:pt x="17908" y="60815"/>
                      <a:pt x="23584" y="54773"/>
                    </a:cubicBezTo>
                    <a:cubicBezTo>
                      <a:pt x="28068" y="50001"/>
                      <a:pt x="33944" y="47084"/>
                      <a:pt x="40128" y="46179"/>
                    </a:cubicBezTo>
                    <a:lnTo>
                      <a:pt x="46624" y="47408"/>
                    </a:lnTo>
                    <a:lnTo>
                      <a:pt x="47207" y="36474"/>
                    </a:lnTo>
                    <a:cubicBezTo>
                      <a:pt x="52724" y="26672"/>
                      <a:pt x="63763" y="21182"/>
                      <a:pt x="75139" y="22584"/>
                    </a:cubicBezTo>
                    <a:cubicBezTo>
                      <a:pt x="76952" y="16029"/>
                      <a:pt x="81572" y="10589"/>
                      <a:pt x="87805" y="7663"/>
                    </a:cubicBezTo>
                    <a:cubicBezTo>
                      <a:pt x="97275" y="3215"/>
                      <a:pt x="108657" y="5368"/>
                      <a:pt x="115891" y="12971"/>
                    </a:cubicBezTo>
                    <a:cubicBezTo>
                      <a:pt x="121121" y="4642"/>
                      <a:pt x="130471" y="-291"/>
                      <a:pt x="140450" y="1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86" name="円/楕円 688"/>
              <p:cNvSpPr/>
              <p:nvPr/>
            </p:nvSpPr>
            <p:spPr>
              <a:xfrm>
                <a:off x="1886538" y="1609725"/>
                <a:ext cx="212772" cy="166542"/>
              </a:xfrm>
              <a:prstGeom prst="ellipse">
                <a:avLst/>
              </a:pr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34" name="グループ化 733"/>
            <p:cNvGrpSpPr/>
            <p:nvPr/>
          </p:nvGrpSpPr>
          <p:grpSpPr>
            <a:xfrm>
              <a:off x="271484" y="1526919"/>
              <a:ext cx="551665" cy="973852"/>
              <a:chOff x="-68029" y="1572768"/>
              <a:chExt cx="760601" cy="1342686"/>
            </a:xfrm>
          </p:grpSpPr>
          <p:grpSp>
            <p:nvGrpSpPr>
              <p:cNvPr id="735" name="グループ化 734"/>
              <p:cNvGrpSpPr/>
              <p:nvPr/>
            </p:nvGrpSpPr>
            <p:grpSpPr>
              <a:xfrm>
                <a:off x="-68029" y="1572768"/>
                <a:ext cx="557493" cy="637630"/>
                <a:chOff x="6245895" y="1519108"/>
                <a:chExt cx="557493" cy="691290"/>
              </a:xfrm>
            </p:grpSpPr>
            <p:sp>
              <p:nvSpPr>
                <p:cNvPr id="737" name="角丸四角形 4"/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38" name="円/楕円 6"/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736" name="片側の 2 つの角を丸めた四角形 735"/>
              <p:cNvSpPr/>
              <p:nvPr/>
            </p:nvSpPr>
            <p:spPr>
              <a:xfrm rot="9943817">
                <a:off x="351469" y="2026925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2151084" y="938146"/>
            <a:ext cx="1442605" cy="1562625"/>
            <a:chOff x="2151084" y="938146"/>
            <a:chExt cx="1442605" cy="1562625"/>
          </a:xfrm>
        </p:grpSpPr>
        <p:grpSp>
          <p:nvGrpSpPr>
            <p:cNvPr id="1823" name="グループ化 1822"/>
            <p:cNvGrpSpPr/>
            <p:nvPr/>
          </p:nvGrpSpPr>
          <p:grpSpPr>
            <a:xfrm>
              <a:off x="2542129" y="938146"/>
              <a:ext cx="1051560" cy="1496439"/>
              <a:chOff x="2884335" y="1158683"/>
              <a:chExt cx="1051560" cy="1496439"/>
            </a:xfrm>
          </p:grpSpPr>
          <p:sp>
            <p:nvSpPr>
              <p:cNvPr id="1764" name="台形 1763"/>
              <p:cNvSpPr/>
              <p:nvPr/>
            </p:nvSpPr>
            <p:spPr>
              <a:xfrm>
                <a:off x="2884335" y="2111722"/>
                <a:ext cx="1051560" cy="543397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5" name="フリーフォーム 1764"/>
              <p:cNvSpPr/>
              <p:nvPr/>
            </p:nvSpPr>
            <p:spPr>
              <a:xfrm>
                <a:off x="3091028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6" name="台形 1765"/>
              <p:cNvSpPr/>
              <p:nvPr/>
            </p:nvSpPr>
            <p:spPr>
              <a:xfrm rot="10800000">
                <a:off x="3199012" y="2086795"/>
                <a:ext cx="422206" cy="404811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7" name="フリーフォーム 1766"/>
              <p:cNvSpPr/>
              <p:nvPr/>
            </p:nvSpPr>
            <p:spPr>
              <a:xfrm>
                <a:off x="3010065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400048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8" name="フリーフォーム 1767"/>
              <p:cNvSpPr/>
              <p:nvPr/>
            </p:nvSpPr>
            <p:spPr>
              <a:xfrm flipH="1">
                <a:off x="3132619" y="2029647"/>
                <a:ext cx="554992" cy="438149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80" name="楕円 1779"/>
              <p:cNvSpPr/>
              <p:nvPr/>
            </p:nvSpPr>
            <p:spPr bwMode="auto">
              <a:xfrm>
                <a:off x="3365367" y="2521140"/>
                <a:ext cx="86032" cy="8603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87" name="星 32 1686"/>
              <p:cNvSpPr/>
              <p:nvPr/>
            </p:nvSpPr>
            <p:spPr>
              <a:xfrm>
                <a:off x="3450190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34" name="星 32 1633"/>
              <p:cNvSpPr/>
              <p:nvPr/>
            </p:nvSpPr>
            <p:spPr>
              <a:xfrm>
                <a:off x="2974303" y="1159223"/>
                <a:ext cx="409066" cy="423737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646" name="グループ化 1645"/>
              <p:cNvGrpSpPr/>
              <p:nvPr/>
            </p:nvGrpSpPr>
            <p:grpSpPr>
              <a:xfrm rot="20700000">
                <a:off x="3000953" y="1495399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650" name="円/楕円 797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1" name="円/楕円 798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47" name="グループ化 1646"/>
              <p:cNvGrpSpPr/>
              <p:nvPr/>
            </p:nvGrpSpPr>
            <p:grpSpPr>
              <a:xfrm rot="900000" flipH="1">
                <a:off x="3684525" y="1495400"/>
                <a:ext cx="156844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648" name="円/楕円 795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9" name="円/楕円 796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636" name="角丸四角形 1635"/>
              <p:cNvSpPr/>
              <p:nvPr/>
            </p:nvSpPr>
            <p:spPr>
              <a:xfrm>
                <a:off x="3097515" y="1158683"/>
                <a:ext cx="647292" cy="780484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43" name="円/楕円 790"/>
              <p:cNvSpPr/>
              <p:nvPr/>
            </p:nvSpPr>
            <p:spPr>
              <a:xfrm>
                <a:off x="3337938" y="1603796"/>
                <a:ext cx="156407" cy="87575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99" name="フリーフォーム 1798"/>
              <p:cNvSpPr/>
              <p:nvPr/>
            </p:nvSpPr>
            <p:spPr bwMode="auto">
              <a:xfrm>
                <a:off x="3134251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00" name="フリーフォーム 1799"/>
              <p:cNvSpPr/>
              <p:nvPr/>
            </p:nvSpPr>
            <p:spPr bwMode="auto">
              <a:xfrm>
                <a:off x="3457924" y="1326125"/>
                <a:ext cx="240289" cy="92291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01" name="楕円 1800"/>
              <p:cNvSpPr/>
              <p:nvPr/>
            </p:nvSpPr>
            <p:spPr bwMode="auto">
              <a:xfrm>
                <a:off x="3295749" y="1741000"/>
                <a:ext cx="250825" cy="120399"/>
              </a:xfrm>
              <a:prstGeom prst="ellipse">
                <a:avLst/>
              </a:prstGeom>
              <a:solidFill>
                <a:srgbClr val="FF66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02" name="楕円 1801"/>
              <p:cNvSpPr/>
              <p:nvPr/>
            </p:nvSpPr>
            <p:spPr bwMode="auto">
              <a:xfrm>
                <a:off x="3342959" y="1776479"/>
                <a:ext cx="157673" cy="45719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9" name="フリーフォーム 758"/>
              <p:cNvSpPr/>
              <p:nvPr/>
            </p:nvSpPr>
            <p:spPr bwMode="auto">
              <a:xfrm>
                <a:off x="3154145" y="1456620"/>
                <a:ext cx="200502" cy="58106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0" name="フリーフォーム 759"/>
              <p:cNvSpPr/>
              <p:nvPr/>
            </p:nvSpPr>
            <p:spPr bwMode="auto">
              <a:xfrm>
                <a:off x="3471645" y="1456620"/>
                <a:ext cx="200502" cy="58106"/>
              </a:xfrm>
              <a:custGeom>
                <a:avLst/>
                <a:gdLst>
                  <a:gd name="connsiteX0" fmla="*/ 141907 w 281991"/>
                  <a:gd name="connsiteY0" fmla="*/ 14 h 108308"/>
                  <a:gd name="connsiteX1" fmla="*/ 281991 w 281991"/>
                  <a:gd name="connsiteY1" fmla="*/ 73177 h 108308"/>
                  <a:gd name="connsiteX2" fmla="*/ 232880 w 281991"/>
                  <a:gd name="connsiteY2" fmla="*/ 108308 h 108308"/>
                  <a:gd name="connsiteX3" fmla="*/ 141136 w 281991"/>
                  <a:gd name="connsiteY3" fmla="*/ 60392 h 108308"/>
                  <a:gd name="connsiteX4" fmla="*/ 48198 w 281991"/>
                  <a:gd name="connsiteY4" fmla="*/ 105949 h 108308"/>
                  <a:gd name="connsiteX5" fmla="*/ 0 w 281991"/>
                  <a:gd name="connsiteY5" fmla="*/ 69576 h 108308"/>
                  <a:gd name="connsiteX6" fmla="*/ 141907 w 281991"/>
                  <a:gd name="connsiteY6" fmla="*/ 14 h 10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991" h="108308">
                    <a:moveTo>
                      <a:pt x="141907" y="14"/>
                    </a:moveTo>
                    <a:cubicBezTo>
                      <a:pt x="197583" y="725"/>
                      <a:pt x="249597" y="27891"/>
                      <a:pt x="281991" y="73177"/>
                    </a:cubicBezTo>
                    <a:lnTo>
                      <a:pt x="232880" y="108308"/>
                    </a:lnTo>
                    <a:cubicBezTo>
                      <a:pt x="211664" y="78649"/>
                      <a:pt x="177599" y="60857"/>
                      <a:pt x="141136" y="60392"/>
                    </a:cubicBezTo>
                    <a:cubicBezTo>
                      <a:pt x="104673" y="59926"/>
                      <a:pt x="70165" y="76842"/>
                      <a:pt x="48198" y="105949"/>
                    </a:cubicBezTo>
                    <a:lnTo>
                      <a:pt x="0" y="69576"/>
                    </a:lnTo>
                    <a:cubicBezTo>
                      <a:pt x="33541" y="25132"/>
                      <a:pt x="86232" y="-697"/>
                      <a:pt x="141907" y="1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39" name="グループ化 738"/>
            <p:cNvGrpSpPr/>
            <p:nvPr/>
          </p:nvGrpSpPr>
          <p:grpSpPr>
            <a:xfrm>
              <a:off x="2151084" y="1526919"/>
              <a:ext cx="551665" cy="973852"/>
              <a:chOff x="-68029" y="1572768"/>
              <a:chExt cx="760601" cy="1342686"/>
            </a:xfrm>
          </p:grpSpPr>
          <p:grpSp>
            <p:nvGrpSpPr>
              <p:cNvPr id="740" name="グループ化 739"/>
              <p:cNvGrpSpPr/>
              <p:nvPr/>
            </p:nvGrpSpPr>
            <p:grpSpPr>
              <a:xfrm>
                <a:off x="-68029" y="1572768"/>
                <a:ext cx="557493" cy="637630"/>
                <a:chOff x="6245895" y="1519108"/>
                <a:chExt cx="557493" cy="691290"/>
              </a:xfrm>
            </p:grpSpPr>
            <p:sp>
              <p:nvSpPr>
                <p:cNvPr id="742" name="角丸四角形 4"/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43" name="円/楕円 6"/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741" name="片側の 2 つの角を丸めた四角形 740"/>
              <p:cNvSpPr/>
              <p:nvPr/>
            </p:nvSpPr>
            <p:spPr>
              <a:xfrm rot="9943817">
                <a:off x="351469" y="2026925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5906474" y="778735"/>
            <a:ext cx="1443987" cy="1722036"/>
            <a:chOff x="5906474" y="778735"/>
            <a:chExt cx="1443987" cy="1722036"/>
          </a:xfrm>
        </p:grpSpPr>
        <p:grpSp>
          <p:nvGrpSpPr>
            <p:cNvPr id="1825" name="グループ化 1824"/>
            <p:cNvGrpSpPr/>
            <p:nvPr/>
          </p:nvGrpSpPr>
          <p:grpSpPr>
            <a:xfrm>
              <a:off x="6298901" y="778735"/>
              <a:ext cx="1051560" cy="1655850"/>
              <a:chOff x="5311956" y="999272"/>
              <a:chExt cx="1051560" cy="1655850"/>
            </a:xfrm>
          </p:grpSpPr>
          <p:sp>
            <p:nvSpPr>
              <p:cNvPr id="1599" name="台形 1598"/>
              <p:cNvSpPr/>
              <p:nvPr/>
            </p:nvSpPr>
            <p:spPr>
              <a:xfrm>
                <a:off x="5311956" y="2111722"/>
                <a:ext cx="1051560" cy="543397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00" name="フリーフォーム 1599"/>
              <p:cNvSpPr/>
              <p:nvPr/>
            </p:nvSpPr>
            <p:spPr>
              <a:xfrm>
                <a:off x="5518649" y="1888083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01" name="台形 1600"/>
              <p:cNvSpPr/>
              <p:nvPr/>
            </p:nvSpPr>
            <p:spPr>
              <a:xfrm rot="10800000">
                <a:off x="5657577" y="2073331"/>
                <a:ext cx="360318" cy="271728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02" name="フリーフォーム 1601"/>
              <p:cNvSpPr/>
              <p:nvPr/>
            </p:nvSpPr>
            <p:spPr>
              <a:xfrm>
                <a:off x="5437686" y="2039172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399415 w 800100"/>
                  <a:gd name="connsiteY2" fmla="*/ 272413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237853" y="0"/>
                    </a:lnTo>
                    <a:lnTo>
                      <a:pt x="399415" y="272413"/>
                    </a:lnTo>
                    <a:lnTo>
                      <a:pt x="553357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03" name="フリーフォーム 1602"/>
              <p:cNvSpPr/>
              <p:nvPr/>
            </p:nvSpPr>
            <p:spPr>
              <a:xfrm flipH="1">
                <a:off x="5648218" y="2021663"/>
                <a:ext cx="379036" cy="294108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0" name="フリーフォーム 1719"/>
              <p:cNvSpPr/>
              <p:nvPr/>
            </p:nvSpPr>
            <p:spPr bwMode="auto">
              <a:xfrm rot="5400000">
                <a:off x="5595187" y="1377487"/>
                <a:ext cx="492047" cy="827210"/>
              </a:xfrm>
              <a:custGeom>
                <a:avLst/>
                <a:gdLst>
                  <a:gd name="connsiteX0" fmla="*/ 249 w 492047"/>
                  <a:gd name="connsiteY0" fmla="*/ 195110 h 851639"/>
                  <a:gd name="connsiteX1" fmla="*/ 16987 w 492047"/>
                  <a:gd name="connsiteY1" fmla="*/ 146886 h 851639"/>
                  <a:gd name="connsiteX2" fmla="*/ 9061 w 492047"/>
                  <a:gd name="connsiteY2" fmla="*/ 99882 h 851639"/>
                  <a:gd name="connsiteX3" fmla="*/ 46155 w 492047"/>
                  <a:gd name="connsiteY3" fmla="*/ 65060 h 851639"/>
                  <a:gd name="connsiteX4" fmla="*/ 130523 w 492047"/>
                  <a:gd name="connsiteY4" fmla="*/ 33768 h 851639"/>
                  <a:gd name="connsiteX5" fmla="*/ 187318 w 492047"/>
                  <a:gd name="connsiteY5" fmla="*/ 2097 h 851639"/>
                  <a:gd name="connsiteX6" fmla="*/ 225946 w 492047"/>
                  <a:gd name="connsiteY6" fmla="*/ 53983 h 851639"/>
                  <a:gd name="connsiteX7" fmla="*/ 279999 w 492047"/>
                  <a:gd name="connsiteY7" fmla="*/ 59872 h 851639"/>
                  <a:gd name="connsiteX8" fmla="*/ 295875 w 492047"/>
                  <a:gd name="connsiteY8" fmla="*/ 108509 h 851639"/>
                  <a:gd name="connsiteX9" fmla="*/ 340224 w 492047"/>
                  <a:gd name="connsiteY9" fmla="*/ 165270 h 851639"/>
                  <a:gd name="connsiteX10" fmla="*/ 340398 w 492047"/>
                  <a:gd name="connsiteY10" fmla="*/ 177178 h 851639"/>
                  <a:gd name="connsiteX11" fmla="*/ 344214 w 492047"/>
                  <a:gd name="connsiteY11" fmla="*/ 181338 h 851639"/>
                  <a:gd name="connsiteX12" fmla="*/ 344630 w 492047"/>
                  <a:gd name="connsiteY12" fmla="*/ 181791 h 851639"/>
                  <a:gd name="connsiteX13" fmla="*/ 389121 w 492047"/>
                  <a:gd name="connsiteY13" fmla="*/ 167019 h 851639"/>
                  <a:gd name="connsiteX14" fmla="*/ 411683 w 492047"/>
                  <a:gd name="connsiteY14" fmla="*/ 207317 h 851639"/>
                  <a:gd name="connsiteX15" fmla="*/ 411807 w 492047"/>
                  <a:gd name="connsiteY15" fmla="*/ 207417 h 851639"/>
                  <a:gd name="connsiteX16" fmla="*/ 429622 w 492047"/>
                  <a:gd name="connsiteY16" fmla="*/ 221683 h 851639"/>
                  <a:gd name="connsiteX17" fmla="*/ 440638 w 492047"/>
                  <a:gd name="connsiteY17" fmla="*/ 246428 h 851639"/>
                  <a:gd name="connsiteX18" fmla="*/ 439342 w 492047"/>
                  <a:gd name="connsiteY18" fmla="*/ 288838 h 851639"/>
                  <a:gd name="connsiteX19" fmla="*/ 442848 w 492047"/>
                  <a:gd name="connsiteY19" fmla="*/ 299703 h 851639"/>
                  <a:gd name="connsiteX20" fmla="*/ 456455 w 492047"/>
                  <a:gd name="connsiteY20" fmla="*/ 307038 h 851639"/>
                  <a:gd name="connsiteX21" fmla="*/ 459956 w 492047"/>
                  <a:gd name="connsiteY21" fmla="*/ 360096 h 851639"/>
                  <a:gd name="connsiteX22" fmla="*/ 490800 w 492047"/>
                  <a:gd name="connsiteY22" fmla="*/ 398012 h 851639"/>
                  <a:gd name="connsiteX23" fmla="*/ 471973 w 492047"/>
                  <a:gd name="connsiteY23" fmla="*/ 453762 h 851639"/>
                  <a:gd name="connsiteX24" fmla="*/ 453371 w 492047"/>
                  <a:gd name="connsiteY24" fmla="*/ 536576 h 851639"/>
                  <a:gd name="connsiteX25" fmla="*/ 448741 w 492047"/>
                  <a:gd name="connsiteY25" fmla="*/ 559200 h 851639"/>
                  <a:gd name="connsiteX26" fmla="*/ 439358 w 492047"/>
                  <a:gd name="connsiteY26" fmla="*/ 567250 h 851639"/>
                  <a:gd name="connsiteX27" fmla="*/ 439342 w 492047"/>
                  <a:gd name="connsiteY27" fmla="*/ 567299 h 851639"/>
                  <a:gd name="connsiteX28" fmla="*/ 440638 w 492047"/>
                  <a:gd name="connsiteY28" fmla="*/ 609708 h 851639"/>
                  <a:gd name="connsiteX29" fmla="*/ 429622 w 492047"/>
                  <a:gd name="connsiteY29" fmla="*/ 634454 h 851639"/>
                  <a:gd name="connsiteX30" fmla="*/ 411807 w 492047"/>
                  <a:gd name="connsiteY30" fmla="*/ 648719 h 851639"/>
                  <a:gd name="connsiteX31" fmla="*/ 411683 w 492047"/>
                  <a:gd name="connsiteY31" fmla="*/ 648819 h 851639"/>
                  <a:gd name="connsiteX32" fmla="*/ 389121 w 492047"/>
                  <a:gd name="connsiteY32" fmla="*/ 689117 h 851639"/>
                  <a:gd name="connsiteX33" fmla="*/ 365503 w 492047"/>
                  <a:gd name="connsiteY33" fmla="*/ 692092 h 851639"/>
                  <a:gd name="connsiteX34" fmla="*/ 351840 w 492047"/>
                  <a:gd name="connsiteY34" fmla="*/ 724344 h 851639"/>
                  <a:gd name="connsiteX35" fmla="*/ 323579 w 492047"/>
                  <a:gd name="connsiteY35" fmla="*/ 743130 h 851639"/>
                  <a:gd name="connsiteX36" fmla="*/ 307703 w 492047"/>
                  <a:gd name="connsiteY36" fmla="*/ 791767 h 851639"/>
                  <a:gd name="connsiteX37" fmla="*/ 253649 w 492047"/>
                  <a:gd name="connsiteY37" fmla="*/ 797656 h 851639"/>
                  <a:gd name="connsiteX38" fmla="*/ 215022 w 492047"/>
                  <a:gd name="connsiteY38" fmla="*/ 849542 h 851639"/>
                  <a:gd name="connsiteX39" fmla="*/ 158227 w 492047"/>
                  <a:gd name="connsiteY39" fmla="*/ 817871 h 851639"/>
                  <a:gd name="connsiteX40" fmla="*/ 73859 w 492047"/>
                  <a:gd name="connsiteY40" fmla="*/ 786579 h 851639"/>
                  <a:gd name="connsiteX41" fmla="*/ 36765 w 492047"/>
                  <a:gd name="connsiteY41" fmla="*/ 751757 h 851639"/>
                  <a:gd name="connsiteX42" fmla="*/ 44691 w 492047"/>
                  <a:gd name="connsiteY42" fmla="*/ 704753 h 851639"/>
                  <a:gd name="connsiteX43" fmla="*/ 27953 w 492047"/>
                  <a:gd name="connsiteY43" fmla="*/ 656529 h 851639"/>
                  <a:gd name="connsiteX44" fmla="*/ 58520 w 492047"/>
                  <a:gd name="connsiteY44" fmla="*/ 613666 h 851639"/>
                  <a:gd name="connsiteX45" fmla="*/ 58813 w 492047"/>
                  <a:gd name="connsiteY45" fmla="*/ 612536 h 851639"/>
                  <a:gd name="connsiteX46" fmla="*/ 72429 w 492047"/>
                  <a:gd name="connsiteY46" fmla="*/ 550983 h 851639"/>
                  <a:gd name="connsiteX47" fmla="*/ 103803 w 492047"/>
                  <a:gd name="connsiteY47" fmla="*/ 527356 h 851639"/>
                  <a:gd name="connsiteX48" fmla="*/ 109248 w 492047"/>
                  <a:gd name="connsiteY48" fmla="*/ 528850 h 851639"/>
                  <a:gd name="connsiteX49" fmla="*/ 112160 w 492047"/>
                  <a:gd name="connsiteY49" fmla="*/ 504608 h 851639"/>
                  <a:gd name="connsiteX50" fmla="*/ 125572 w 492047"/>
                  <a:gd name="connsiteY50" fmla="*/ 484071 h 851639"/>
                  <a:gd name="connsiteX51" fmla="*/ 117646 w 492047"/>
                  <a:gd name="connsiteY51" fmla="*/ 437067 h 851639"/>
                  <a:gd name="connsiteX52" fmla="*/ 122322 w 492047"/>
                  <a:gd name="connsiteY52" fmla="*/ 428068 h 851639"/>
                  <a:gd name="connsiteX53" fmla="*/ 117646 w 492047"/>
                  <a:gd name="connsiteY53" fmla="*/ 419069 h 851639"/>
                  <a:gd name="connsiteX54" fmla="*/ 125572 w 492047"/>
                  <a:gd name="connsiteY54" fmla="*/ 372065 h 851639"/>
                  <a:gd name="connsiteX55" fmla="*/ 108834 w 492047"/>
                  <a:gd name="connsiteY55" fmla="*/ 323841 h 851639"/>
                  <a:gd name="connsiteX56" fmla="*/ 111618 w 492047"/>
                  <a:gd name="connsiteY56" fmla="*/ 315769 h 851639"/>
                  <a:gd name="connsiteX57" fmla="*/ 110979 w 492047"/>
                  <a:gd name="connsiteY57" fmla="*/ 314742 h 851639"/>
                  <a:gd name="connsiteX58" fmla="*/ 110964 w 492047"/>
                  <a:gd name="connsiteY58" fmla="*/ 314719 h 851639"/>
                  <a:gd name="connsiteX59" fmla="*/ 44725 w 492047"/>
                  <a:gd name="connsiteY59" fmla="*/ 300656 h 851639"/>
                  <a:gd name="connsiteX60" fmla="*/ 31109 w 492047"/>
                  <a:gd name="connsiteY60" fmla="*/ 239104 h 851639"/>
                  <a:gd name="connsiteX61" fmla="*/ 30816 w 492047"/>
                  <a:gd name="connsiteY61" fmla="*/ 237974 h 851639"/>
                  <a:gd name="connsiteX62" fmla="*/ 249 w 492047"/>
                  <a:gd name="connsiteY62" fmla="*/ 195110 h 851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492047" h="851639">
                    <a:moveTo>
                      <a:pt x="249" y="195110"/>
                    </a:moveTo>
                    <a:cubicBezTo>
                      <a:pt x="-1394" y="175704"/>
                      <a:pt x="5181" y="156758"/>
                      <a:pt x="16987" y="146886"/>
                    </a:cubicBezTo>
                    <a:cubicBezTo>
                      <a:pt x="8666" y="134300"/>
                      <a:pt x="5655" y="116435"/>
                      <a:pt x="9061" y="99882"/>
                    </a:cubicBezTo>
                    <a:cubicBezTo>
                      <a:pt x="13763" y="77003"/>
                      <a:pt x="29449" y="62281"/>
                      <a:pt x="46155" y="65060"/>
                    </a:cubicBezTo>
                    <a:cubicBezTo>
                      <a:pt x="63161" y="22774"/>
                      <a:pt x="101220" y="8662"/>
                      <a:pt x="130523" y="33768"/>
                    </a:cubicBezTo>
                    <a:cubicBezTo>
                      <a:pt x="142938" y="7318"/>
                      <a:pt x="165602" y="-5318"/>
                      <a:pt x="187318" y="2097"/>
                    </a:cubicBezTo>
                    <a:cubicBezTo>
                      <a:pt x="205747" y="8390"/>
                      <a:pt x="220453" y="28143"/>
                      <a:pt x="225946" y="53983"/>
                    </a:cubicBezTo>
                    <a:cubicBezTo>
                      <a:pt x="242928" y="38940"/>
                      <a:pt x="264834" y="41323"/>
                      <a:pt x="279999" y="59872"/>
                    </a:cubicBezTo>
                    <a:cubicBezTo>
                      <a:pt x="289980" y="72079"/>
                      <a:pt x="295772" y="89811"/>
                      <a:pt x="295875" y="108509"/>
                    </a:cubicBezTo>
                    <a:cubicBezTo>
                      <a:pt x="317402" y="112880"/>
                      <a:pt x="334929" y="135314"/>
                      <a:pt x="340224" y="165270"/>
                    </a:cubicBezTo>
                    <a:lnTo>
                      <a:pt x="340398" y="177178"/>
                    </a:lnTo>
                    <a:lnTo>
                      <a:pt x="344214" y="181338"/>
                    </a:lnTo>
                    <a:lnTo>
                      <a:pt x="344630" y="181791"/>
                    </a:lnTo>
                    <a:cubicBezTo>
                      <a:pt x="355551" y="163530"/>
                      <a:pt x="373617" y="157534"/>
                      <a:pt x="389121" y="167019"/>
                    </a:cubicBezTo>
                    <a:cubicBezTo>
                      <a:pt x="400936" y="174244"/>
                      <a:pt x="409407" y="189370"/>
                      <a:pt x="411683" y="207317"/>
                    </a:cubicBezTo>
                    <a:lnTo>
                      <a:pt x="411807" y="207417"/>
                    </a:lnTo>
                    <a:lnTo>
                      <a:pt x="429622" y="221683"/>
                    </a:lnTo>
                    <a:cubicBezTo>
                      <a:pt x="434600" y="228407"/>
                      <a:pt x="438425" y="236861"/>
                      <a:pt x="440638" y="246428"/>
                    </a:cubicBezTo>
                    <a:cubicBezTo>
                      <a:pt x="443854" y="260317"/>
                      <a:pt x="443396" y="275402"/>
                      <a:pt x="439342" y="288838"/>
                    </a:cubicBezTo>
                    <a:lnTo>
                      <a:pt x="442848" y="299703"/>
                    </a:lnTo>
                    <a:lnTo>
                      <a:pt x="456455" y="307038"/>
                    </a:lnTo>
                    <a:cubicBezTo>
                      <a:pt x="467482" y="321923"/>
                      <a:pt x="468899" y="343426"/>
                      <a:pt x="459956" y="360096"/>
                    </a:cubicBezTo>
                    <a:cubicBezTo>
                      <a:pt x="475317" y="365487"/>
                      <a:pt x="487059" y="379923"/>
                      <a:pt x="490800" y="398012"/>
                    </a:cubicBezTo>
                    <a:cubicBezTo>
                      <a:pt x="495208" y="419328"/>
                      <a:pt x="487697" y="441575"/>
                      <a:pt x="471973" y="453762"/>
                    </a:cubicBezTo>
                    <a:cubicBezTo>
                      <a:pt x="486897" y="482525"/>
                      <a:pt x="478509" y="519882"/>
                      <a:pt x="453371" y="536576"/>
                    </a:cubicBezTo>
                    <a:cubicBezTo>
                      <a:pt x="454197" y="544775"/>
                      <a:pt x="452422" y="552724"/>
                      <a:pt x="448741" y="559200"/>
                    </a:cubicBezTo>
                    <a:lnTo>
                      <a:pt x="439358" y="567250"/>
                    </a:lnTo>
                    <a:lnTo>
                      <a:pt x="439342" y="567299"/>
                    </a:lnTo>
                    <a:cubicBezTo>
                      <a:pt x="443396" y="580734"/>
                      <a:pt x="443854" y="595819"/>
                      <a:pt x="440638" y="609708"/>
                    </a:cubicBezTo>
                    <a:cubicBezTo>
                      <a:pt x="438425" y="619276"/>
                      <a:pt x="434600" y="627730"/>
                      <a:pt x="429622" y="634454"/>
                    </a:cubicBezTo>
                    <a:lnTo>
                      <a:pt x="411807" y="648719"/>
                    </a:lnTo>
                    <a:lnTo>
                      <a:pt x="411683" y="648819"/>
                    </a:lnTo>
                    <a:cubicBezTo>
                      <a:pt x="409407" y="666766"/>
                      <a:pt x="400935" y="681892"/>
                      <a:pt x="389121" y="689117"/>
                    </a:cubicBezTo>
                    <a:lnTo>
                      <a:pt x="365503" y="692092"/>
                    </a:lnTo>
                    <a:lnTo>
                      <a:pt x="351840" y="724344"/>
                    </a:lnTo>
                    <a:cubicBezTo>
                      <a:pt x="344106" y="734243"/>
                      <a:pt x="334342" y="740944"/>
                      <a:pt x="323579" y="743130"/>
                    </a:cubicBezTo>
                    <a:cubicBezTo>
                      <a:pt x="323476" y="761828"/>
                      <a:pt x="317684" y="779560"/>
                      <a:pt x="307703" y="791767"/>
                    </a:cubicBezTo>
                    <a:cubicBezTo>
                      <a:pt x="292538" y="810316"/>
                      <a:pt x="270632" y="812699"/>
                      <a:pt x="253649" y="797656"/>
                    </a:cubicBezTo>
                    <a:cubicBezTo>
                      <a:pt x="248157" y="823496"/>
                      <a:pt x="233451" y="843249"/>
                      <a:pt x="215022" y="849542"/>
                    </a:cubicBezTo>
                    <a:cubicBezTo>
                      <a:pt x="193306" y="856957"/>
                      <a:pt x="170641" y="844321"/>
                      <a:pt x="158227" y="817871"/>
                    </a:cubicBezTo>
                    <a:cubicBezTo>
                      <a:pt x="128924" y="842977"/>
                      <a:pt x="90865" y="828865"/>
                      <a:pt x="73859" y="786579"/>
                    </a:cubicBezTo>
                    <a:cubicBezTo>
                      <a:pt x="57153" y="789358"/>
                      <a:pt x="41467" y="774636"/>
                      <a:pt x="36765" y="751757"/>
                    </a:cubicBezTo>
                    <a:cubicBezTo>
                      <a:pt x="33359" y="735204"/>
                      <a:pt x="36370" y="717339"/>
                      <a:pt x="44691" y="704753"/>
                    </a:cubicBezTo>
                    <a:cubicBezTo>
                      <a:pt x="32885" y="694881"/>
                      <a:pt x="26310" y="675936"/>
                      <a:pt x="27953" y="656529"/>
                    </a:cubicBezTo>
                    <a:cubicBezTo>
                      <a:pt x="29882" y="633807"/>
                      <a:pt x="42573" y="616008"/>
                      <a:pt x="58520" y="613666"/>
                    </a:cubicBezTo>
                    <a:cubicBezTo>
                      <a:pt x="58615" y="613286"/>
                      <a:pt x="58718" y="612915"/>
                      <a:pt x="58813" y="612536"/>
                    </a:cubicBezTo>
                    <a:cubicBezTo>
                      <a:pt x="56671" y="590160"/>
                      <a:pt x="61666" y="567594"/>
                      <a:pt x="72429" y="550983"/>
                    </a:cubicBezTo>
                    <a:cubicBezTo>
                      <a:pt x="80932" y="537865"/>
                      <a:pt x="92076" y="529844"/>
                      <a:pt x="103803" y="527356"/>
                    </a:cubicBezTo>
                    <a:lnTo>
                      <a:pt x="109248" y="528850"/>
                    </a:lnTo>
                    <a:lnTo>
                      <a:pt x="112160" y="504608"/>
                    </a:lnTo>
                    <a:cubicBezTo>
                      <a:pt x="115074" y="496212"/>
                      <a:pt x="119669" y="489007"/>
                      <a:pt x="125572" y="484071"/>
                    </a:cubicBezTo>
                    <a:cubicBezTo>
                      <a:pt x="117251" y="471485"/>
                      <a:pt x="114240" y="453621"/>
                      <a:pt x="117646" y="437067"/>
                    </a:cubicBezTo>
                    <a:lnTo>
                      <a:pt x="122322" y="428068"/>
                    </a:lnTo>
                    <a:lnTo>
                      <a:pt x="117646" y="419069"/>
                    </a:lnTo>
                    <a:cubicBezTo>
                      <a:pt x="114240" y="402516"/>
                      <a:pt x="117251" y="384651"/>
                      <a:pt x="125572" y="372065"/>
                    </a:cubicBezTo>
                    <a:cubicBezTo>
                      <a:pt x="113766" y="362193"/>
                      <a:pt x="107191" y="343248"/>
                      <a:pt x="108834" y="323841"/>
                    </a:cubicBezTo>
                    <a:lnTo>
                      <a:pt x="111618" y="315769"/>
                    </a:lnTo>
                    <a:lnTo>
                      <a:pt x="110979" y="314742"/>
                    </a:lnTo>
                    <a:lnTo>
                      <a:pt x="110964" y="314719"/>
                    </a:lnTo>
                    <a:cubicBezTo>
                      <a:pt x="89303" y="332740"/>
                      <a:pt x="61731" y="326892"/>
                      <a:pt x="44725" y="300656"/>
                    </a:cubicBezTo>
                    <a:cubicBezTo>
                      <a:pt x="33962" y="284045"/>
                      <a:pt x="28967" y="261480"/>
                      <a:pt x="31109" y="239104"/>
                    </a:cubicBezTo>
                    <a:cubicBezTo>
                      <a:pt x="31014" y="238724"/>
                      <a:pt x="30911" y="238353"/>
                      <a:pt x="30816" y="237974"/>
                    </a:cubicBezTo>
                    <a:cubicBezTo>
                      <a:pt x="14869" y="235631"/>
                      <a:pt x="2178" y="217833"/>
                      <a:pt x="249" y="19511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703" name="グループ化 1702"/>
              <p:cNvGrpSpPr/>
              <p:nvPr/>
            </p:nvGrpSpPr>
            <p:grpSpPr>
              <a:xfrm rot="20700000">
                <a:off x="5416325" y="1411747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704" name="円/楕円 76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5" name="円/楕円 76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06" name="グループ化 1705"/>
              <p:cNvGrpSpPr/>
              <p:nvPr/>
            </p:nvGrpSpPr>
            <p:grpSpPr>
              <a:xfrm rot="900000" flipH="1">
                <a:off x="6101854" y="1411748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707" name="円/楕円 75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8" name="円/楕円 75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709" name="五角形 16"/>
              <p:cNvSpPr/>
              <p:nvPr/>
            </p:nvSpPr>
            <p:spPr>
              <a:xfrm rot="10800000">
                <a:off x="5472209" y="1272225"/>
                <a:ext cx="731053" cy="69234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0" name="円/楕円 731"/>
              <p:cNvSpPr/>
              <p:nvPr/>
            </p:nvSpPr>
            <p:spPr>
              <a:xfrm>
                <a:off x="5618170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1" name="円/楕円 732"/>
              <p:cNvSpPr/>
              <p:nvPr/>
            </p:nvSpPr>
            <p:spPr>
              <a:xfrm>
                <a:off x="5652150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4" name="円/楕円 735"/>
              <p:cNvSpPr/>
              <p:nvPr/>
            </p:nvSpPr>
            <p:spPr>
              <a:xfrm>
                <a:off x="5899493" y="1443416"/>
                <a:ext cx="149366" cy="174809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5" name="円/楕円 736"/>
              <p:cNvSpPr/>
              <p:nvPr/>
            </p:nvSpPr>
            <p:spPr>
              <a:xfrm>
                <a:off x="5933473" y="1497689"/>
                <a:ext cx="81405" cy="81405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8" name="円/楕円 739"/>
              <p:cNvSpPr/>
              <p:nvPr/>
            </p:nvSpPr>
            <p:spPr>
              <a:xfrm>
                <a:off x="5750053" y="1628882"/>
                <a:ext cx="167684" cy="104544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9" name="フリーフォーム 1718"/>
              <p:cNvSpPr/>
              <p:nvPr/>
            </p:nvSpPr>
            <p:spPr>
              <a:xfrm>
                <a:off x="5626347" y="1762317"/>
                <a:ext cx="402188" cy="124304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77301" y="18179"/>
                    </a:lnTo>
                    <a:cubicBezTo>
                      <a:pt x="141314" y="27623"/>
                      <a:pt x="211693" y="32845"/>
                      <a:pt x="285568" y="32845"/>
                    </a:cubicBezTo>
                    <a:cubicBezTo>
                      <a:pt x="359444" y="32845"/>
                      <a:pt x="429822" y="27623"/>
                      <a:pt x="493835" y="18179"/>
                    </a:cubicBez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6" name="フリーフォーム 1725"/>
              <p:cNvSpPr/>
              <p:nvPr/>
            </p:nvSpPr>
            <p:spPr bwMode="auto">
              <a:xfrm rot="10800000" flipH="1">
                <a:off x="5412113" y="999272"/>
                <a:ext cx="900784" cy="507869"/>
              </a:xfrm>
              <a:custGeom>
                <a:avLst/>
                <a:gdLst>
                  <a:gd name="connsiteX0" fmla="*/ 422415 w 900784"/>
                  <a:gd name="connsiteY0" fmla="*/ 507667 h 507869"/>
                  <a:gd name="connsiteX1" fmla="*/ 446367 w 900784"/>
                  <a:gd name="connsiteY1" fmla="*/ 505726 h 507869"/>
                  <a:gd name="connsiteX2" fmla="*/ 503163 w 900784"/>
                  <a:gd name="connsiteY2" fmla="*/ 452695 h 507869"/>
                  <a:gd name="connsiteX3" fmla="*/ 582641 w 900784"/>
                  <a:gd name="connsiteY3" fmla="*/ 446677 h 507869"/>
                  <a:gd name="connsiteX4" fmla="*/ 592141 w 900784"/>
                  <a:gd name="connsiteY4" fmla="*/ 434265 h 507869"/>
                  <a:gd name="connsiteX5" fmla="*/ 592878 w 900784"/>
                  <a:gd name="connsiteY5" fmla="*/ 434788 h 507869"/>
                  <a:gd name="connsiteX6" fmla="*/ 620040 w 900784"/>
                  <a:gd name="connsiteY6" fmla="*/ 438140 h 507869"/>
                  <a:gd name="connsiteX7" fmla="*/ 669145 w 900784"/>
                  <a:gd name="connsiteY7" fmla="*/ 392356 h 507869"/>
                  <a:gd name="connsiteX8" fmla="*/ 669906 w 900784"/>
                  <a:gd name="connsiteY8" fmla="*/ 392452 h 507869"/>
                  <a:gd name="connsiteX9" fmla="*/ 695395 w 900784"/>
                  <a:gd name="connsiteY9" fmla="*/ 395650 h 507869"/>
                  <a:gd name="connsiteX10" fmla="*/ 719856 w 900784"/>
                  <a:gd name="connsiteY10" fmla="*/ 385281 h 507869"/>
                  <a:gd name="connsiteX11" fmla="*/ 734888 w 900784"/>
                  <a:gd name="connsiteY11" fmla="*/ 366257 h 507869"/>
                  <a:gd name="connsiteX12" fmla="*/ 739271 w 900784"/>
                  <a:gd name="connsiteY12" fmla="*/ 343082 h 507869"/>
                  <a:gd name="connsiteX13" fmla="*/ 739370 w 900784"/>
                  <a:gd name="connsiteY13" fmla="*/ 342555 h 507869"/>
                  <a:gd name="connsiteX14" fmla="*/ 810979 w 900784"/>
                  <a:gd name="connsiteY14" fmla="*/ 308972 h 507869"/>
                  <a:gd name="connsiteX15" fmla="*/ 816945 w 900784"/>
                  <a:gd name="connsiteY15" fmla="*/ 280567 h 507869"/>
                  <a:gd name="connsiteX16" fmla="*/ 816951 w 900784"/>
                  <a:gd name="connsiteY16" fmla="*/ 280535 h 507869"/>
                  <a:gd name="connsiteX17" fmla="*/ 894112 w 900784"/>
                  <a:gd name="connsiteY17" fmla="*/ 219391 h 507869"/>
                  <a:gd name="connsiteX18" fmla="*/ 879996 w 900784"/>
                  <a:gd name="connsiteY18" fmla="*/ 154899 h 507869"/>
                  <a:gd name="connsiteX19" fmla="*/ 879790 w 900784"/>
                  <a:gd name="connsiteY19" fmla="*/ 153684 h 507869"/>
                  <a:gd name="connsiteX20" fmla="*/ 896809 w 900784"/>
                  <a:gd name="connsiteY20" fmla="*/ 93273 h 507869"/>
                  <a:gd name="connsiteX21" fmla="*/ 850853 w 900784"/>
                  <a:gd name="connsiteY21" fmla="*/ 62893 h 507869"/>
                  <a:gd name="connsiteX22" fmla="*/ 836926 w 900784"/>
                  <a:gd name="connsiteY22" fmla="*/ 15462 h 507869"/>
                  <a:gd name="connsiteX23" fmla="*/ 771896 w 900784"/>
                  <a:gd name="connsiteY23" fmla="*/ 11912 h 507869"/>
                  <a:gd name="connsiteX24" fmla="*/ 648474 w 900784"/>
                  <a:gd name="connsiteY24" fmla="*/ 46241 h 507869"/>
                  <a:gd name="connsiteX25" fmla="*/ 559968 w 900784"/>
                  <a:gd name="connsiteY25" fmla="*/ 59963 h 507869"/>
                  <a:gd name="connsiteX26" fmla="*/ 537295 w 900784"/>
                  <a:gd name="connsiteY26" fmla="*/ 134287 h 507869"/>
                  <a:gd name="connsiteX27" fmla="*/ 497080 w 900784"/>
                  <a:gd name="connsiteY27" fmla="*/ 146113 h 507869"/>
                  <a:gd name="connsiteX28" fmla="*/ 496230 w 900784"/>
                  <a:gd name="connsiteY28" fmla="*/ 147213 h 507869"/>
                  <a:gd name="connsiteX29" fmla="*/ 470559 w 900784"/>
                  <a:gd name="connsiteY29" fmla="*/ 144048 h 507869"/>
                  <a:gd name="connsiteX30" fmla="*/ 448029 w 900784"/>
                  <a:gd name="connsiteY30" fmla="*/ 153008 h 507869"/>
                  <a:gd name="connsiteX31" fmla="*/ 432646 w 900784"/>
                  <a:gd name="connsiteY31" fmla="*/ 170886 h 507869"/>
                  <a:gd name="connsiteX32" fmla="*/ 432296 w 900784"/>
                  <a:gd name="connsiteY32" fmla="*/ 171292 h 507869"/>
                  <a:gd name="connsiteX33" fmla="*/ 413931 w 900784"/>
                  <a:gd name="connsiteY33" fmla="*/ 158894 h 507869"/>
                  <a:gd name="connsiteX34" fmla="*/ 413503 w 900784"/>
                  <a:gd name="connsiteY34" fmla="*/ 158789 h 507869"/>
                  <a:gd name="connsiteX35" fmla="*/ 403705 w 900784"/>
                  <a:gd name="connsiteY35" fmla="*/ 146113 h 507869"/>
                  <a:gd name="connsiteX36" fmla="*/ 363489 w 900784"/>
                  <a:gd name="connsiteY36" fmla="*/ 134287 h 507869"/>
                  <a:gd name="connsiteX37" fmla="*/ 340817 w 900784"/>
                  <a:gd name="connsiteY37" fmla="*/ 59963 h 507869"/>
                  <a:gd name="connsiteX38" fmla="*/ 252311 w 900784"/>
                  <a:gd name="connsiteY38" fmla="*/ 46241 h 507869"/>
                  <a:gd name="connsiteX39" fmla="*/ 128888 w 900784"/>
                  <a:gd name="connsiteY39" fmla="*/ 11912 h 507869"/>
                  <a:gd name="connsiteX40" fmla="*/ 63858 w 900784"/>
                  <a:gd name="connsiteY40" fmla="*/ 15462 h 507869"/>
                  <a:gd name="connsiteX41" fmla="*/ 49931 w 900784"/>
                  <a:gd name="connsiteY41" fmla="*/ 62893 h 507869"/>
                  <a:gd name="connsiteX42" fmla="*/ 3975 w 900784"/>
                  <a:gd name="connsiteY42" fmla="*/ 93273 h 507869"/>
                  <a:gd name="connsiteX43" fmla="*/ 20994 w 900784"/>
                  <a:gd name="connsiteY43" fmla="*/ 153684 h 507869"/>
                  <a:gd name="connsiteX44" fmla="*/ 20788 w 900784"/>
                  <a:gd name="connsiteY44" fmla="*/ 154899 h 507869"/>
                  <a:gd name="connsiteX45" fmla="*/ 6672 w 900784"/>
                  <a:gd name="connsiteY45" fmla="*/ 219391 h 507869"/>
                  <a:gd name="connsiteX46" fmla="*/ 83833 w 900784"/>
                  <a:gd name="connsiteY46" fmla="*/ 280535 h 507869"/>
                  <a:gd name="connsiteX47" fmla="*/ 83839 w 900784"/>
                  <a:gd name="connsiteY47" fmla="*/ 280567 h 507869"/>
                  <a:gd name="connsiteX48" fmla="*/ 89805 w 900784"/>
                  <a:gd name="connsiteY48" fmla="*/ 308972 h 507869"/>
                  <a:gd name="connsiteX49" fmla="*/ 161414 w 900784"/>
                  <a:gd name="connsiteY49" fmla="*/ 342555 h 507869"/>
                  <a:gd name="connsiteX50" fmla="*/ 161513 w 900784"/>
                  <a:gd name="connsiteY50" fmla="*/ 343082 h 507869"/>
                  <a:gd name="connsiteX51" fmla="*/ 165896 w 900784"/>
                  <a:gd name="connsiteY51" fmla="*/ 366257 h 507869"/>
                  <a:gd name="connsiteX52" fmla="*/ 180929 w 900784"/>
                  <a:gd name="connsiteY52" fmla="*/ 385281 h 507869"/>
                  <a:gd name="connsiteX53" fmla="*/ 183781 w 900784"/>
                  <a:gd name="connsiteY53" fmla="*/ 386490 h 507869"/>
                  <a:gd name="connsiteX54" fmla="*/ 184264 w 900784"/>
                  <a:gd name="connsiteY54" fmla="*/ 405785 h 507869"/>
                  <a:gd name="connsiteX55" fmla="*/ 238806 w 900784"/>
                  <a:gd name="connsiteY55" fmla="*/ 441375 h 507869"/>
                  <a:gd name="connsiteX56" fmla="*/ 362857 w 900784"/>
                  <a:gd name="connsiteY56" fmla="*/ 473356 h 507869"/>
                  <a:gd name="connsiteX57" fmla="*/ 422415 w 900784"/>
                  <a:gd name="connsiteY57" fmla="*/ 507667 h 507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900784" h="507869">
                    <a:moveTo>
                      <a:pt x="422415" y="507667"/>
                    </a:moveTo>
                    <a:cubicBezTo>
                      <a:pt x="430314" y="508234"/>
                      <a:pt x="438384" y="507620"/>
                      <a:pt x="446367" y="505726"/>
                    </a:cubicBezTo>
                    <a:cubicBezTo>
                      <a:pt x="473464" y="499294"/>
                      <a:pt x="495088" y="479105"/>
                      <a:pt x="503163" y="452695"/>
                    </a:cubicBezTo>
                    <a:cubicBezTo>
                      <a:pt x="528134" y="468071"/>
                      <a:pt x="560343" y="465635"/>
                      <a:pt x="582641" y="446677"/>
                    </a:cubicBezTo>
                    <a:lnTo>
                      <a:pt x="592141" y="434265"/>
                    </a:lnTo>
                    <a:lnTo>
                      <a:pt x="592878" y="434788"/>
                    </a:lnTo>
                    <a:cubicBezTo>
                      <a:pt x="601358" y="438068"/>
                      <a:pt x="610672" y="439286"/>
                      <a:pt x="620040" y="438140"/>
                    </a:cubicBezTo>
                    <a:cubicBezTo>
                      <a:pt x="644630" y="435137"/>
                      <a:pt x="664570" y="416548"/>
                      <a:pt x="669145" y="392356"/>
                    </a:cubicBezTo>
                    <a:lnTo>
                      <a:pt x="669906" y="392452"/>
                    </a:lnTo>
                    <a:lnTo>
                      <a:pt x="695395" y="395650"/>
                    </a:lnTo>
                    <a:cubicBezTo>
                      <a:pt x="704158" y="394427"/>
                      <a:pt x="712623" y="390927"/>
                      <a:pt x="719856" y="385281"/>
                    </a:cubicBezTo>
                    <a:cubicBezTo>
                      <a:pt x="726428" y="380153"/>
                      <a:pt x="731537" y="373595"/>
                      <a:pt x="734888" y="366257"/>
                    </a:cubicBezTo>
                    <a:lnTo>
                      <a:pt x="739271" y="343082"/>
                    </a:lnTo>
                    <a:lnTo>
                      <a:pt x="739370" y="342555"/>
                    </a:lnTo>
                    <a:cubicBezTo>
                      <a:pt x="769334" y="350149"/>
                      <a:pt x="798700" y="334562"/>
                      <a:pt x="810979" y="308972"/>
                    </a:cubicBezTo>
                    <a:lnTo>
                      <a:pt x="816945" y="280567"/>
                    </a:lnTo>
                    <a:lnTo>
                      <a:pt x="816951" y="280535"/>
                    </a:lnTo>
                    <a:cubicBezTo>
                      <a:pt x="853743" y="280562"/>
                      <a:pt x="885864" y="255115"/>
                      <a:pt x="894112" y="219391"/>
                    </a:cubicBezTo>
                    <a:cubicBezTo>
                      <a:pt x="899329" y="196775"/>
                      <a:pt x="894157" y="173130"/>
                      <a:pt x="879996" y="154899"/>
                    </a:cubicBezTo>
                    <a:cubicBezTo>
                      <a:pt x="879922" y="154494"/>
                      <a:pt x="879864" y="154090"/>
                      <a:pt x="879790" y="153684"/>
                    </a:cubicBezTo>
                    <a:cubicBezTo>
                      <a:pt x="898900" y="139887"/>
                      <a:pt x="905966" y="114802"/>
                      <a:pt x="896809" y="93273"/>
                    </a:cubicBezTo>
                    <a:cubicBezTo>
                      <a:pt x="888985" y="74887"/>
                      <a:pt x="870932" y="62952"/>
                      <a:pt x="850853" y="62893"/>
                    </a:cubicBezTo>
                    <a:cubicBezTo>
                      <a:pt x="855017" y="45636"/>
                      <a:pt x="849722" y="27610"/>
                      <a:pt x="836926" y="15462"/>
                    </a:cubicBezTo>
                    <a:cubicBezTo>
                      <a:pt x="819246" y="-1331"/>
                      <a:pt x="791748" y="-2830"/>
                      <a:pt x="771896" y="11912"/>
                    </a:cubicBezTo>
                    <a:cubicBezTo>
                      <a:pt x="728631" y="-13013"/>
                      <a:pt x="672957" y="2476"/>
                      <a:pt x="648474" y="46241"/>
                    </a:cubicBezTo>
                    <a:cubicBezTo>
                      <a:pt x="619148" y="31956"/>
                      <a:pt x="583831" y="37435"/>
                      <a:pt x="559968" y="59963"/>
                    </a:cubicBezTo>
                    <a:cubicBezTo>
                      <a:pt x="539717" y="79081"/>
                      <a:pt x="531084" y="107377"/>
                      <a:pt x="537295" y="134287"/>
                    </a:cubicBezTo>
                    <a:cubicBezTo>
                      <a:pt x="522639" y="133871"/>
                      <a:pt x="508642" y="138218"/>
                      <a:pt x="497080" y="146113"/>
                    </a:cubicBezTo>
                    <a:lnTo>
                      <a:pt x="496230" y="147213"/>
                    </a:lnTo>
                    <a:lnTo>
                      <a:pt x="470559" y="144048"/>
                    </a:lnTo>
                    <a:cubicBezTo>
                      <a:pt x="462303" y="145203"/>
                      <a:pt x="454599" y="148328"/>
                      <a:pt x="448029" y="153008"/>
                    </a:cubicBezTo>
                    <a:lnTo>
                      <a:pt x="432646" y="170886"/>
                    </a:lnTo>
                    <a:lnTo>
                      <a:pt x="432296" y="171292"/>
                    </a:lnTo>
                    <a:cubicBezTo>
                      <a:pt x="426758" y="165903"/>
                      <a:pt x="420527" y="161786"/>
                      <a:pt x="413931" y="158894"/>
                    </a:cubicBezTo>
                    <a:lnTo>
                      <a:pt x="413503" y="158789"/>
                    </a:lnTo>
                    <a:lnTo>
                      <a:pt x="403705" y="146113"/>
                    </a:lnTo>
                    <a:cubicBezTo>
                      <a:pt x="392143" y="138218"/>
                      <a:pt x="378146" y="133871"/>
                      <a:pt x="363489" y="134287"/>
                    </a:cubicBezTo>
                    <a:cubicBezTo>
                      <a:pt x="369700" y="107377"/>
                      <a:pt x="361068" y="79081"/>
                      <a:pt x="340817" y="59963"/>
                    </a:cubicBezTo>
                    <a:cubicBezTo>
                      <a:pt x="316953" y="37435"/>
                      <a:pt x="281636" y="31956"/>
                      <a:pt x="252311" y="46241"/>
                    </a:cubicBezTo>
                    <a:cubicBezTo>
                      <a:pt x="227827" y="2476"/>
                      <a:pt x="172153" y="-13013"/>
                      <a:pt x="128888" y="11912"/>
                    </a:cubicBezTo>
                    <a:cubicBezTo>
                      <a:pt x="109036" y="-2830"/>
                      <a:pt x="81538" y="-1331"/>
                      <a:pt x="63858" y="15462"/>
                    </a:cubicBezTo>
                    <a:cubicBezTo>
                      <a:pt x="51062" y="27610"/>
                      <a:pt x="45767" y="45636"/>
                      <a:pt x="49931" y="62893"/>
                    </a:cubicBezTo>
                    <a:cubicBezTo>
                      <a:pt x="29852" y="62952"/>
                      <a:pt x="11799" y="74887"/>
                      <a:pt x="3975" y="93273"/>
                    </a:cubicBezTo>
                    <a:cubicBezTo>
                      <a:pt x="-5182" y="114802"/>
                      <a:pt x="1884" y="139887"/>
                      <a:pt x="20994" y="153684"/>
                    </a:cubicBezTo>
                    <a:cubicBezTo>
                      <a:pt x="20920" y="154090"/>
                      <a:pt x="20862" y="154494"/>
                      <a:pt x="20788" y="154899"/>
                    </a:cubicBezTo>
                    <a:cubicBezTo>
                      <a:pt x="6627" y="173130"/>
                      <a:pt x="1455" y="196775"/>
                      <a:pt x="6672" y="219391"/>
                    </a:cubicBezTo>
                    <a:cubicBezTo>
                      <a:pt x="14920" y="255115"/>
                      <a:pt x="47041" y="280562"/>
                      <a:pt x="83833" y="280535"/>
                    </a:cubicBezTo>
                    <a:lnTo>
                      <a:pt x="83839" y="280567"/>
                    </a:lnTo>
                    <a:lnTo>
                      <a:pt x="89805" y="308972"/>
                    </a:lnTo>
                    <a:cubicBezTo>
                      <a:pt x="102084" y="334562"/>
                      <a:pt x="131450" y="350149"/>
                      <a:pt x="161414" y="342555"/>
                    </a:cubicBezTo>
                    <a:lnTo>
                      <a:pt x="161513" y="343082"/>
                    </a:lnTo>
                    <a:lnTo>
                      <a:pt x="165896" y="366257"/>
                    </a:lnTo>
                    <a:cubicBezTo>
                      <a:pt x="169247" y="373595"/>
                      <a:pt x="174357" y="380153"/>
                      <a:pt x="180929" y="385281"/>
                    </a:cubicBezTo>
                    <a:lnTo>
                      <a:pt x="183781" y="386490"/>
                    </a:lnTo>
                    <a:lnTo>
                      <a:pt x="184264" y="405785"/>
                    </a:lnTo>
                    <a:cubicBezTo>
                      <a:pt x="191178" y="429169"/>
                      <a:pt x="214243" y="444215"/>
                      <a:pt x="238806" y="441375"/>
                    </a:cubicBezTo>
                    <a:cubicBezTo>
                      <a:pt x="263812" y="484593"/>
                      <a:pt x="319772" y="499016"/>
                      <a:pt x="362857" y="473356"/>
                    </a:cubicBezTo>
                    <a:cubicBezTo>
                      <a:pt x="376548" y="493631"/>
                      <a:pt x="398716" y="505964"/>
                      <a:pt x="422415" y="50766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1" name="フリーフォーム 1740"/>
              <p:cNvSpPr/>
              <p:nvPr/>
            </p:nvSpPr>
            <p:spPr bwMode="auto">
              <a:xfrm>
                <a:off x="5518559" y="1435884"/>
                <a:ext cx="624748" cy="208558"/>
              </a:xfrm>
              <a:custGeom>
                <a:avLst/>
                <a:gdLst>
                  <a:gd name="connsiteX0" fmla="*/ 526329 w 861262"/>
                  <a:gd name="connsiteY0" fmla="*/ 28060 h 270030"/>
                  <a:gd name="connsiteX1" fmla="*/ 490677 w 861262"/>
                  <a:gd name="connsiteY1" fmla="*/ 63712 h 270030"/>
                  <a:gd name="connsiteX2" fmla="*/ 490677 w 861262"/>
                  <a:gd name="connsiteY2" fmla="*/ 206318 h 270030"/>
                  <a:gd name="connsiteX3" fmla="*/ 526329 w 861262"/>
                  <a:gd name="connsiteY3" fmla="*/ 241970 h 270030"/>
                  <a:gd name="connsiteX4" fmla="*/ 794039 w 861262"/>
                  <a:gd name="connsiteY4" fmla="*/ 241970 h 270030"/>
                  <a:gd name="connsiteX5" fmla="*/ 829691 w 861262"/>
                  <a:gd name="connsiteY5" fmla="*/ 206318 h 270030"/>
                  <a:gd name="connsiteX6" fmla="*/ 829691 w 861262"/>
                  <a:gd name="connsiteY6" fmla="*/ 63712 h 270030"/>
                  <a:gd name="connsiteX7" fmla="*/ 794039 w 861262"/>
                  <a:gd name="connsiteY7" fmla="*/ 28060 h 270030"/>
                  <a:gd name="connsiteX8" fmla="*/ 67224 w 861262"/>
                  <a:gd name="connsiteY8" fmla="*/ 28060 h 270030"/>
                  <a:gd name="connsiteX9" fmla="*/ 31572 w 861262"/>
                  <a:gd name="connsiteY9" fmla="*/ 63712 h 270030"/>
                  <a:gd name="connsiteX10" fmla="*/ 31572 w 861262"/>
                  <a:gd name="connsiteY10" fmla="*/ 206318 h 270030"/>
                  <a:gd name="connsiteX11" fmla="*/ 67224 w 861262"/>
                  <a:gd name="connsiteY11" fmla="*/ 241970 h 270030"/>
                  <a:gd name="connsiteX12" fmla="*/ 334934 w 861262"/>
                  <a:gd name="connsiteY12" fmla="*/ 241970 h 270030"/>
                  <a:gd name="connsiteX13" fmla="*/ 370586 w 861262"/>
                  <a:gd name="connsiteY13" fmla="*/ 206318 h 270030"/>
                  <a:gd name="connsiteX14" fmla="*/ 370586 w 861262"/>
                  <a:gd name="connsiteY14" fmla="*/ 63712 h 270030"/>
                  <a:gd name="connsiteX15" fmla="*/ 334934 w 861262"/>
                  <a:gd name="connsiteY15" fmla="*/ 28060 h 270030"/>
                  <a:gd name="connsiteX16" fmla="*/ 45006 w 861262"/>
                  <a:gd name="connsiteY16" fmla="*/ 0 h 270030"/>
                  <a:gd name="connsiteX17" fmla="*/ 357151 w 861262"/>
                  <a:gd name="connsiteY17" fmla="*/ 0 h 270030"/>
                  <a:gd name="connsiteX18" fmla="*/ 402157 w 861262"/>
                  <a:gd name="connsiteY18" fmla="*/ 45006 h 270030"/>
                  <a:gd name="connsiteX19" fmla="*/ 402157 w 861262"/>
                  <a:gd name="connsiteY19" fmla="*/ 69920 h 270030"/>
                  <a:gd name="connsiteX20" fmla="*/ 430632 w 861262"/>
                  <a:gd name="connsiteY20" fmla="*/ 64171 h 270030"/>
                  <a:gd name="connsiteX21" fmla="*/ 459105 w 861262"/>
                  <a:gd name="connsiteY21" fmla="*/ 69919 h 270030"/>
                  <a:gd name="connsiteX22" fmla="*/ 459105 w 861262"/>
                  <a:gd name="connsiteY22" fmla="*/ 45006 h 270030"/>
                  <a:gd name="connsiteX23" fmla="*/ 504111 w 861262"/>
                  <a:gd name="connsiteY23" fmla="*/ 0 h 270030"/>
                  <a:gd name="connsiteX24" fmla="*/ 816256 w 861262"/>
                  <a:gd name="connsiteY24" fmla="*/ 0 h 270030"/>
                  <a:gd name="connsiteX25" fmla="*/ 861262 w 861262"/>
                  <a:gd name="connsiteY25" fmla="*/ 45006 h 270030"/>
                  <a:gd name="connsiteX26" fmla="*/ 861262 w 861262"/>
                  <a:gd name="connsiteY26" fmla="*/ 225024 h 270030"/>
                  <a:gd name="connsiteX27" fmla="*/ 816256 w 861262"/>
                  <a:gd name="connsiteY27" fmla="*/ 270030 h 270030"/>
                  <a:gd name="connsiteX28" fmla="*/ 504111 w 861262"/>
                  <a:gd name="connsiteY28" fmla="*/ 270030 h 270030"/>
                  <a:gd name="connsiteX29" fmla="*/ 459105 w 861262"/>
                  <a:gd name="connsiteY29" fmla="*/ 225024 h 270030"/>
                  <a:gd name="connsiteX30" fmla="*/ 459105 w 861262"/>
                  <a:gd name="connsiteY30" fmla="*/ 117379 h 270030"/>
                  <a:gd name="connsiteX31" fmla="*/ 430632 w 861262"/>
                  <a:gd name="connsiteY31" fmla="*/ 105585 h 270030"/>
                  <a:gd name="connsiteX32" fmla="*/ 402157 w 861262"/>
                  <a:gd name="connsiteY32" fmla="*/ 117380 h 270030"/>
                  <a:gd name="connsiteX33" fmla="*/ 402157 w 861262"/>
                  <a:gd name="connsiteY33" fmla="*/ 225024 h 270030"/>
                  <a:gd name="connsiteX34" fmla="*/ 357151 w 861262"/>
                  <a:gd name="connsiteY34" fmla="*/ 270030 h 270030"/>
                  <a:gd name="connsiteX35" fmla="*/ 45006 w 861262"/>
                  <a:gd name="connsiteY35" fmla="*/ 270030 h 270030"/>
                  <a:gd name="connsiteX36" fmla="*/ 0 w 861262"/>
                  <a:gd name="connsiteY36" fmla="*/ 225024 h 270030"/>
                  <a:gd name="connsiteX37" fmla="*/ 0 w 861262"/>
                  <a:gd name="connsiteY37" fmla="*/ 45006 h 270030"/>
                  <a:gd name="connsiteX38" fmla="*/ 45006 w 861262"/>
                  <a:gd name="connsiteY38" fmla="*/ 0 h 27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61262" h="270030">
                    <a:moveTo>
                      <a:pt x="526329" y="28060"/>
                    </a:moveTo>
                    <a:cubicBezTo>
                      <a:pt x="506639" y="28060"/>
                      <a:pt x="490677" y="44022"/>
                      <a:pt x="490677" y="63712"/>
                    </a:cubicBezTo>
                    <a:lnTo>
                      <a:pt x="490677" y="206318"/>
                    </a:lnTo>
                    <a:cubicBezTo>
                      <a:pt x="490677" y="226008"/>
                      <a:pt x="506639" y="241970"/>
                      <a:pt x="526329" y="241970"/>
                    </a:cubicBezTo>
                    <a:lnTo>
                      <a:pt x="794039" y="241970"/>
                    </a:lnTo>
                    <a:cubicBezTo>
                      <a:pt x="813729" y="241970"/>
                      <a:pt x="829691" y="226008"/>
                      <a:pt x="829691" y="206318"/>
                    </a:cubicBezTo>
                    <a:lnTo>
                      <a:pt x="829691" y="63712"/>
                    </a:lnTo>
                    <a:cubicBezTo>
                      <a:pt x="829691" y="44022"/>
                      <a:pt x="813729" y="28060"/>
                      <a:pt x="794039" y="28060"/>
                    </a:cubicBezTo>
                    <a:close/>
                    <a:moveTo>
                      <a:pt x="67224" y="28060"/>
                    </a:moveTo>
                    <a:cubicBezTo>
                      <a:pt x="47534" y="28060"/>
                      <a:pt x="31572" y="44022"/>
                      <a:pt x="31572" y="63712"/>
                    </a:cubicBezTo>
                    <a:lnTo>
                      <a:pt x="31572" y="206318"/>
                    </a:lnTo>
                    <a:cubicBezTo>
                      <a:pt x="31572" y="226008"/>
                      <a:pt x="47534" y="241970"/>
                      <a:pt x="67224" y="241970"/>
                    </a:cubicBezTo>
                    <a:lnTo>
                      <a:pt x="334934" y="241970"/>
                    </a:lnTo>
                    <a:cubicBezTo>
                      <a:pt x="354624" y="241970"/>
                      <a:pt x="370586" y="226008"/>
                      <a:pt x="370586" y="206318"/>
                    </a:cubicBezTo>
                    <a:lnTo>
                      <a:pt x="370586" y="63712"/>
                    </a:lnTo>
                    <a:cubicBezTo>
                      <a:pt x="370586" y="44022"/>
                      <a:pt x="354624" y="28060"/>
                      <a:pt x="334934" y="28060"/>
                    </a:cubicBezTo>
                    <a:close/>
                    <a:moveTo>
                      <a:pt x="45006" y="0"/>
                    </a:moveTo>
                    <a:lnTo>
                      <a:pt x="357151" y="0"/>
                    </a:lnTo>
                    <a:cubicBezTo>
                      <a:pt x="382007" y="0"/>
                      <a:pt x="402157" y="20150"/>
                      <a:pt x="402157" y="45006"/>
                    </a:cubicBezTo>
                    <a:lnTo>
                      <a:pt x="402157" y="69920"/>
                    </a:lnTo>
                    <a:lnTo>
                      <a:pt x="430632" y="64171"/>
                    </a:lnTo>
                    <a:lnTo>
                      <a:pt x="459105" y="69919"/>
                    </a:lnTo>
                    <a:lnTo>
                      <a:pt x="459105" y="45006"/>
                    </a:lnTo>
                    <a:cubicBezTo>
                      <a:pt x="459105" y="20150"/>
                      <a:pt x="479255" y="0"/>
                      <a:pt x="504111" y="0"/>
                    </a:cubicBezTo>
                    <a:lnTo>
                      <a:pt x="816256" y="0"/>
                    </a:lnTo>
                    <a:cubicBezTo>
                      <a:pt x="841112" y="0"/>
                      <a:pt x="861262" y="20150"/>
                      <a:pt x="861262" y="45006"/>
                    </a:cubicBezTo>
                    <a:lnTo>
                      <a:pt x="861262" y="225024"/>
                    </a:lnTo>
                    <a:cubicBezTo>
                      <a:pt x="861262" y="249880"/>
                      <a:pt x="841112" y="270030"/>
                      <a:pt x="816256" y="270030"/>
                    </a:cubicBezTo>
                    <a:lnTo>
                      <a:pt x="504111" y="270030"/>
                    </a:lnTo>
                    <a:cubicBezTo>
                      <a:pt x="479255" y="270030"/>
                      <a:pt x="459105" y="249880"/>
                      <a:pt x="459105" y="225024"/>
                    </a:cubicBezTo>
                    <a:lnTo>
                      <a:pt x="459105" y="117379"/>
                    </a:lnTo>
                    <a:lnTo>
                      <a:pt x="430632" y="105585"/>
                    </a:lnTo>
                    <a:lnTo>
                      <a:pt x="402157" y="117380"/>
                    </a:lnTo>
                    <a:lnTo>
                      <a:pt x="402157" y="225024"/>
                    </a:lnTo>
                    <a:cubicBezTo>
                      <a:pt x="402157" y="249880"/>
                      <a:pt x="382007" y="270030"/>
                      <a:pt x="357151" y="270030"/>
                    </a:cubicBezTo>
                    <a:lnTo>
                      <a:pt x="45006" y="270030"/>
                    </a:lnTo>
                    <a:cubicBezTo>
                      <a:pt x="20150" y="270030"/>
                      <a:pt x="0" y="249880"/>
                      <a:pt x="0" y="225024"/>
                    </a:cubicBezTo>
                    <a:lnTo>
                      <a:pt x="0" y="45006"/>
                    </a:lnTo>
                    <a:cubicBezTo>
                      <a:pt x="0" y="20150"/>
                      <a:pt x="20150" y="0"/>
                      <a:pt x="450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2" name="円/楕円 734"/>
              <p:cNvSpPr/>
              <p:nvPr/>
            </p:nvSpPr>
            <p:spPr>
              <a:xfrm>
                <a:off x="5583504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3" name="円/楕円 738"/>
              <p:cNvSpPr/>
              <p:nvPr/>
            </p:nvSpPr>
            <p:spPr>
              <a:xfrm>
                <a:off x="5864827" y="1386537"/>
                <a:ext cx="218696" cy="5149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9" name="楕円 1778"/>
              <p:cNvSpPr/>
              <p:nvPr/>
            </p:nvSpPr>
            <p:spPr bwMode="auto">
              <a:xfrm>
                <a:off x="5804064" y="239046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81" name="片側の 2 つの角を丸めた四角形 1780"/>
              <p:cNvSpPr/>
              <p:nvPr/>
            </p:nvSpPr>
            <p:spPr bwMode="auto">
              <a:xfrm>
                <a:off x="5969016" y="2280757"/>
                <a:ext cx="197166" cy="194206"/>
              </a:xfrm>
              <a:prstGeom prst="round2SameRect">
                <a:avLst>
                  <a:gd name="adj1" fmla="val 0"/>
                  <a:gd name="adj2" fmla="val 27784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82" name="楕円 1781"/>
              <p:cNvSpPr/>
              <p:nvPr/>
            </p:nvSpPr>
            <p:spPr bwMode="auto">
              <a:xfrm>
                <a:off x="5804064" y="2539055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49" name="グループ化 748"/>
            <p:cNvGrpSpPr/>
            <p:nvPr/>
          </p:nvGrpSpPr>
          <p:grpSpPr>
            <a:xfrm>
              <a:off x="5906474" y="1526919"/>
              <a:ext cx="551665" cy="973852"/>
              <a:chOff x="-68029" y="1572768"/>
              <a:chExt cx="760601" cy="1342686"/>
            </a:xfrm>
          </p:grpSpPr>
          <p:grpSp>
            <p:nvGrpSpPr>
              <p:cNvPr id="750" name="グループ化 749"/>
              <p:cNvGrpSpPr/>
              <p:nvPr/>
            </p:nvGrpSpPr>
            <p:grpSpPr>
              <a:xfrm>
                <a:off x="-68029" y="1572768"/>
                <a:ext cx="557493" cy="637630"/>
                <a:chOff x="6245895" y="1519108"/>
                <a:chExt cx="557493" cy="691290"/>
              </a:xfrm>
            </p:grpSpPr>
            <p:sp>
              <p:nvSpPr>
                <p:cNvPr id="752" name="角丸四角形 4"/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53" name="円/楕円 6"/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751" name="片側の 2 つの角を丸めた四角形 750"/>
              <p:cNvSpPr/>
              <p:nvPr/>
            </p:nvSpPr>
            <p:spPr>
              <a:xfrm rot="9943817">
                <a:off x="351469" y="2026925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4052274" y="839084"/>
            <a:ext cx="1422452" cy="1661687"/>
            <a:chOff x="4052274" y="839084"/>
            <a:chExt cx="1422452" cy="1661687"/>
          </a:xfrm>
        </p:grpSpPr>
        <p:grpSp>
          <p:nvGrpSpPr>
            <p:cNvPr id="1824" name="グループ化 1823"/>
            <p:cNvGrpSpPr/>
            <p:nvPr/>
          </p:nvGrpSpPr>
          <p:grpSpPr>
            <a:xfrm>
              <a:off x="4463484" y="839084"/>
              <a:ext cx="1011242" cy="1593990"/>
              <a:chOff x="4176752" y="1066129"/>
              <a:chExt cx="1011242" cy="1593990"/>
            </a:xfrm>
          </p:grpSpPr>
          <p:sp>
            <p:nvSpPr>
              <p:cNvPr id="1754" name="台形 1753"/>
              <p:cNvSpPr/>
              <p:nvPr/>
            </p:nvSpPr>
            <p:spPr>
              <a:xfrm>
                <a:off x="4176752" y="2144836"/>
                <a:ext cx="1011242" cy="515280"/>
              </a:xfrm>
              <a:prstGeom prst="trapezoid">
                <a:avLst>
                  <a:gd name="adj" fmla="val 23861"/>
                </a:avLst>
              </a:pr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5" name="台形 1754"/>
              <p:cNvSpPr/>
              <p:nvPr/>
            </p:nvSpPr>
            <p:spPr>
              <a:xfrm>
                <a:off x="4558950" y="1893080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6" name="台形 1755"/>
              <p:cNvSpPr/>
              <p:nvPr/>
            </p:nvSpPr>
            <p:spPr>
              <a:xfrm rot="10800000">
                <a:off x="4504173" y="2044165"/>
                <a:ext cx="356402" cy="615951"/>
              </a:xfrm>
              <a:prstGeom prst="trapezoid">
                <a:avLst>
                  <a:gd name="adj" fmla="val 37172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7" name="台形 1756"/>
              <p:cNvSpPr/>
              <p:nvPr/>
            </p:nvSpPr>
            <p:spPr>
              <a:xfrm rot="10800000" flipV="1">
                <a:off x="4609447" y="2116720"/>
                <a:ext cx="148236" cy="543396"/>
              </a:xfrm>
              <a:prstGeom prst="trapezoid">
                <a:avLst>
                  <a:gd name="adj" fmla="val 32110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8" name="フリーフォーム 1757"/>
              <p:cNvSpPr/>
              <p:nvPr/>
            </p:nvSpPr>
            <p:spPr>
              <a:xfrm>
                <a:off x="4289073" y="2044168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9" name="台形 1758"/>
              <p:cNvSpPr/>
              <p:nvPr/>
            </p:nvSpPr>
            <p:spPr>
              <a:xfrm rot="10800000">
                <a:off x="4609447" y="2016046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0" name="平行四辺形 1759"/>
              <p:cNvSpPr/>
              <p:nvPr/>
            </p:nvSpPr>
            <p:spPr>
              <a:xfrm>
                <a:off x="4502394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1" name="平行四辺形 1760"/>
              <p:cNvSpPr/>
              <p:nvPr/>
            </p:nvSpPr>
            <p:spPr>
              <a:xfrm flipH="1">
                <a:off x="4682374" y="2016049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2" name="平行四辺形 14"/>
              <p:cNvSpPr/>
              <p:nvPr/>
            </p:nvSpPr>
            <p:spPr>
              <a:xfrm flipH="1">
                <a:off x="4439289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3" name="平行四辺形 14"/>
              <p:cNvSpPr/>
              <p:nvPr/>
            </p:nvSpPr>
            <p:spPr>
              <a:xfrm>
                <a:off x="4652413" y="2044169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96" name="雲 1695"/>
              <p:cNvSpPr/>
              <p:nvPr/>
            </p:nvSpPr>
            <p:spPr bwMode="auto">
              <a:xfrm flipH="1">
                <a:off x="4706413" y="1238852"/>
                <a:ext cx="341389" cy="356301"/>
              </a:xfrm>
              <a:prstGeom prst="cloud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84" name="雲 583"/>
              <p:cNvSpPr/>
              <p:nvPr/>
            </p:nvSpPr>
            <p:spPr bwMode="auto">
              <a:xfrm>
                <a:off x="4333922" y="1238852"/>
                <a:ext cx="341389" cy="356301"/>
              </a:xfrm>
              <a:prstGeom prst="cloud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546" name="グループ化 1545"/>
              <p:cNvGrpSpPr/>
              <p:nvPr/>
            </p:nvGrpSpPr>
            <p:grpSpPr>
              <a:xfrm rot="20700000">
                <a:off x="4311214" y="1500880"/>
                <a:ext cx="140781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550" name="円/楕円 721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51" name="円/楕円 722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47" name="グループ化 1546"/>
              <p:cNvGrpSpPr/>
              <p:nvPr/>
            </p:nvGrpSpPr>
            <p:grpSpPr>
              <a:xfrm rot="900000" flipH="1">
                <a:off x="4924778" y="1500881"/>
                <a:ext cx="140781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548" name="円/楕円 719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9" name="円/楕円 720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534" name="円/楕円 705"/>
              <p:cNvSpPr/>
              <p:nvPr/>
            </p:nvSpPr>
            <p:spPr>
              <a:xfrm>
                <a:off x="4391503" y="1202752"/>
                <a:ext cx="593766" cy="76181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88" name="角丸四角形 1687"/>
              <p:cNvSpPr/>
              <p:nvPr/>
            </p:nvSpPr>
            <p:spPr bwMode="auto">
              <a:xfrm>
                <a:off x="4524565" y="1138543"/>
                <a:ext cx="337254" cy="130424"/>
              </a:xfrm>
              <a:prstGeom prst="round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89" name="台形 1688"/>
              <p:cNvSpPr/>
              <p:nvPr/>
            </p:nvSpPr>
            <p:spPr bwMode="auto">
              <a:xfrm flipH="1">
                <a:off x="4365860" y="1066129"/>
                <a:ext cx="654664" cy="115569"/>
              </a:xfrm>
              <a:prstGeom prst="trapezoid">
                <a:avLst>
                  <a:gd name="adj" fmla="val 252572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694" name="グループ化 1693"/>
              <p:cNvGrpSpPr/>
              <p:nvPr/>
            </p:nvGrpSpPr>
            <p:grpSpPr>
              <a:xfrm>
                <a:off x="4953259" y="1184138"/>
                <a:ext cx="68606" cy="165924"/>
                <a:chOff x="4002903" y="1088741"/>
                <a:chExt cx="195988" cy="540141"/>
              </a:xfrm>
            </p:grpSpPr>
            <p:sp>
              <p:nvSpPr>
                <p:cNvPr id="1690" name="正方形/長方形 1689"/>
                <p:cNvSpPr/>
                <p:nvPr/>
              </p:nvSpPr>
              <p:spPr bwMode="auto">
                <a:xfrm>
                  <a:off x="4078038" y="1088741"/>
                  <a:ext cx="45719" cy="337904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92" name="台形 1691"/>
                <p:cNvSpPr/>
                <p:nvPr/>
              </p:nvSpPr>
              <p:spPr bwMode="auto">
                <a:xfrm flipH="1">
                  <a:off x="4002903" y="1473035"/>
                  <a:ext cx="195988" cy="155847"/>
                </a:xfrm>
                <a:prstGeom prst="trapezoid">
                  <a:avLst>
                    <a:gd name="adj" fmla="val 45585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693" name="正方形/長方形 1692"/>
                <p:cNvSpPr/>
                <p:nvPr/>
              </p:nvSpPr>
              <p:spPr bwMode="auto">
                <a:xfrm>
                  <a:off x="4064180" y="1398416"/>
                  <a:ext cx="73434" cy="79224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788" name="フリーフォーム 1787"/>
              <p:cNvSpPr/>
              <p:nvPr/>
            </p:nvSpPr>
            <p:spPr bwMode="auto">
              <a:xfrm>
                <a:off x="4285428" y="2029647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89" name="フリーフォーム 1788"/>
              <p:cNvSpPr/>
              <p:nvPr/>
            </p:nvSpPr>
            <p:spPr bwMode="auto">
              <a:xfrm flipH="1">
                <a:off x="4829856" y="2029647"/>
                <a:ext cx="244435" cy="625472"/>
              </a:xfrm>
              <a:custGeom>
                <a:avLst/>
                <a:gdLst>
                  <a:gd name="connsiteX0" fmla="*/ 157471 w 244435"/>
                  <a:gd name="connsiteY0" fmla="*/ 0 h 634268"/>
                  <a:gd name="connsiteX1" fmla="*/ 177870 w 244435"/>
                  <a:gd name="connsiteY1" fmla="*/ 0 h 634268"/>
                  <a:gd name="connsiteX2" fmla="*/ 244435 w 244435"/>
                  <a:gd name="connsiteY2" fmla="*/ 634268 h 634268"/>
                  <a:gd name="connsiteX3" fmla="*/ 0 w 244435"/>
                  <a:gd name="connsiteY3" fmla="*/ 634268 h 634268"/>
                  <a:gd name="connsiteX4" fmla="*/ 0 w 244435"/>
                  <a:gd name="connsiteY4" fmla="*/ 159686 h 634268"/>
                  <a:gd name="connsiteX5" fmla="*/ 157471 w 244435"/>
                  <a:gd name="connsiteY5" fmla="*/ 0 h 634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4435" h="634268">
                    <a:moveTo>
                      <a:pt x="157471" y="0"/>
                    </a:moveTo>
                    <a:lnTo>
                      <a:pt x="177870" y="0"/>
                    </a:lnTo>
                    <a:lnTo>
                      <a:pt x="244435" y="634268"/>
                    </a:lnTo>
                    <a:lnTo>
                      <a:pt x="0" y="634268"/>
                    </a:lnTo>
                    <a:lnTo>
                      <a:pt x="0" y="159686"/>
                    </a:lnTo>
                    <a:cubicBezTo>
                      <a:pt x="0" y="71494"/>
                      <a:pt x="70502" y="0"/>
                      <a:pt x="15747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12" name="フリーフォーム 1811"/>
              <p:cNvSpPr/>
              <p:nvPr/>
            </p:nvSpPr>
            <p:spPr>
              <a:xfrm>
                <a:off x="4637494" y="1618125"/>
                <a:ext cx="100011" cy="159401"/>
              </a:xfrm>
              <a:custGeom>
                <a:avLst/>
                <a:gdLst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99566 w 199132"/>
                  <a:gd name="connsiteY10" fmla="*/ 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191006 w 199132"/>
                  <a:gd name="connsiteY10" fmla="*/ 9144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0" fmla="*/ 161002 w 199132"/>
                  <a:gd name="connsiteY0" fmla="*/ 0 h 145912"/>
                  <a:gd name="connsiteX1" fmla="*/ 165039 w 199132"/>
                  <a:gd name="connsiteY1" fmla="*/ 29864 h 145912"/>
                  <a:gd name="connsiteX2" fmla="*/ 169970 w 199132"/>
                  <a:gd name="connsiteY2" fmla="*/ 32091 h 145912"/>
                  <a:gd name="connsiteX3" fmla="*/ 199132 w 199132"/>
                  <a:gd name="connsiteY3" fmla="*/ 79237 h 145912"/>
                  <a:gd name="connsiteX4" fmla="*/ 99566 w 199132"/>
                  <a:gd name="connsiteY4" fmla="*/ 145912 h 145912"/>
                  <a:gd name="connsiteX5" fmla="*/ 0 w 199132"/>
                  <a:gd name="connsiteY5" fmla="*/ 79237 h 145912"/>
                  <a:gd name="connsiteX6" fmla="*/ 29162 w 199132"/>
                  <a:gd name="connsiteY6" fmla="*/ 32091 h 145912"/>
                  <a:gd name="connsiteX7" fmla="*/ 34093 w 199132"/>
                  <a:gd name="connsiteY7" fmla="*/ 29864 h 145912"/>
                  <a:gd name="connsiteX8" fmla="*/ 38131 w 199132"/>
                  <a:gd name="connsiteY8" fmla="*/ 0 h 14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132" h="145912">
                    <a:moveTo>
                      <a:pt x="161002" y="0"/>
                    </a:moveTo>
                    <a:lnTo>
                      <a:pt x="165039" y="29864"/>
                    </a:lnTo>
                    <a:lnTo>
                      <a:pt x="169970" y="32091"/>
                    </a:lnTo>
                    <a:cubicBezTo>
                      <a:pt x="187988" y="44156"/>
                      <a:pt x="199132" y="60825"/>
                      <a:pt x="199132" y="79237"/>
                    </a:cubicBezTo>
                    <a:cubicBezTo>
                      <a:pt x="199132" y="116061"/>
                      <a:pt x="154555" y="145912"/>
                      <a:pt x="99566" y="145912"/>
                    </a:cubicBezTo>
                    <a:cubicBezTo>
                      <a:pt x="44577" y="145912"/>
                      <a:pt x="0" y="116061"/>
                      <a:pt x="0" y="79237"/>
                    </a:cubicBezTo>
                    <a:cubicBezTo>
                      <a:pt x="0" y="60825"/>
                      <a:pt x="11144" y="44156"/>
                      <a:pt x="29162" y="32091"/>
                    </a:cubicBezTo>
                    <a:lnTo>
                      <a:pt x="34093" y="29864"/>
                    </a:lnTo>
                    <a:lnTo>
                      <a:pt x="38131" y="0"/>
                    </a:lnTo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5" name="フリーフォーム 1814"/>
              <p:cNvSpPr/>
              <p:nvPr/>
            </p:nvSpPr>
            <p:spPr bwMode="auto">
              <a:xfrm>
                <a:off x="4447632" y="1370557"/>
                <a:ext cx="165757" cy="115031"/>
              </a:xfrm>
              <a:custGeom>
                <a:avLst/>
                <a:gdLst>
                  <a:gd name="connsiteX0" fmla="*/ 170843 w 341686"/>
                  <a:gd name="connsiteY0" fmla="*/ 0 h 237122"/>
                  <a:gd name="connsiteX1" fmla="*/ 341686 w 341686"/>
                  <a:gd name="connsiteY1" fmla="*/ 170843 h 237122"/>
                  <a:gd name="connsiteX2" fmla="*/ 275407 w 341686"/>
                  <a:gd name="connsiteY2" fmla="*/ 237122 h 237122"/>
                  <a:gd name="connsiteX3" fmla="*/ 170843 w 341686"/>
                  <a:gd name="connsiteY3" fmla="*/ 132557 h 237122"/>
                  <a:gd name="connsiteX4" fmla="*/ 66279 w 341686"/>
                  <a:gd name="connsiteY4" fmla="*/ 237122 h 237122"/>
                  <a:gd name="connsiteX5" fmla="*/ 0 w 341686"/>
                  <a:gd name="connsiteY5" fmla="*/ 170843 h 237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1686" h="237122">
                    <a:moveTo>
                      <a:pt x="170843" y="0"/>
                    </a:moveTo>
                    <a:lnTo>
                      <a:pt x="341686" y="170843"/>
                    </a:lnTo>
                    <a:lnTo>
                      <a:pt x="275407" y="237122"/>
                    </a:lnTo>
                    <a:lnTo>
                      <a:pt x="170843" y="132557"/>
                    </a:lnTo>
                    <a:lnTo>
                      <a:pt x="66279" y="237122"/>
                    </a:lnTo>
                    <a:lnTo>
                      <a:pt x="0" y="1708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16" name="フリーフォーム 1815"/>
              <p:cNvSpPr/>
              <p:nvPr/>
            </p:nvSpPr>
            <p:spPr bwMode="auto">
              <a:xfrm>
                <a:off x="4754972" y="1370557"/>
                <a:ext cx="165757" cy="115031"/>
              </a:xfrm>
              <a:custGeom>
                <a:avLst/>
                <a:gdLst>
                  <a:gd name="connsiteX0" fmla="*/ 170843 w 341686"/>
                  <a:gd name="connsiteY0" fmla="*/ 0 h 237122"/>
                  <a:gd name="connsiteX1" fmla="*/ 341686 w 341686"/>
                  <a:gd name="connsiteY1" fmla="*/ 170843 h 237122"/>
                  <a:gd name="connsiteX2" fmla="*/ 275407 w 341686"/>
                  <a:gd name="connsiteY2" fmla="*/ 237122 h 237122"/>
                  <a:gd name="connsiteX3" fmla="*/ 170843 w 341686"/>
                  <a:gd name="connsiteY3" fmla="*/ 132557 h 237122"/>
                  <a:gd name="connsiteX4" fmla="*/ 66279 w 341686"/>
                  <a:gd name="connsiteY4" fmla="*/ 237122 h 237122"/>
                  <a:gd name="connsiteX5" fmla="*/ 0 w 341686"/>
                  <a:gd name="connsiteY5" fmla="*/ 170843 h 237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1686" h="237122">
                    <a:moveTo>
                      <a:pt x="170843" y="0"/>
                    </a:moveTo>
                    <a:lnTo>
                      <a:pt x="341686" y="170843"/>
                    </a:lnTo>
                    <a:lnTo>
                      <a:pt x="275407" y="237122"/>
                    </a:lnTo>
                    <a:lnTo>
                      <a:pt x="170843" y="132557"/>
                    </a:lnTo>
                    <a:lnTo>
                      <a:pt x="66279" y="237122"/>
                    </a:lnTo>
                    <a:lnTo>
                      <a:pt x="0" y="1708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17" name="楕円 1816"/>
              <p:cNvSpPr/>
              <p:nvPr/>
            </p:nvSpPr>
            <p:spPr bwMode="auto">
              <a:xfrm>
                <a:off x="4592484" y="1840448"/>
                <a:ext cx="179980" cy="87641"/>
              </a:xfrm>
              <a:custGeom>
                <a:avLst/>
                <a:gdLst>
                  <a:gd name="connsiteX0" fmla="*/ 0 w 179980"/>
                  <a:gd name="connsiteY0" fmla="*/ 23818 h 47635"/>
                  <a:gd name="connsiteX1" fmla="*/ 89990 w 179980"/>
                  <a:gd name="connsiteY1" fmla="*/ 0 h 47635"/>
                  <a:gd name="connsiteX2" fmla="*/ 179980 w 179980"/>
                  <a:gd name="connsiteY2" fmla="*/ 23818 h 47635"/>
                  <a:gd name="connsiteX3" fmla="*/ 89990 w 179980"/>
                  <a:gd name="connsiteY3" fmla="*/ 47636 h 47635"/>
                  <a:gd name="connsiteX4" fmla="*/ 0 w 179980"/>
                  <a:gd name="connsiteY4" fmla="*/ 23818 h 47635"/>
                  <a:gd name="connsiteX0" fmla="*/ 0 w 179980"/>
                  <a:gd name="connsiteY0" fmla="*/ 23818 h 87641"/>
                  <a:gd name="connsiteX1" fmla="*/ 89990 w 179980"/>
                  <a:gd name="connsiteY1" fmla="*/ 0 h 87641"/>
                  <a:gd name="connsiteX2" fmla="*/ 179980 w 179980"/>
                  <a:gd name="connsiteY2" fmla="*/ 23818 h 87641"/>
                  <a:gd name="connsiteX3" fmla="*/ 89990 w 179980"/>
                  <a:gd name="connsiteY3" fmla="*/ 87641 h 87641"/>
                  <a:gd name="connsiteX4" fmla="*/ 0 w 179980"/>
                  <a:gd name="connsiteY4" fmla="*/ 23818 h 8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80" h="87641">
                    <a:moveTo>
                      <a:pt x="0" y="23818"/>
                    </a:moveTo>
                    <a:cubicBezTo>
                      <a:pt x="0" y="9211"/>
                      <a:pt x="40290" y="0"/>
                      <a:pt x="89990" y="0"/>
                    </a:cubicBezTo>
                    <a:cubicBezTo>
                      <a:pt x="139690" y="0"/>
                      <a:pt x="179980" y="10664"/>
                      <a:pt x="179980" y="23818"/>
                    </a:cubicBezTo>
                    <a:cubicBezTo>
                      <a:pt x="179980" y="36972"/>
                      <a:pt x="139690" y="87641"/>
                      <a:pt x="89990" y="87641"/>
                    </a:cubicBezTo>
                    <a:cubicBezTo>
                      <a:pt x="40290" y="87641"/>
                      <a:pt x="0" y="38425"/>
                      <a:pt x="0" y="2381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44" name="グループ化 743"/>
            <p:cNvGrpSpPr/>
            <p:nvPr/>
          </p:nvGrpSpPr>
          <p:grpSpPr>
            <a:xfrm>
              <a:off x="4052274" y="1526919"/>
              <a:ext cx="551665" cy="973852"/>
              <a:chOff x="-68029" y="1572768"/>
              <a:chExt cx="760601" cy="1342686"/>
            </a:xfrm>
          </p:grpSpPr>
          <p:grpSp>
            <p:nvGrpSpPr>
              <p:cNvPr id="745" name="グループ化 744"/>
              <p:cNvGrpSpPr/>
              <p:nvPr/>
            </p:nvGrpSpPr>
            <p:grpSpPr>
              <a:xfrm>
                <a:off x="-68029" y="1572768"/>
                <a:ext cx="557493" cy="637630"/>
                <a:chOff x="6245895" y="1519108"/>
                <a:chExt cx="557493" cy="691290"/>
              </a:xfrm>
            </p:grpSpPr>
            <p:sp>
              <p:nvSpPr>
                <p:cNvPr id="747" name="角丸四角形 4"/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48" name="円/楕円 6"/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746" name="片側の 2 つの角を丸めた四角形 745"/>
              <p:cNvSpPr/>
              <p:nvPr/>
            </p:nvSpPr>
            <p:spPr>
              <a:xfrm rot="9943817">
                <a:off x="351469" y="2026925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6" name="月 5"/>
            <p:cNvSpPr/>
            <p:nvPr/>
          </p:nvSpPr>
          <p:spPr bwMode="auto">
            <a:xfrm rot="5400000">
              <a:off x="4793017" y="1297515"/>
              <a:ext cx="45719" cy="95079"/>
            </a:xfrm>
            <a:prstGeom prst="moon">
              <a:avLst>
                <a:gd name="adj" fmla="val 64956"/>
              </a:avLst>
            </a:prstGeom>
            <a:solidFill>
              <a:schemeClr val="tx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762" name="月 761"/>
            <p:cNvSpPr/>
            <p:nvPr/>
          </p:nvSpPr>
          <p:spPr bwMode="auto">
            <a:xfrm rot="5400000">
              <a:off x="5107342" y="1297515"/>
              <a:ext cx="45719" cy="95079"/>
            </a:xfrm>
            <a:prstGeom prst="moon">
              <a:avLst>
                <a:gd name="adj" fmla="val 64956"/>
              </a:avLst>
            </a:prstGeom>
            <a:solidFill>
              <a:schemeClr val="tx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7796234" y="773087"/>
            <a:ext cx="1408368" cy="1727684"/>
            <a:chOff x="7796234" y="773087"/>
            <a:chExt cx="1408368" cy="1727684"/>
          </a:xfrm>
        </p:grpSpPr>
        <p:grpSp>
          <p:nvGrpSpPr>
            <p:cNvPr id="1826" name="グループ化 1825"/>
            <p:cNvGrpSpPr/>
            <p:nvPr/>
          </p:nvGrpSpPr>
          <p:grpSpPr>
            <a:xfrm>
              <a:off x="8193360" y="773087"/>
              <a:ext cx="1011242" cy="1661498"/>
              <a:chOff x="6719772" y="993624"/>
              <a:chExt cx="1011242" cy="1661498"/>
            </a:xfrm>
          </p:grpSpPr>
          <p:sp>
            <p:nvSpPr>
              <p:cNvPr id="1652" name="台形 1651"/>
              <p:cNvSpPr/>
              <p:nvPr/>
            </p:nvSpPr>
            <p:spPr>
              <a:xfrm>
                <a:off x="6719772" y="2139839"/>
                <a:ext cx="1011242" cy="515280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53" name="台形 1652"/>
              <p:cNvSpPr/>
              <p:nvPr/>
            </p:nvSpPr>
            <p:spPr>
              <a:xfrm>
                <a:off x="7091117" y="1888083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54" name="台形 1653"/>
              <p:cNvSpPr/>
              <p:nvPr/>
            </p:nvSpPr>
            <p:spPr>
              <a:xfrm rot="10800000">
                <a:off x="7047193" y="2039168"/>
                <a:ext cx="356402" cy="615951"/>
              </a:xfrm>
              <a:prstGeom prst="trapezoid">
                <a:avLst>
                  <a:gd name="adj" fmla="val 37172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55" name="台形 1654"/>
              <p:cNvSpPr/>
              <p:nvPr/>
            </p:nvSpPr>
            <p:spPr>
              <a:xfrm rot="10800000" flipV="1">
                <a:off x="7152467" y="2111723"/>
                <a:ext cx="148236" cy="543396"/>
              </a:xfrm>
              <a:prstGeom prst="trapezoid">
                <a:avLst>
                  <a:gd name="adj" fmla="val 32110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56" name="フリーフォーム 1655"/>
              <p:cNvSpPr/>
              <p:nvPr/>
            </p:nvSpPr>
            <p:spPr>
              <a:xfrm>
                <a:off x="6832093" y="2039171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57" name="台形 1656"/>
              <p:cNvSpPr/>
              <p:nvPr/>
            </p:nvSpPr>
            <p:spPr>
              <a:xfrm rot="10800000">
                <a:off x="7152467" y="2011049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61" name="平行四辺形 1660"/>
              <p:cNvSpPr/>
              <p:nvPr/>
            </p:nvSpPr>
            <p:spPr>
              <a:xfrm>
                <a:off x="7045414" y="201105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62" name="平行四辺形 1661"/>
              <p:cNvSpPr/>
              <p:nvPr/>
            </p:nvSpPr>
            <p:spPr>
              <a:xfrm flipH="1">
                <a:off x="7225394" y="2011052"/>
                <a:ext cx="180181" cy="100671"/>
              </a:xfrm>
              <a:prstGeom prst="parallelogram">
                <a:avLst>
                  <a:gd name="adj" fmla="val 45656"/>
                </a:avLst>
              </a:pr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59" name="平行四辺形 14"/>
              <p:cNvSpPr/>
              <p:nvPr/>
            </p:nvSpPr>
            <p:spPr>
              <a:xfrm flipH="1">
                <a:off x="6982309" y="203917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60" name="平行四辺形 14"/>
              <p:cNvSpPr/>
              <p:nvPr/>
            </p:nvSpPr>
            <p:spPr>
              <a:xfrm>
                <a:off x="7195433" y="2039172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769" name="グループ化 1768"/>
              <p:cNvGrpSpPr/>
              <p:nvPr/>
            </p:nvGrpSpPr>
            <p:grpSpPr>
              <a:xfrm rot="20700000">
                <a:off x="6737663" y="1500880"/>
                <a:ext cx="179667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770" name="円/楕円 77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71" name="円/楕円 77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72" name="グループ化 1771"/>
              <p:cNvGrpSpPr/>
              <p:nvPr/>
            </p:nvGrpSpPr>
            <p:grpSpPr>
              <a:xfrm rot="900000" flipH="1">
                <a:off x="7520705" y="1500881"/>
                <a:ext cx="179667" cy="201655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773" name="円/楕円 776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74" name="円/楕円 777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775" name="円/楕円 765"/>
              <p:cNvSpPr/>
              <p:nvPr/>
            </p:nvSpPr>
            <p:spPr>
              <a:xfrm>
                <a:off x="6832510" y="1202753"/>
                <a:ext cx="773015" cy="761812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7" name="円柱 1776"/>
              <p:cNvSpPr/>
              <p:nvPr/>
            </p:nvSpPr>
            <p:spPr bwMode="auto">
              <a:xfrm>
                <a:off x="7024958" y="1033092"/>
                <a:ext cx="384429" cy="269096"/>
              </a:xfrm>
              <a:prstGeom prst="ca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78" name="ひし形 1777"/>
              <p:cNvSpPr/>
              <p:nvPr/>
            </p:nvSpPr>
            <p:spPr bwMode="auto">
              <a:xfrm>
                <a:off x="6876522" y="993624"/>
                <a:ext cx="679978" cy="182564"/>
              </a:xfrm>
              <a:prstGeom prst="diamon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94" name="台形 1793"/>
              <p:cNvSpPr/>
              <p:nvPr/>
            </p:nvSpPr>
            <p:spPr bwMode="auto">
              <a:xfrm>
                <a:off x="7092824" y="1710044"/>
                <a:ext cx="252387" cy="95900"/>
              </a:xfrm>
              <a:custGeom>
                <a:avLst/>
                <a:gdLst>
                  <a:gd name="connsiteX0" fmla="*/ 0 w 252387"/>
                  <a:gd name="connsiteY0" fmla="*/ 73926 h 73926"/>
                  <a:gd name="connsiteX1" fmla="*/ 68012 w 252387"/>
                  <a:gd name="connsiteY1" fmla="*/ 0 h 73926"/>
                  <a:gd name="connsiteX2" fmla="*/ 184375 w 252387"/>
                  <a:gd name="connsiteY2" fmla="*/ 0 h 73926"/>
                  <a:gd name="connsiteX3" fmla="*/ 252387 w 252387"/>
                  <a:gd name="connsiteY3" fmla="*/ 73926 h 73926"/>
                  <a:gd name="connsiteX4" fmla="*/ 0 w 252387"/>
                  <a:gd name="connsiteY4" fmla="*/ 73926 h 73926"/>
                  <a:gd name="connsiteX0" fmla="*/ 0 w 252387"/>
                  <a:gd name="connsiteY0" fmla="*/ 73926 h 73926"/>
                  <a:gd name="connsiteX1" fmla="*/ 68012 w 252387"/>
                  <a:gd name="connsiteY1" fmla="*/ 0 h 73926"/>
                  <a:gd name="connsiteX2" fmla="*/ 184375 w 252387"/>
                  <a:gd name="connsiteY2" fmla="*/ 0 h 73926"/>
                  <a:gd name="connsiteX3" fmla="*/ 252387 w 252387"/>
                  <a:gd name="connsiteY3" fmla="*/ 73926 h 73926"/>
                  <a:gd name="connsiteX4" fmla="*/ 125221 w 252387"/>
                  <a:gd name="connsiteY4" fmla="*/ 73036 h 73926"/>
                  <a:gd name="connsiteX5" fmla="*/ 0 w 252387"/>
                  <a:gd name="connsiteY5" fmla="*/ 73926 h 73926"/>
                  <a:gd name="connsiteX0" fmla="*/ 0 w 252387"/>
                  <a:gd name="connsiteY0" fmla="*/ 73926 h 95896"/>
                  <a:gd name="connsiteX1" fmla="*/ 68012 w 252387"/>
                  <a:gd name="connsiteY1" fmla="*/ 0 h 95896"/>
                  <a:gd name="connsiteX2" fmla="*/ 184375 w 252387"/>
                  <a:gd name="connsiteY2" fmla="*/ 0 h 95896"/>
                  <a:gd name="connsiteX3" fmla="*/ 252387 w 252387"/>
                  <a:gd name="connsiteY3" fmla="*/ 73926 h 95896"/>
                  <a:gd name="connsiteX4" fmla="*/ 125221 w 252387"/>
                  <a:gd name="connsiteY4" fmla="*/ 95896 h 95896"/>
                  <a:gd name="connsiteX5" fmla="*/ 0 w 252387"/>
                  <a:gd name="connsiteY5" fmla="*/ 73926 h 95896"/>
                  <a:gd name="connsiteX0" fmla="*/ 0 w 252387"/>
                  <a:gd name="connsiteY0" fmla="*/ 73926 h 95900"/>
                  <a:gd name="connsiteX1" fmla="*/ 68012 w 252387"/>
                  <a:gd name="connsiteY1" fmla="*/ 0 h 95900"/>
                  <a:gd name="connsiteX2" fmla="*/ 184375 w 252387"/>
                  <a:gd name="connsiteY2" fmla="*/ 0 h 95900"/>
                  <a:gd name="connsiteX3" fmla="*/ 252387 w 252387"/>
                  <a:gd name="connsiteY3" fmla="*/ 73926 h 95900"/>
                  <a:gd name="connsiteX4" fmla="*/ 125221 w 252387"/>
                  <a:gd name="connsiteY4" fmla="*/ 95896 h 95900"/>
                  <a:gd name="connsiteX5" fmla="*/ 0 w 252387"/>
                  <a:gd name="connsiteY5" fmla="*/ 73926 h 9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2387" h="95900">
                    <a:moveTo>
                      <a:pt x="0" y="73926"/>
                    </a:moveTo>
                    <a:lnTo>
                      <a:pt x="68012" y="0"/>
                    </a:lnTo>
                    <a:lnTo>
                      <a:pt x="184375" y="0"/>
                    </a:lnTo>
                    <a:lnTo>
                      <a:pt x="252387" y="73926"/>
                    </a:lnTo>
                    <a:cubicBezTo>
                      <a:pt x="209998" y="81249"/>
                      <a:pt x="201251" y="95599"/>
                      <a:pt x="125221" y="95896"/>
                    </a:cubicBezTo>
                    <a:cubicBezTo>
                      <a:pt x="49191" y="96193"/>
                      <a:pt x="41740" y="81249"/>
                      <a:pt x="0" y="7392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95" name="フリーフォーム 1794"/>
              <p:cNvSpPr/>
              <p:nvPr/>
            </p:nvSpPr>
            <p:spPr>
              <a:xfrm>
                <a:off x="7149665" y="1619013"/>
                <a:ext cx="156144" cy="114413"/>
              </a:xfrm>
              <a:custGeom>
                <a:avLst/>
                <a:gdLst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99566 w 199132"/>
                  <a:gd name="connsiteY10" fmla="*/ 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191006 w 199132"/>
                  <a:gd name="connsiteY10" fmla="*/ 9144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0" fmla="*/ 161002 w 199132"/>
                  <a:gd name="connsiteY0" fmla="*/ 0 h 145912"/>
                  <a:gd name="connsiteX1" fmla="*/ 165039 w 199132"/>
                  <a:gd name="connsiteY1" fmla="*/ 29864 h 145912"/>
                  <a:gd name="connsiteX2" fmla="*/ 169970 w 199132"/>
                  <a:gd name="connsiteY2" fmla="*/ 32091 h 145912"/>
                  <a:gd name="connsiteX3" fmla="*/ 199132 w 199132"/>
                  <a:gd name="connsiteY3" fmla="*/ 79237 h 145912"/>
                  <a:gd name="connsiteX4" fmla="*/ 99566 w 199132"/>
                  <a:gd name="connsiteY4" fmla="*/ 145912 h 145912"/>
                  <a:gd name="connsiteX5" fmla="*/ 0 w 199132"/>
                  <a:gd name="connsiteY5" fmla="*/ 79237 h 145912"/>
                  <a:gd name="connsiteX6" fmla="*/ 29162 w 199132"/>
                  <a:gd name="connsiteY6" fmla="*/ 32091 h 145912"/>
                  <a:gd name="connsiteX7" fmla="*/ 34093 w 199132"/>
                  <a:gd name="connsiteY7" fmla="*/ 29864 h 145912"/>
                  <a:gd name="connsiteX8" fmla="*/ 38131 w 199132"/>
                  <a:gd name="connsiteY8" fmla="*/ 0 h 14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132" h="145912">
                    <a:moveTo>
                      <a:pt x="161002" y="0"/>
                    </a:moveTo>
                    <a:lnTo>
                      <a:pt x="165039" y="29864"/>
                    </a:lnTo>
                    <a:lnTo>
                      <a:pt x="169970" y="32091"/>
                    </a:lnTo>
                    <a:cubicBezTo>
                      <a:pt x="187988" y="44156"/>
                      <a:pt x="199132" y="60825"/>
                      <a:pt x="199132" y="79237"/>
                    </a:cubicBezTo>
                    <a:cubicBezTo>
                      <a:pt x="199132" y="116061"/>
                      <a:pt x="154555" y="145912"/>
                      <a:pt x="99566" y="145912"/>
                    </a:cubicBezTo>
                    <a:cubicBezTo>
                      <a:pt x="44577" y="145912"/>
                      <a:pt x="0" y="116061"/>
                      <a:pt x="0" y="79237"/>
                    </a:cubicBezTo>
                    <a:cubicBezTo>
                      <a:pt x="0" y="60825"/>
                      <a:pt x="11144" y="44156"/>
                      <a:pt x="29162" y="32091"/>
                    </a:cubicBezTo>
                    <a:lnTo>
                      <a:pt x="34093" y="29864"/>
                    </a:lnTo>
                    <a:lnTo>
                      <a:pt x="38131" y="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20" name="月 1819"/>
              <p:cNvSpPr/>
              <p:nvPr/>
            </p:nvSpPr>
            <p:spPr bwMode="auto">
              <a:xfrm rot="5400000">
                <a:off x="6962481" y="1359953"/>
                <a:ext cx="66543" cy="152934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21" name="月 1820"/>
              <p:cNvSpPr/>
              <p:nvPr/>
            </p:nvSpPr>
            <p:spPr bwMode="auto">
              <a:xfrm rot="5400000">
                <a:off x="7427301" y="1359954"/>
                <a:ext cx="66543" cy="152934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54" name="グループ化 753"/>
            <p:cNvGrpSpPr/>
            <p:nvPr/>
          </p:nvGrpSpPr>
          <p:grpSpPr>
            <a:xfrm>
              <a:off x="7796234" y="1526919"/>
              <a:ext cx="551665" cy="973852"/>
              <a:chOff x="-68029" y="1572768"/>
              <a:chExt cx="760601" cy="1342686"/>
            </a:xfrm>
          </p:grpSpPr>
          <p:grpSp>
            <p:nvGrpSpPr>
              <p:cNvPr id="755" name="グループ化 754"/>
              <p:cNvGrpSpPr/>
              <p:nvPr/>
            </p:nvGrpSpPr>
            <p:grpSpPr>
              <a:xfrm>
                <a:off x="-68029" y="1572768"/>
                <a:ext cx="557493" cy="637630"/>
                <a:chOff x="6245895" y="1519108"/>
                <a:chExt cx="557493" cy="691290"/>
              </a:xfrm>
            </p:grpSpPr>
            <p:sp>
              <p:nvSpPr>
                <p:cNvPr id="757" name="角丸四角形 4"/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58" name="円/楕円 6"/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756" name="片側の 2 つの角を丸めた四角形 755"/>
              <p:cNvSpPr/>
              <p:nvPr/>
            </p:nvSpPr>
            <p:spPr>
              <a:xfrm rot="9943817">
                <a:off x="351469" y="2026925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763" name="月 762"/>
            <p:cNvSpPr/>
            <p:nvPr/>
          </p:nvSpPr>
          <p:spPr bwMode="auto">
            <a:xfrm rot="5400000">
              <a:off x="8448603" y="1299078"/>
              <a:ext cx="45719" cy="95079"/>
            </a:xfrm>
            <a:prstGeom prst="moon">
              <a:avLst>
                <a:gd name="adj" fmla="val 64956"/>
              </a:avLst>
            </a:prstGeom>
            <a:solidFill>
              <a:schemeClr val="tx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764" name="月 763"/>
            <p:cNvSpPr/>
            <p:nvPr/>
          </p:nvSpPr>
          <p:spPr bwMode="auto">
            <a:xfrm rot="5400000">
              <a:off x="8905803" y="1299078"/>
              <a:ext cx="45719" cy="95079"/>
            </a:xfrm>
            <a:prstGeom prst="moon">
              <a:avLst>
                <a:gd name="adj" fmla="val 64956"/>
              </a:avLst>
            </a:prstGeom>
            <a:solidFill>
              <a:schemeClr val="tx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9237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8" name="グループ化 1477"/>
          <p:cNvGrpSpPr/>
          <p:nvPr/>
        </p:nvGrpSpPr>
        <p:grpSpPr>
          <a:xfrm>
            <a:off x="353742" y="4613783"/>
            <a:ext cx="2046369" cy="1828216"/>
            <a:chOff x="353742" y="4613783"/>
            <a:chExt cx="2046369" cy="1828216"/>
          </a:xfrm>
        </p:grpSpPr>
        <p:sp>
          <p:nvSpPr>
            <p:cNvPr id="809" name="フリーフォーム 808"/>
            <p:cNvSpPr/>
            <p:nvPr/>
          </p:nvSpPr>
          <p:spPr bwMode="auto">
            <a:xfrm>
              <a:off x="353742" y="4613783"/>
              <a:ext cx="2035402" cy="1828216"/>
            </a:xfrm>
            <a:custGeom>
              <a:avLst/>
              <a:gdLst>
                <a:gd name="connsiteX0" fmla="*/ 439276 w 2035402"/>
                <a:gd name="connsiteY0" fmla="*/ 1408393 h 1828216"/>
                <a:gd name="connsiteX1" fmla="*/ 330194 w 2035402"/>
                <a:gd name="connsiteY1" fmla="*/ 1461861 h 1828216"/>
                <a:gd name="connsiteX2" fmla="*/ 439276 w 2035402"/>
                <a:gd name="connsiteY2" fmla="*/ 1509104 h 1828216"/>
                <a:gd name="connsiteX3" fmla="*/ 1898447 w 2035402"/>
                <a:gd name="connsiteY3" fmla="*/ 0 h 1828216"/>
                <a:gd name="connsiteX4" fmla="*/ 1921306 w 2035402"/>
                <a:gd name="connsiteY4" fmla="*/ 0 h 1828216"/>
                <a:gd name="connsiteX5" fmla="*/ 1930269 w 2035402"/>
                <a:gd name="connsiteY5" fmla="*/ 774005 h 1828216"/>
                <a:gd name="connsiteX6" fmla="*/ 1988541 w 2035402"/>
                <a:gd name="connsiteY6" fmla="*/ 766031 h 1828216"/>
                <a:gd name="connsiteX7" fmla="*/ 2029114 w 2035402"/>
                <a:gd name="connsiteY7" fmla="*/ 796837 h 1828216"/>
                <a:gd name="connsiteX8" fmla="*/ 1998309 w 2035402"/>
                <a:gd name="connsiteY8" fmla="*/ 837409 h 1828216"/>
                <a:gd name="connsiteX9" fmla="*/ 1986191 w 2035402"/>
                <a:gd name="connsiteY9" fmla="*/ 839068 h 1828216"/>
                <a:gd name="connsiteX10" fmla="*/ 2009583 w 2035402"/>
                <a:gd name="connsiteY10" fmla="*/ 845208 h 1828216"/>
                <a:gd name="connsiteX11" fmla="*/ 2023490 w 2035402"/>
                <a:gd name="connsiteY11" fmla="*/ 869013 h 1828216"/>
                <a:gd name="connsiteX12" fmla="*/ 1992683 w 2035402"/>
                <a:gd name="connsiteY12" fmla="*/ 909587 h 1828216"/>
                <a:gd name="connsiteX13" fmla="*/ 1984339 w 2035402"/>
                <a:gd name="connsiteY13" fmla="*/ 910729 h 1828216"/>
                <a:gd name="connsiteX14" fmla="*/ 1984338 w 2035402"/>
                <a:gd name="connsiteY14" fmla="*/ 910729 h 1828216"/>
                <a:gd name="connsiteX15" fmla="*/ 1992683 w 2035402"/>
                <a:gd name="connsiteY15" fmla="*/ 909587 h 1828216"/>
                <a:gd name="connsiteX16" fmla="*/ 2033256 w 2035402"/>
                <a:gd name="connsiteY16" fmla="*/ 940392 h 1828216"/>
                <a:gd name="connsiteX17" fmla="*/ 2002451 w 2035402"/>
                <a:gd name="connsiteY17" fmla="*/ 980965 h 1828216"/>
                <a:gd name="connsiteX18" fmla="*/ 2002232 w 2035402"/>
                <a:gd name="connsiteY18" fmla="*/ 980995 h 1828216"/>
                <a:gd name="connsiteX19" fmla="*/ 2023853 w 2035402"/>
                <a:gd name="connsiteY19" fmla="*/ 986671 h 1828216"/>
                <a:gd name="connsiteX20" fmla="*/ 2035129 w 2035402"/>
                <a:gd name="connsiteY20" fmla="*/ 1005974 h 1828216"/>
                <a:gd name="connsiteX21" fmla="*/ 2010150 w 2035402"/>
                <a:gd name="connsiteY21" fmla="*/ 1038873 h 1828216"/>
                <a:gd name="connsiteX22" fmla="*/ 1928081 w 2035402"/>
                <a:gd name="connsiteY22" fmla="*/ 1050104 h 1828216"/>
                <a:gd name="connsiteX23" fmla="*/ 1928080 w 2035402"/>
                <a:gd name="connsiteY23" fmla="*/ 1050104 h 1828216"/>
                <a:gd name="connsiteX24" fmla="*/ 1919732 w 2035402"/>
                <a:gd name="connsiteY24" fmla="*/ 1051246 h 1828216"/>
                <a:gd name="connsiteX25" fmla="*/ 1898109 w 2035402"/>
                <a:gd name="connsiteY25" fmla="*/ 1045570 h 1828216"/>
                <a:gd name="connsiteX26" fmla="*/ 1893600 w 2035402"/>
                <a:gd name="connsiteY26" fmla="*/ 1037850 h 1828216"/>
                <a:gd name="connsiteX27" fmla="*/ 1870701 w 2035402"/>
                <a:gd name="connsiteY27" fmla="*/ 1045828 h 1828216"/>
                <a:gd name="connsiteX28" fmla="*/ 1879093 w 2035402"/>
                <a:gd name="connsiteY28" fmla="*/ 1050673 h 1828216"/>
                <a:gd name="connsiteX29" fmla="*/ 1618621 w 2035402"/>
                <a:gd name="connsiteY29" fmla="*/ 1501824 h 1828216"/>
                <a:gd name="connsiteX30" fmla="*/ 1515114 w 2035402"/>
                <a:gd name="connsiteY30" fmla="*/ 1553344 h 1828216"/>
                <a:gd name="connsiteX31" fmla="*/ 1514758 w 2035402"/>
                <a:gd name="connsiteY31" fmla="*/ 1553225 h 1828216"/>
                <a:gd name="connsiteX32" fmla="*/ 1510622 w 2035402"/>
                <a:gd name="connsiteY32" fmla="*/ 1553514 h 1828216"/>
                <a:gd name="connsiteX33" fmla="*/ 1470483 w 2035402"/>
                <a:gd name="connsiteY33" fmla="*/ 1540016 h 1828216"/>
                <a:gd name="connsiteX34" fmla="*/ 1225882 w 2035402"/>
                <a:gd name="connsiteY34" fmla="*/ 1419546 h 1828216"/>
                <a:gd name="connsiteX35" fmla="*/ 1225883 w 2035402"/>
                <a:gd name="connsiteY35" fmla="*/ 1711998 h 1828216"/>
                <a:gd name="connsiteX36" fmla="*/ 862542 w 2035402"/>
                <a:gd name="connsiteY36" fmla="*/ 1711999 h 1828216"/>
                <a:gd name="connsiteX37" fmla="*/ 856428 w 2035402"/>
                <a:gd name="connsiteY37" fmla="*/ 1711998 h 1828216"/>
                <a:gd name="connsiteX38" fmla="*/ 808729 w 2035402"/>
                <a:gd name="connsiteY38" fmla="*/ 1711998 h 1828216"/>
                <a:gd name="connsiteX39" fmla="*/ 802616 w 2035402"/>
                <a:gd name="connsiteY39" fmla="*/ 1711999 h 1828216"/>
                <a:gd name="connsiteX40" fmla="*/ 536265 w 2035402"/>
                <a:gd name="connsiteY40" fmla="*/ 1711999 h 1828216"/>
                <a:gd name="connsiteX41" fmla="*/ 536266 w 2035402"/>
                <a:gd name="connsiteY41" fmla="*/ 1756443 h 1828216"/>
                <a:gd name="connsiteX42" fmla="*/ 560620 w 2035402"/>
                <a:gd name="connsiteY42" fmla="*/ 1760817 h 1828216"/>
                <a:gd name="connsiteX43" fmla="*/ 588044 w 2035402"/>
                <a:gd name="connsiteY43" fmla="*/ 1800250 h 1828216"/>
                <a:gd name="connsiteX44" fmla="*/ 548612 w 2035402"/>
                <a:gd name="connsiteY44" fmla="*/ 1827676 h 1828216"/>
                <a:gd name="connsiteX45" fmla="*/ 505863 w 2035402"/>
                <a:gd name="connsiteY45" fmla="*/ 1819997 h 1828216"/>
                <a:gd name="connsiteX46" fmla="*/ 493324 w 2035402"/>
                <a:gd name="connsiteY46" fmla="*/ 1815034 h 1828216"/>
                <a:gd name="connsiteX47" fmla="*/ 492368 w 2035402"/>
                <a:gd name="connsiteY47" fmla="*/ 1814107 h 1828216"/>
                <a:gd name="connsiteX48" fmla="*/ 479303 w 2035402"/>
                <a:gd name="connsiteY48" fmla="*/ 1810114 h 1828216"/>
                <a:gd name="connsiteX49" fmla="*/ 466066 w 2035402"/>
                <a:gd name="connsiteY49" fmla="*/ 1794042 h 1828216"/>
                <a:gd name="connsiteX50" fmla="*/ 465726 w 2035402"/>
                <a:gd name="connsiteY50" fmla="*/ 1792362 h 1828216"/>
                <a:gd name="connsiteX51" fmla="*/ 462373 w 2035402"/>
                <a:gd name="connsiteY51" fmla="*/ 1795254 h 1828216"/>
                <a:gd name="connsiteX52" fmla="*/ 434635 w 2035402"/>
                <a:gd name="connsiteY52" fmla="*/ 1798791 h 1828216"/>
                <a:gd name="connsiteX53" fmla="*/ 408983 w 2035402"/>
                <a:gd name="connsiteY53" fmla="*/ 1753940 h 1828216"/>
                <a:gd name="connsiteX54" fmla="*/ 416233 w 2035402"/>
                <a:gd name="connsiteY54" fmla="*/ 1727315 h 1828216"/>
                <a:gd name="connsiteX55" fmla="*/ 408346 w 2035402"/>
                <a:gd name="connsiteY55" fmla="*/ 1737845 h 1828216"/>
                <a:gd name="connsiteX56" fmla="*/ 63391 w 2035402"/>
                <a:gd name="connsiteY56" fmla="*/ 1575503 h 1828216"/>
                <a:gd name="connsiteX57" fmla="*/ 8687 w 2035402"/>
                <a:gd name="connsiteY57" fmla="*/ 1437212 h 1828216"/>
                <a:gd name="connsiteX58" fmla="*/ 18259 w 2035402"/>
                <a:gd name="connsiteY58" fmla="*/ 1423458 h 1828216"/>
                <a:gd name="connsiteX59" fmla="*/ 25634 w 2035402"/>
                <a:gd name="connsiteY59" fmla="*/ 1408345 h 1828216"/>
                <a:gd name="connsiteX60" fmla="*/ 56420 w 2035402"/>
                <a:gd name="connsiteY60" fmla="*/ 1381190 h 1828216"/>
                <a:gd name="connsiteX61" fmla="*/ 506750 w 2035402"/>
                <a:gd name="connsiteY61" fmla="*/ 1121192 h 1828216"/>
                <a:gd name="connsiteX62" fmla="*/ 505727 w 2035402"/>
                <a:gd name="connsiteY62" fmla="*/ 1126495 h 1828216"/>
                <a:gd name="connsiteX63" fmla="*/ 533001 w 2035402"/>
                <a:gd name="connsiteY63" fmla="*/ 1108107 h 1828216"/>
                <a:gd name="connsiteX64" fmla="*/ 589492 w 2035402"/>
                <a:gd name="connsiteY64" fmla="*/ 1096702 h 1828216"/>
                <a:gd name="connsiteX65" fmla="*/ 589491 w 2035402"/>
                <a:gd name="connsiteY65" fmla="*/ 1096049 h 1828216"/>
                <a:gd name="connsiteX66" fmla="*/ 592729 w 2035402"/>
                <a:gd name="connsiteY66" fmla="*/ 1096049 h 1828216"/>
                <a:gd name="connsiteX67" fmla="*/ 592734 w 2035402"/>
                <a:gd name="connsiteY67" fmla="*/ 1096047 h 1828216"/>
                <a:gd name="connsiteX68" fmla="*/ 623019 w 2035402"/>
                <a:gd name="connsiteY68" fmla="*/ 1096047 h 1828216"/>
                <a:gd name="connsiteX69" fmla="*/ 623019 w 2035402"/>
                <a:gd name="connsiteY69" fmla="*/ 1096049 h 1828216"/>
                <a:gd name="connsiteX70" fmla="*/ 654376 w 2035402"/>
                <a:gd name="connsiteY70" fmla="*/ 1096048 h 1828216"/>
                <a:gd name="connsiteX71" fmla="*/ 654376 w 2035402"/>
                <a:gd name="connsiteY71" fmla="*/ 1096045 h 1828216"/>
                <a:gd name="connsiteX72" fmla="*/ 685722 w 2035402"/>
                <a:gd name="connsiteY72" fmla="*/ 1096045 h 1828216"/>
                <a:gd name="connsiteX73" fmla="*/ 698558 w 2035402"/>
                <a:gd name="connsiteY73" fmla="*/ 1067929 h 1828216"/>
                <a:gd name="connsiteX74" fmla="*/ 734320 w 2035402"/>
                <a:gd name="connsiteY74" fmla="*/ 1067928 h 1828216"/>
                <a:gd name="connsiteX75" fmla="*/ 751988 w 2035402"/>
                <a:gd name="connsiteY75" fmla="*/ 997259 h 1828216"/>
                <a:gd name="connsiteX76" fmla="*/ 718262 w 2035402"/>
                <a:gd name="connsiteY76" fmla="*/ 984780 h 1828216"/>
                <a:gd name="connsiteX77" fmla="*/ 538366 w 2035402"/>
                <a:gd name="connsiteY77" fmla="*/ 770346 h 1828216"/>
                <a:gd name="connsiteX78" fmla="*/ 536125 w 2035402"/>
                <a:gd name="connsiteY78" fmla="*/ 761743 h 1828216"/>
                <a:gd name="connsiteX79" fmla="*/ 529010 w 2035402"/>
                <a:gd name="connsiteY79" fmla="*/ 765776 h 1828216"/>
                <a:gd name="connsiteX80" fmla="*/ 411691 w 2035402"/>
                <a:gd name="connsiteY80" fmla="*/ 676970 h 1828216"/>
                <a:gd name="connsiteX81" fmla="*/ 415993 w 2035402"/>
                <a:gd name="connsiteY81" fmla="*/ 590792 h 1828216"/>
                <a:gd name="connsiteX82" fmla="*/ 416643 w 2035402"/>
                <a:gd name="connsiteY82" fmla="*/ 589830 h 1828216"/>
                <a:gd name="connsiteX83" fmla="*/ 415232 w 2035402"/>
                <a:gd name="connsiteY83" fmla="*/ 587503 h 1828216"/>
                <a:gd name="connsiteX84" fmla="*/ 424095 w 2035402"/>
                <a:gd name="connsiteY84" fmla="*/ 542479 h 1828216"/>
                <a:gd name="connsiteX85" fmla="*/ 405377 w 2035402"/>
                <a:gd name="connsiteY85" fmla="*/ 496286 h 1828216"/>
                <a:gd name="connsiteX86" fmla="*/ 439561 w 2035402"/>
                <a:gd name="connsiteY86" fmla="*/ 455227 h 1828216"/>
                <a:gd name="connsiteX87" fmla="*/ 439888 w 2035402"/>
                <a:gd name="connsiteY87" fmla="*/ 454145 h 1828216"/>
                <a:gd name="connsiteX88" fmla="*/ 455115 w 2035402"/>
                <a:gd name="connsiteY88" fmla="*/ 395185 h 1828216"/>
                <a:gd name="connsiteX89" fmla="*/ 489960 w 2035402"/>
                <a:gd name="connsiteY89" fmla="*/ 372707 h 1828216"/>
                <a:gd name="connsiteX90" fmla="*/ 482806 w 2035402"/>
                <a:gd name="connsiteY90" fmla="*/ 362212 h 1828216"/>
                <a:gd name="connsiteX91" fmla="*/ 479482 w 2035402"/>
                <a:gd name="connsiteY91" fmla="*/ 335690 h 1828216"/>
                <a:gd name="connsiteX92" fmla="*/ 510040 w 2035402"/>
                <a:gd name="connsiteY92" fmla="*/ 294632 h 1828216"/>
                <a:gd name="connsiteX93" fmla="*/ 510332 w 2035402"/>
                <a:gd name="connsiteY93" fmla="*/ 293550 h 1828216"/>
                <a:gd name="connsiteX94" fmla="*/ 523945 w 2035402"/>
                <a:gd name="connsiteY94" fmla="*/ 234590 h 1828216"/>
                <a:gd name="connsiteX95" fmla="*/ 590165 w 2035402"/>
                <a:gd name="connsiteY95" fmla="*/ 221120 h 1828216"/>
                <a:gd name="connsiteX96" fmla="*/ 590180 w 2035402"/>
                <a:gd name="connsiteY96" fmla="*/ 221097 h 1828216"/>
                <a:gd name="connsiteX97" fmla="*/ 603350 w 2035402"/>
                <a:gd name="connsiteY97" fmla="*/ 200838 h 1828216"/>
                <a:gd name="connsiteX98" fmla="*/ 656931 w 2035402"/>
                <a:gd name="connsiteY98" fmla="*/ 207135 h 1828216"/>
                <a:gd name="connsiteX99" fmla="*/ 657169 w 2035402"/>
                <a:gd name="connsiteY99" fmla="*/ 206755 h 1828216"/>
                <a:gd name="connsiteX100" fmla="*/ 667628 w 2035402"/>
                <a:gd name="connsiteY100" fmla="*/ 189999 h 1828216"/>
                <a:gd name="connsiteX101" fmla="*/ 682946 w 2035402"/>
                <a:gd name="connsiteY101" fmla="*/ 181601 h 1828216"/>
                <a:gd name="connsiteX102" fmla="*/ 700874 w 2035402"/>
                <a:gd name="connsiteY102" fmla="*/ 184650 h 1828216"/>
                <a:gd name="connsiteX103" fmla="*/ 714795 w 2035402"/>
                <a:gd name="connsiteY103" fmla="*/ 199189 h 1828216"/>
                <a:gd name="connsiteX104" fmla="*/ 715211 w 2035402"/>
                <a:gd name="connsiteY104" fmla="*/ 199622 h 1828216"/>
                <a:gd name="connsiteX105" fmla="*/ 759691 w 2035402"/>
                <a:gd name="connsiteY105" fmla="*/ 185473 h 1828216"/>
                <a:gd name="connsiteX106" fmla="*/ 774543 w 2035402"/>
                <a:gd name="connsiteY106" fmla="*/ 200922 h 1828216"/>
                <a:gd name="connsiteX107" fmla="*/ 780611 w 2035402"/>
                <a:gd name="connsiteY107" fmla="*/ 219157 h 1828216"/>
                <a:gd name="connsiteX108" fmla="*/ 781717 w 2035402"/>
                <a:gd name="connsiteY108" fmla="*/ 218748 h 1828216"/>
                <a:gd name="connsiteX109" fmla="*/ 849844 w 2035402"/>
                <a:gd name="connsiteY109" fmla="*/ 210562 h 1828216"/>
                <a:gd name="connsiteX110" fmla="*/ 893075 w 2035402"/>
                <a:gd name="connsiteY110" fmla="*/ 215756 h 1828216"/>
                <a:gd name="connsiteX111" fmla="*/ 898010 w 2035402"/>
                <a:gd name="connsiteY111" fmla="*/ 200922 h 1828216"/>
                <a:gd name="connsiteX112" fmla="*/ 912863 w 2035402"/>
                <a:gd name="connsiteY112" fmla="*/ 185473 h 1828216"/>
                <a:gd name="connsiteX113" fmla="*/ 957343 w 2035402"/>
                <a:gd name="connsiteY113" fmla="*/ 199623 h 1828216"/>
                <a:gd name="connsiteX114" fmla="*/ 957759 w 2035402"/>
                <a:gd name="connsiteY114" fmla="*/ 199189 h 1828216"/>
                <a:gd name="connsiteX115" fmla="*/ 971679 w 2035402"/>
                <a:gd name="connsiteY115" fmla="*/ 184649 h 1828216"/>
                <a:gd name="connsiteX116" fmla="*/ 989608 w 2035402"/>
                <a:gd name="connsiteY116" fmla="*/ 181602 h 1828216"/>
                <a:gd name="connsiteX117" fmla="*/ 1004926 w 2035402"/>
                <a:gd name="connsiteY117" fmla="*/ 189998 h 1828216"/>
                <a:gd name="connsiteX118" fmla="*/ 1015386 w 2035402"/>
                <a:gd name="connsiteY118" fmla="*/ 206755 h 1828216"/>
                <a:gd name="connsiteX119" fmla="*/ 1015623 w 2035402"/>
                <a:gd name="connsiteY119" fmla="*/ 207136 h 1828216"/>
                <a:gd name="connsiteX120" fmla="*/ 1069204 w 2035402"/>
                <a:gd name="connsiteY120" fmla="*/ 200837 h 1828216"/>
                <a:gd name="connsiteX121" fmla="*/ 1082375 w 2035402"/>
                <a:gd name="connsiteY121" fmla="*/ 221097 h 1828216"/>
                <a:gd name="connsiteX122" fmla="*/ 1082390 w 2035402"/>
                <a:gd name="connsiteY122" fmla="*/ 221119 h 1828216"/>
                <a:gd name="connsiteX123" fmla="*/ 1148610 w 2035402"/>
                <a:gd name="connsiteY123" fmla="*/ 234590 h 1828216"/>
                <a:gd name="connsiteX124" fmla="*/ 1162222 w 2035402"/>
                <a:gd name="connsiteY124" fmla="*/ 293549 h 1828216"/>
                <a:gd name="connsiteX125" fmla="*/ 1162514 w 2035402"/>
                <a:gd name="connsiteY125" fmla="*/ 294631 h 1828216"/>
                <a:gd name="connsiteX126" fmla="*/ 1193072 w 2035402"/>
                <a:gd name="connsiteY126" fmla="*/ 335689 h 1828216"/>
                <a:gd name="connsiteX127" fmla="*/ 1189747 w 2035402"/>
                <a:gd name="connsiteY127" fmla="*/ 362212 h 1828216"/>
                <a:gd name="connsiteX128" fmla="*/ 1182594 w 2035402"/>
                <a:gd name="connsiteY128" fmla="*/ 372708 h 1828216"/>
                <a:gd name="connsiteX129" fmla="*/ 1217439 w 2035402"/>
                <a:gd name="connsiteY129" fmla="*/ 395184 h 1828216"/>
                <a:gd name="connsiteX130" fmla="*/ 1232666 w 2035402"/>
                <a:gd name="connsiteY130" fmla="*/ 454144 h 1828216"/>
                <a:gd name="connsiteX131" fmla="*/ 1232994 w 2035402"/>
                <a:gd name="connsiteY131" fmla="*/ 455227 h 1828216"/>
                <a:gd name="connsiteX132" fmla="*/ 1267177 w 2035402"/>
                <a:gd name="connsiteY132" fmla="*/ 496287 h 1828216"/>
                <a:gd name="connsiteX133" fmla="*/ 1248459 w 2035402"/>
                <a:gd name="connsiteY133" fmla="*/ 542479 h 1828216"/>
                <a:gd name="connsiteX134" fmla="*/ 1257809 w 2035402"/>
                <a:gd name="connsiteY134" fmla="*/ 563567 h 1828216"/>
                <a:gd name="connsiteX135" fmla="*/ 1257685 w 2035402"/>
                <a:gd name="connsiteY135" fmla="*/ 569710 h 1828216"/>
                <a:gd name="connsiteX136" fmla="*/ 1271948 w 2035402"/>
                <a:gd name="connsiteY136" fmla="*/ 590791 h 1828216"/>
                <a:gd name="connsiteX137" fmla="*/ 1276249 w 2035402"/>
                <a:gd name="connsiteY137" fmla="*/ 676970 h 1828216"/>
                <a:gd name="connsiteX138" fmla="*/ 1195257 w 2035402"/>
                <a:gd name="connsiteY138" fmla="*/ 766060 h 1828216"/>
                <a:gd name="connsiteX139" fmla="*/ 1162505 w 2035402"/>
                <a:gd name="connsiteY139" fmla="*/ 765804 h 1828216"/>
                <a:gd name="connsiteX140" fmla="*/ 1161321 w 2035402"/>
                <a:gd name="connsiteY140" fmla="*/ 770346 h 1828216"/>
                <a:gd name="connsiteX141" fmla="*/ 981424 w 2035402"/>
                <a:gd name="connsiteY141" fmla="*/ 984779 h 1828216"/>
                <a:gd name="connsiteX142" fmla="*/ 919729 w 2035402"/>
                <a:gd name="connsiteY142" fmla="*/ 1007608 h 1828216"/>
                <a:gd name="connsiteX143" fmla="*/ 934810 w 2035402"/>
                <a:gd name="connsiteY143" fmla="*/ 1067929 h 1828216"/>
                <a:gd name="connsiteX144" fmla="*/ 966795 w 2035402"/>
                <a:gd name="connsiteY144" fmla="*/ 1067929 h 1828216"/>
                <a:gd name="connsiteX145" fmla="*/ 979631 w 2035402"/>
                <a:gd name="connsiteY145" fmla="*/ 1096044 h 1828216"/>
                <a:gd name="connsiteX146" fmla="*/ 1010778 w 2035402"/>
                <a:gd name="connsiteY146" fmla="*/ 1096045 h 1828216"/>
                <a:gd name="connsiteX147" fmla="*/ 1010777 w 2035402"/>
                <a:gd name="connsiteY147" fmla="*/ 1096049 h 1828216"/>
                <a:gd name="connsiteX148" fmla="*/ 1042141 w 2035402"/>
                <a:gd name="connsiteY148" fmla="*/ 1096049 h 1828216"/>
                <a:gd name="connsiteX149" fmla="*/ 1042140 w 2035402"/>
                <a:gd name="connsiteY149" fmla="*/ 1096047 h 1828216"/>
                <a:gd name="connsiteX150" fmla="*/ 1072425 w 2035402"/>
                <a:gd name="connsiteY150" fmla="*/ 1096047 h 1828216"/>
                <a:gd name="connsiteX151" fmla="*/ 1072429 w 2035402"/>
                <a:gd name="connsiteY151" fmla="*/ 1096048 h 1828216"/>
                <a:gd name="connsiteX152" fmla="*/ 1075664 w 2035402"/>
                <a:gd name="connsiteY152" fmla="*/ 1096048 h 1828216"/>
                <a:gd name="connsiteX153" fmla="*/ 1075666 w 2035402"/>
                <a:gd name="connsiteY153" fmla="*/ 1096702 h 1828216"/>
                <a:gd name="connsiteX154" fmla="*/ 1132158 w 2035402"/>
                <a:gd name="connsiteY154" fmla="*/ 1108107 h 1828216"/>
                <a:gd name="connsiteX155" fmla="*/ 1161046 w 2035402"/>
                <a:gd name="connsiteY155" fmla="*/ 1125634 h 1828216"/>
                <a:gd name="connsiteX156" fmla="*/ 1176554 w 2035402"/>
                <a:gd name="connsiteY156" fmla="*/ 1133815 h 1828216"/>
                <a:gd name="connsiteX157" fmla="*/ 1490534 w 2035402"/>
                <a:gd name="connsiteY157" fmla="*/ 1305313 h 1828216"/>
                <a:gd name="connsiteX158" fmla="*/ 1697936 w 2035402"/>
                <a:gd name="connsiteY158" fmla="*/ 946082 h 1828216"/>
                <a:gd name="connsiteX159" fmla="*/ 1712503 w 2035402"/>
                <a:gd name="connsiteY159" fmla="*/ 954492 h 1828216"/>
                <a:gd name="connsiteX160" fmla="*/ 1706454 w 2035402"/>
                <a:gd name="connsiteY160" fmla="*/ 937128 h 1828216"/>
                <a:gd name="connsiteX161" fmla="*/ 1705872 w 2035402"/>
                <a:gd name="connsiteY161" fmla="*/ 932872 h 1828216"/>
                <a:gd name="connsiteX162" fmla="*/ 1769734 w 2035402"/>
                <a:gd name="connsiteY162" fmla="*/ 800452 h 1828216"/>
                <a:gd name="connsiteX163" fmla="*/ 1808895 w 2035402"/>
                <a:gd name="connsiteY163" fmla="*/ 786810 h 1828216"/>
                <a:gd name="connsiteX164" fmla="*/ 1808943 w 2035402"/>
                <a:gd name="connsiteY164" fmla="*/ 775596 h 1828216"/>
                <a:gd name="connsiteX165" fmla="*/ 1810469 w 2035402"/>
                <a:gd name="connsiteY165" fmla="*/ 774083 h 1828216"/>
                <a:gd name="connsiteX166" fmla="*/ 1810541 w 2035402"/>
                <a:gd name="connsiteY166" fmla="*/ 757819 h 1828216"/>
                <a:gd name="connsiteX167" fmla="*/ 1831606 w 2035402"/>
                <a:gd name="connsiteY167" fmla="*/ 736934 h 1828216"/>
                <a:gd name="connsiteX168" fmla="*/ 1882154 w 2035402"/>
                <a:gd name="connsiteY168" fmla="*/ 758130 h 1828216"/>
                <a:gd name="connsiteX169" fmla="*/ 1889460 w 2035402"/>
                <a:gd name="connsiteY169" fmla="*/ 775986 h 182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035402" h="1828216">
                  <a:moveTo>
                    <a:pt x="439276" y="1408393"/>
                  </a:moveTo>
                  <a:lnTo>
                    <a:pt x="330194" y="1461861"/>
                  </a:lnTo>
                  <a:lnTo>
                    <a:pt x="439276" y="1509104"/>
                  </a:lnTo>
                  <a:close/>
                  <a:moveTo>
                    <a:pt x="1898447" y="0"/>
                  </a:moveTo>
                  <a:lnTo>
                    <a:pt x="1921306" y="0"/>
                  </a:lnTo>
                  <a:lnTo>
                    <a:pt x="1930269" y="774005"/>
                  </a:lnTo>
                  <a:lnTo>
                    <a:pt x="1988541" y="766031"/>
                  </a:lnTo>
                  <a:cubicBezTo>
                    <a:pt x="2008252" y="763334"/>
                    <a:pt x="2026417" y="777126"/>
                    <a:pt x="2029114" y="796837"/>
                  </a:cubicBezTo>
                  <a:cubicBezTo>
                    <a:pt x="2031812" y="816547"/>
                    <a:pt x="2018019" y="834712"/>
                    <a:pt x="1998309" y="837409"/>
                  </a:cubicBezTo>
                  <a:lnTo>
                    <a:pt x="1986191" y="839068"/>
                  </a:lnTo>
                  <a:lnTo>
                    <a:pt x="2009583" y="845208"/>
                  </a:lnTo>
                  <a:cubicBezTo>
                    <a:pt x="2016925" y="850782"/>
                    <a:pt x="2022141" y="859158"/>
                    <a:pt x="2023490" y="869013"/>
                  </a:cubicBezTo>
                  <a:cubicBezTo>
                    <a:pt x="2026186" y="888724"/>
                    <a:pt x="2012394" y="906890"/>
                    <a:pt x="1992683" y="909587"/>
                  </a:cubicBezTo>
                  <a:lnTo>
                    <a:pt x="1984339" y="910729"/>
                  </a:lnTo>
                  <a:lnTo>
                    <a:pt x="1984338" y="910729"/>
                  </a:lnTo>
                  <a:lnTo>
                    <a:pt x="1992683" y="909587"/>
                  </a:lnTo>
                  <a:cubicBezTo>
                    <a:pt x="2012394" y="906890"/>
                    <a:pt x="2030559" y="920682"/>
                    <a:pt x="2033256" y="940392"/>
                  </a:cubicBezTo>
                  <a:cubicBezTo>
                    <a:pt x="2035954" y="960103"/>
                    <a:pt x="2022161" y="978268"/>
                    <a:pt x="2002451" y="980965"/>
                  </a:cubicBezTo>
                  <a:lnTo>
                    <a:pt x="2002232" y="980995"/>
                  </a:lnTo>
                  <a:lnTo>
                    <a:pt x="2023853" y="986671"/>
                  </a:lnTo>
                  <a:cubicBezTo>
                    <a:pt x="2029807" y="991191"/>
                    <a:pt x="2034036" y="997983"/>
                    <a:pt x="2035129" y="1005974"/>
                  </a:cubicBezTo>
                  <a:cubicBezTo>
                    <a:pt x="2037317" y="1021957"/>
                    <a:pt x="2026133" y="1036687"/>
                    <a:pt x="2010150" y="1038873"/>
                  </a:cubicBezTo>
                  <a:lnTo>
                    <a:pt x="1928081" y="1050104"/>
                  </a:lnTo>
                  <a:lnTo>
                    <a:pt x="1928080" y="1050104"/>
                  </a:lnTo>
                  <a:lnTo>
                    <a:pt x="1919732" y="1051246"/>
                  </a:lnTo>
                  <a:cubicBezTo>
                    <a:pt x="1911741" y="1052340"/>
                    <a:pt x="1904063" y="1050090"/>
                    <a:pt x="1898109" y="1045570"/>
                  </a:cubicBezTo>
                  <a:lnTo>
                    <a:pt x="1893600" y="1037850"/>
                  </a:lnTo>
                  <a:lnTo>
                    <a:pt x="1870701" y="1045828"/>
                  </a:lnTo>
                  <a:lnTo>
                    <a:pt x="1879093" y="1050673"/>
                  </a:lnTo>
                  <a:lnTo>
                    <a:pt x="1618621" y="1501824"/>
                  </a:lnTo>
                  <a:cubicBezTo>
                    <a:pt x="1596959" y="1539343"/>
                    <a:pt x="1555563" y="1558364"/>
                    <a:pt x="1515114" y="1553344"/>
                  </a:cubicBezTo>
                  <a:lnTo>
                    <a:pt x="1514758" y="1553225"/>
                  </a:lnTo>
                  <a:lnTo>
                    <a:pt x="1510622" y="1553514"/>
                  </a:lnTo>
                  <a:cubicBezTo>
                    <a:pt x="1496874" y="1551807"/>
                    <a:pt x="1483234" y="1547378"/>
                    <a:pt x="1470483" y="1540016"/>
                  </a:cubicBezTo>
                  <a:lnTo>
                    <a:pt x="1225882" y="1419546"/>
                  </a:lnTo>
                  <a:lnTo>
                    <a:pt x="1225883" y="1711998"/>
                  </a:lnTo>
                  <a:lnTo>
                    <a:pt x="862542" y="1711999"/>
                  </a:lnTo>
                  <a:lnTo>
                    <a:pt x="856428" y="1711998"/>
                  </a:lnTo>
                  <a:lnTo>
                    <a:pt x="808729" y="1711998"/>
                  </a:lnTo>
                  <a:lnTo>
                    <a:pt x="802616" y="1711999"/>
                  </a:lnTo>
                  <a:lnTo>
                    <a:pt x="536265" y="1711999"/>
                  </a:lnTo>
                  <a:lnTo>
                    <a:pt x="536266" y="1756443"/>
                  </a:lnTo>
                  <a:lnTo>
                    <a:pt x="560620" y="1760817"/>
                  </a:lnTo>
                  <a:cubicBezTo>
                    <a:pt x="579081" y="1764133"/>
                    <a:pt x="591360" y="1781788"/>
                    <a:pt x="588044" y="1800250"/>
                  </a:cubicBezTo>
                  <a:cubicBezTo>
                    <a:pt x="584728" y="1818712"/>
                    <a:pt x="567074" y="1830991"/>
                    <a:pt x="548612" y="1827676"/>
                  </a:cubicBezTo>
                  <a:lnTo>
                    <a:pt x="505863" y="1819997"/>
                  </a:lnTo>
                  <a:cubicBezTo>
                    <a:pt x="501248" y="1819168"/>
                    <a:pt x="497019" y="1817443"/>
                    <a:pt x="493324" y="1815034"/>
                  </a:cubicBezTo>
                  <a:lnTo>
                    <a:pt x="492368" y="1814107"/>
                  </a:lnTo>
                  <a:lnTo>
                    <a:pt x="479303" y="1810114"/>
                  </a:lnTo>
                  <a:cubicBezTo>
                    <a:pt x="473472" y="1806176"/>
                    <a:pt x="468839" y="1800597"/>
                    <a:pt x="466066" y="1794042"/>
                  </a:cubicBezTo>
                  <a:lnTo>
                    <a:pt x="465726" y="1792362"/>
                  </a:lnTo>
                  <a:lnTo>
                    <a:pt x="462373" y="1795254"/>
                  </a:lnTo>
                  <a:cubicBezTo>
                    <a:pt x="454257" y="1799897"/>
                    <a:pt x="444369" y="1801443"/>
                    <a:pt x="434635" y="1798791"/>
                  </a:cubicBezTo>
                  <a:cubicBezTo>
                    <a:pt x="415166" y="1793491"/>
                    <a:pt x="403681" y="1773410"/>
                    <a:pt x="408983" y="1753940"/>
                  </a:cubicBezTo>
                  <a:lnTo>
                    <a:pt x="416233" y="1727315"/>
                  </a:lnTo>
                  <a:lnTo>
                    <a:pt x="408346" y="1737845"/>
                  </a:lnTo>
                  <a:lnTo>
                    <a:pt x="63391" y="1575503"/>
                  </a:lnTo>
                  <a:cubicBezTo>
                    <a:pt x="10098" y="1552422"/>
                    <a:pt x="-14394" y="1490507"/>
                    <a:pt x="8687" y="1437212"/>
                  </a:cubicBezTo>
                  <a:lnTo>
                    <a:pt x="18259" y="1423458"/>
                  </a:lnTo>
                  <a:lnTo>
                    <a:pt x="25634" y="1408345"/>
                  </a:lnTo>
                  <a:cubicBezTo>
                    <a:pt x="33729" y="1397630"/>
                    <a:pt x="44058" y="1388327"/>
                    <a:pt x="56420" y="1381190"/>
                  </a:cubicBezTo>
                  <a:lnTo>
                    <a:pt x="506750" y="1121192"/>
                  </a:lnTo>
                  <a:lnTo>
                    <a:pt x="505727" y="1126495"/>
                  </a:lnTo>
                  <a:lnTo>
                    <a:pt x="533001" y="1108107"/>
                  </a:lnTo>
                  <a:lnTo>
                    <a:pt x="589492" y="1096702"/>
                  </a:lnTo>
                  <a:lnTo>
                    <a:pt x="589491" y="1096049"/>
                  </a:lnTo>
                  <a:lnTo>
                    <a:pt x="592729" y="1096049"/>
                  </a:lnTo>
                  <a:lnTo>
                    <a:pt x="592734" y="1096047"/>
                  </a:lnTo>
                  <a:lnTo>
                    <a:pt x="623019" y="1096047"/>
                  </a:lnTo>
                  <a:lnTo>
                    <a:pt x="623019" y="1096049"/>
                  </a:lnTo>
                  <a:lnTo>
                    <a:pt x="654376" y="1096048"/>
                  </a:lnTo>
                  <a:lnTo>
                    <a:pt x="654376" y="1096045"/>
                  </a:lnTo>
                  <a:lnTo>
                    <a:pt x="685722" y="1096045"/>
                  </a:lnTo>
                  <a:lnTo>
                    <a:pt x="698558" y="1067929"/>
                  </a:lnTo>
                  <a:lnTo>
                    <a:pt x="734320" y="1067928"/>
                  </a:lnTo>
                  <a:lnTo>
                    <a:pt x="751988" y="997259"/>
                  </a:lnTo>
                  <a:lnTo>
                    <a:pt x="718262" y="984780"/>
                  </a:lnTo>
                  <a:cubicBezTo>
                    <a:pt x="637377" y="943999"/>
                    <a:pt x="572577" y="866760"/>
                    <a:pt x="538366" y="770346"/>
                  </a:cubicBezTo>
                  <a:lnTo>
                    <a:pt x="536125" y="761743"/>
                  </a:lnTo>
                  <a:lnTo>
                    <a:pt x="529010" y="765776"/>
                  </a:lnTo>
                  <a:cubicBezTo>
                    <a:pt x="480818" y="778689"/>
                    <a:pt x="428294" y="738929"/>
                    <a:pt x="411691" y="676970"/>
                  </a:cubicBezTo>
                  <a:cubicBezTo>
                    <a:pt x="403390" y="645990"/>
                    <a:pt x="405641" y="615324"/>
                    <a:pt x="415993" y="590792"/>
                  </a:cubicBezTo>
                  <a:lnTo>
                    <a:pt x="416643" y="589830"/>
                  </a:lnTo>
                  <a:lnTo>
                    <a:pt x="415232" y="587503"/>
                  </a:lnTo>
                  <a:cubicBezTo>
                    <a:pt x="411422" y="571647"/>
                    <a:pt x="414790" y="554535"/>
                    <a:pt x="424095" y="542479"/>
                  </a:cubicBezTo>
                  <a:cubicBezTo>
                    <a:pt x="410892" y="533022"/>
                    <a:pt x="403540" y="514876"/>
                    <a:pt x="405377" y="496286"/>
                  </a:cubicBezTo>
                  <a:cubicBezTo>
                    <a:pt x="407533" y="474519"/>
                    <a:pt x="421727" y="457471"/>
                    <a:pt x="439561" y="455227"/>
                  </a:cubicBezTo>
                  <a:cubicBezTo>
                    <a:pt x="439667" y="454864"/>
                    <a:pt x="439781" y="454507"/>
                    <a:pt x="439888" y="454145"/>
                  </a:cubicBezTo>
                  <a:cubicBezTo>
                    <a:pt x="437492" y="432710"/>
                    <a:pt x="443079" y="411096"/>
                    <a:pt x="455115" y="395185"/>
                  </a:cubicBezTo>
                  <a:lnTo>
                    <a:pt x="489960" y="372707"/>
                  </a:lnTo>
                  <a:lnTo>
                    <a:pt x="482806" y="362212"/>
                  </a:lnTo>
                  <a:cubicBezTo>
                    <a:pt x="479891" y="354168"/>
                    <a:pt x="478660" y="344985"/>
                    <a:pt x="479482" y="335690"/>
                  </a:cubicBezTo>
                  <a:cubicBezTo>
                    <a:pt x="481408" y="313924"/>
                    <a:pt x="494097" y="296876"/>
                    <a:pt x="510040" y="294632"/>
                  </a:cubicBezTo>
                  <a:cubicBezTo>
                    <a:pt x="510135" y="294269"/>
                    <a:pt x="510238" y="293913"/>
                    <a:pt x="510332" y="293550"/>
                  </a:cubicBezTo>
                  <a:cubicBezTo>
                    <a:pt x="508191" y="272116"/>
                    <a:pt x="513184" y="250501"/>
                    <a:pt x="523945" y="234590"/>
                  </a:cubicBezTo>
                  <a:cubicBezTo>
                    <a:pt x="540946" y="209459"/>
                    <a:pt x="568511" y="203857"/>
                    <a:pt x="590165" y="221120"/>
                  </a:cubicBezTo>
                  <a:lnTo>
                    <a:pt x="590180" y="221097"/>
                  </a:lnTo>
                  <a:lnTo>
                    <a:pt x="603350" y="200838"/>
                  </a:lnTo>
                  <a:cubicBezTo>
                    <a:pt x="619279" y="185821"/>
                    <a:pt x="641868" y="186930"/>
                    <a:pt x="656931" y="207135"/>
                  </a:cubicBezTo>
                  <a:lnTo>
                    <a:pt x="657169" y="206755"/>
                  </a:lnTo>
                  <a:lnTo>
                    <a:pt x="667628" y="189999"/>
                  </a:lnTo>
                  <a:cubicBezTo>
                    <a:pt x="672095" y="185612"/>
                    <a:pt x="677334" y="182684"/>
                    <a:pt x="682946" y="181601"/>
                  </a:cubicBezTo>
                  <a:cubicBezTo>
                    <a:pt x="689125" y="180409"/>
                    <a:pt x="695299" y="181534"/>
                    <a:pt x="700874" y="184650"/>
                  </a:cubicBezTo>
                  <a:lnTo>
                    <a:pt x="714795" y="199189"/>
                  </a:lnTo>
                  <a:lnTo>
                    <a:pt x="715211" y="199622"/>
                  </a:lnTo>
                  <a:cubicBezTo>
                    <a:pt x="726130" y="182131"/>
                    <a:pt x="744190" y="176388"/>
                    <a:pt x="759691" y="185473"/>
                  </a:cubicBezTo>
                  <a:cubicBezTo>
                    <a:pt x="765596" y="188934"/>
                    <a:pt x="770666" y="194286"/>
                    <a:pt x="774543" y="200922"/>
                  </a:cubicBezTo>
                  <a:lnTo>
                    <a:pt x="780611" y="219157"/>
                  </a:lnTo>
                  <a:lnTo>
                    <a:pt x="781717" y="218748"/>
                  </a:lnTo>
                  <a:cubicBezTo>
                    <a:pt x="803722" y="213380"/>
                    <a:pt x="826505" y="210562"/>
                    <a:pt x="849844" y="210562"/>
                  </a:cubicBezTo>
                  <a:lnTo>
                    <a:pt x="893075" y="215756"/>
                  </a:lnTo>
                  <a:lnTo>
                    <a:pt x="898010" y="200922"/>
                  </a:lnTo>
                  <a:cubicBezTo>
                    <a:pt x="901889" y="194286"/>
                    <a:pt x="906958" y="188933"/>
                    <a:pt x="912863" y="185473"/>
                  </a:cubicBezTo>
                  <a:cubicBezTo>
                    <a:pt x="928363" y="176387"/>
                    <a:pt x="946424" y="182130"/>
                    <a:pt x="957343" y="199623"/>
                  </a:cubicBezTo>
                  <a:lnTo>
                    <a:pt x="957759" y="199189"/>
                  </a:lnTo>
                  <a:lnTo>
                    <a:pt x="971679" y="184649"/>
                  </a:lnTo>
                  <a:cubicBezTo>
                    <a:pt x="977255" y="181535"/>
                    <a:pt x="983430" y="180409"/>
                    <a:pt x="989608" y="181602"/>
                  </a:cubicBezTo>
                  <a:cubicBezTo>
                    <a:pt x="995220" y="182683"/>
                    <a:pt x="1000458" y="185613"/>
                    <a:pt x="1004926" y="189998"/>
                  </a:cubicBezTo>
                  <a:lnTo>
                    <a:pt x="1015386" y="206755"/>
                  </a:lnTo>
                  <a:lnTo>
                    <a:pt x="1015623" y="207136"/>
                  </a:lnTo>
                  <a:cubicBezTo>
                    <a:pt x="1030686" y="186931"/>
                    <a:pt x="1053276" y="185821"/>
                    <a:pt x="1069204" y="200837"/>
                  </a:cubicBezTo>
                  <a:lnTo>
                    <a:pt x="1082375" y="221097"/>
                  </a:lnTo>
                  <a:lnTo>
                    <a:pt x="1082390" y="221119"/>
                  </a:lnTo>
                  <a:cubicBezTo>
                    <a:pt x="1104043" y="203856"/>
                    <a:pt x="1131608" y="209458"/>
                    <a:pt x="1148610" y="234590"/>
                  </a:cubicBezTo>
                  <a:cubicBezTo>
                    <a:pt x="1159371" y="250501"/>
                    <a:pt x="1164363" y="272115"/>
                    <a:pt x="1162222" y="293549"/>
                  </a:cubicBezTo>
                  <a:cubicBezTo>
                    <a:pt x="1162316" y="293912"/>
                    <a:pt x="1162419" y="294268"/>
                    <a:pt x="1162514" y="294631"/>
                  </a:cubicBezTo>
                  <a:cubicBezTo>
                    <a:pt x="1178458" y="296876"/>
                    <a:pt x="1191145" y="313925"/>
                    <a:pt x="1193072" y="335689"/>
                  </a:cubicBezTo>
                  <a:cubicBezTo>
                    <a:pt x="1193894" y="344986"/>
                    <a:pt x="1192662" y="354169"/>
                    <a:pt x="1189747" y="362212"/>
                  </a:cubicBezTo>
                  <a:lnTo>
                    <a:pt x="1182594" y="372708"/>
                  </a:lnTo>
                  <a:lnTo>
                    <a:pt x="1217439" y="395184"/>
                  </a:lnTo>
                  <a:cubicBezTo>
                    <a:pt x="1229475" y="411095"/>
                    <a:pt x="1235062" y="432711"/>
                    <a:pt x="1232666" y="454144"/>
                  </a:cubicBezTo>
                  <a:cubicBezTo>
                    <a:pt x="1232773" y="454508"/>
                    <a:pt x="1232888" y="454864"/>
                    <a:pt x="1232994" y="455227"/>
                  </a:cubicBezTo>
                  <a:cubicBezTo>
                    <a:pt x="1250827" y="457470"/>
                    <a:pt x="1265021" y="474520"/>
                    <a:pt x="1267177" y="496287"/>
                  </a:cubicBezTo>
                  <a:cubicBezTo>
                    <a:pt x="1269014" y="514875"/>
                    <a:pt x="1261662" y="533022"/>
                    <a:pt x="1248459" y="542479"/>
                  </a:cubicBezTo>
                  <a:cubicBezTo>
                    <a:pt x="1253111" y="548507"/>
                    <a:pt x="1256280" y="555798"/>
                    <a:pt x="1257809" y="563567"/>
                  </a:cubicBezTo>
                  <a:lnTo>
                    <a:pt x="1257685" y="569710"/>
                  </a:lnTo>
                  <a:lnTo>
                    <a:pt x="1271948" y="590791"/>
                  </a:lnTo>
                  <a:cubicBezTo>
                    <a:pt x="1282297" y="615325"/>
                    <a:pt x="1284550" y="645990"/>
                    <a:pt x="1276249" y="676970"/>
                  </a:cubicBezTo>
                  <a:cubicBezTo>
                    <a:pt x="1263797" y="723439"/>
                    <a:pt x="1231138" y="757422"/>
                    <a:pt x="1195257" y="766060"/>
                  </a:cubicBezTo>
                  <a:lnTo>
                    <a:pt x="1162505" y="765804"/>
                  </a:lnTo>
                  <a:lnTo>
                    <a:pt x="1161321" y="770346"/>
                  </a:lnTo>
                  <a:cubicBezTo>
                    <a:pt x="1127110" y="866760"/>
                    <a:pt x="1062312" y="943999"/>
                    <a:pt x="981424" y="984779"/>
                  </a:cubicBezTo>
                  <a:lnTo>
                    <a:pt x="919729" y="1007608"/>
                  </a:lnTo>
                  <a:lnTo>
                    <a:pt x="934810" y="1067929"/>
                  </a:lnTo>
                  <a:lnTo>
                    <a:pt x="966795" y="1067929"/>
                  </a:lnTo>
                  <a:lnTo>
                    <a:pt x="979631" y="1096044"/>
                  </a:lnTo>
                  <a:lnTo>
                    <a:pt x="1010778" y="1096045"/>
                  </a:lnTo>
                  <a:lnTo>
                    <a:pt x="1010777" y="1096049"/>
                  </a:lnTo>
                  <a:lnTo>
                    <a:pt x="1042141" y="1096049"/>
                  </a:lnTo>
                  <a:lnTo>
                    <a:pt x="1042140" y="1096047"/>
                  </a:lnTo>
                  <a:lnTo>
                    <a:pt x="1072425" y="1096047"/>
                  </a:lnTo>
                  <a:lnTo>
                    <a:pt x="1072429" y="1096048"/>
                  </a:lnTo>
                  <a:lnTo>
                    <a:pt x="1075664" y="1096048"/>
                  </a:lnTo>
                  <a:lnTo>
                    <a:pt x="1075666" y="1096702"/>
                  </a:lnTo>
                  <a:lnTo>
                    <a:pt x="1132158" y="1108107"/>
                  </a:lnTo>
                  <a:lnTo>
                    <a:pt x="1161046" y="1125634"/>
                  </a:lnTo>
                  <a:lnTo>
                    <a:pt x="1176554" y="1133815"/>
                  </a:lnTo>
                  <a:cubicBezTo>
                    <a:pt x="1253925" y="1174762"/>
                    <a:pt x="1405419" y="1255754"/>
                    <a:pt x="1490534" y="1305313"/>
                  </a:cubicBezTo>
                  <a:lnTo>
                    <a:pt x="1697936" y="946082"/>
                  </a:lnTo>
                  <a:lnTo>
                    <a:pt x="1712503" y="954492"/>
                  </a:lnTo>
                  <a:lnTo>
                    <a:pt x="1706454" y="937128"/>
                  </a:lnTo>
                  <a:lnTo>
                    <a:pt x="1705872" y="932872"/>
                  </a:lnTo>
                  <a:cubicBezTo>
                    <a:pt x="1698405" y="878294"/>
                    <a:pt x="1725179" y="826925"/>
                    <a:pt x="1769734" y="800452"/>
                  </a:cubicBezTo>
                  <a:lnTo>
                    <a:pt x="1808895" y="786810"/>
                  </a:lnTo>
                  <a:lnTo>
                    <a:pt x="1808943" y="775596"/>
                  </a:lnTo>
                  <a:lnTo>
                    <a:pt x="1810469" y="774083"/>
                  </a:lnTo>
                  <a:lnTo>
                    <a:pt x="1810541" y="757819"/>
                  </a:lnTo>
                  <a:cubicBezTo>
                    <a:pt x="1814375" y="748672"/>
                    <a:pt x="1821701" y="740987"/>
                    <a:pt x="1831606" y="736934"/>
                  </a:cubicBezTo>
                  <a:cubicBezTo>
                    <a:pt x="1851417" y="728829"/>
                    <a:pt x="1874049" y="738318"/>
                    <a:pt x="1882154" y="758130"/>
                  </a:cubicBezTo>
                  <a:lnTo>
                    <a:pt x="1889460" y="775986"/>
                  </a:lnTo>
                  <a:close/>
                </a:path>
              </a:pathLst>
            </a:custGeom>
            <a:solidFill>
              <a:schemeClr val="tx1"/>
            </a:solidFill>
            <a:ln w="63500" cap="flat" cmpd="sng" algn="ctr">
              <a:solidFill>
                <a:schemeClr val="tx1"/>
              </a:solidFill>
              <a:prstDash val="solid"/>
              <a:miter lim="800000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817" name="グループ化 816"/>
            <p:cNvGrpSpPr/>
            <p:nvPr/>
          </p:nvGrpSpPr>
          <p:grpSpPr>
            <a:xfrm>
              <a:off x="392187" y="4613784"/>
              <a:ext cx="2007924" cy="1826054"/>
              <a:chOff x="392187" y="4613784"/>
              <a:chExt cx="2007924" cy="1826054"/>
            </a:xfrm>
          </p:grpSpPr>
          <p:grpSp>
            <p:nvGrpSpPr>
              <p:cNvPr id="818" name="グループ化 817"/>
              <p:cNvGrpSpPr/>
              <p:nvPr/>
            </p:nvGrpSpPr>
            <p:grpSpPr>
              <a:xfrm>
                <a:off x="758840" y="4794920"/>
                <a:ext cx="874228" cy="1530862"/>
                <a:chOff x="1548932" y="1129257"/>
                <a:chExt cx="874228" cy="1530862"/>
              </a:xfrm>
            </p:grpSpPr>
            <p:sp>
              <p:nvSpPr>
                <p:cNvPr id="839" name="台形 838"/>
                <p:cNvSpPr/>
                <p:nvPr/>
              </p:nvSpPr>
              <p:spPr>
                <a:xfrm>
                  <a:off x="1852986" y="1893080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0" name="台形 839"/>
                <p:cNvSpPr/>
                <p:nvPr/>
              </p:nvSpPr>
              <p:spPr>
                <a:xfrm rot="10800000">
                  <a:off x="1798209" y="2044165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pattFill prst="dkVert">
                  <a:fgClr>
                    <a:srgbClr val="00B0F0"/>
                  </a:fgClr>
                  <a:bgClr>
                    <a:schemeClr val="bg1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1" name="台形 840"/>
                <p:cNvSpPr/>
                <p:nvPr/>
              </p:nvSpPr>
              <p:spPr>
                <a:xfrm rot="10800000" flipV="1">
                  <a:off x="1903483" y="2116720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pattFill prst="wdUpDiag">
                  <a:fgClr>
                    <a:srgbClr val="002060"/>
                  </a:fgClr>
                  <a:bgClr>
                    <a:srgbClr val="C0000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2" name="フリーフォーム 841"/>
                <p:cNvSpPr/>
                <p:nvPr/>
              </p:nvSpPr>
              <p:spPr>
                <a:xfrm>
                  <a:off x="1583109" y="2044168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3" name="台形 842"/>
                <p:cNvSpPr/>
                <p:nvPr/>
              </p:nvSpPr>
              <p:spPr>
                <a:xfrm rot="10800000">
                  <a:off x="1903483" y="2016046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pattFill prst="wdUpDiag">
                  <a:fgClr>
                    <a:srgbClr val="002060"/>
                  </a:fgClr>
                  <a:bgClr>
                    <a:srgbClr val="C0000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4" name="平行四辺形 843"/>
                <p:cNvSpPr/>
                <p:nvPr/>
              </p:nvSpPr>
              <p:spPr>
                <a:xfrm>
                  <a:off x="1796430" y="2016049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00B0F0"/>
                  </a:fgClr>
                  <a:bgClr>
                    <a:schemeClr val="bg1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5" name="平行四辺形 844"/>
                <p:cNvSpPr/>
                <p:nvPr/>
              </p:nvSpPr>
              <p:spPr>
                <a:xfrm flipH="1">
                  <a:off x="1976410" y="2016049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00B0F0"/>
                  </a:fgClr>
                  <a:bgClr>
                    <a:schemeClr val="bg1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6" name="平行四辺形 14"/>
                <p:cNvSpPr/>
                <p:nvPr/>
              </p:nvSpPr>
              <p:spPr>
                <a:xfrm flipH="1">
                  <a:off x="1733325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7" name="平行四辺形 14"/>
                <p:cNvSpPr/>
                <p:nvPr/>
              </p:nvSpPr>
              <p:spPr>
                <a:xfrm>
                  <a:off x="1946449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8" name="フリーフォーム 847"/>
                <p:cNvSpPr/>
                <p:nvPr/>
              </p:nvSpPr>
              <p:spPr bwMode="auto">
                <a:xfrm flipH="1">
                  <a:off x="1995414" y="1129257"/>
                  <a:ext cx="415875" cy="502042"/>
                </a:xfrm>
                <a:custGeom>
                  <a:avLst/>
                  <a:gdLst>
                    <a:gd name="connsiteX0" fmla="*/ 277848 w 415875"/>
                    <a:gd name="connsiteY0" fmla="*/ 466 h 502042"/>
                    <a:gd name="connsiteX1" fmla="*/ 295776 w 415875"/>
                    <a:gd name="connsiteY1" fmla="*/ 3513 h 502042"/>
                    <a:gd name="connsiteX2" fmla="*/ 309697 w 415875"/>
                    <a:gd name="connsiteY2" fmla="*/ 18053 h 502042"/>
                    <a:gd name="connsiteX3" fmla="*/ 310113 w 415875"/>
                    <a:gd name="connsiteY3" fmla="*/ 18487 h 502042"/>
                    <a:gd name="connsiteX4" fmla="*/ 354592 w 415875"/>
                    <a:gd name="connsiteY4" fmla="*/ 4337 h 502042"/>
                    <a:gd name="connsiteX5" fmla="*/ 377148 w 415875"/>
                    <a:gd name="connsiteY5" fmla="*/ 42938 h 502042"/>
                    <a:gd name="connsiteX6" fmla="*/ 377272 w 415875"/>
                    <a:gd name="connsiteY6" fmla="*/ 43034 h 502042"/>
                    <a:gd name="connsiteX7" fmla="*/ 395081 w 415875"/>
                    <a:gd name="connsiteY7" fmla="*/ 56699 h 502042"/>
                    <a:gd name="connsiteX8" fmla="*/ 406094 w 415875"/>
                    <a:gd name="connsiteY8" fmla="*/ 80402 h 502042"/>
                    <a:gd name="connsiteX9" fmla="*/ 404799 w 415875"/>
                    <a:gd name="connsiteY9" fmla="*/ 121025 h 502042"/>
                    <a:gd name="connsiteX10" fmla="*/ 414263 w 415875"/>
                    <a:gd name="connsiteY10" fmla="*/ 183138 h 502042"/>
                    <a:gd name="connsiteX11" fmla="*/ 369927 w 415875"/>
                    <a:gd name="connsiteY11" fmla="*/ 237508 h 502042"/>
                    <a:gd name="connsiteX12" fmla="*/ 369830 w 415875"/>
                    <a:gd name="connsiteY12" fmla="*/ 238095 h 502042"/>
                    <a:gd name="connsiteX13" fmla="*/ 371338 w 415875"/>
                    <a:gd name="connsiteY13" fmla="*/ 240997 h 502042"/>
                    <a:gd name="connsiteX14" fmla="*/ 369889 w 415875"/>
                    <a:gd name="connsiteY14" fmla="*/ 281620 h 502042"/>
                    <a:gd name="connsiteX15" fmla="*/ 380476 w 415875"/>
                    <a:gd name="connsiteY15" fmla="*/ 343733 h 502042"/>
                    <a:gd name="connsiteX16" fmla="*/ 330880 w 415875"/>
                    <a:gd name="connsiteY16" fmla="*/ 398103 h 502042"/>
                    <a:gd name="connsiteX17" fmla="*/ 313126 w 415875"/>
                    <a:gd name="connsiteY17" fmla="*/ 444692 h 502042"/>
                    <a:gd name="connsiteX18" fmla="*/ 252677 w 415875"/>
                    <a:gd name="connsiteY18" fmla="*/ 450332 h 502042"/>
                    <a:gd name="connsiteX19" fmla="*/ 209480 w 415875"/>
                    <a:gd name="connsiteY19" fmla="*/ 500033 h 502042"/>
                    <a:gd name="connsiteX20" fmla="*/ 145965 w 415875"/>
                    <a:gd name="connsiteY20" fmla="*/ 469696 h 502042"/>
                    <a:gd name="connsiteX21" fmla="*/ 51616 w 415875"/>
                    <a:gd name="connsiteY21" fmla="*/ 439722 h 502042"/>
                    <a:gd name="connsiteX22" fmla="*/ 10133 w 415875"/>
                    <a:gd name="connsiteY22" fmla="*/ 406367 h 502042"/>
                    <a:gd name="connsiteX23" fmla="*/ 18997 w 415875"/>
                    <a:gd name="connsiteY23" fmla="*/ 361343 h 502042"/>
                    <a:gd name="connsiteX24" fmla="*/ 279 w 415875"/>
                    <a:gd name="connsiteY24" fmla="*/ 315150 h 502042"/>
                    <a:gd name="connsiteX25" fmla="*/ 34462 w 415875"/>
                    <a:gd name="connsiteY25" fmla="*/ 274091 h 502042"/>
                    <a:gd name="connsiteX26" fmla="*/ 34789 w 415875"/>
                    <a:gd name="connsiteY26" fmla="*/ 273009 h 502042"/>
                    <a:gd name="connsiteX27" fmla="*/ 50016 w 415875"/>
                    <a:gd name="connsiteY27" fmla="*/ 214049 h 502042"/>
                    <a:gd name="connsiteX28" fmla="*/ 84861 w 415875"/>
                    <a:gd name="connsiteY28" fmla="*/ 191572 h 502042"/>
                    <a:gd name="connsiteX29" fmla="*/ 77707 w 415875"/>
                    <a:gd name="connsiteY29" fmla="*/ 181076 h 502042"/>
                    <a:gd name="connsiteX30" fmla="*/ 74383 w 415875"/>
                    <a:gd name="connsiteY30" fmla="*/ 154554 h 502042"/>
                    <a:gd name="connsiteX31" fmla="*/ 104941 w 415875"/>
                    <a:gd name="connsiteY31" fmla="*/ 113496 h 502042"/>
                    <a:gd name="connsiteX32" fmla="*/ 105233 w 415875"/>
                    <a:gd name="connsiteY32" fmla="*/ 112414 h 502042"/>
                    <a:gd name="connsiteX33" fmla="*/ 118846 w 415875"/>
                    <a:gd name="connsiteY33" fmla="*/ 53454 h 502042"/>
                    <a:gd name="connsiteX34" fmla="*/ 185066 w 415875"/>
                    <a:gd name="connsiteY34" fmla="*/ 39984 h 502042"/>
                    <a:gd name="connsiteX35" fmla="*/ 185081 w 415875"/>
                    <a:gd name="connsiteY35" fmla="*/ 39961 h 502042"/>
                    <a:gd name="connsiteX36" fmla="*/ 198251 w 415875"/>
                    <a:gd name="connsiteY36" fmla="*/ 19702 h 502042"/>
                    <a:gd name="connsiteX37" fmla="*/ 251832 w 415875"/>
                    <a:gd name="connsiteY37" fmla="*/ 26000 h 502042"/>
                    <a:gd name="connsiteX38" fmla="*/ 252070 w 415875"/>
                    <a:gd name="connsiteY38" fmla="*/ 25619 h 502042"/>
                    <a:gd name="connsiteX39" fmla="*/ 262529 w 415875"/>
                    <a:gd name="connsiteY39" fmla="*/ 8863 h 502042"/>
                    <a:gd name="connsiteX40" fmla="*/ 277848 w 415875"/>
                    <a:gd name="connsiteY40" fmla="*/ 466 h 502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415875" h="502042">
                      <a:moveTo>
                        <a:pt x="277848" y="466"/>
                      </a:moveTo>
                      <a:cubicBezTo>
                        <a:pt x="284026" y="-727"/>
                        <a:pt x="290200" y="399"/>
                        <a:pt x="295776" y="3513"/>
                      </a:cubicBezTo>
                      <a:lnTo>
                        <a:pt x="309697" y="18053"/>
                      </a:lnTo>
                      <a:lnTo>
                        <a:pt x="310113" y="18487"/>
                      </a:lnTo>
                      <a:cubicBezTo>
                        <a:pt x="321031" y="995"/>
                        <a:pt x="339092" y="-4748"/>
                        <a:pt x="354592" y="4337"/>
                      </a:cubicBezTo>
                      <a:cubicBezTo>
                        <a:pt x="366403" y="11258"/>
                        <a:pt x="374872" y="25747"/>
                        <a:pt x="377148" y="42938"/>
                      </a:cubicBezTo>
                      <a:lnTo>
                        <a:pt x="377272" y="43034"/>
                      </a:lnTo>
                      <a:lnTo>
                        <a:pt x="395081" y="56699"/>
                      </a:lnTo>
                      <a:cubicBezTo>
                        <a:pt x="400059" y="63139"/>
                        <a:pt x="403882" y="71237"/>
                        <a:pt x="406094" y="80402"/>
                      </a:cubicBezTo>
                      <a:cubicBezTo>
                        <a:pt x="409310" y="93706"/>
                        <a:pt x="408852" y="108156"/>
                        <a:pt x="404799" y="121025"/>
                      </a:cubicBezTo>
                      <a:cubicBezTo>
                        <a:pt x="414761" y="138675"/>
                        <a:pt x="418245" y="161554"/>
                        <a:pt x="414263" y="183138"/>
                      </a:cubicBezTo>
                      <a:cubicBezTo>
                        <a:pt x="408970" y="211832"/>
                        <a:pt x="391447" y="233321"/>
                        <a:pt x="369927" y="237508"/>
                      </a:cubicBezTo>
                      <a:lnTo>
                        <a:pt x="369830" y="238095"/>
                      </a:lnTo>
                      <a:lnTo>
                        <a:pt x="371338" y="240997"/>
                      </a:lnTo>
                      <a:cubicBezTo>
                        <a:pt x="374935" y="254301"/>
                        <a:pt x="374422" y="268751"/>
                        <a:pt x="369889" y="281620"/>
                      </a:cubicBezTo>
                      <a:cubicBezTo>
                        <a:pt x="381033" y="299270"/>
                        <a:pt x="384930" y="322149"/>
                        <a:pt x="380476" y="343733"/>
                      </a:cubicBezTo>
                      <a:cubicBezTo>
                        <a:pt x="374555" y="372427"/>
                        <a:pt x="354953" y="393916"/>
                        <a:pt x="330880" y="398103"/>
                      </a:cubicBezTo>
                      <a:cubicBezTo>
                        <a:pt x="330765" y="416013"/>
                        <a:pt x="324287" y="432999"/>
                        <a:pt x="313126" y="444692"/>
                      </a:cubicBezTo>
                      <a:cubicBezTo>
                        <a:pt x="296166" y="462459"/>
                        <a:pt x="271669" y="464743"/>
                        <a:pt x="252677" y="450332"/>
                      </a:cubicBezTo>
                      <a:cubicBezTo>
                        <a:pt x="246535" y="475084"/>
                        <a:pt x="230089" y="494005"/>
                        <a:pt x="209480" y="500033"/>
                      </a:cubicBezTo>
                      <a:cubicBezTo>
                        <a:pt x="185194" y="507136"/>
                        <a:pt x="159848" y="495033"/>
                        <a:pt x="145965" y="469696"/>
                      </a:cubicBezTo>
                      <a:cubicBezTo>
                        <a:pt x="113195" y="493745"/>
                        <a:pt x="70634" y="480227"/>
                        <a:pt x="51616" y="439722"/>
                      </a:cubicBezTo>
                      <a:cubicBezTo>
                        <a:pt x="32933" y="442385"/>
                        <a:pt x="15391" y="428282"/>
                        <a:pt x="10133" y="406367"/>
                      </a:cubicBezTo>
                      <a:cubicBezTo>
                        <a:pt x="6324" y="390511"/>
                        <a:pt x="9691" y="373399"/>
                        <a:pt x="18997" y="361343"/>
                      </a:cubicBezTo>
                      <a:cubicBezTo>
                        <a:pt x="5793" y="351886"/>
                        <a:pt x="-1559" y="333739"/>
                        <a:pt x="279" y="315150"/>
                      </a:cubicBezTo>
                      <a:cubicBezTo>
                        <a:pt x="2435" y="293384"/>
                        <a:pt x="16628" y="276335"/>
                        <a:pt x="34462" y="274091"/>
                      </a:cubicBezTo>
                      <a:cubicBezTo>
                        <a:pt x="34568" y="273728"/>
                        <a:pt x="34683" y="273372"/>
                        <a:pt x="34789" y="273009"/>
                      </a:cubicBezTo>
                      <a:cubicBezTo>
                        <a:pt x="32394" y="251575"/>
                        <a:pt x="37980" y="229960"/>
                        <a:pt x="50016" y="214049"/>
                      </a:cubicBezTo>
                      <a:lnTo>
                        <a:pt x="84861" y="191572"/>
                      </a:lnTo>
                      <a:lnTo>
                        <a:pt x="77707" y="181076"/>
                      </a:lnTo>
                      <a:cubicBezTo>
                        <a:pt x="74793" y="173033"/>
                        <a:pt x="73561" y="163849"/>
                        <a:pt x="74383" y="154554"/>
                      </a:cubicBezTo>
                      <a:cubicBezTo>
                        <a:pt x="76310" y="132789"/>
                        <a:pt x="88998" y="115740"/>
                        <a:pt x="104941" y="113496"/>
                      </a:cubicBezTo>
                      <a:cubicBezTo>
                        <a:pt x="105036" y="113133"/>
                        <a:pt x="105139" y="112777"/>
                        <a:pt x="105233" y="112414"/>
                      </a:cubicBezTo>
                      <a:cubicBezTo>
                        <a:pt x="103092" y="90980"/>
                        <a:pt x="108085" y="69365"/>
                        <a:pt x="118846" y="53454"/>
                      </a:cubicBezTo>
                      <a:cubicBezTo>
                        <a:pt x="135847" y="28323"/>
                        <a:pt x="163412" y="22721"/>
                        <a:pt x="185066" y="39984"/>
                      </a:cubicBezTo>
                      <a:lnTo>
                        <a:pt x="185081" y="39961"/>
                      </a:lnTo>
                      <a:lnTo>
                        <a:pt x="198251" y="19702"/>
                      </a:lnTo>
                      <a:cubicBezTo>
                        <a:pt x="214180" y="4685"/>
                        <a:pt x="236770" y="5795"/>
                        <a:pt x="251832" y="26000"/>
                      </a:cubicBezTo>
                      <a:lnTo>
                        <a:pt x="252070" y="25619"/>
                      </a:lnTo>
                      <a:lnTo>
                        <a:pt x="262529" y="8863"/>
                      </a:lnTo>
                      <a:cubicBezTo>
                        <a:pt x="266997" y="4477"/>
                        <a:pt x="272235" y="1548"/>
                        <a:pt x="277848" y="46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49" name="フリーフォーム 848"/>
                <p:cNvSpPr/>
                <p:nvPr/>
              </p:nvSpPr>
              <p:spPr bwMode="auto">
                <a:xfrm>
                  <a:off x="1548932" y="1129257"/>
                  <a:ext cx="415875" cy="502042"/>
                </a:xfrm>
                <a:custGeom>
                  <a:avLst/>
                  <a:gdLst>
                    <a:gd name="connsiteX0" fmla="*/ 277848 w 415875"/>
                    <a:gd name="connsiteY0" fmla="*/ 466 h 502042"/>
                    <a:gd name="connsiteX1" fmla="*/ 295776 w 415875"/>
                    <a:gd name="connsiteY1" fmla="*/ 3513 h 502042"/>
                    <a:gd name="connsiteX2" fmla="*/ 309697 w 415875"/>
                    <a:gd name="connsiteY2" fmla="*/ 18053 h 502042"/>
                    <a:gd name="connsiteX3" fmla="*/ 310113 w 415875"/>
                    <a:gd name="connsiteY3" fmla="*/ 18487 h 502042"/>
                    <a:gd name="connsiteX4" fmla="*/ 354592 w 415875"/>
                    <a:gd name="connsiteY4" fmla="*/ 4337 h 502042"/>
                    <a:gd name="connsiteX5" fmla="*/ 377148 w 415875"/>
                    <a:gd name="connsiteY5" fmla="*/ 42938 h 502042"/>
                    <a:gd name="connsiteX6" fmla="*/ 377272 w 415875"/>
                    <a:gd name="connsiteY6" fmla="*/ 43034 h 502042"/>
                    <a:gd name="connsiteX7" fmla="*/ 395081 w 415875"/>
                    <a:gd name="connsiteY7" fmla="*/ 56699 h 502042"/>
                    <a:gd name="connsiteX8" fmla="*/ 406094 w 415875"/>
                    <a:gd name="connsiteY8" fmla="*/ 80402 h 502042"/>
                    <a:gd name="connsiteX9" fmla="*/ 404799 w 415875"/>
                    <a:gd name="connsiteY9" fmla="*/ 121025 h 502042"/>
                    <a:gd name="connsiteX10" fmla="*/ 414263 w 415875"/>
                    <a:gd name="connsiteY10" fmla="*/ 183138 h 502042"/>
                    <a:gd name="connsiteX11" fmla="*/ 369927 w 415875"/>
                    <a:gd name="connsiteY11" fmla="*/ 237508 h 502042"/>
                    <a:gd name="connsiteX12" fmla="*/ 369830 w 415875"/>
                    <a:gd name="connsiteY12" fmla="*/ 238095 h 502042"/>
                    <a:gd name="connsiteX13" fmla="*/ 371338 w 415875"/>
                    <a:gd name="connsiteY13" fmla="*/ 240997 h 502042"/>
                    <a:gd name="connsiteX14" fmla="*/ 369889 w 415875"/>
                    <a:gd name="connsiteY14" fmla="*/ 281620 h 502042"/>
                    <a:gd name="connsiteX15" fmla="*/ 380476 w 415875"/>
                    <a:gd name="connsiteY15" fmla="*/ 343733 h 502042"/>
                    <a:gd name="connsiteX16" fmla="*/ 330880 w 415875"/>
                    <a:gd name="connsiteY16" fmla="*/ 398103 h 502042"/>
                    <a:gd name="connsiteX17" fmla="*/ 313126 w 415875"/>
                    <a:gd name="connsiteY17" fmla="*/ 444692 h 502042"/>
                    <a:gd name="connsiteX18" fmla="*/ 252677 w 415875"/>
                    <a:gd name="connsiteY18" fmla="*/ 450332 h 502042"/>
                    <a:gd name="connsiteX19" fmla="*/ 209480 w 415875"/>
                    <a:gd name="connsiteY19" fmla="*/ 500033 h 502042"/>
                    <a:gd name="connsiteX20" fmla="*/ 145965 w 415875"/>
                    <a:gd name="connsiteY20" fmla="*/ 469696 h 502042"/>
                    <a:gd name="connsiteX21" fmla="*/ 51616 w 415875"/>
                    <a:gd name="connsiteY21" fmla="*/ 439722 h 502042"/>
                    <a:gd name="connsiteX22" fmla="*/ 10133 w 415875"/>
                    <a:gd name="connsiteY22" fmla="*/ 406367 h 502042"/>
                    <a:gd name="connsiteX23" fmla="*/ 18997 w 415875"/>
                    <a:gd name="connsiteY23" fmla="*/ 361343 h 502042"/>
                    <a:gd name="connsiteX24" fmla="*/ 279 w 415875"/>
                    <a:gd name="connsiteY24" fmla="*/ 315150 h 502042"/>
                    <a:gd name="connsiteX25" fmla="*/ 34462 w 415875"/>
                    <a:gd name="connsiteY25" fmla="*/ 274091 h 502042"/>
                    <a:gd name="connsiteX26" fmla="*/ 34789 w 415875"/>
                    <a:gd name="connsiteY26" fmla="*/ 273009 h 502042"/>
                    <a:gd name="connsiteX27" fmla="*/ 50016 w 415875"/>
                    <a:gd name="connsiteY27" fmla="*/ 214049 h 502042"/>
                    <a:gd name="connsiteX28" fmla="*/ 84861 w 415875"/>
                    <a:gd name="connsiteY28" fmla="*/ 191572 h 502042"/>
                    <a:gd name="connsiteX29" fmla="*/ 77707 w 415875"/>
                    <a:gd name="connsiteY29" fmla="*/ 181076 h 502042"/>
                    <a:gd name="connsiteX30" fmla="*/ 74383 w 415875"/>
                    <a:gd name="connsiteY30" fmla="*/ 154554 h 502042"/>
                    <a:gd name="connsiteX31" fmla="*/ 104941 w 415875"/>
                    <a:gd name="connsiteY31" fmla="*/ 113496 h 502042"/>
                    <a:gd name="connsiteX32" fmla="*/ 105233 w 415875"/>
                    <a:gd name="connsiteY32" fmla="*/ 112414 h 502042"/>
                    <a:gd name="connsiteX33" fmla="*/ 118846 w 415875"/>
                    <a:gd name="connsiteY33" fmla="*/ 53454 h 502042"/>
                    <a:gd name="connsiteX34" fmla="*/ 185066 w 415875"/>
                    <a:gd name="connsiteY34" fmla="*/ 39984 h 502042"/>
                    <a:gd name="connsiteX35" fmla="*/ 185081 w 415875"/>
                    <a:gd name="connsiteY35" fmla="*/ 39961 h 502042"/>
                    <a:gd name="connsiteX36" fmla="*/ 198251 w 415875"/>
                    <a:gd name="connsiteY36" fmla="*/ 19702 h 502042"/>
                    <a:gd name="connsiteX37" fmla="*/ 251832 w 415875"/>
                    <a:gd name="connsiteY37" fmla="*/ 26000 h 502042"/>
                    <a:gd name="connsiteX38" fmla="*/ 252070 w 415875"/>
                    <a:gd name="connsiteY38" fmla="*/ 25619 h 502042"/>
                    <a:gd name="connsiteX39" fmla="*/ 262529 w 415875"/>
                    <a:gd name="connsiteY39" fmla="*/ 8863 h 502042"/>
                    <a:gd name="connsiteX40" fmla="*/ 277848 w 415875"/>
                    <a:gd name="connsiteY40" fmla="*/ 466 h 502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415875" h="502042">
                      <a:moveTo>
                        <a:pt x="277848" y="466"/>
                      </a:moveTo>
                      <a:cubicBezTo>
                        <a:pt x="284026" y="-727"/>
                        <a:pt x="290200" y="399"/>
                        <a:pt x="295776" y="3513"/>
                      </a:cubicBezTo>
                      <a:lnTo>
                        <a:pt x="309697" y="18053"/>
                      </a:lnTo>
                      <a:lnTo>
                        <a:pt x="310113" y="18487"/>
                      </a:lnTo>
                      <a:cubicBezTo>
                        <a:pt x="321031" y="995"/>
                        <a:pt x="339092" y="-4748"/>
                        <a:pt x="354592" y="4337"/>
                      </a:cubicBezTo>
                      <a:cubicBezTo>
                        <a:pt x="366403" y="11258"/>
                        <a:pt x="374872" y="25747"/>
                        <a:pt x="377148" y="42938"/>
                      </a:cubicBezTo>
                      <a:lnTo>
                        <a:pt x="377272" y="43034"/>
                      </a:lnTo>
                      <a:lnTo>
                        <a:pt x="395081" y="56699"/>
                      </a:lnTo>
                      <a:cubicBezTo>
                        <a:pt x="400059" y="63139"/>
                        <a:pt x="403882" y="71237"/>
                        <a:pt x="406094" y="80402"/>
                      </a:cubicBezTo>
                      <a:cubicBezTo>
                        <a:pt x="409310" y="93706"/>
                        <a:pt x="408852" y="108156"/>
                        <a:pt x="404799" y="121025"/>
                      </a:cubicBezTo>
                      <a:cubicBezTo>
                        <a:pt x="414761" y="138675"/>
                        <a:pt x="418245" y="161554"/>
                        <a:pt x="414263" y="183138"/>
                      </a:cubicBezTo>
                      <a:cubicBezTo>
                        <a:pt x="408970" y="211832"/>
                        <a:pt x="391447" y="233321"/>
                        <a:pt x="369927" y="237508"/>
                      </a:cubicBezTo>
                      <a:lnTo>
                        <a:pt x="369830" y="238095"/>
                      </a:lnTo>
                      <a:lnTo>
                        <a:pt x="371338" y="240997"/>
                      </a:lnTo>
                      <a:cubicBezTo>
                        <a:pt x="374935" y="254301"/>
                        <a:pt x="374422" y="268751"/>
                        <a:pt x="369889" y="281620"/>
                      </a:cubicBezTo>
                      <a:cubicBezTo>
                        <a:pt x="381033" y="299270"/>
                        <a:pt x="384930" y="322149"/>
                        <a:pt x="380476" y="343733"/>
                      </a:cubicBezTo>
                      <a:cubicBezTo>
                        <a:pt x="374555" y="372427"/>
                        <a:pt x="354953" y="393916"/>
                        <a:pt x="330880" y="398103"/>
                      </a:cubicBezTo>
                      <a:cubicBezTo>
                        <a:pt x="330765" y="416013"/>
                        <a:pt x="324287" y="432999"/>
                        <a:pt x="313126" y="444692"/>
                      </a:cubicBezTo>
                      <a:cubicBezTo>
                        <a:pt x="296166" y="462459"/>
                        <a:pt x="271669" y="464743"/>
                        <a:pt x="252677" y="450332"/>
                      </a:cubicBezTo>
                      <a:cubicBezTo>
                        <a:pt x="246535" y="475084"/>
                        <a:pt x="230089" y="494005"/>
                        <a:pt x="209480" y="500033"/>
                      </a:cubicBezTo>
                      <a:cubicBezTo>
                        <a:pt x="185194" y="507136"/>
                        <a:pt x="159848" y="495033"/>
                        <a:pt x="145965" y="469696"/>
                      </a:cubicBezTo>
                      <a:cubicBezTo>
                        <a:pt x="113195" y="493745"/>
                        <a:pt x="70634" y="480227"/>
                        <a:pt x="51616" y="439722"/>
                      </a:cubicBezTo>
                      <a:cubicBezTo>
                        <a:pt x="32933" y="442385"/>
                        <a:pt x="15391" y="428282"/>
                        <a:pt x="10133" y="406367"/>
                      </a:cubicBezTo>
                      <a:cubicBezTo>
                        <a:pt x="6324" y="390511"/>
                        <a:pt x="9691" y="373399"/>
                        <a:pt x="18997" y="361343"/>
                      </a:cubicBezTo>
                      <a:cubicBezTo>
                        <a:pt x="5793" y="351886"/>
                        <a:pt x="-1559" y="333739"/>
                        <a:pt x="279" y="315150"/>
                      </a:cubicBezTo>
                      <a:cubicBezTo>
                        <a:pt x="2435" y="293384"/>
                        <a:pt x="16628" y="276335"/>
                        <a:pt x="34462" y="274091"/>
                      </a:cubicBezTo>
                      <a:cubicBezTo>
                        <a:pt x="34568" y="273728"/>
                        <a:pt x="34683" y="273372"/>
                        <a:pt x="34789" y="273009"/>
                      </a:cubicBezTo>
                      <a:cubicBezTo>
                        <a:pt x="32394" y="251575"/>
                        <a:pt x="37980" y="229960"/>
                        <a:pt x="50016" y="214049"/>
                      </a:cubicBezTo>
                      <a:lnTo>
                        <a:pt x="84861" y="191572"/>
                      </a:lnTo>
                      <a:lnTo>
                        <a:pt x="77707" y="181076"/>
                      </a:lnTo>
                      <a:cubicBezTo>
                        <a:pt x="74793" y="173033"/>
                        <a:pt x="73561" y="163849"/>
                        <a:pt x="74383" y="154554"/>
                      </a:cubicBezTo>
                      <a:cubicBezTo>
                        <a:pt x="76310" y="132789"/>
                        <a:pt x="88998" y="115740"/>
                        <a:pt x="104941" y="113496"/>
                      </a:cubicBezTo>
                      <a:cubicBezTo>
                        <a:pt x="105036" y="113133"/>
                        <a:pt x="105139" y="112777"/>
                        <a:pt x="105233" y="112414"/>
                      </a:cubicBezTo>
                      <a:cubicBezTo>
                        <a:pt x="103092" y="90980"/>
                        <a:pt x="108085" y="69365"/>
                        <a:pt x="118846" y="53454"/>
                      </a:cubicBezTo>
                      <a:cubicBezTo>
                        <a:pt x="135847" y="28323"/>
                        <a:pt x="163412" y="22721"/>
                        <a:pt x="185066" y="39984"/>
                      </a:cubicBezTo>
                      <a:lnTo>
                        <a:pt x="185081" y="39961"/>
                      </a:lnTo>
                      <a:lnTo>
                        <a:pt x="198251" y="19702"/>
                      </a:lnTo>
                      <a:cubicBezTo>
                        <a:pt x="214180" y="4685"/>
                        <a:pt x="236770" y="5795"/>
                        <a:pt x="251832" y="26000"/>
                      </a:cubicBezTo>
                      <a:lnTo>
                        <a:pt x="252070" y="25619"/>
                      </a:lnTo>
                      <a:lnTo>
                        <a:pt x="262529" y="8863"/>
                      </a:lnTo>
                      <a:cubicBezTo>
                        <a:pt x="266997" y="4477"/>
                        <a:pt x="272235" y="1548"/>
                        <a:pt x="277848" y="46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850" name="グループ化 849"/>
                <p:cNvGrpSpPr/>
                <p:nvPr/>
              </p:nvGrpSpPr>
              <p:grpSpPr>
                <a:xfrm>
                  <a:off x="1552446" y="1485563"/>
                  <a:ext cx="180674" cy="232292"/>
                  <a:chOff x="1564361" y="1500881"/>
                  <a:chExt cx="156844" cy="201655"/>
                </a:xfrm>
              </p:grpSpPr>
              <p:sp>
                <p:nvSpPr>
                  <p:cNvPr id="866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67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51" name="グループ化 850"/>
                <p:cNvGrpSpPr/>
                <p:nvPr/>
              </p:nvGrpSpPr>
              <p:grpSpPr>
                <a:xfrm>
                  <a:off x="2242486" y="1485563"/>
                  <a:ext cx="180674" cy="232292"/>
                  <a:chOff x="2254401" y="1500881"/>
                  <a:chExt cx="156844" cy="201655"/>
                </a:xfrm>
              </p:grpSpPr>
              <p:sp>
                <p:nvSpPr>
                  <p:cNvPr id="864" name="円/楕円 699"/>
                  <p:cNvSpPr/>
                  <p:nvPr/>
                </p:nvSpPr>
                <p:spPr>
                  <a:xfrm rot="900000" flipH="1">
                    <a:off x="225440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65" name="円/楕円 700"/>
                  <p:cNvSpPr/>
                  <p:nvPr/>
                </p:nvSpPr>
                <p:spPr>
                  <a:xfrm rot="900000" flipH="1">
                    <a:off x="2282569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52" name="円/楕円 688"/>
                <p:cNvSpPr/>
                <p:nvPr/>
              </p:nvSpPr>
              <p:spPr>
                <a:xfrm>
                  <a:off x="1655634" y="1158683"/>
                  <a:ext cx="676086" cy="80588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3" name="楕円 852"/>
                <p:cNvSpPr/>
                <p:nvPr/>
              </p:nvSpPr>
              <p:spPr bwMode="auto">
                <a:xfrm>
                  <a:off x="1762849" y="1407265"/>
                  <a:ext cx="187962" cy="192116"/>
                </a:xfrm>
                <a:prstGeom prst="ellipse">
                  <a:avLst/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54" name="楕円 853"/>
                <p:cNvSpPr/>
                <p:nvPr/>
              </p:nvSpPr>
              <p:spPr bwMode="auto">
                <a:xfrm>
                  <a:off x="2035264" y="1407265"/>
                  <a:ext cx="187962" cy="192116"/>
                </a:xfrm>
                <a:prstGeom prst="ellipse">
                  <a:avLst/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55" name="フリーフォーム 854"/>
                <p:cNvSpPr/>
                <p:nvPr/>
              </p:nvSpPr>
              <p:spPr bwMode="auto">
                <a:xfrm rot="5400000">
                  <a:off x="1876251" y="1250328"/>
                  <a:ext cx="233575" cy="505992"/>
                </a:xfrm>
                <a:custGeom>
                  <a:avLst/>
                  <a:gdLst>
                    <a:gd name="connsiteX0" fmla="*/ 27214 w 233575"/>
                    <a:gd name="connsiteY0" fmla="*/ 116788 h 505992"/>
                    <a:gd name="connsiteX1" fmla="*/ 116788 w 233575"/>
                    <a:gd name="connsiteY1" fmla="*/ 206362 h 505992"/>
                    <a:gd name="connsiteX2" fmla="*/ 206361 w 233575"/>
                    <a:gd name="connsiteY2" fmla="*/ 116788 h 505992"/>
                    <a:gd name="connsiteX3" fmla="*/ 116788 w 233575"/>
                    <a:gd name="connsiteY3" fmla="*/ 27214 h 505992"/>
                    <a:gd name="connsiteX4" fmla="*/ 27214 w 233575"/>
                    <a:gd name="connsiteY4" fmla="*/ 116788 h 505992"/>
                    <a:gd name="connsiteX5" fmla="*/ 27214 w 233575"/>
                    <a:gd name="connsiteY5" fmla="*/ 389204 h 505992"/>
                    <a:gd name="connsiteX6" fmla="*/ 116787 w 233575"/>
                    <a:gd name="connsiteY6" fmla="*/ 478778 h 505992"/>
                    <a:gd name="connsiteX7" fmla="*/ 206360 w 233575"/>
                    <a:gd name="connsiteY7" fmla="*/ 389204 h 505992"/>
                    <a:gd name="connsiteX8" fmla="*/ 116788 w 233575"/>
                    <a:gd name="connsiteY8" fmla="*/ 299630 h 505992"/>
                    <a:gd name="connsiteX9" fmla="*/ 27214 w 233575"/>
                    <a:gd name="connsiteY9" fmla="*/ 389204 h 505992"/>
                    <a:gd name="connsiteX10" fmla="*/ 0 w 233575"/>
                    <a:gd name="connsiteY10" fmla="*/ 389204 h 505992"/>
                    <a:gd name="connsiteX11" fmla="*/ 71329 w 233575"/>
                    <a:gd name="connsiteY11" fmla="*/ 281593 h 505992"/>
                    <a:gd name="connsiteX12" fmla="*/ 97317 w 233575"/>
                    <a:gd name="connsiteY12" fmla="*/ 276347 h 505992"/>
                    <a:gd name="connsiteX13" fmla="*/ 94233 w 233575"/>
                    <a:gd name="connsiteY13" fmla="*/ 271522 h 505992"/>
                    <a:gd name="connsiteX14" fmla="*/ 92001 w 233575"/>
                    <a:gd name="connsiteY14" fmla="*/ 251167 h 505992"/>
                    <a:gd name="connsiteX15" fmla="*/ 94233 w 233575"/>
                    <a:gd name="connsiteY15" fmla="*/ 230813 h 505992"/>
                    <a:gd name="connsiteX16" fmla="*/ 95246 w 233575"/>
                    <a:gd name="connsiteY16" fmla="*/ 229227 h 505992"/>
                    <a:gd name="connsiteX17" fmla="*/ 71329 w 233575"/>
                    <a:gd name="connsiteY17" fmla="*/ 224399 h 505992"/>
                    <a:gd name="connsiteX18" fmla="*/ 0 w 233575"/>
                    <a:gd name="connsiteY18" fmla="*/ 116788 h 505992"/>
                    <a:gd name="connsiteX19" fmla="*/ 116788 w 233575"/>
                    <a:gd name="connsiteY19" fmla="*/ 0 h 505992"/>
                    <a:gd name="connsiteX20" fmla="*/ 233575 w 233575"/>
                    <a:gd name="connsiteY20" fmla="*/ 116788 h 505992"/>
                    <a:gd name="connsiteX21" fmla="*/ 162246 w 233575"/>
                    <a:gd name="connsiteY21" fmla="*/ 224399 h 505992"/>
                    <a:gd name="connsiteX22" fmla="*/ 132605 w 233575"/>
                    <a:gd name="connsiteY22" fmla="*/ 230383 h 505992"/>
                    <a:gd name="connsiteX23" fmla="*/ 132330 w 233575"/>
                    <a:gd name="connsiteY23" fmla="*/ 230813 h 505992"/>
                    <a:gd name="connsiteX24" fmla="*/ 130099 w 233575"/>
                    <a:gd name="connsiteY24" fmla="*/ 251167 h 505992"/>
                    <a:gd name="connsiteX25" fmla="*/ 132330 w 233575"/>
                    <a:gd name="connsiteY25" fmla="*/ 271522 h 505992"/>
                    <a:gd name="connsiteX26" fmla="*/ 135289 w 233575"/>
                    <a:gd name="connsiteY26" fmla="*/ 276151 h 505992"/>
                    <a:gd name="connsiteX27" fmla="*/ 162246 w 233575"/>
                    <a:gd name="connsiteY27" fmla="*/ 281593 h 505992"/>
                    <a:gd name="connsiteX28" fmla="*/ 233574 w 233575"/>
                    <a:gd name="connsiteY28" fmla="*/ 389204 h 505992"/>
                    <a:gd name="connsiteX29" fmla="*/ 116787 w 233575"/>
                    <a:gd name="connsiteY29" fmla="*/ 505992 h 505992"/>
                    <a:gd name="connsiteX30" fmla="*/ 0 w 233575"/>
                    <a:gd name="connsiteY30" fmla="*/ 389204 h 505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33575" h="505992">
                      <a:moveTo>
                        <a:pt x="27214" y="116788"/>
                      </a:moveTo>
                      <a:cubicBezTo>
                        <a:pt x="27214" y="166258"/>
                        <a:pt x="67317" y="206362"/>
                        <a:pt x="116788" y="206362"/>
                      </a:cubicBezTo>
                      <a:cubicBezTo>
                        <a:pt x="166258" y="206362"/>
                        <a:pt x="206361" y="166258"/>
                        <a:pt x="206361" y="116788"/>
                      </a:cubicBezTo>
                      <a:cubicBezTo>
                        <a:pt x="206361" y="67318"/>
                        <a:pt x="166258" y="27214"/>
                        <a:pt x="116788" y="27214"/>
                      </a:cubicBezTo>
                      <a:cubicBezTo>
                        <a:pt x="67317" y="27214"/>
                        <a:pt x="27214" y="67318"/>
                        <a:pt x="27214" y="116788"/>
                      </a:cubicBezTo>
                      <a:close/>
                      <a:moveTo>
                        <a:pt x="27214" y="389204"/>
                      </a:moveTo>
                      <a:cubicBezTo>
                        <a:pt x="27214" y="438674"/>
                        <a:pt x="67317" y="478778"/>
                        <a:pt x="116787" y="478778"/>
                      </a:cubicBezTo>
                      <a:cubicBezTo>
                        <a:pt x="166257" y="478778"/>
                        <a:pt x="206360" y="438674"/>
                        <a:pt x="206360" y="389204"/>
                      </a:cubicBezTo>
                      <a:cubicBezTo>
                        <a:pt x="206361" y="339734"/>
                        <a:pt x="166258" y="299630"/>
                        <a:pt x="116788" y="299630"/>
                      </a:cubicBezTo>
                      <a:cubicBezTo>
                        <a:pt x="67317" y="299630"/>
                        <a:pt x="27214" y="339734"/>
                        <a:pt x="27214" y="389204"/>
                      </a:cubicBezTo>
                      <a:close/>
                      <a:moveTo>
                        <a:pt x="0" y="389204"/>
                      </a:moveTo>
                      <a:cubicBezTo>
                        <a:pt x="0" y="340829"/>
                        <a:pt x="29412" y="299323"/>
                        <a:pt x="71329" y="281593"/>
                      </a:cubicBezTo>
                      <a:lnTo>
                        <a:pt x="97317" y="276347"/>
                      </a:lnTo>
                      <a:lnTo>
                        <a:pt x="94233" y="271522"/>
                      </a:lnTo>
                      <a:cubicBezTo>
                        <a:pt x="92854" y="266312"/>
                        <a:pt x="92001" y="259115"/>
                        <a:pt x="92001" y="251167"/>
                      </a:cubicBezTo>
                      <a:cubicBezTo>
                        <a:pt x="92001" y="243219"/>
                        <a:pt x="92854" y="236022"/>
                        <a:pt x="94233" y="230813"/>
                      </a:cubicBezTo>
                      <a:lnTo>
                        <a:pt x="95246" y="229227"/>
                      </a:lnTo>
                      <a:lnTo>
                        <a:pt x="71329" y="224399"/>
                      </a:lnTo>
                      <a:cubicBezTo>
                        <a:pt x="29412" y="206669"/>
                        <a:pt x="0" y="165163"/>
                        <a:pt x="0" y="116788"/>
                      </a:cubicBezTo>
                      <a:cubicBezTo>
                        <a:pt x="0" y="52288"/>
                        <a:pt x="52287" y="0"/>
                        <a:pt x="116788" y="0"/>
                      </a:cubicBezTo>
                      <a:cubicBezTo>
                        <a:pt x="181288" y="0"/>
                        <a:pt x="233575" y="52288"/>
                        <a:pt x="233575" y="116788"/>
                      </a:cubicBezTo>
                      <a:cubicBezTo>
                        <a:pt x="233575" y="165163"/>
                        <a:pt x="204163" y="206669"/>
                        <a:pt x="162246" y="224399"/>
                      </a:cubicBezTo>
                      <a:lnTo>
                        <a:pt x="132605" y="230383"/>
                      </a:lnTo>
                      <a:lnTo>
                        <a:pt x="132330" y="230813"/>
                      </a:lnTo>
                      <a:cubicBezTo>
                        <a:pt x="130951" y="236022"/>
                        <a:pt x="130099" y="243219"/>
                        <a:pt x="130099" y="251167"/>
                      </a:cubicBezTo>
                      <a:cubicBezTo>
                        <a:pt x="130099" y="259115"/>
                        <a:pt x="130951" y="266312"/>
                        <a:pt x="132330" y="271522"/>
                      </a:cubicBezTo>
                      <a:lnTo>
                        <a:pt x="135289" y="276151"/>
                      </a:lnTo>
                      <a:lnTo>
                        <a:pt x="162246" y="281593"/>
                      </a:lnTo>
                      <a:cubicBezTo>
                        <a:pt x="204163" y="299323"/>
                        <a:pt x="233575" y="340829"/>
                        <a:pt x="233574" y="389204"/>
                      </a:cubicBezTo>
                      <a:cubicBezTo>
                        <a:pt x="233574" y="453704"/>
                        <a:pt x="181287" y="505992"/>
                        <a:pt x="116787" y="505992"/>
                      </a:cubicBezTo>
                      <a:cubicBezTo>
                        <a:pt x="52287" y="505992"/>
                        <a:pt x="0" y="453704"/>
                        <a:pt x="0" y="38920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856" name="グループ化 855"/>
                <p:cNvGrpSpPr/>
                <p:nvPr/>
              </p:nvGrpSpPr>
              <p:grpSpPr>
                <a:xfrm>
                  <a:off x="1788249" y="1441737"/>
                  <a:ext cx="109417" cy="85886"/>
                  <a:chOff x="1788249" y="1441737"/>
                  <a:chExt cx="144619" cy="85886"/>
                </a:xfrm>
                <a:solidFill>
                  <a:schemeClr val="bg1"/>
                </a:solidFill>
              </p:grpSpPr>
              <p:sp>
                <p:nvSpPr>
                  <p:cNvPr id="862" name="平行四辺形 861"/>
                  <p:cNvSpPr/>
                  <p:nvPr/>
                </p:nvSpPr>
                <p:spPr bwMode="auto">
                  <a:xfrm>
                    <a:off x="1788249" y="1441737"/>
                    <a:ext cx="85564" cy="85886"/>
                  </a:xfrm>
                  <a:prstGeom prst="parallelogram">
                    <a:avLst>
                      <a:gd name="adj" fmla="val 55308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63" name="平行四辺形 862"/>
                  <p:cNvSpPr/>
                  <p:nvPr/>
                </p:nvSpPr>
                <p:spPr bwMode="auto">
                  <a:xfrm>
                    <a:off x="1847304" y="1441737"/>
                    <a:ext cx="85564" cy="85886"/>
                  </a:xfrm>
                  <a:prstGeom prst="parallelogram">
                    <a:avLst>
                      <a:gd name="adj" fmla="val 55308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857" name="グループ化 856"/>
                <p:cNvGrpSpPr/>
                <p:nvPr/>
              </p:nvGrpSpPr>
              <p:grpSpPr>
                <a:xfrm>
                  <a:off x="2066379" y="1441737"/>
                  <a:ext cx="109417" cy="85886"/>
                  <a:chOff x="1788249" y="1441737"/>
                  <a:chExt cx="144619" cy="85886"/>
                </a:xfrm>
                <a:solidFill>
                  <a:schemeClr val="bg1"/>
                </a:solidFill>
              </p:grpSpPr>
              <p:sp>
                <p:nvSpPr>
                  <p:cNvPr id="860" name="平行四辺形 859"/>
                  <p:cNvSpPr/>
                  <p:nvPr/>
                </p:nvSpPr>
                <p:spPr bwMode="auto">
                  <a:xfrm>
                    <a:off x="1788249" y="1441737"/>
                    <a:ext cx="85564" cy="85886"/>
                  </a:xfrm>
                  <a:prstGeom prst="parallelogram">
                    <a:avLst>
                      <a:gd name="adj" fmla="val 55308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61" name="平行四辺形 860"/>
                  <p:cNvSpPr/>
                  <p:nvPr/>
                </p:nvSpPr>
                <p:spPr bwMode="auto">
                  <a:xfrm>
                    <a:off x="1847304" y="1441737"/>
                    <a:ext cx="85564" cy="85886"/>
                  </a:xfrm>
                  <a:prstGeom prst="parallelogram">
                    <a:avLst>
                      <a:gd name="adj" fmla="val 55308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858" name="フリーフォーム 857"/>
                <p:cNvSpPr/>
                <p:nvPr/>
              </p:nvSpPr>
              <p:spPr bwMode="auto">
                <a:xfrm>
                  <a:off x="1859574" y="1702341"/>
                  <a:ext cx="269671" cy="164132"/>
                </a:xfrm>
                <a:custGeom>
                  <a:avLst/>
                  <a:gdLst>
                    <a:gd name="connsiteX0" fmla="*/ 140450 w 269671"/>
                    <a:gd name="connsiteY0" fmla="*/ 13 h 164132"/>
                    <a:gd name="connsiteX1" fmla="*/ 166398 w 269671"/>
                    <a:gd name="connsiteY1" fmla="*/ 18892 h 164132"/>
                    <a:gd name="connsiteX2" fmla="*/ 206424 w 269671"/>
                    <a:gd name="connsiteY2" fmla="*/ 41400 h 164132"/>
                    <a:gd name="connsiteX3" fmla="*/ 217431 w 269671"/>
                    <a:gd name="connsiteY3" fmla="*/ 47283 h 164132"/>
                    <a:gd name="connsiteX4" fmla="*/ 220111 w 269671"/>
                    <a:gd name="connsiteY4" fmla="*/ 53921 h 164132"/>
                    <a:gd name="connsiteX5" fmla="*/ 238764 w 269671"/>
                    <a:gd name="connsiteY5" fmla="*/ 56186 h 164132"/>
                    <a:gd name="connsiteX6" fmla="*/ 254049 w 269671"/>
                    <a:gd name="connsiteY6" fmla="*/ 75690 h 164132"/>
                    <a:gd name="connsiteX7" fmla="*/ 269665 w 269671"/>
                    <a:gd name="connsiteY7" fmla="*/ 92987 h 164132"/>
                    <a:gd name="connsiteX8" fmla="*/ 261203 w 269671"/>
                    <a:gd name="connsiteY8" fmla="*/ 108420 h 164132"/>
                    <a:gd name="connsiteX9" fmla="*/ 265188 w 269671"/>
                    <a:gd name="connsiteY9" fmla="*/ 127647 h 164132"/>
                    <a:gd name="connsiteX10" fmla="*/ 245584 w 269671"/>
                    <a:gd name="connsiteY10" fmla="*/ 138535 h 164132"/>
                    <a:gd name="connsiteX11" fmla="*/ 245328 w 269671"/>
                    <a:gd name="connsiteY11" fmla="*/ 138892 h 164132"/>
                    <a:gd name="connsiteX12" fmla="*/ 232598 w 269671"/>
                    <a:gd name="connsiteY12" fmla="*/ 158660 h 164132"/>
                    <a:gd name="connsiteX13" fmla="*/ 197536 w 269671"/>
                    <a:gd name="connsiteY13" fmla="*/ 154560 h 164132"/>
                    <a:gd name="connsiteX14" fmla="*/ 197524 w 269671"/>
                    <a:gd name="connsiteY14" fmla="*/ 154565 h 164132"/>
                    <a:gd name="connsiteX15" fmla="*/ 178909 w 269671"/>
                    <a:gd name="connsiteY15" fmla="*/ 161290 h 164132"/>
                    <a:gd name="connsiteX16" fmla="*/ 162145 w 269671"/>
                    <a:gd name="connsiteY16" fmla="*/ 150575 h 164132"/>
                    <a:gd name="connsiteX17" fmla="*/ 162032 w 269671"/>
                    <a:gd name="connsiteY17" fmla="*/ 150617 h 164132"/>
                    <a:gd name="connsiteX18" fmla="*/ 146381 w 269671"/>
                    <a:gd name="connsiteY18" fmla="*/ 156389 h 164132"/>
                    <a:gd name="connsiteX19" fmla="*/ 134705 w 269671"/>
                    <a:gd name="connsiteY19" fmla="*/ 147621 h 164132"/>
                    <a:gd name="connsiteX20" fmla="*/ 133755 w 269671"/>
                    <a:gd name="connsiteY20" fmla="*/ 148007 h 164132"/>
                    <a:gd name="connsiteX21" fmla="*/ 127630 w 269671"/>
                    <a:gd name="connsiteY21" fmla="*/ 146535 h 164132"/>
                    <a:gd name="connsiteX22" fmla="*/ 119583 w 269671"/>
                    <a:gd name="connsiteY22" fmla="*/ 148823 h 164132"/>
                    <a:gd name="connsiteX23" fmla="*/ 115913 w 269671"/>
                    <a:gd name="connsiteY23" fmla="*/ 147490 h 164132"/>
                    <a:gd name="connsiteX24" fmla="*/ 98775 w 269671"/>
                    <a:gd name="connsiteY24" fmla="*/ 163369 h 164132"/>
                    <a:gd name="connsiteX25" fmla="*/ 68826 w 269671"/>
                    <a:gd name="connsiteY25" fmla="*/ 151849 h 164132"/>
                    <a:gd name="connsiteX26" fmla="*/ 24338 w 269671"/>
                    <a:gd name="connsiteY26" fmla="*/ 140467 h 164132"/>
                    <a:gd name="connsiteX27" fmla="*/ 4778 w 269671"/>
                    <a:gd name="connsiteY27" fmla="*/ 127801 h 164132"/>
                    <a:gd name="connsiteX28" fmla="*/ 8957 w 269671"/>
                    <a:gd name="connsiteY28" fmla="*/ 110704 h 164132"/>
                    <a:gd name="connsiteX29" fmla="*/ 131 w 269671"/>
                    <a:gd name="connsiteY29" fmla="*/ 93164 h 164132"/>
                    <a:gd name="connsiteX30" fmla="*/ 16250 w 269671"/>
                    <a:gd name="connsiteY30" fmla="*/ 77573 h 164132"/>
                    <a:gd name="connsiteX31" fmla="*/ 16404 w 269671"/>
                    <a:gd name="connsiteY31" fmla="*/ 77162 h 164132"/>
                    <a:gd name="connsiteX32" fmla="*/ 23584 w 269671"/>
                    <a:gd name="connsiteY32" fmla="*/ 54773 h 164132"/>
                    <a:gd name="connsiteX33" fmla="*/ 40128 w 269671"/>
                    <a:gd name="connsiteY33" fmla="*/ 46179 h 164132"/>
                    <a:gd name="connsiteX34" fmla="*/ 46624 w 269671"/>
                    <a:gd name="connsiteY34" fmla="*/ 47408 h 164132"/>
                    <a:gd name="connsiteX35" fmla="*/ 47207 w 269671"/>
                    <a:gd name="connsiteY35" fmla="*/ 36474 h 164132"/>
                    <a:gd name="connsiteX36" fmla="*/ 75139 w 269671"/>
                    <a:gd name="connsiteY36" fmla="*/ 22584 h 164132"/>
                    <a:gd name="connsiteX37" fmla="*/ 87805 w 269671"/>
                    <a:gd name="connsiteY37" fmla="*/ 7663 h 164132"/>
                    <a:gd name="connsiteX38" fmla="*/ 115891 w 269671"/>
                    <a:gd name="connsiteY38" fmla="*/ 12971 h 164132"/>
                    <a:gd name="connsiteX39" fmla="*/ 140450 w 269671"/>
                    <a:gd name="connsiteY39" fmla="*/ 13 h 16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69671" h="164132">
                      <a:moveTo>
                        <a:pt x="140450" y="13"/>
                      </a:moveTo>
                      <a:cubicBezTo>
                        <a:pt x="152210" y="372"/>
                        <a:pt x="162564" y="7904"/>
                        <a:pt x="166398" y="18892"/>
                      </a:cubicBezTo>
                      <a:cubicBezTo>
                        <a:pt x="183686" y="14070"/>
                        <a:pt x="201743" y="24222"/>
                        <a:pt x="206424" y="41400"/>
                      </a:cubicBezTo>
                      <a:cubicBezTo>
                        <a:pt x="210809" y="42052"/>
                        <a:pt x="214653" y="44206"/>
                        <a:pt x="217431" y="47283"/>
                      </a:cubicBezTo>
                      <a:lnTo>
                        <a:pt x="220111" y="53921"/>
                      </a:lnTo>
                      <a:lnTo>
                        <a:pt x="238764" y="56186"/>
                      </a:lnTo>
                      <a:cubicBezTo>
                        <a:pt x="246024" y="60269"/>
                        <a:pt x="251708" y="67102"/>
                        <a:pt x="254049" y="75690"/>
                      </a:cubicBezTo>
                      <a:cubicBezTo>
                        <a:pt x="262820" y="76994"/>
                        <a:pt x="269424" y="84307"/>
                        <a:pt x="269665" y="92987"/>
                      </a:cubicBezTo>
                      <a:cubicBezTo>
                        <a:pt x="269841" y="99268"/>
                        <a:pt x="266626" y="105134"/>
                        <a:pt x="261203" y="108420"/>
                      </a:cubicBezTo>
                      <a:cubicBezTo>
                        <a:pt x="266287" y="113500"/>
                        <a:pt x="267852" y="121053"/>
                        <a:pt x="265188" y="127647"/>
                      </a:cubicBezTo>
                      <a:cubicBezTo>
                        <a:pt x="262067" y="135368"/>
                        <a:pt x="253927" y="139889"/>
                        <a:pt x="245584" y="138535"/>
                      </a:cubicBezTo>
                      <a:cubicBezTo>
                        <a:pt x="245500" y="138656"/>
                        <a:pt x="245412" y="138772"/>
                        <a:pt x="245328" y="138892"/>
                      </a:cubicBezTo>
                      <a:cubicBezTo>
                        <a:pt x="244313" y="147046"/>
                        <a:pt x="239644" y="154293"/>
                        <a:pt x="232598" y="158660"/>
                      </a:cubicBezTo>
                      <a:cubicBezTo>
                        <a:pt x="221466" y="165557"/>
                        <a:pt x="206872" y="163848"/>
                        <a:pt x="197536" y="154560"/>
                      </a:cubicBezTo>
                      <a:lnTo>
                        <a:pt x="197524" y="154565"/>
                      </a:lnTo>
                      <a:lnTo>
                        <a:pt x="178909" y="161290"/>
                      </a:lnTo>
                      <a:cubicBezTo>
                        <a:pt x="172268" y="160542"/>
                        <a:pt x="165937" y="156886"/>
                        <a:pt x="162145" y="150575"/>
                      </a:cubicBezTo>
                      <a:lnTo>
                        <a:pt x="162032" y="150617"/>
                      </a:lnTo>
                      <a:lnTo>
                        <a:pt x="146381" y="156389"/>
                      </a:lnTo>
                      <a:lnTo>
                        <a:pt x="134705" y="147621"/>
                      </a:lnTo>
                      <a:lnTo>
                        <a:pt x="133755" y="148007"/>
                      </a:lnTo>
                      <a:lnTo>
                        <a:pt x="127630" y="146535"/>
                      </a:lnTo>
                      <a:lnTo>
                        <a:pt x="119583" y="148823"/>
                      </a:lnTo>
                      <a:lnTo>
                        <a:pt x="115913" y="147490"/>
                      </a:lnTo>
                      <a:lnTo>
                        <a:pt x="98775" y="163369"/>
                      </a:lnTo>
                      <a:cubicBezTo>
                        <a:pt x="87324" y="166066"/>
                        <a:pt x="75373" y="161470"/>
                        <a:pt x="68826" y="151849"/>
                      </a:cubicBezTo>
                      <a:cubicBezTo>
                        <a:pt x="53375" y="160981"/>
                        <a:pt x="33306" y="155848"/>
                        <a:pt x="24338" y="140467"/>
                      </a:cubicBezTo>
                      <a:cubicBezTo>
                        <a:pt x="15529" y="141478"/>
                        <a:pt x="7257" y="136123"/>
                        <a:pt x="4778" y="127801"/>
                      </a:cubicBezTo>
                      <a:cubicBezTo>
                        <a:pt x="2982" y="121780"/>
                        <a:pt x="4569" y="115282"/>
                        <a:pt x="8957" y="110704"/>
                      </a:cubicBezTo>
                      <a:cubicBezTo>
                        <a:pt x="2731" y="107114"/>
                        <a:pt x="-736" y="100223"/>
                        <a:pt x="131" y="93164"/>
                      </a:cubicBezTo>
                      <a:cubicBezTo>
                        <a:pt x="1148" y="84899"/>
                        <a:pt x="7840" y="78425"/>
                        <a:pt x="16250" y="77573"/>
                      </a:cubicBezTo>
                      <a:cubicBezTo>
                        <a:pt x="16300" y="77435"/>
                        <a:pt x="16354" y="77300"/>
                        <a:pt x="16404" y="77162"/>
                      </a:cubicBezTo>
                      <a:cubicBezTo>
                        <a:pt x="15275" y="69023"/>
                        <a:pt x="17908" y="60815"/>
                        <a:pt x="23584" y="54773"/>
                      </a:cubicBezTo>
                      <a:cubicBezTo>
                        <a:pt x="28068" y="50001"/>
                        <a:pt x="33944" y="47084"/>
                        <a:pt x="40128" y="46179"/>
                      </a:cubicBezTo>
                      <a:lnTo>
                        <a:pt x="46624" y="47408"/>
                      </a:lnTo>
                      <a:lnTo>
                        <a:pt x="47207" y="36474"/>
                      </a:lnTo>
                      <a:cubicBezTo>
                        <a:pt x="52724" y="26672"/>
                        <a:pt x="63763" y="21182"/>
                        <a:pt x="75139" y="22584"/>
                      </a:cubicBezTo>
                      <a:cubicBezTo>
                        <a:pt x="76952" y="16029"/>
                        <a:pt x="81572" y="10589"/>
                        <a:pt x="87805" y="7663"/>
                      </a:cubicBezTo>
                      <a:cubicBezTo>
                        <a:pt x="97275" y="3215"/>
                        <a:pt x="108657" y="5368"/>
                        <a:pt x="115891" y="12971"/>
                      </a:cubicBezTo>
                      <a:cubicBezTo>
                        <a:pt x="121121" y="4642"/>
                        <a:pt x="130471" y="-291"/>
                        <a:pt x="140450" y="13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59" name="円/楕円 688"/>
                <p:cNvSpPr/>
                <p:nvPr/>
              </p:nvSpPr>
              <p:spPr>
                <a:xfrm>
                  <a:off x="1886538" y="1609725"/>
                  <a:ext cx="212772" cy="166542"/>
                </a:xfrm>
                <a:prstGeom prst="ellipse">
                  <a:avLst/>
                </a:pr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19" name="グループ化 818"/>
              <p:cNvGrpSpPr/>
              <p:nvPr/>
            </p:nvGrpSpPr>
            <p:grpSpPr>
              <a:xfrm>
                <a:off x="392187" y="5860457"/>
                <a:ext cx="642577" cy="579381"/>
                <a:chOff x="390973" y="5305386"/>
                <a:chExt cx="642577" cy="579381"/>
              </a:xfrm>
            </p:grpSpPr>
            <p:sp>
              <p:nvSpPr>
                <p:cNvPr id="837" name="フリーフォーム 836"/>
                <p:cNvSpPr/>
                <p:nvPr/>
              </p:nvSpPr>
              <p:spPr>
                <a:xfrm rot="610876">
                  <a:off x="773041" y="5633703"/>
                  <a:ext cx="260509" cy="251064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38" name="フリーフォーム 837"/>
                <p:cNvSpPr/>
                <p:nvPr/>
              </p:nvSpPr>
              <p:spPr>
                <a:xfrm rot="19800000">
                  <a:off x="390973" y="5305386"/>
                  <a:ext cx="631838" cy="48483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1180 w 988339"/>
                    <a:gd name="connsiteY0" fmla="*/ 32158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02034 w 988339"/>
                    <a:gd name="connsiteY0" fmla="*/ 31867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5541 w 988339"/>
                    <a:gd name="connsiteY0" fmla="*/ 33786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5541 w 988339"/>
                    <a:gd name="connsiteY0" fmla="*/ 337868 h 758394"/>
                    <a:gd name="connsiteX1" fmla="*/ 482724 w 988339"/>
                    <a:gd name="connsiteY1" fmla="*/ 323404 h 758394"/>
                    <a:gd name="connsiteX2" fmla="*/ 701228 w 988339"/>
                    <a:gd name="connsiteY2" fmla="*/ 617809 h 758394"/>
                    <a:gd name="connsiteX3" fmla="*/ 372743 w 988339"/>
                    <a:gd name="connsiteY3" fmla="*/ 758395 h 758394"/>
                    <a:gd name="connsiteX4" fmla="*/ 32415 w 988339"/>
                    <a:gd name="connsiteY4" fmla="*/ 268681 h 758394"/>
                    <a:gd name="connsiteX5" fmla="*/ 66468 w 988339"/>
                    <a:gd name="connsiteY5" fmla="*/ 38560 h 758394"/>
                    <a:gd name="connsiteX6" fmla="*/ 90192 w 988339"/>
                    <a:gd name="connsiteY6" fmla="*/ 27412 h 758394"/>
                    <a:gd name="connsiteX7" fmla="*/ 112002 w 988339"/>
                    <a:gd name="connsiteY7" fmla="*/ 12707 h 758394"/>
                    <a:gd name="connsiteX8" fmla="*/ 174944 w 988339"/>
                    <a:gd name="connsiteY8" fmla="*/ 0 h 758394"/>
                    <a:gd name="connsiteX9" fmla="*/ 988339 w 988339"/>
                    <a:gd name="connsiteY9" fmla="*/ 0 h 758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758394">
                      <a:moveTo>
                        <a:pt x="695541" y="33786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372743" y="758395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820" name="グループ化 819"/>
              <p:cNvGrpSpPr/>
              <p:nvPr/>
            </p:nvGrpSpPr>
            <p:grpSpPr>
              <a:xfrm>
                <a:off x="1492242" y="4613784"/>
                <a:ext cx="907869" cy="1499151"/>
                <a:chOff x="1492242" y="4613784"/>
                <a:chExt cx="907869" cy="1499151"/>
              </a:xfrm>
            </p:grpSpPr>
            <p:grpSp>
              <p:nvGrpSpPr>
                <p:cNvPr id="821" name="グループ化 820"/>
                <p:cNvGrpSpPr/>
                <p:nvPr/>
              </p:nvGrpSpPr>
              <p:grpSpPr>
                <a:xfrm>
                  <a:off x="2058677" y="4613784"/>
                  <a:ext cx="341434" cy="1052109"/>
                  <a:chOff x="2058677" y="4613784"/>
                  <a:chExt cx="341434" cy="1052109"/>
                </a:xfrm>
              </p:grpSpPr>
              <p:sp>
                <p:nvSpPr>
                  <p:cNvPr id="823" name="台形 822"/>
                  <p:cNvSpPr/>
                  <p:nvPr/>
                </p:nvSpPr>
                <p:spPr bwMode="auto">
                  <a:xfrm>
                    <a:off x="2240758" y="4613784"/>
                    <a:ext cx="45719" cy="987012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824" name="角丸四角形 823"/>
                  <p:cNvSpPr/>
                  <p:nvPr/>
                </p:nvSpPr>
                <p:spPr>
                  <a:xfrm rot="4932489">
                    <a:off x="2056529" y="5397763"/>
                    <a:ext cx="270278" cy="2659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825" name="グループ化 824"/>
                  <p:cNvGrpSpPr/>
                  <p:nvPr/>
                </p:nvGrpSpPr>
                <p:grpSpPr>
                  <a:xfrm rot="1332489">
                    <a:off x="2140650" y="5372144"/>
                    <a:ext cx="259461" cy="273253"/>
                    <a:chOff x="2214840" y="1812522"/>
                    <a:chExt cx="733288" cy="772269"/>
                  </a:xfrm>
                </p:grpSpPr>
                <p:grpSp>
                  <p:nvGrpSpPr>
                    <p:cNvPr id="826" name="グループ化 825"/>
                    <p:cNvGrpSpPr/>
                    <p:nvPr/>
                  </p:nvGrpSpPr>
                  <p:grpSpPr>
                    <a:xfrm rot="3600000">
                      <a:off x="2300538" y="1937202"/>
                      <a:ext cx="772269" cy="522910"/>
                      <a:chOff x="2624981" y="5893662"/>
                      <a:chExt cx="772269" cy="522910"/>
                    </a:xfrm>
                  </p:grpSpPr>
                  <p:sp>
                    <p:nvSpPr>
                      <p:cNvPr id="829" name="角丸四角形 828"/>
                      <p:cNvSpPr/>
                      <p:nvPr/>
                    </p:nvSpPr>
                    <p:spPr>
                      <a:xfrm rot="5400000">
                        <a:off x="2698889" y="6086920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830" name="角丸四角形 829"/>
                      <p:cNvSpPr/>
                      <p:nvPr/>
                    </p:nvSpPr>
                    <p:spPr>
                      <a:xfrm rot="5400000">
                        <a:off x="2902499" y="6086921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831" name="角丸四角形 830"/>
                      <p:cNvSpPr/>
                      <p:nvPr/>
                    </p:nvSpPr>
                    <p:spPr>
                      <a:xfrm rot="5400000">
                        <a:off x="3115095" y="6097820"/>
                        <a:ext cx="399209" cy="1651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832" name="角丸四角形 831"/>
                      <p:cNvSpPr/>
                      <p:nvPr/>
                    </p:nvSpPr>
                    <p:spPr>
                      <a:xfrm rot="5400000">
                        <a:off x="2698889" y="6063109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833" name="角丸四角形 832"/>
                      <p:cNvSpPr/>
                      <p:nvPr/>
                    </p:nvSpPr>
                    <p:spPr>
                      <a:xfrm rot="5400000">
                        <a:off x="2902499" y="6063110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834" name="角丸四角形 833"/>
                      <p:cNvSpPr/>
                      <p:nvPr/>
                    </p:nvSpPr>
                    <p:spPr>
                      <a:xfrm rot="5400000">
                        <a:off x="3115095" y="6074009"/>
                        <a:ext cx="399209" cy="1651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835" name="角丸四角形 834"/>
                      <p:cNvSpPr/>
                      <p:nvPr/>
                    </p:nvSpPr>
                    <p:spPr>
                      <a:xfrm rot="5400000">
                        <a:off x="2498941" y="6062401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836" name="角丸四角形 835"/>
                      <p:cNvSpPr/>
                      <p:nvPr/>
                    </p:nvSpPr>
                    <p:spPr>
                      <a:xfrm rot="5400000">
                        <a:off x="2489496" y="6029147"/>
                        <a:ext cx="474580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827" name="角丸四角形 826"/>
                    <p:cNvSpPr/>
                    <p:nvPr/>
                  </p:nvSpPr>
                  <p:spPr>
                    <a:xfrm rot="2732390">
                      <a:off x="2153891" y="1936304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828" name="角丸四角形 827"/>
                    <p:cNvSpPr/>
                    <p:nvPr/>
                  </p:nvSpPr>
                  <p:spPr>
                    <a:xfrm rot="2732390">
                      <a:off x="2128437" y="1913445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sp>
              <p:nvSpPr>
                <p:cNvPr id="822" name="フリーフォーム 821"/>
                <p:cNvSpPr/>
                <p:nvPr/>
              </p:nvSpPr>
              <p:spPr>
                <a:xfrm rot="12600000" flipH="1">
                  <a:off x="1492242" y="5466015"/>
                  <a:ext cx="620423" cy="646920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133177 w 827989"/>
                    <a:gd name="connsiteY0" fmla="*/ 0 h 1004846"/>
                    <a:gd name="connsiteX1" fmla="*/ 658936 w 827989"/>
                    <a:gd name="connsiteY1" fmla="*/ 32455 h 1004846"/>
                    <a:gd name="connsiteX2" fmla="*/ 723200 w 827989"/>
                    <a:gd name="connsiteY2" fmla="*/ 45429 h 1004846"/>
                    <a:gd name="connsiteX3" fmla="*/ 728523 w 827989"/>
                    <a:gd name="connsiteY3" fmla="*/ 49018 h 1004846"/>
                    <a:gd name="connsiteX4" fmla="*/ 729093 w 827989"/>
                    <a:gd name="connsiteY4" fmla="*/ 49133 h 1004846"/>
                    <a:gd name="connsiteX5" fmla="*/ 827989 w 827989"/>
                    <a:gd name="connsiteY5" fmla="*/ 198333 h 1004846"/>
                    <a:gd name="connsiteX6" fmla="*/ 827989 w 827989"/>
                    <a:gd name="connsiteY6" fmla="*/ 1004846 h 1004846"/>
                    <a:gd name="connsiteX7" fmla="*/ 504139 w 827989"/>
                    <a:gd name="connsiteY7" fmla="*/ 1004846 h 1004846"/>
                    <a:gd name="connsiteX8" fmla="*/ 504139 w 827989"/>
                    <a:gd name="connsiteY8" fmla="*/ 362655 h 1004846"/>
                    <a:gd name="connsiteX9" fmla="*/ 0 w 827989"/>
                    <a:gd name="connsiteY9" fmla="*/ 350195 h 1004846"/>
                    <a:gd name="connsiteX0" fmla="*/ 265711 w 960523"/>
                    <a:gd name="connsiteY0" fmla="*/ 0 h 1004846"/>
                    <a:gd name="connsiteX1" fmla="*/ 791470 w 960523"/>
                    <a:gd name="connsiteY1" fmla="*/ 32455 h 1004846"/>
                    <a:gd name="connsiteX2" fmla="*/ 855734 w 960523"/>
                    <a:gd name="connsiteY2" fmla="*/ 45429 h 1004846"/>
                    <a:gd name="connsiteX3" fmla="*/ 861057 w 960523"/>
                    <a:gd name="connsiteY3" fmla="*/ 49018 h 1004846"/>
                    <a:gd name="connsiteX4" fmla="*/ 861627 w 960523"/>
                    <a:gd name="connsiteY4" fmla="*/ 49133 h 1004846"/>
                    <a:gd name="connsiteX5" fmla="*/ 960523 w 960523"/>
                    <a:gd name="connsiteY5" fmla="*/ 198333 h 1004846"/>
                    <a:gd name="connsiteX6" fmla="*/ 960523 w 960523"/>
                    <a:gd name="connsiteY6" fmla="*/ 1004846 h 1004846"/>
                    <a:gd name="connsiteX7" fmla="*/ 636673 w 960523"/>
                    <a:gd name="connsiteY7" fmla="*/ 1004846 h 1004846"/>
                    <a:gd name="connsiteX8" fmla="*/ 636673 w 960523"/>
                    <a:gd name="connsiteY8" fmla="*/ 362655 h 1004846"/>
                    <a:gd name="connsiteX9" fmla="*/ 0 w 960523"/>
                    <a:gd name="connsiteY9" fmla="*/ 346263 h 1004846"/>
                    <a:gd name="connsiteX0" fmla="*/ 350078 w 960523"/>
                    <a:gd name="connsiteY0" fmla="*/ 0 h 1001545"/>
                    <a:gd name="connsiteX1" fmla="*/ 791470 w 960523"/>
                    <a:gd name="connsiteY1" fmla="*/ 29154 h 1001545"/>
                    <a:gd name="connsiteX2" fmla="*/ 855734 w 960523"/>
                    <a:gd name="connsiteY2" fmla="*/ 42128 h 1001545"/>
                    <a:gd name="connsiteX3" fmla="*/ 861057 w 960523"/>
                    <a:gd name="connsiteY3" fmla="*/ 45717 h 1001545"/>
                    <a:gd name="connsiteX4" fmla="*/ 861627 w 960523"/>
                    <a:gd name="connsiteY4" fmla="*/ 45832 h 1001545"/>
                    <a:gd name="connsiteX5" fmla="*/ 960523 w 960523"/>
                    <a:gd name="connsiteY5" fmla="*/ 195032 h 1001545"/>
                    <a:gd name="connsiteX6" fmla="*/ 960523 w 960523"/>
                    <a:gd name="connsiteY6" fmla="*/ 1001545 h 1001545"/>
                    <a:gd name="connsiteX7" fmla="*/ 636673 w 960523"/>
                    <a:gd name="connsiteY7" fmla="*/ 1001545 h 1001545"/>
                    <a:gd name="connsiteX8" fmla="*/ 636673 w 960523"/>
                    <a:gd name="connsiteY8" fmla="*/ 359354 h 1001545"/>
                    <a:gd name="connsiteX9" fmla="*/ 0 w 960523"/>
                    <a:gd name="connsiteY9" fmla="*/ 342962 h 1001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60523" h="1001545">
                      <a:moveTo>
                        <a:pt x="350078" y="0"/>
                      </a:moveTo>
                      <a:lnTo>
                        <a:pt x="791470" y="29154"/>
                      </a:lnTo>
                      <a:cubicBezTo>
                        <a:pt x="814266" y="29154"/>
                        <a:pt x="835982" y="33774"/>
                        <a:pt x="855734" y="42128"/>
                      </a:cubicBezTo>
                      <a:lnTo>
                        <a:pt x="861057" y="45717"/>
                      </a:lnTo>
                      <a:lnTo>
                        <a:pt x="861627" y="45832"/>
                      </a:lnTo>
                      <a:cubicBezTo>
                        <a:pt x="919744" y="70413"/>
                        <a:pt x="960523" y="127960"/>
                        <a:pt x="960523" y="195032"/>
                      </a:cubicBezTo>
                      <a:lnTo>
                        <a:pt x="960523" y="1001545"/>
                      </a:lnTo>
                      <a:lnTo>
                        <a:pt x="636673" y="1001545"/>
                      </a:lnTo>
                      <a:lnTo>
                        <a:pt x="636673" y="359354"/>
                      </a:lnTo>
                      <a:cubicBezTo>
                        <a:pt x="433365" y="360102"/>
                        <a:pt x="28578" y="344424"/>
                        <a:pt x="0" y="342962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1477" name="グループ化 1476"/>
          <p:cNvGrpSpPr/>
          <p:nvPr/>
        </p:nvGrpSpPr>
        <p:grpSpPr>
          <a:xfrm>
            <a:off x="2220601" y="4604240"/>
            <a:ext cx="2105125" cy="1818072"/>
            <a:chOff x="2220601" y="4604240"/>
            <a:chExt cx="2105125" cy="1818072"/>
          </a:xfrm>
        </p:grpSpPr>
        <p:sp>
          <p:nvSpPr>
            <p:cNvPr id="810" name="フリーフォーム 809"/>
            <p:cNvSpPr/>
            <p:nvPr/>
          </p:nvSpPr>
          <p:spPr bwMode="auto">
            <a:xfrm>
              <a:off x="2220601" y="4604240"/>
              <a:ext cx="2094158" cy="1818072"/>
            </a:xfrm>
            <a:custGeom>
              <a:avLst/>
              <a:gdLst>
                <a:gd name="connsiteX0" fmla="*/ 447258 w 2094158"/>
                <a:gd name="connsiteY0" fmla="*/ 1394339 h 1818072"/>
                <a:gd name="connsiteX1" fmla="*/ 330195 w 2094158"/>
                <a:gd name="connsiteY1" fmla="*/ 1451718 h 1818072"/>
                <a:gd name="connsiteX2" fmla="*/ 447257 w 2094158"/>
                <a:gd name="connsiteY2" fmla="*/ 1502418 h 1818072"/>
                <a:gd name="connsiteX3" fmla="*/ 1980061 w 2094158"/>
                <a:gd name="connsiteY3" fmla="*/ 0 h 1818072"/>
                <a:gd name="connsiteX4" fmla="*/ 1989025 w 2094158"/>
                <a:gd name="connsiteY4" fmla="*/ 774005 h 1818072"/>
                <a:gd name="connsiteX5" fmla="*/ 2047297 w 2094158"/>
                <a:gd name="connsiteY5" fmla="*/ 766031 h 1818072"/>
                <a:gd name="connsiteX6" fmla="*/ 2087870 w 2094158"/>
                <a:gd name="connsiteY6" fmla="*/ 796837 h 1818072"/>
                <a:gd name="connsiteX7" fmla="*/ 2057064 w 2094158"/>
                <a:gd name="connsiteY7" fmla="*/ 837409 h 1818072"/>
                <a:gd name="connsiteX8" fmla="*/ 2044947 w 2094158"/>
                <a:gd name="connsiteY8" fmla="*/ 839068 h 1818072"/>
                <a:gd name="connsiteX9" fmla="*/ 2068338 w 2094158"/>
                <a:gd name="connsiteY9" fmla="*/ 845208 h 1818072"/>
                <a:gd name="connsiteX10" fmla="*/ 2082245 w 2094158"/>
                <a:gd name="connsiteY10" fmla="*/ 869014 h 1818072"/>
                <a:gd name="connsiteX11" fmla="*/ 2051439 w 2094158"/>
                <a:gd name="connsiteY11" fmla="*/ 909587 h 1818072"/>
                <a:gd name="connsiteX12" fmla="*/ 2043094 w 2094158"/>
                <a:gd name="connsiteY12" fmla="*/ 910728 h 1818072"/>
                <a:gd name="connsiteX13" fmla="*/ 2043094 w 2094158"/>
                <a:gd name="connsiteY13" fmla="*/ 910729 h 1818072"/>
                <a:gd name="connsiteX14" fmla="*/ 2051439 w 2094158"/>
                <a:gd name="connsiteY14" fmla="*/ 909588 h 1818072"/>
                <a:gd name="connsiteX15" fmla="*/ 2092012 w 2094158"/>
                <a:gd name="connsiteY15" fmla="*/ 940392 h 1818072"/>
                <a:gd name="connsiteX16" fmla="*/ 2061206 w 2094158"/>
                <a:gd name="connsiteY16" fmla="*/ 980965 h 1818072"/>
                <a:gd name="connsiteX17" fmla="*/ 2060987 w 2094158"/>
                <a:gd name="connsiteY17" fmla="*/ 980996 h 1818072"/>
                <a:gd name="connsiteX18" fmla="*/ 2082609 w 2094158"/>
                <a:gd name="connsiteY18" fmla="*/ 986671 h 1818072"/>
                <a:gd name="connsiteX19" fmla="*/ 2093885 w 2094158"/>
                <a:gd name="connsiteY19" fmla="*/ 1005974 h 1818072"/>
                <a:gd name="connsiteX20" fmla="*/ 2068906 w 2094158"/>
                <a:gd name="connsiteY20" fmla="*/ 1038873 h 1818072"/>
                <a:gd name="connsiteX21" fmla="*/ 1986836 w 2094158"/>
                <a:gd name="connsiteY21" fmla="*/ 1050104 h 1818072"/>
                <a:gd name="connsiteX22" fmla="*/ 1986835 w 2094158"/>
                <a:gd name="connsiteY22" fmla="*/ 1050104 h 1818072"/>
                <a:gd name="connsiteX23" fmla="*/ 1978488 w 2094158"/>
                <a:gd name="connsiteY23" fmla="*/ 1051246 h 1818072"/>
                <a:gd name="connsiteX24" fmla="*/ 1956865 w 2094158"/>
                <a:gd name="connsiteY24" fmla="*/ 1045570 h 1818072"/>
                <a:gd name="connsiteX25" fmla="*/ 1952355 w 2094158"/>
                <a:gd name="connsiteY25" fmla="*/ 1037851 h 1818072"/>
                <a:gd name="connsiteX26" fmla="*/ 1929457 w 2094158"/>
                <a:gd name="connsiteY26" fmla="*/ 1045828 h 1818072"/>
                <a:gd name="connsiteX27" fmla="*/ 1937849 w 2094158"/>
                <a:gd name="connsiteY27" fmla="*/ 1050673 h 1818072"/>
                <a:gd name="connsiteX28" fmla="*/ 1677377 w 2094158"/>
                <a:gd name="connsiteY28" fmla="*/ 1501823 h 1818072"/>
                <a:gd name="connsiteX29" fmla="*/ 1573870 w 2094158"/>
                <a:gd name="connsiteY29" fmla="*/ 1553344 h 1818072"/>
                <a:gd name="connsiteX30" fmla="*/ 1573514 w 2094158"/>
                <a:gd name="connsiteY30" fmla="*/ 1553224 h 1818072"/>
                <a:gd name="connsiteX31" fmla="*/ 1569378 w 2094158"/>
                <a:gd name="connsiteY31" fmla="*/ 1553513 h 1818072"/>
                <a:gd name="connsiteX32" fmla="*/ 1529239 w 2094158"/>
                <a:gd name="connsiteY32" fmla="*/ 1540016 h 1818072"/>
                <a:gd name="connsiteX33" fmla="*/ 1247358 w 2094158"/>
                <a:gd name="connsiteY33" fmla="*/ 1410539 h 1818072"/>
                <a:gd name="connsiteX34" fmla="*/ 1247358 w 2094158"/>
                <a:gd name="connsiteY34" fmla="*/ 1716544 h 1818072"/>
                <a:gd name="connsiteX35" fmla="*/ 536267 w 2094158"/>
                <a:gd name="connsiteY35" fmla="*/ 1716543 h 1818072"/>
                <a:gd name="connsiteX36" fmla="*/ 536267 w 2094158"/>
                <a:gd name="connsiteY36" fmla="*/ 1746301 h 1818072"/>
                <a:gd name="connsiteX37" fmla="*/ 560620 w 2094158"/>
                <a:gd name="connsiteY37" fmla="*/ 1750675 h 1818072"/>
                <a:gd name="connsiteX38" fmla="*/ 588046 w 2094158"/>
                <a:gd name="connsiteY38" fmla="*/ 1790108 h 1818072"/>
                <a:gd name="connsiteX39" fmla="*/ 588045 w 2094158"/>
                <a:gd name="connsiteY39" fmla="*/ 1790107 h 1818072"/>
                <a:gd name="connsiteX40" fmla="*/ 548612 w 2094158"/>
                <a:gd name="connsiteY40" fmla="*/ 1817532 h 1818072"/>
                <a:gd name="connsiteX41" fmla="*/ 505864 w 2094158"/>
                <a:gd name="connsiteY41" fmla="*/ 1809854 h 1818072"/>
                <a:gd name="connsiteX42" fmla="*/ 493324 w 2094158"/>
                <a:gd name="connsiteY42" fmla="*/ 1804892 h 1818072"/>
                <a:gd name="connsiteX43" fmla="*/ 492369 w 2094158"/>
                <a:gd name="connsiteY43" fmla="*/ 1803964 h 1818072"/>
                <a:gd name="connsiteX44" fmla="*/ 479304 w 2094158"/>
                <a:gd name="connsiteY44" fmla="*/ 1799972 h 1818072"/>
                <a:gd name="connsiteX45" fmla="*/ 466067 w 2094158"/>
                <a:gd name="connsiteY45" fmla="*/ 1783899 h 1818072"/>
                <a:gd name="connsiteX46" fmla="*/ 465728 w 2094158"/>
                <a:gd name="connsiteY46" fmla="*/ 1782219 h 1818072"/>
                <a:gd name="connsiteX47" fmla="*/ 462375 w 2094158"/>
                <a:gd name="connsiteY47" fmla="*/ 1785112 h 1818072"/>
                <a:gd name="connsiteX48" fmla="*/ 434636 w 2094158"/>
                <a:gd name="connsiteY48" fmla="*/ 1788649 h 1818072"/>
                <a:gd name="connsiteX49" fmla="*/ 408984 w 2094158"/>
                <a:gd name="connsiteY49" fmla="*/ 1743797 h 1818072"/>
                <a:gd name="connsiteX50" fmla="*/ 416233 w 2094158"/>
                <a:gd name="connsiteY50" fmla="*/ 1717173 h 1818072"/>
                <a:gd name="connsiteX51" fmla="*/ 408348 w 2094158"/>
                <a:gd name="connsiteY51" fmla="*/ 1727703 h 1818072"/>
                <a:gd name="connsiteX52" fmla="*/ 63392 w 2094158"/>
                <a:gd name="connsiteY52" fmla="*/ 1565360 h 1818072"/>
                <a:gd name="connsiteX53" fmla="*/ 8688 w 2094158"/>
                <a:gd name="connsiteY53" fmla="*/ 1427070 h 1818072"/>
                <a:gd name="connsiteX54" fmla="*/ 18259 w 2094158"/>
                <a:gd name="connsiteY54" fmla="*/ 1413315 h 1818072"/>
                <a:gd name="connsiteX55" fmla="*/ 25634 w 2094158"/>
                <a:gd name="connsiteY55" fmla="*/ 1398202 h 1818072"/>
                <a:gd name="connsiteX56" fmla="*/ 56420 w 2094158"/>
                <a:gd name="connsiteY56" fmla="*/ 1371047 h 1818072"/>
                <a:gd name="connsiteX57" fmla="*/ 504419 w 2094158"/>
                <a:gd name="connsiteY57" fmla="*/ 1112396 h 1818072"/>
                <a:gd name="connsiteX58" fmla="*/ 509958 w 2094158"/>
                <a:gd name="connsiteY58" fmla="*/ 1108661 h 1818072"/>
                <a:gd name="connsiteX59" fmla="*/ 549918 w 2094158"/>
                <a:gd name="connsiteY59" fmla="*/ 1100593 h 1818072"/>
                <a:gd name="connsiteX60" fmla="*/ 599655 w 2094158"/>
                <a:gd name="connsiteY60" fmla="*/ 1100594 h 1818072"/>
                <a:gd name="connsiteX61" fmla="*/ 599660 w 2094158"/>
                <a:gd name="connsiteY61" fmla="*/ 1100592 h 1818072"/>
                <a:gd name="connsiteX62" fmla="*/ 608891 w 2094158"/>
                <a:gd name="connsiteY62" fmla="*/ 1100593 h 1818072"/>
                <a:gd name="connsiteX63" fmla="*/ 610439 w 2094158"/>
                <a:gd name="connsiteY63" fmla="*/ 1094732 h 1818072"/>
                <a:gd name="connsiteX64" fmla="*/ 703301 w 2094158"/>
                <a:gd name="connsiteY64" fmla="*/ 1091069 h 1818072"/>
                <a:gd name="connsiteX65" fmla="*/ 706769 w 2094158"/>
                <a:gd name="connsiteY65" fmla="*/ 1100593 h 1818072"/>
                <a:gd name="connsiteX66" fmla="*/ 740876 w 2094158"/>
                <a:gd name="connsiteY66" fmla="*/ 1100592 h 1818072"/>
                <a:gd name="connsiteX67" fmla="*/ 767713 w 2094158"/>
                <a:gd name="connsiteY67" fmla="*/ 993245 h 1818072"/>
                <a:gd name="connsiteX68" fmla="*/ 716160 w 2094158"/>
                <a:gd name="connsiteY68" fmla="*/ 977241 h 1818072"/>
                <a:gd name="connsiteX69" fmla="*/ 540744 w 2094158"/>
                <a:gd name="connsiteY69" fmla="*/ 763369 h 1818072"/>
                <a:gd name="connsiteX70" fmla="*/ 539906 w 2094158"/>
                <a:gd name="connsiteY70" fmla="*/ 755062 h 1818072"/>
                <a:gd name="connsiteX71" fmla="*/ 511128 w 2094158"/>
                <a:gd name="connsiteY71" fmla="*/ 755288 h 1818072"/>
                <a:gd name="connsiteX72" fmla="*/ 440818 w 2094158"/>
                <a:gd name="connsiteY72" fmla="*/ 677945 h 1818072"/>
                <a:gd name="connsiteX73" fmla="*/ 463037 w 2094158"/>
                <a:gd name="connsiteY73" fmla="*/ 575811 h 1818072"/>
                <a:gd name="connsiteX74" fmla="*/ 467145 w 2094158"/>
                <a:gd name="connsiteY74" fmla="*/ 573481 h 1818072"/>
                <a:gd name="connsiteX75" fmla="*/ 462227 w 2094158"/>
                <a:gd name="connsiteY75" fmla="*/ 563262 h 1818072"/>
                <a:gd name="connsiteX76" fmla="*/ 445966 w 2094158"/>
                <a:gd name="connsiteY76" fmla="*/ 550221 h 1818072"/>
                <a:gd name="connsiteX77" fmla="*/ 440557 w 2094158"/>
                <a:gd name="connsiteY77" fmla="*/ 529670 h 1818072"/>
                <a:gd name="connsiteX78" fmla="*/ 427065 w 2094158"/>
                <a:gd name="connsiteY78" fmla="*/ 513590 h 1818072"/>
                <a:gd name="connsiteX79" fmla="*/ 425631 w 2094158"/>
                <a:gd name="connsiteY79" fmla="*/ 492340 h 1818072"/>
                <a:gd name="connsiteX80" fmla="*/ 415424 w 2094158"/>
                <a:gd name="connsiteY80" fmla="*/ 473846 h 1818072"/>
                <a:gd name="connsiteX81" fmla="*/ 418022 w 2094158"/>
                <a:gd name="connsiteY81" fmla="*/ 452715 h 1818072"/>
                <a:gd name="connsiteX82" fmla="*/ 411496 w 2094158"/>
                <a:gd name="connsiteY82" fmla="*/ 432513 h 1818072"/>
                <a:gd name="connsiteX83" fmla="*/ 418021 w 2094158"/>
                <a:gd name="connsiteY83" fmla="*/ 412310 h 1818072"/>
                <a:gd name="connsiteX84" fmla="*/ 415425 w 2094158"/>
                <a:gd name="connsiteY84" fmla="*/ 391179 h 1818072"/>
                <a:gd name="connsiteX85" fmla="*/ 425631 w 2094158"/>
                <a:gd name="connsiteY85" fmla="*/ 372685 h 1818072"/>
                <a:gd name="connsiteX86" fmla="*/ 427064 w 2094158"/>
                <a:gd name="connsiteY86" fmla="*/ 351435 h 1818072"/>
                <a:gd name="connsiteX87" fmla="*/ 440557 w 2094158"/>
                <a:gd name="connsiteY87" fmla="*/ 335356 h 1818072"/>
                <a:gd name="connsiteX88" fmla="*/ 445966 w 2094158"/>
                <a:gd name="connsiteY88" fmla="*/ 314805 h 1818072"/>
                <a:gd name="connsiteX89" fmla="*/ 462226 w 2094158"/>
                <a:gd name="connsiteY89" fmla="*/ 301764 h 1818072"/>
                <a:gd name="connsiteX90" fmla="*/ 471402 w 2094158"/>
                <a:gd name="connsiteY90" fmla="*/ 282699 h 1818072"/>
                <a:gd name="connsiteX91" fmla="*/ 489807 w 2094158"/>
                <a:gd name="connsiteY91" fmla="*/ 273194 h 1818072"/>
                <a:gd name="connsiteX92" fmla="*/ 502396 w 2094158"/>
                <a:gd name="connsiteY92" fmla="*/ 256350 h 1818072"/>
                <a:gd name="connsiteX93" fmla="*/ 522237 w 2094158"/>
                <a:gd name="connsiteY93" fmla="*/ 250748 h 1818072"/>
                <a:gd name="connsiteX94" fmla="*/ 537757 w 2094158"/>
                <a:gd name="connsiteY94" fmla="*/ 236771 h 1818072"/>
                <a:gd name="connsiteX95" fmla="*/ 558272 w 2094158"/>
                <a:gd name="connsiteY95" fmla="*/ 235286 h 1818072"/>
                <a:gd name="connsiteX96" fmla="*/ 576127 w 2094158"/>
                <a:gd name="connsiteY96" fmla="*/ 224714 h 1818072"/>
                <a:gd name="connsiteX97" fmla="*/ 596526 w 2094158"/>
                <a:gd name="connsiteY97" fmla="*/ 227404 h 1818072"/>
                <a:gd name="connsiteX98" fmla="*/ 616029 w 2094158"/>
                <a:gd name="connsiteY98" fmla="*/ 220645 h 1818072"/>
                <a:gd name="connsiteX99" fmla="*/ 635532 w 2094158"/>
                <a:gd name="connsiteY99" fmla="*/ 227404 h 1818072"/>
                <a:gd name="connsiteX100" fmla="*/ 655931 w 2094158"/>
                <a:gd name="connsiteY100" fmla="*/ 224714 h 1818072"/>
                <a:gd name="connsiteX101" fmla="*/ 673785 w 2094158"/>
                <a:gd name="connsiteY101" fmla="*/ 235286 h 1818072"/>
                <a:gd name="connsiteX102" fmla="*/ 694300 w 2094158"/>
                <a:gd name="connsiteY102" fmla="*/ 236772 h 1818072"/>
                <a:gd name="connsiteX103" fmla="*/ 707149 w 2094158"/>
                <a:gd name="connsiteY103" fmla="*/ 248342 h 1818072"/>
                <a:gd name="connsiteX104" fmla="*/ 716160 w 2094158"/>
                <a:gd name="connsiteY104" fmla="*/ 243452 h 1818072"/>
                <a:gd name="connsiteX105" fmla="*/ 831802 w 2094158"/>
                <a:gd name="connsiteY105" fmla="*/ 220104 h 1818072"/>
                <a:gd name="connsiteX106" fmla="*/ 884906 w 2094158"/>
                <a:gd name="connsiteY106" fmla="*/ 220104 h 1818072"/>
                <a:gd name="connsiteX107" fmla="*/ 1000548 w 2094158"/>
                <a:gd name="connsiteY107" fmla="*/ 243451 h 1818072"/>
                <a:gd name="connsiteX108" fmla="*/ 1004092 w 2094158"/>
                <a:gd name="connsiteY108" fmla="*/ 245375 h 1818072"/>
                <a:gd name="connsiteX109" fmla="*/ 1013645 w 2094158"/>
                <a:gd name="connsiteY109" fmla="*/ 236771 h 1818072"/>
                <a:gd name="connsiteX110" fmla="*/ 1034161 w 2094158"/>
                <a:gd name="connsiteY110" fmla="*/ 235286 h 1818072"/>
                <a:gd name="connsiteX111" fmla="*/ 1052014 w 2094158"/>
                <a:gd name="connsiteY111" fmla="*/ 224714 h 1818072"/>
                <a:gd name="connsiteX112" fmla="*/ 1072413 w 2094158"/>
                <a:gd name="connsiteY112" fmla="*/ 227404 h 1818072"/>
                <a:gd name="connsiteX113" fmla="*/ 1091916 w 2094158"/>
                <a:gd name="connsiteY113" fmla="*/ 220644 h 1818072"/>
                <a:gd name="connsiteX114" fmla="*/ 1111419 w 2094158"/>
                <a:gd name="connsiteY114" fmla="*/ 227404 h 1818072"/>
                <a:gd name="connsiteX115" fmla="*/ 1131818 w 2094158"/>
                <a:gd name="connsiteY115" fmla="*/ 224714 h 1818072"/>
                <a:gd name="connsiteX116" fmla="*/ 1149672 w 2094158"/>
                <a:gd name="connsiteY116" fmla="*/ 235286 h 1818072"/>
                <a:gd name="connsiteX117" fmla="*/ 1170187 w 2094158"/>
                <a:gd name="connsiteY117" fmla="*/ 236771 h 1818072"/>
                <a:gd name="connsiteX118" fmla="*/ 1185708 w 2094158"/>
                <a:gd name="connsiteY118" fmla="*/ 250748 h 1818072"/>
                <a:gd name="connsiteX119" fmla="*/ 1205548 w 2094158"/>
                <a:gd name="connsiteY119" fmla="*/ 256350 h 1818072"/>
                <a:gd name="connsiteX120" fmla="*/ 1218138 w 2094158"/>
                <a:gd name="connsiteY120" fmla="*/ 273194 h 1818072"/>
                <a:gd name="connsiteX121" fmla="*/ 1236543 w 2094158"/>
                <a:gd name="connsiteY121" fmla="*/ 282699 h 1818072"/>
                <a:gd name="connsiteX122" fmla="*/ 1245718 w 2094158"/>
                <a:gd name="connsiteY122" fmla="*/ 301764 h 1818072"/>
                <a:gd name="connsiteX123" fmla="*/ 1261979 w 2094158"/>
                <a:gd name="connsiteY123" fmla="*/ 314805 h 1818072"/>
                <a:gd name="connsiteX124" fmla="*/ 1267388 w 2094158"/>
                <a:gd name="connsiteY124" fmla="*/ 335356 h 1818072"/>
                <a:gd name="connsiteX125" fmla="*/ 1280880 w 2094158"/>
                <a:gd name="connsiteY125" fmla="*/ 351435 h 1818072"/>
                <a:gd name="connsiteX126" fmla="*/ 1282314 w 2094158"/>
                <a:gd name="connsiteY126" fmla="*/ 372685 h 1818072"/>
                <a:gd name="connsiteX127" fmla="*/ 1292520 w 2094158"/>
                <a:gd name="connsiteY127" fmla="*/ 391179 h 1818072"/>
                <a:gd name="connsiteX128" fmla="*/ 1289923 w 2094158"/>
                <a:gd name="connsiteY128" fmla="*/ 412310 h 1818072"/>
                <a:gd name="connsiteX129" fmla="*/ 1296449 w 2094158"/>
                <a:gd name="connsiteY129" fmla="*/ 432514 h 1818072"/>
                <a:gd name="connsiteX130" fmla="*/ 1289923 w 2094158"/>
                <a:gd name="connsiteY130" fmla="*/ 452715 h 1818072"/>
                <a:gd name="connsiteX131" fmla="*/ 1292520 w 2094158"/>
                <a:gd name="connsiteY131" fmla="*/ 473846 h 1818072"/>
                <a:gd name="connsiteX132" fmla="*/ 1282314 w 2094158"/>
                <a:gd name="connsiteY132" fmla="*/ 492341 h 1818072"/>
                <a:gd name="connsiteX133" fmla="*/ 1280880 w 2094158"/>
                <a:gd name="connsiteY133" fmla="*/ 513591 h 1818072"/>
                <a:gd name="connsiteX134" fmla="*/ 1267387 w 2094158"/>
                <a:gd name="connsiteY134" fmla="*/ 529670 h 1818072"/>
                <a:gd name="connsiteX135" fmla="*/ 1261979 w 2094158"/>
                <a:gd name="connsiteY135" fmla="*/ 550221 h 1818072"/>
                <a:gd name="connsiteX136" fmla="*/ 1245718 w 2094158"/>
                <a:gd name="connsiteY136" fmla="*/ 563262 h 1818072"/>
                <a:gd name="connsiteX137" fmla="*/ 1242678 w 2094158"/>
                <a:gd name="connsiteY137" fmla="*/ 569579 h 1818072"/>
                <a:gd name="connsiteX138" fmla="*/ 1253671 w 2094158"/>
                <a:gd name="connsiteY138" fmla="*/ 575811 h 1818072"/>
                <a:gd name="connsiteX139" fmla="*/ 1275890 w 2094158"/>
                <a:gd name="connsiteY139" fmla="*/ 677946 h 1818072"/>
                <a:gd name="connsiteX140" fmla="*/ 1205580 w 2094158"/>
                <a:gd name="connsiteY140" fmla="*/ 755289 h 1818072"/>
                <a:gd name="connsiteX141" fmla="*/ 1176801 w 2094158"/>
                <a:gd name="connsiteY141" fmla="*/ 755064 h 1818072"/>
                <a:gd name="connsiteX142" fmla="*/ 1175964 w 2094158"/>
                <a:gd name="connsiteY142" fmla="*/ 763369 h 1818072"/>
                <a:gd name="connsiteX143" fmla="*/ 944781 w 2094158"/>
                <a:gd name="connsiteY143" fmla="*/ 994553 h 1818072"/>
                <a:gd name="connsiteX144" fmla="*/ 927661 w 2094158"/>
                <a:gd name="connsiteY144" fmla="*/ 996278 h 1818072"/>
                <a:gd name="connsiteX145" fmla="*/ 953740 w 2094158"/>
                <a:gd name="connsiteY145" fmla="*/ 1100592 h 1818072"/>
                <a:gd name="connsiteX146" fmla="*/ 987847 w 2094158"/>
                <a:gd name="connsiteY146" fmla="*/ 1100593 h 1818072"/>
                <a:gd name="connsiteX147" fmla="*/ 991315 w 2094158"/>
                <a:gd name="connsiteY147" fmla="*/ 1091069 h 1818072"/>
                <a:gd name="connsiteX148" fmla="*/ 1084177 w 2094158"/>
                <a:gd name="connsiteY148" fmla="*/ 1094731 h 1818072"/>
                <a:gd name="connsiteX149" fmla="*/ 1085725 w 2094158"/>
                <a:gd name="connsiteY149" fmla="*/ 1100593 h 1818072"/>
                <a:gd name="connsiteX150" fmla="*/ 1094957 w 2094158"/>
                <a:gd name="connsiteY150" fmla="*/ 1100593 h 1818072"/>
                <a:gd name="connsiteX151" fmla="*/ 1094962 w 2094158"/>
                <a:gd name="connsiteY151" fmla="*/ 1100593 h 1818072"/>
                <a:gd name="connsiteX152" fmla="*/ 1144698 w 2094158"/>
                <a:gd name="connsiteY152" fmla="*/ 1100593 h 1818072"/>
                <a:gd name="connsiteX153" fmla="*/ 1184658 w 2094158"/>
                <a:gd name="connsiteY153" fmla="*/ 1108661 h 1818072"/>
                <a:gd name="connsiteX154" fmla="*/ 1188178 w 2094158"/>
                <a:gd name="connsiteY154" fmla="*/ 1111034 h 1818072"/>
                <a:gd name="connsiteX155" fmla="*/ 1187850 w 2094158"/>
                <a:gd name="connsiteY155" fmla="*/ 1108862 h 1818072"/>
                <a:gd name="connsiteX156" fmla="*/ 1549289 w 2094158"/>
                <a:gd name="connsiteY156" fmla="*/ 1305313 h 1818072"/>
                <a:gd name="connsiteX157" fmla="*/ 1756692 w 2094158"/>
                <a:gd name="connsiteY157" fmla="*/ 946082 h 1818072"/>
                <a:gd name="connsiteX158" fmla="*/ 1771258 w 2094158"/>
                <a:gd name="connsiteY158" fmla="*/ 954491 h 1818072"/>
                <a:gd name="connsiteX159" fmla="*/ 1765209 w 2094158"/>
                <a:gd name="connsiteY159" fmla="*/ 937129 h 1818072"/>
                <a:gd name="connsiteX160" fmla="*/ 1764628 w 2094158"/>
                <a:gd name="connsiteY160" fmla="*/ 932872 h 1818072"/>
                <a:gd name="connsiteX161" fmla="*/ 1828490 w 2094158"/>
                <a:gd name="connsiteY161" fmla="*/ 800452 h 1818072"/>
                <a:gd name="connsiteX162" fmla="*/ 1867649 w 2094158"/>
                <a:gd name="connsiteY162" fmla="*/ 786810 h 1818072"/>
                <a:gd name="connsiteX163" fmla="*/ 1867698 w 2094158"/>
                <a:gd name="connsiteY163" fmla="*/ 775596 h 1818072"/>
                <a:gd name="connsiteX164" fmla="*/ 1869225 w 2094158"/>
                <a:gd name="connsiteY164" fmla="*/ 774083 h 1818072"/>
                <a:gd name="connsiteX165" fmla="*/ 1869295 w 2094158"/>
                <a:gd name="connsiteY165" fmla="*/ 757820 h 1818072"/>
                <a:gd name="connsiteX166" fmla="*/ 1890361 w 2094158"/>
                <a:gd name="connsiteY166" fmla="*/ 736935 h 1818072"/>
                <a:gd name="connsiteX167" fmla="*/ 1940909 w 2094158"/>
                <a:gd name="connsiteY167" fmla="*/ 758130 h 1818072"/>
                <a:gd name="connsiteX168" fmla="*/ 1948216 w 2094158"/>
                <a:gd name="connsiteY168" fmla="*/ 775986 h 1818072"/>
                <a:gd name="connsiteX169" fmla="*/ 1957202 w 2094158"/>
                <a:gd name="connsiteY169" fmla="*/ 0 h 181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094158" h="1818072">
                  <a:moveTo>
                    <a:pt x="447258" y="1394339"/>
                  </a:moveTo>
                  <a:lnTo>
                    <a:pt x="330195" y="1451718"/>
                  </a:lnTo>
                  <a:lnTo>
                    <a:pt x="447257" y="1502418"/>
                  </a:lnTo>
                  <a:close/>
                  <a:moveTo>
                    <a:pt x="1980061" y="0"/>
                  </a:moveTo>
                  <a:lnTo>
                    <a:pt x="1989025" y="774005"/>
                  </a:lnTo>
                  <a:lnTo>
                    <a:pt x="2047297" y="766031"/>
                  </a:lnTo>
                  <a:cubicBezTo>
                    <a:pt x="2067007" y="763334"/>
                    <a:pt x="2085173" y="777126"/>
                    <a:pt x="2087870" y="796837"/>
                  </a:cubicBezTo>
                  <a:cubicBezTo>
                    <a:pt x="2090567" y="816547"/>
                    <a:pt x="2076775" y="834712"/>
                    <a:pt x="2057064" y="837409"/>
                  </a:cubicBezTo>
                  <a:lnTo>
                    <a:pt x="2044947" y="839068"/>
                  </a:lnTo>
                  <a:lnTo>
                    <a:pt x="2068338" y="845208"/>
                  </a:lnTo>
                  <a:cubicBezTo>
                    <a:pt x="2075681" y="850783"/>
                    <a:pt x="2080897" y="859158"/>
                    <a:pt x="2082245" y="869014"/>
                  </a:cubicBezTo>
                  <a:cubicBezTo>
                    <a:pt x="2084942" y="888724"/>
                    <a:pt x="2071149" y="906889"/>
                    <a:pt x="2051439" y="909587"/>
                  </a:cubicBezTo>
                  <a:lnTo>
                    <a:pt x="2043094" y="910728"/>
                  </a:lnTo>
                  <a:lnTo>
                    <a:pt x="2043094" y="910729"/>
                  </a:lnTo>
                  <a:lnTo>
                    <a:pt x="2051439" y="909588"/>
                  </a:lnTo>
                  <a:cubicBezTo>
                    <a:pt x="2071149" y="906889"/>
                    <a:pt x="2089314" y="920683"/>
                    <a:pt x="2092012" y="940392"/>
                  </a:cubicBezTo>
                  <a:cubicBezTo>
                    <a:pt x="2094709" y="960103"/>
                    <a:pt x="2080916" y="978269"/>
                    <a:pt x="2061206" y="980965"/>
                  </a:cubicBezTo>
                  <a:lnTo>
                    <a:pt x="2060987" y="980996"/>
                  </a:lnTo>
                  <a:lnTo>
                    <a:pt x="2082609" y="986671"/>
                  </a:lnTo>
                  <a:cubicBezTo>
                    <a:pt x="2088562" y="991191"/>
                    <a:pt x="2092792" y="997983"/>
                    <a:pt x="2093885" y="1005974"/>
                  </a:cubicBezTo>
                  <a:cubicBezTo>
                    <a:pt x="2096072" y="1021958"/>
                    <a:pt x="2084888" y="1036687"/>
                    <a:pt x="2068906" y="1038873"/>
                  </a:cubicBezTo>
                  <a:lnTo>
                    <a:pt x="1986836" y="1050104"/>
                  </a:lnTo>
                  <a:lnTo>
                    <a:pt x="1986835" y="1050104"/>
                  </a:lnTo>
                  <a:lnTo>
                    <a:pt x="1978488" y="1051246"/>
                  </a:lnTo>
                  <a:cubicBezTo>
                    <a:pt x="1970496" y="1052340"/>
                    <a:pt x="1962818" y="1050091"/>
                    <a:pt x="1956865" y="1045570"/>
                  </a:cubicBezTo>
                  <a:lnTo>
                    <a:pt x="1952355" y="1037851"/>
                  </a:lnTo>
                  <a:lnTo>
                    <a:pt x="1929457" y="1045828"/>
                  </a:lnTo>
                  <a:lnTo>
                    <a:pt x="1937849" y="1050673"/>
                  </a:lnTo>
                  <a:lnTo>
                    <a:pt x="1677377" y="1501823"/>
                  </a:lnTo>
                  <a:cubicBezTo>
                    <a:pt x="1655715" y="1539343"/>
                    <a:pt x="1614318" y="1558364"/>
                    <a:pt x="1573870" y="1553344"/>
                  </a:cubicBezTo>
                  <a:lnTo>
                    <a:pt x="1573514" y="1553224"/>
                  </a:lnTo>
                  <a:lnTo>
                    <a:pt x="1569378" y="1553513"/>
                  </a:lnTo>
                  <a:cubicBezTo>
                    <a:pt x="1555630" y="1551807"/>
                    <a:pt x="1541991" y="1547377"/>
                    <a:pt x="1529239" y="1540016"/>
                  </a:cubicBezTo>
                  <a:lnTo>
                    <a:pt x="1247358" y="1410539"/>
                  </a:lnTo>
                  <a:lnTo>
                    <a:pt x="1247358" y="1716544"/>
                  </a:lnTo>
                  <a:lnTo>
                    <a:pt x="536267" y="1716543"/>
                  </a:lnTo>
                  <a:lnTo>
                    <a:pt x="536267" y="1746301"/>
                  </a:lnTo>
                  <a:lnTo>
                    <a:pt x="560620" y="1750675"/>
                  </a:lnTo>
                  <a:cubicBezTo>
                    <a:pt x="579083" y="1753990"/>
                    <a:pt x="591361" y="1771645"/>
                    <a:pt x="588046" y="1790108"/>
                  </a:cubicBezTo>
                  <a:lnTo>
                    <a:pt x="588045" y="1790107"/>
                  </a:lnTo>
                  <a:cubicBezTo>
                    <a:pt x="584730" y="1808569"/>
                    <a:pt x="567075" y="1820849"/>
                    <a:pt x="548612" y="1817532"/>
                  </a:cubicBezTo>
                  <a:lnTo>
                    <a:pt x="505864" y="1809854"/>
                  </a:lnTo>
                  <a:cubicBezTo>
                    <a:pt x="501249" y="1809026"/>
                    <a:pt x="497020" y="1807300"/>
                    <a:pt x="493324" y="1804892"/>
                  </a:cubicBezTo>
                  <a:lnTo>
                    <a:pt x="492369" y="1803964"/>
                  </a:lnTo>
                  <a:lnTo>
                    <a:pt x="479304" y="1799972"/>
                  </a:lnTo>
                  <a:cubicBezTo>
                    <a:pt x="473473" y="1796033"/>
                    <a:pt x="468840" y="1790454"/>
                    <a:pt x="466067" y="1783899"/>
                  </a:cubicBezTo>
                  <a:lnTo>
                    <a:pt x="465728" y="1782219"/>
                  </a:lnTo>
                  <a:lnTo>
                    <a:pt x="462375" y="1785112"/>
                  </a:lnTo>
                  <a:cubicBezTo>
                    <a:pt x="454259" y="1789754"/>
                    <a:pt x="444372" y="1791300"/>
                    <a:pt x="434636" y="1788649"/>
                  </a:cubicBezTo>
                  <a:cubicBezTo>
                    <a:pt x="415167" y="1783348"/>
                    <a:pt x="403682" y="1763267"/>
                    <a:pt x="408984" y="1743797"/>
                  </a:cubicBezTo>
                  <a:lnTo>
                    <a:pt x="416233" y="1717173"/>
                  </a:lnTo>
                  <a:lnTo>
                    <a:pt x="408348" y="1727703"/>
                  </a:lnTo>
                  <a:lnTo>
                    <a:pt x="63392" y="1565360"/>
                  </a:lnTo>
                  <a:cubicBezTo>
                    <a:pt x="10098" y="1542279"/>
                    <a:pt x="-14394" y="1480364"/>
                    <a:pt x="8688" y="1427070"/>
                  </a:cubicBezTo>
                  <a:lnTo>
                    <a:pt x="18259" y="1413315"/>
                  </a:lnTo>
                  <a:lnTo>
                    <a:pt x="25634" y="1398202"/>
                  </a:lnTo>
                  <a:cubicBezTo>
                    <a:pt x="33729" y="1387488"/>
                    <a:pt x="44059" y="1378185"/>
                    <a:pt x="56420" y="1371047"/>
                  </a:cubicBezTo>
                  <a:lnTo>
                    <a:pt x="504419" y="1112396"/>
                  </a:lnTo>
                  <a:lnTo>
                    <a:pt x="509958" y="1108661"/>
                  </a:lnTo>
                  <a:cubicBezTo>
                    <a:pt x="522240" y="1103466"/>
                    <a:pt x="535743" y="1100594"/>
                    <a:pt x="549918" y="1100593"/>
                  </a:cubicBezTo>
                  <a:lnTo>
                    <a:pt x="599655" y="1100594"/>
                  </a:lnTo>
                  <a:lnTo>
                    <a:pt x="599660" y="1100592"/>
                  </a:lnTo>
                  <a:lnTo>
                    <a:pt x="608891" y="1100593"/>
                  </a:lnTo>
                  <a:lnTo>
                    <a:pt x="610439" y="1094732"/>
                  </a:lnTo>
                  <a:lnTo>
                    <a:pt x="703301" y="1091069"/>
                  </a:lnTo>
                  <a:lnTo>
                    <a:pt x="706769" y="1100593"/>
                  </a:lnTo>
                  <a:lnTo>
                    <a:pt x="740876" y="1100592"/>
                  </a:lnTo>
                  <a:lnTo>
                    <a:pt x="767713" y="993245"/>
                  </a:lnTo>
                  <a:lnTo>
                    <a:pt x="716160" y="977241"/>
                  </a:lnTo>
                  <a:cubicBezTo>
                    <a:pt x="627300" y="939657"/>
                    <a:pt x="560531" y="860070"/>
                    <a:pt x="540744" y="763369"/>
                  </a:cubicBezTo>
                  <a:lnTo>
                    <a:pt x="539906" y="755062"/>
                  </a:lnTo>
                  <a:lnTo>
                    <a:pt x="511128" y="755288"/>
                  </a:lnTo>
                  <a:cubicBezTo>
                    <a:pt x="479979" y="747788"/>
                    <a:pt x="451628" y="718287"/>
                    <a:pt x="440818" y="677945"/>
                  </a:cubicBezTo>
                  <a:cubicBezTo>
                    <a:pt x="430009" y="637604"/>
                    <a:pt x="439811" y="597880"/>
                    <a:pt x="463037" y="575811"/>
                  </a:cubicBezTo>
                  <a:lnTo>
                    <a:pt x="467145" y="573481"/>
                  </a:lnTo>
                  <a:lnTo>
                    <a:pt x="462227" y="563262"/>
                  </a:lnTo>
                  <a:lnTo>
                    <a:pt x="445966" y="550221"/>
                  </a:lnTo>
                  <a:lnTo>
                    <a:pt x="440557" y="529670"/>
                  </a:lnTo>
                  <a:lnTo>
                    <a:pt x="427065" y="513590"/>
                  </a:lnTo>
                  <a:lnTo>
                    <a:pt x="425631" y="492340"/>
                  </a:lnTo>
                  <a:lnTo>
                    <a:pt x="415424" y="473846"/>
                  </a:lnTo>
                  <a:lnTo>
                    <a:pt x="418022" y="452715"/>
                  </a:lnTo>
                  <a:lnTo>
                    <a:pt x="411496" y="432513"/>
                  </a:lnTo>
                  <a:lnTo>
                    <a:pt x="418021" y="412310"/>
                  </a:lnTo>
                  <a:lnTo>
                    <a:pt x="415425" y="391179"/>
                  </a:lnTo>
                  <a:lnTo>
                    <a:pt x="425631" y="372685"/>
                  </a:lnTo>
                  <a:lnTo>
                    <a:pt x="427064" y="351435"/>
                  </a:lnTo>
                  <a:lnTo>
                    <a:pt x="440557" y="335356"/>
                  </a:lnTo>
                  <a:lnTo>
                    <a:pt x="445966" y="314805"/>
                  </a:lnTo>
                  <a:lnTo>
                    <a:pt x="462226" y="301764"/>
                  </a:lnTo>
                  <a:lnTo>
                    <a:pt x="471402" y="282699"/>
                  </a:lnTo>
                  <a:lnTo>
                    <a:pt x="489807" y="273194"/>
                  </a:lnTo>
                  <a:lnTo>
                    <a:pt x="502396" y="256350"/>
                  </a:lnTo>
                  <a:lnTo>
                    <a:pt x="522237" y="250748"/>
                  </a:lnTo>
                  <a:lnTo>
                    <a:pt x="537757" y="236771"/>
                  </a:lnTo>
                  <a:lnTo>
                    <a:pt x="558272" y="235286"/>
                  </a:lnTo>
                  <a:lnTo>
                    <a:pt x="576127" y="224714"/>
                  </a:lnTo>
                  <a:lnTo>
                    <a:pt x="596526" y="227404"/>
                  </a:lnTo>
                  <a:lnTo>
                    <a:pt x="616029" y="220645"/>
                  </a:lnTo>
                  <a:lnTo>
                    <a:pt x="635532" y="227404"/>
                  </a:lnTo>
                  <a:lnTo>
                    <a:pt x="655931" y="224714"/>
                  </a:lnTo>
                  <a:lnTo>
                    <a:pt x="673785" y="235286"/>
                  </a:lnTo>
                  <a:lnTo>
                    <a:pt x="694300" y="236772"/>
                  </a:lnTo>
                  <a:lnTo>
                    <a:pt x="707149" y="248342"/>
                  </a:lnTo>
                  <a:lnTo>
                    <a:pt x="716160" y="243452"/>
                  </a:lnTo>
                  <a:cubicBezTo>
                    <a:pt x="751704" y="228417"/>
                    <a:pt x="790782" y="220104"/>
                    <a:pt x="831802" y="220104"/>
                  </a:cubicBezTo>
                  <a:lnTo>
                    <a:pt x="884906" y="220104"/>
                  </a:lnTo>
                  <a:cubicBezTo>
                    <a:pt x="925926" y="220104"/>
                    <a:pt x="965005" y="228418"/>
                    <a:pt x="1000548" y="243451"/>
                  </a:cubicBezTo>
                  <a:lnTo>
                    <a:pt x="1004092" y="245375"/>
                  </a:lnTo>
                  <a:lnTo>
                    <a:pt x="1013645" y="236771"/>
                  </a:lnTo>
                  <a:lnTo>
                    <a:pt x="1034161" y="235286"/>
                  </a:lnTo>
                  <a:lnTo>
                    <a:pt x="1052014" y="224714"/>
                  </a:lnTo>
                  <a:lnTo>
                    <a:pt x="1072413" y="227404"/>
                  </a:lnTo>
                  <a:lnTo>
                    <a:pt x="1091916" y="220644"/>
                  </a:lnTo>
                  <a:lnTo>
                    <a:pt x="1111419" y="227404"/>
                  </a:lnTo>
                  <a:lnTo>
                    <a:pt x="1131818" y="224714"/>
                  </a:lnTo>
                  <a:lnTo>
                    <a:pt x="1149672" y="235286"/>
                  </a:lnTo>
                  <a:lnTo>
                    <a:pt x="1170187" y="236771"/>
                  </a:lnTo>
                  <a:lnTo>
                    <a:pt x="1185708" y="250748"/>
                  </a:lnTo>
                  <a:lnTo>
                    <a:pt x="1205548" y="256350"/>
                  </a:lnTo>
                  <a:lnTo>
                    <a:pt x="1218138" y="273194"/>
                  </a:lnTo>
                  <a:lnTo>
                    <a:pt x="1236543" y="282699"/>
                  </a:lnTo>
                  <a:lnTo>
                    <a:pt x="1245718" y="301764"/>
                  </a:lnTo>
                  <a:lnTo>
                    <a:pt x="1261979" y="314805"/>
                  </a:lnTo>
                  <a:lnTo>
                    <a:pt x="1267388" y="335356"/>
                  </a:lnTo>
                  <a:lnTo>
                    <a:pt x="1280880" y="351435"/>
                  </a:lnTo>
                  <a:lnTo>
                    <a:pt x="1282314" y="372685"/>
                  </a:lnTo>
                  <a:lnTo>
                    <a:pt x="1292520" y="391179"/>
                  </a:lnTo>
                  <a:lnTo>
                    <a:pt x="1289923" y="412310"/>
                  </a:lnTo>
                  <a:lnTo>
                    <a:pt x="1296449" y="432514"/>
                  </a:lnTo>
                  <a:lnTo>
                    <a:pt x="1289923" y="452715"/>
                  </a:lnTo>
                  <a:lnTo>
                    <a:pt x="1292520" y="473846"/>
                  </a:lnTo>
                  <a:lnTo>
                    <a:pt x="1282314" y="492341"/>
                  </a:lnTo>
                  <a:lnTo>
                    <a:pt x="1280880" y="513591"/>
                  </a:lnTo>
                  <a:lnTo>
                    <a:pt x="1267387" y="529670"/>
                  </a:lnTo>
                  <a:lnTo>
                    <a:pt x="1261979" y="550221"/>
                  </a:lnTo>
                  <a:lnTo>
                    <a:pt x="1245718" y="563262"/>
                  </a:lnTo>
                  <a:lnTo>
                    <a:pt x="1242678" y="569579"/>
                  </a:lnTo>
                  <a:lnTo>
                    <a:pt x="1253671" y="575811"/>
                  </a:lnTo>
                  <a:cubicBezTo>
                    <a:pt x="1276897" y="597881"/>
                    <a:pt x="1286699" y="637605"/>
                    <a:pt x="1275890" y="677946"/>
                  </a:cubicBezTo>
                  <a:cubicBezTo>
                    <a:pt x="1265080" y="718288"/>
                    <a:pt x="1236729" y="747789"/>
                    <a:pt x="1205580" y="755289"/>
                  </a:cubicBezTo>
                  <a:lnTo>
                    <a:pt x="1176801" y="755064"/>
                  </a:lnTo>
                  <a:lnTo>
                    <a:pt x="1175964" y="763369"/>
                  </a:lnTo>
                  <a:cubicBezTo>
                    <a:pt x="1152219" y="879410"/>
                    <a:pt x="1060821" y="970807"/>
                    <a:pt x="944781" y="994553"/>
                  </a:cubicBezTo>
                  <a:lnTo>
                    <a:pt x="927661" y="996278"/>
                  </a:lnTo>
                  <a:lnTo>
                    <a:pt x="953740" y="1100592"/>
                  </a:lnTo>
                  <a:lnTo>
                    <a:pt x="987847" y="1100593"/>
                  </a:lnTo>
                  <a:lnTo>
                    <a:pt x="991315" y="1091069"/>
                  </a:lnTo>
                  <a:lnTo>
                    <a:pt x="1084177" y="1094731"/>
                  </a:lnTo>
                  <a:lnTo>
                    <a:pt x="1085725" y="1100593"/>
                  </a:lnTo>
                  <a:lnTo>
                    <a:pt x="1094957" y="1100593"/>
                  </a:lnTo>
                  <a:lnTo>
                    <a:pt x="1094962" y="1100593"/>
                  </a:lnTo>
                  <a:lnTo>
                    <a:pt x="1144698" y="1100593"/>
                  </a:lnTo>
                  <a:cubicBezTo>
                    <a:pt x="1158872" y="1100593"/>
                    <a:pt x="1172376" y="1103466"/>
                    <a:pt x="1184658" y="1108661"/>
                  </a:cubicBezTo>
                  <a:lnTo>
                    <a:pt x="1188178" y="1111034"/>
                  </a:lnTo>
                  <a:lnTo>
                    <a:pt x="1187850" y="1108862"/>
                  </a:lnTo>
                  <a:cubicBezTo>
                    <a:pt x="1204308" y="1117274"/>
                    <a:pt x="1435804" y="1239234"/>
                    <a:pt x="1549289" y="1305313"/>
                  </a:cubicBezTo>
                  <a:lnTo>
                    <a:pt x="1756692" y="946082"/>
                  </a:lnTo>
                  <a:lnTo>
                    <a:pt x="1771258" y="954491"/>
                  </a:lnTo>
                  <a:lnTo>
                    <a:pt x="1765209" y="937129"/>
                  </a:lnTo>
                  <a:lnTo>
                    <a:pt x="1764628" y="932872"/>
                  </a:lnTo>
                  <a:cubicBezTo>
                    <a:pt x="1757160" y="878294"/>
                    <a:pt x="1783935" y="826925"/>
                    <a:pt x="1828490" y="800452"/>
                  </a:cubicBezTo>
                  <a:lnTo>
                    <a:pt x="1867649" y="786810"/>
                  </a:lnTo>
                  <a:lnTo>
                    <a:pt x="1867698" y="775596"/>
                  </a:lnTo>
                  <a:lnTo>
                    <a:pt x="1869225" y="774083"/>
                  </a:lnTo>
                  <a:lnTo>
                    <a:pt x="1869295" y="757820"/>
                  </a:lnTo>
                  <a:cubicBezTo>
                    <a:pt x="1873130" y="748672"/>
                    <a:pt x="1880456" y="740987"/>
                    <a:pt x="1890361" y="736935"/>
                  </a:cubicBezTo>
                  <a:cubicBezTo>
                    <a:pt x="1910172" y="728830"/>
                    <a:pt x="1932804" y="738319"/>
                    <a:pt x="1940909" y="758130"/>
                  </a:cubicBezTo>
                  <a:lnTo>
                    <a:pt x="1948216" y="775986"/>
                  </a:lnTo>
                  <a:lnTo>
                    <a:pt x="1957202" y="0"/>
                  </a:lnTo>
                  <a:close/>
                </a:path>
              </a:pathLst>
            </a:custGeom>
            <a:solidFill>
              <a:schemeClr val="tx1"/>
            </a:solidFill>
            <a:ln w="63500" cap="flat" cmpd="sng" algn="ctr">
              <a:solidFill>
                <a:schemeClr val="tx1"/>
              </a:solidFill>
              <a:prstDash val="solid"/>
              <a:miter lim="800000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868" name="グループ化 867"/>
            <p:cNvGrpSpPr/>
            <p:nvPr/>
          </p:nvGrpSpPr>
          <p:grpSpPr>
            <a:xfrm>
              <a:off x="2259048" y="4604242"/>
              <a:ext cx="2066678" cy="1815911"/>
              <a:chOff x="2259048" y="4604242"/>
              <a:chExt cx="2066678" cy="1815911"/>
            </a:xfrm>
          </p:grpSpPr>
          <p:grpSp>
            <p:nvGrpSpPr>
              <p:cNvPr id="869" name="グループ化 868"/>
              <p:cNvGrpSpPr/>
              <p:nvPr/>
            </p:nvGrpSpPr>
            <p:grpSpPr>
              <a:xfrm>
                <a:off x="2632097" y="4824346"/>
                <a:ext cx="884953" cy="1496439"/>
                <a:chOff x="2974303" y="1158683"/>
                <a:chExt cx="884953" cy="1496439"/>
              </a:xfrm>
            </p:grpSpPr>
            <p:sp>
              <p:nvSpPr>
                <p:cNvPr id="890" name="フリーフォーム 889"/>
                <p:cNvSpPr/>
                <p:nvPr/>
              </p:nvSpPr>
              <p:spPr>
                <a:xfrm>
                  <a:off x="3091028" y="1888083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1" name="台形 890"/>
                <p:cNvSpPr/>
                <p:nvPr/>
              </p:nvSpPr>
              <p:spPr>
                <a:xfrm rot="10800000">
                  <a:off x="3199012" y="2086795"/>
                  <a:ext cx="422206" cy="404811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2" name="フリーフォーム 891"/>
                <p:cNvSpPr/>
                <p:nvPr/>
              </p:nvSpPr>
              <p:spPr>
                <a:xfrm>
                  <a:off x="3010065" y="2039172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3" name="フリーフォーム 892"/>
                <p:cNvSpPr/>
                <p:nvPr/>
              </p:nvSpPr>
              <p:spPr>
                <a:xfrm flipH="1">
                  <a:off x="3132619" y="2029647"/>
                  <a:ext cx="554992" cy="438149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4" name="楕円 893"/>
                <p:cNvSpPr/>
                <p:nvPr/>
              </p:nvSpPr>
              <p:spPr bwMode="auto">
                <a:xfrm>
                  <a:off x="3365367" y="2521140"/>
                  <a:ext cx="86032" cy="8603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95" name="星 32 894"/>
                <p:cNvSpPr/>
                <p:nvPr/>
              </p:nvSpPr>
              <p:spPr>
                <a:xfrm>
                  <a:off x="3450190" y="1159223"/>
                  <a:ext cx="409066" cy="423737"/>
                </a:xfrm>
                <a:prstGeom prst="star32">
                  <a:avLst>
                    <a:gd name="adj" fmla="val 48639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6" name="星 32 895"/>
                <p:cNvSpPr/>
                <p:nvPr/>
              </p:nvSpPr>
              <p:spPr>
                <a:xfrm>
                  <a:off x="2974303" y="1159223"/>
                  <a:ext cx="409066" cy="423737"/>
                </a:xfrm>
                <a:prstGeom prst="star32">
                  <a:avLst>
                    <a:gd name="adj" fmla="val 48639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897" name="グループ化 896"/>
                <p:cNvGrpSpPr/>
                <p:nvPr/>
              </p:nvGrpSpPr>
              <p:grpSpPr>
                <a:xfrm rot="20700000">
                  <a:off x="3000953" y="1495399"/>
                  <a:ext cx="156844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913" name="円/楕円 797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4" name="円/楕円 798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98" name="グループ化 897"/>
                <p:cNvGrpSpPr/>
                <p:nvPr/>
              </p:nvGrpSpPr>
              <p:grpSpPr>
                <a:xfrm rot="900000" flipH="1">
                  <a:off x="3684525" y="1495400"/>
                  <a:ext cx="156844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911" name="円/楕円 795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2" name="円/楕円 796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99" name="角丸四角形 898"/>
                <p:cNvSpPr/>
                <p:nvPr/>
              </p:nvSpPr>
              <p:spPr>
                <a:xfrm>
                  <a:off x="3097515" y="1158683"/>
                  <a:ext cx="647292" cy="780484"/>
                </a:xfrm>
                <a:prstGeom prst="roundRect">
                  <a:avLst>
                    <a:gd name="adj" fmla="val 4589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0" name="円/楕円 790"/>
                <p:cNvSpPr/>
                <p:nvPr/>
              </p:nvSpPr>
              <p:spPr>
                <a:xfrm>
                  <a:off x="3337938" y="1603796"/>
                  <a:ext cx="156407" cy="87575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1" name="楕円 900"/>
                <p:cNvSpPr/>
                <p:nvPr/>
              </p:nvSpPr>
              <p:spPr bwMode="auto">
                <a:xfrm>
                  <a:off x="3155666" y="1437640"/>
                  <a:ext cx="187888" cy="14441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2" name="楕円 901"/>
                <p:cNvSpPr/>
                <p:nvPr/>
              </p:nvSpPr>
              <p:spPr bwMode="auto">
                <a:xfrm>
                  <a:off x="3196006" y="1457094"/>
                  <a:ext cx="105509" cy="10550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3" name="楕円 902"/>
                <p:cNvSpPr/>
                <p:nvPr/>
              </p:nvSpPr>
              <p:spPr bwMode="auto">
                <a:xfrm>
                  <a:off x="3480786" y="1437640"/>
                  <a:ext cx="187888" cy="14441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4" name="楕円 903"/>
                <p:cNvSpPr/>
                <p:nvPr/>
              </p:nvSpPr>
              <p:spPr bwMode="auto">
                <a:xfrm>
                  <a:off x="3521126" y="1457094"/>
                  <a:ext cx="105509" cy="10550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5" name="フリーフォーム 904"/>
                <p:cNvSpPr/>
                <p:nvPr/>
              </p:nvSpPr>
              <p:spPr bwMode="auto">
                <a:xfrm>
                  <a:off x="3134251" y="1326125"/>
                  <a:ext cx="240289" cy="92291"/>
                </a:xfrm>
                <a:custGeom>
                  <a:avLst/>
                  <a:gdLst>
                    <a:gd name="connsiteX0" fmla="*/ 141907 w 281991"/>
                    <a:gd name="connsiteY0" fmla="*/ 14 h 108308"/>
                    <a:gd name="connsiteX1" fmla="*/ 281991 w 281991"/>
                    <a:gd name="connsiteY1" fmla="*/ 73177 h 108308"/>
                    <a:gd name="connsiteX2" fmla="*/ 232880 w 281991"/>
                    <a:gd name="connsiteY2" fmla="*/ 108308 h 108308"/>
                    <a:gd name="connsiteX3" fmla="*/ 141136 w 281991"/>
                    <a:gd name="connsiteY3" fmla="*/ 60392 h 108308"/>
                    <a:gd name="connsiteX4" fmla="*/ 48198 w 281991"/>
                    <a:gd name="connsiteY4" fmla="*/ 105949 h 108308"/>
                    <a:gd name="connsiteX5" fmla="*/ 0 w 281991"/>
                    <a:gd name="connsiteY5" fmla="*/ 69576 h 108308"/>
                    <a:gd name="connsiteX6" fmla="*/ 141907 w 281991"/>
                    <a:gd name="connsiteY6" fmla="*/ 14 h 108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991" h="108308">
                      <a:moveTo>
                        <a:pt x="141907" y="14"/>
                      </a:moveTo>
                      <a:cubicBezTo>
                        <a:pt x="197583" y="725"/>
                        <a:pt x="249597" y="27891"/>
                        <a:pt x="281991" y="73177"/>
                      </a:cubicBezTo>
                      <a:lnTo>
                        <a:pt x="232880" y="108308"/>
                      </a:lnTo>
                      <a:cubicBezTo>
                        <a:pt x="211664" y="78649"/>
                        <a:pt x="177599" y="60857"/>
                        <a:pt x="141136" y="60392"/>
                      </a:cubicBezTo>
                      <a:cubicBezTo>
                        <a:pt x="104673" y="59926"/>
                        <a:pt x="70165" y="76842"/>
                        <a:pt x="48198" y="105949"/>
                      </a:cubicBezTo>
                      <a:lnTo>
                        <a:pt x="0" y="69576"/>
                      </a:lnTo>
                      <a:cubicBezTo>
                        <a:pt x="33541" y="25132"/>
                        <a:pt x="86232" y="-697"/>
                        <a:pt x="141907" y="1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6" name="フリーフォーム 905"/>
                <p:cNvSpPr/>
                <p:nvPr/>
              </p:nvSpPr>
              <p:spPr bwMode="auto">
                <a:xfrm>
                  <a:off x="3457924" y="1326125"/>
                  <a:ext cx="240289" cy="92291"/>
                </a:xfrm>
                <a:custGeom>
                  <a:avLst/>
                  <a:gdLst>
                    <a:gd name="connsiteX0" fmla="*/ 141907 w 281991"/>
                    <a:gd name="connsiteY0" fmla="*/ 14 h 108308"/>
                    <a:gd name="connsiteX1" fmla="*/ 281991 w 281991"/>
                    <a:gd name="connsiteY1" fmla="*/ 73177 h 108308"/>
                    <a:gd name="connsiteX2" fmla="*/ 232880 w 281991"/>
                    <a:gd name="connsiteY2" fmla="*/ 108308 h 108308"/>
                    <a:gd name="connsiteX3" fmla="*/ 141136 w 281991"/>
                    <a:gd name="connsiteY3" fmla="*/ 60392 h 108308"/>
                    <a:gd name="connsiteX4" fmla="*/ 48198 w 281991"/>
                    <a:gd name="connsiteY4" fmla="*/ 105949 h 108308"/>
                    <a:gd name="connsiteX5" fmla="*/ 0 w 281991"/>
                    <a:gd name="connsiteY5" fmla="*/ 69576 h 108308"/>
                    <a:gd name="connsiteX6" fmla="*/ 141907 w 281991"/>
                    <a:gd name="connsiteY6" fmla="*/ 14 h 108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991" h="108308">
                      <a:moveTo>
                        <a:pt x="141907" y="14"/>
                      </a:moveTo>
                      <a:cubicBezTo>
                        <a:pt x="197583" y="725"/>
                        <a:pt x="249597" y="27891"/>
                        <a:pt x="281991" y="73177"/>
                      </a:cubicBezTo>
                      <a:lnTo>
                        <a:pt x="232880" y="108308"/>
                      </a:lnTo>
                      <a:cubicBezTo>
                        <a:pt x="211664" y="78649"/>
                        <a:pt x="177599" y="60857"/>
                        <a:pt x="141136" y="60392"/>
                      </a:cubicBezTo>
                      <a:cubicBezTo>
                        <a:pt x="104673" y="59926"/>
                        <a:pt x="70165" y="76842"/>
                        <a:pt x="48198" y="105949"/>
                      </a:cubicBezTo>
                      <a:lnTo>
                        <a:pt x="0" y="69576"/>
                      </a:lnTo>
                      <a:cubicBezTo>
                        <a:pt x="33541" y="25132"/>
                        <a:pt x="86232" y="-697"/>
                        <a:pt x="141907" y="1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7" name="楕円 906"/>
                <p:cNvSpPr/>
                <p:nvPr/>
              </p:nvSpPr>
              <p:spPr bwMode="auto">
                <a:xfrm>
                  <a:off x="3295749" y="1741000"/>
                  <a:ext cx="250825" cy="120399"/>
                </a:xfrm>
                <a:prstGeom prst="ellipse">
                  <a:avLst/>
                </a:prstGeom>
                <a:solidFill>
                  <a:srgbClr val="FF66CC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8" name="楕円 907"/>
                <p:cNvSpPr/>
                <p:nvPr/>
              </p:nvSpPr>
              <p:spPr bwMode="auto">
                <a:xfrm>
                  <a:off x="3342959" y="1776479"/>
                  <a:ext cx="157673" cy="45719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9" name="フリーフォーム 908"/>
                <p:cNvSpPr/>
                <p:nvPr/>
              </p:nvSpPr>
              <p:spPr bwMode="auto">
                <a:xfrm>
                  <a:off x="3158184" y="1424881"/>
                  <a:ext cx="182852" cy="62621"/>
                </a:xfrm>
                <a:custGeom>
                  <a:avLst/>
                  <a:gdLst>
                    <a:gd name="connsiteX0" fmla="*/ 91426 w 182852"/>
                    <a:gd name="connsiteY0" fmla="*/ 0 h 62621"/>
                    <a:gd name="connsiteX1" fmla="*/ 177988 w 182852"/>
                    <a:gd name="connsiteY1" fmla="*/ 44102 h 62621"/>
                    <a:gd name="connsiteX2" fmla="*/ 182852 w 182852"/>
                    <a:gd name="connsiteY2" fmla="*/ 62621 h 62621"/>
                    <a:gd name="connsiteX3" fmla="*/ 182353 w 182852"/>
                    <a:gd name="connsiteY3" fmla="*/ 62296 h 62621"/>
                    <a:gd name="connsiteX4" fmla="*/ 91426 w 182852"/>
                    <a:gd name="connsiteY4" fmla="*/ 45759 h 62621"/>
                    <a:gd name="connsiteX5" fmla="*/ 499 w 182852"/>
                    <a:gd name="connsiteY5" fmla="*/ 62296 h 62621"/>
                    <a:gd name="connsiteX6" fmla="*/ 0 w 182852"/>
                    <a:gd name="connsiteY6" fmla="*/ 62621 h 62621"/>
                    <a:gd name="connsiteX7" fmla="*/ 4865 w 182852"/>
                    <a:gd name="connsiteY7" fmla="*/ 44102 h 62621"/>
                    <a:gd name="connsiteX8" fmla="*/ 91426 w 182852"/>
                    <a:gd name="connsiteY8" fmla="*/ 0 h 62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2852" h="62621">
                      <a:moveTo>
                        <a:pt x="91426" y="0"/>
                      </a:moveTo>
                      <a:cubicBezTo>
                        <a:pt x="130339" y="0"/>
                        <a:pt x="163726" y="18185"/>
                        <a:pt x="177988" y="44102"/>
                      </a:cubicBezTo>
                      <a:lnTo>
                        <a:pt x="182852" y="62621"/>
                      </a:lnTo>
                      <a:lnTo>
                        <a:pt x="182353" y="62296"/>
                      </a:lnTo>
                      <a:cubicBezTo>
                        <a:pt x="159083" y="52079"/>
                        <a:pt x="126935" y="45759"/>
                        <a:pt x="91426" y="45759"/>
                      </a:cubicBezTo>
                      <a:cubicBezTo>
                        <a:pt x="55917" y="45759"/>
                        <a:pt x="23770" y="52079"/>
                        <a:pt x="499" y="62296"/>
                      </a:cubicBezTo>
                      <a:lnTo>
                        <a:pt x="0" y="62621"/>
                      </a:lnTo>
                      <a:lnTo>
                        <a:pt x="4865" y="44102"/>
                      </a:lnTo>
                      <a:cubicBezTo>
                        <a:pt x="19126" y="18185"/>
                        <a:pt x="52513" y="0"/>
                        <a:pt x="91426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10" name="フリーフォーム 909"/>
                <p:cNvSpPr/>
                <p:nvPr/>
              </p:nvSpPr>
              <p:spPr bwMode="auto">
                <a:xfrm>
                  <a:off x="3483304" y="1424881"/>
                  <a:ext cx="182852" cy="62621"/>
                </a:xfrm>
                <a:custGeom>
                  <a:avLst/>
                  <a:gdLst>
                    <a:gd name="connsiteX0" fmla="*/ 91426 w 182852"/>
                    <a:gd name="connsiteY0" fmla="*/ 0 h 62621"/>
                    <a:gd name="connsiteX1" fmla="*/ 177988 w 182852"/>
                    <a:gd name="connsiteY1" fmla="*/ 44102 h 62621"/>
                    <a:gd name="connsiteX2" fmla="*/ 182852 w 182852"/>
                    <a:gd name="connsiteY2" fmla="*/ 62621 h 62621"/>
                    <a:gd name="connsiteX3" fmla="*/ 182353 w 182852"/>
                    <a:gd name="connsiteY3" fmla="*/ 62296 h 62621"/>
                    <a:gd name="connsiteX4" fmla="*/ 91426 w 182852"/>
                    <a:gd name="connsiteY4" fmla="*/ 45759 h 62621"/>
                    <a:gd name="connsiteX5" fmla="*/ 499 w 182852"/>
                    <a:gd name="connsiteY5" fmla="*/ 62296 h 62621"/>
                    <a:gd name="connsiteX6" fmla="*/ 0 w 182852"/>
                    <a:gd name="connsiteY6" fmla="*/ 62621 h 62621"/>
                    <a:gd name="connsiteX7" fmla="*/ 4865 w 182852"/>
                    <a:gd name="connsiteY7" fmla="*/ 44102 h 62621"/>
                    <a:gd name="connsiteX8" fmla="*/ 91426 w 182852"/>
                    <a:gd name="connsiteY8" fmla="*/ 0 h 62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2852" h="62621">
                      <a:moveTo>
                        <a:pt x="91426" y="0"/>
                      </a:moveTo>
                      <a:cubicBezTo>
                        <a:pt x="130339" y="0"/>
                        <a:pt x="163726" y="18185"/>
                        <a:pt x="177988" y="44102"/>
                      </a:cubicBezTo>
                      <a:lnTo>
                        <a:pt x="182852" y="62621"/>
                      </a:lnTo>
                      <a:lnTo>
                        <a:pt x="182353" y="62296"/>
                      </a:lnTo>
                      <a:cubicBezTo>
                        <a:pt x="159083" y="52079"/>
                        <a:pt x="126935" y="45759"/>
                        <a:pt x="91426" y="45759"/>
                      </a:cubicBezTo>
                      <a:cubicBezTo>
                        <a:pt x="55917" y="45759"/>
                        <a:pt x="23770" y="52079"/>
                        <a:pt x="499" y="62296"/>
                      </a:cubicBezTo>
                      <a:lnTo>
                        <a:pt x="0" y="62621"/>
                      </a:lnTo>
                      <a:lnTo>
                        <a:pt x="4865" y="44102"/>
                      </a:lnTo>
                      <a:cubicBezTo>
                        <a:pt x="19126" y="18185"/>
                        <a:pt x="52513" y="0"/>
                        <a:pt x="91426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870" name="グループ化 869"/>
              <p:cNvGrpSpPr/>
              <p:nvPr/>
            </p:nvGrpSpPr>
            <p:grpSpPr>
              <a:xfrm>
                <a:off x="2259048" y="5840772"/>
                <a:ext cx="642577" cy="579381"/>
                <a:chOff x="390973" y="5305386"/>
                <a:chExt cx="642577" cy="579381"/>
              </a:xfrm>
            </p:grpSpPr>
            <p:sp>
              <p:nvSpPr>
                <p:cNvPr id="888" name="フリーフォーム 887"/>
                <p:cNvSpPr/>
                <p:nvPr/>
              </p:nvSpPr>
              <p:spPr>
                <a:xfrm rot="610876">
                  <a:off x="773041" y="5633703"/>
                  <a:ext cx="260509" cy="251064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89" name="フリーフォーム 888"/>
                <p:cNvSpPr/>
                <p:nvPr/>
              </p:nvSpPr>
              <p:spPr>
                <a:xfrm rot="19800000">
                  <a:off x="390973" y="5305386"/>
                  <a:ext cx="631838" cy="48483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1180 w 988339"/>
                    <a:gd name="connsiteY0" fmla="*/ 32158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02034 w 988339"/>
                    <a:gd name="connsiteY0" fmla="*/ 31867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5541 w 988339"/>
                    <a:gd name="connsiteY0" fmla="*/ 33786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5541 w 988339"/>
                    <a:gd name="connsiteY0" fmla="*/ 337868 h 758394"/>
                    <a:gd name="connsiteX1" fmla="*/ 482724 w 988339"/>
                    <a:gd name="connsiteY1" fmla="*/ 323404 h 758394"/>
                    <a:gd name="connsiteX2" fmla="*/ 701228 w 988339"/>
                    <a:gd name="connsiteY2" fmla="*/ 617809 h 758394"/>
                    <a:gd name="connsiteX3" fmla="*/ 372743 w 988339"/>
                    <a:gd name="connsiteY3" fmla="*/ 758395 h 758394"/>
                    <a:gd name="connsiteX4" fmla="*/ 32415 w 988339"/>
                    <a:gd name="connsiteY4" fmla="*/ 268681 h 758394"/>
                    <a:gd name="connsiteX5" fmla="*/ 66468 w 988339"/>
                    <a:gd name="connsiteY5" fmla="*/ 38560 h 758394"/>
                    <a:gd name="connsiteX6" fmla="*/ 90192 w 988339"/>
                    <a:gd name="connsiteY6" fmla="*/ 27412 h 758394"/>
                    <a:gd name="connsiteX7" fmla="*/ 112002 w 988339"/>
                    <a:gd name="connsiteY7" fmla="*/ 12707 h 758394"/>
                    <a:gd name="connsiteX8" fmla="*/ 174944 w 988339"/>
                    <a:gd name="connsiteY8" fmla="*/ 0 h 758394"/>
                    <a:gd name="connsiteX9" fmla="*/ 988339 w 988339"/>
                    <a:gd name="connsiteY9" fmla="*/ 0 h 758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758394">
                      <a:moveTo>
                        <a:pt x="695541" y="33786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372743" y="758395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871" name="グループ化 870"/>
              <p:cNvGrpSpPr/>
              <p:nvPr/>
            </p:nvGrpSpPr>
            <p:grpSpPr>
              <a:xfrm>
                <a:off x="3414977" y="4604242"/>
                <a:ext cx="910749" cy="1509900"/>
                <a:chOff x="1489362" y="4613784"/>
                <a:chExt cx="910749" cy="1509900"/>
              </a:xfrm>
            </p:grpSpPr>
            <p:grpSp>
              <p:nvGrpSpPr>
                <p:cNvPr id="872" name="グループ化 871"/>
                <p:cNvGrpSpPr/>
                <p:nvPr/>
              </p:nvGrpSpPr>
              <p:grpSpPr>
                <a:xfrm>
                  <a:off x="2058677" y="4613784"/>
                  <a:ext cx="341434" cy="1052109"/>
                  <a:chOff x="2058677" y="4613784"/>
                  <a:chExt cx="341434" cy="1052109"/>
                </a:xfrm>
              </p:grpSpPr>
              <p:sp>
                <p:nvSpPr>
                  <p:cNvPr id="874" name="台形 873"/>
                  <p:cNvSpPr/>
                  <p:nvPr/>
                </p:nvSpPr>
                <p:spPr bwMode="auto">
                  <a:xfrm>
                    <a:off x="2240758" y="4613784"/>
                    <a:ext cx="45719" cy="987012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875" name="角丸四角形 874"/>
                  <p:cNvSpPr/>
                  <p:nvPr/>
                </p:nvSpPr>
                <p:spPr>
                  <a:xfrm rot="4932489">
                    <a:off x="2056529" y="5397763"/>
                    <a:ext cx="270278" cy="2659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876" name="グループ化 875"/>
                  <p:cNvGrpSpPr/>
                  <p:nvPr/>
                </p:nvGrpSpPr>
                <p:grpSpPr>
                  <a:xfrm rot="1332489">
                    <a:off x="2140650" y="5372144"/>
                    <a:ext cx="259461" cy="273253"/>
                    <a:chOff x="2214840" y="1812522"/>
                    <a:chExt cx="733288" cy="772269"/>
                  </a:xfrm>
                </p:grpSpPr>
                <p:grpSp>
                  <p:nvGrpSpPr>
                    <p:cNvPr id="877" name="グループ化 876"/>
                    <p:cNvGrpSpPr/>
                    <p:nvPr/>
                  </p:nvGrpSpPr>
                  <p:grpSpPr>
                    <a:xfrm rot="3600000">
                      <a:off x="2300538" y="1937202"/>
                      <a:ext cx="772269" cy="522910"/>
                      <a:chOff x="2624981" y="5893662"/>
                      <a:chExt cx="772269" cy="522910"/>
                    </a:xfrm>
                  </p:grpSpPr>
                  <p:sp>
                    <p:nvSpPr>
                      <p:cNvPr id="880" name="角丸四角形 879"/>
                      <p:cNvSpPr/>
                      <p:nvPr/>
                    </p:nvSpPr>
                    <p:spPr>
                      <a:xfrm rot="5400000">
                        <a:off x="2698889" y="6086920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881" name="角丸四角形 880"/>
                      <p:cNvSpPr/>
                      <p:nvPr/>
                    </p:nvSpPr>
                    <p:spPr>
                      <a:xfrm rot="5400000">
                        <a:off x="2902499" y="6086921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882" name="角丸四角形 881"/>
                      <p:cNvSpPr/>
                      <p:nvPr/>
                    </p:nvSpPr>
                    <p:spPr>
                      <a:xfrm rot="5400000">
                        <a:off x="3115095" y="6097820"/>
                        <a:ext cx="399209" cy="1651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883" name="角丸四角形 882"/>
                      <p:cNvSpPr/>
                      <p:nvPr/>
                    </p:nvSpPr>
                    <p:spPr>
                      <a:xfrm rot="5400000">
                        <a:off x="2698889" y="6063109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884" name="角丸四角形 883"/>
                      <p:cNvSpPr/>
                      <p:nvPr/>
                    </p:nvSpPr>
                    <p:spPr>
                      <a:xfrm rot="5400000">
                        <a:off x="2902499" y="6063110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885" name="角丸四角形 884"/>
                      <p:cNvSpPr/>
                      <p:nvPr/>
                    </p:nvSpPr>
                    <p:spPr>
                      <a:xfrm rot="5400000">
                        <a:off x="3115095" y="6074009"/>
                        <a:ext cx="399209" cy="1651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886" name="角丸四角形 885"/>
                      <p:cNvSpPr/>
                      <p:nvPr/>
                    </p:nvSpPr>
                    <p:spPr>
                      <a:xfrm rot="5400000">
                        <a:off x="2498941" y="6062401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887" name="角丸四角形 886"/>
                      <p:cNvSpPr/>
                      <p:nvPr/>
                    </p:nvSpPr>
                    <p:spPr>
                      <a:xfrm rot="5400000">
                        <a:off x="2489496" y="6029147"/>
                        <a:ext cx="474580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878" name="角丸四角形 877"/>
                    <p:cNvSpPr/>
                    <p:nvPr/>
                  </p:nvSpPr>
                  <p:spPr>
                    <a:xfrm rot="2732390">
                      <a:off x="2153891" y="1936304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879" name="角丸四角形 878"/>
                    <p:cNvSpPr/>
                    <p:nvPr/>
                  </p:nvSpPr>
                  <p:spPr>
                    <a:xfrm rot="2732390">
                      <a:off x="2128437" y="1913445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sp>
              <p:nvSpPr>
                <p:cNvPr id="873" name="フリーフォーム 872"/>
                <p:cNvSpPr/>
                <p:nvPr/>
              </p:nvSpPr>
              <p:spPr>
                <a:xfrm rot="12600000" flipH="1">
                  <a:off x="1489362" y="5465243"/>
                  <a:ext cx="620423" cy="65844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133177 w 827989"/>
                    <a:gd name="connsiteY0" fmla="*/ 0 h 1004846"/>
                    <a:gd name="connsiteX1" fmla="*/ 658936 w 827989"/>
                    <a:gd name="connsiteY1" fmla="*/ 32455 h 1004846"/>
                    <a:gd name="connsiteX2" fmla="*/ 723200 w 827989"/>
                    <a:gd name="connsiteY2" fmla="*/ 45429 h 1004846"/>
                    <a:gd name="connsiteX3" fmla="*/ 728523 w 827989"/>
                    <a:gd name="connsiteY3" fmla="*/ 49018 h 1004846"/>
                    <a:gd name="connsiteX4" fmla="*/ 729093 w 827989"/>
                    <a:gd name="connsiteY4" fmla="*/ 49133 h 1004846"/>
                    <a:gd name="connsiteX5" fmla="*/ 827989 w 827989"/>
                    <a:gd name="connsiteY5" fmla="*/ 198333 h 1004846"/>
                    <a:gd name="connsiteX6" fmla="*/ 827989 w 827989"/>
                    <a:gd name="connsiteY6" fmla="*/ 1004846 h 1004846"/>
                    <a:gd name="connsiteX7" fmla="*/ 504139 w 827989"/>
                    <a:gd name="connsiteY7" fmla="*/ 1004846 h 1004846"/>
                    <a:gd name="connsiteX8" fmla="*/ 504139 w 827989"/>
                    <a:gd name="connsiteY8" fmla="*/ 362655 h 1004846"/>
                    <a:gd name="connsiteX9" fmla="*/ 0 w 827989"/>
                    <a:gd name="connsiteY9" fmla="*/ 350195 h 1004846"/>
                    <a:gd name="connsiteX0" fmla="*/ 265711 w 960523"/>
                    <a:gd name="connsiteY0" fmla="*/ 0 h 1004846"/>
                    <a:gd name="connsiteX1" fmla="*/ 791470 w 960523"/>
                    <a:gd name="connsiteY1" fmla="*/ 32455 h 1004846"/>
                    <a:gd name="connsiteX2" fmla="*/ 855734 w 960523"/>
                    <a:gd name="connsiteY2" fmla="*/ 45429 h 1004846"/>
                    <a:gd name="connsiteX3" fmla="*/ 861057 w 960523"/>
                    <a:gd name="connsiteY3" fmla="*/ 49018 h 1004846"/>
                    <a:gd name="connsiteX4" fmla="*/ 861627 w 960523"/>
                    <a:gd name="connsiteY4" fmla="*/ 49133 h 1004846"/>
                    <a:gd name="connsiteX5" fmla="*/ 960523 w 960523"/>
                    <a:gd name="connsiteY5" fmla="*/ 198333 h 1004846"/>
                    <a:gd name="connsiteX6" fmla="*/ 960523 w 960523"/>
                    <a:gd name="connsiteY6" fmla="*/ 1004846 h 1004846"/>
                    <a:gd name="connsiteX7" fmla="*/ 636673 w 960523"/>
                    <a:gd name="connsiteY7" fmla="*/ 1004846 h 1004846"/>
                    <a:gd name="connsiteX8" fmla="*/ 636673 w 960523"/>
                    <a:gd name="connsiteY8" fmla="*/ 362655 h 1004846"/>
                    <a:gd name="connsiteX9" fmla="*/ 0 w 960523"/>
                    <a:gd name="connsiteY9" fmla="*/ 346263 h 1004846"/>
                    <a:gd name="connsiteX0" fmla="*/ 350078 w 960523"/>
                    <a:gd name="connsiteY0" fmla="*/ 0 h 1001545"/>
                    <a:gd name="connsiteX1" fmla="*/ 791470 w 960523"/>
                    <a:gd name="connsiteY1" fmla="*/ 29154 h 1001545"/>
                    <a:gd name="connsiteX2" fmla="*/ 855734 w 960523"/>
                    <a:gd name="connsiteY2" fmla="*/ 42128 h 1001545"/>
                    <a:gd name="connsiteX3" fmla="*/ 861057 w 960523"/>
                    <a:gd name="connsiteY3" fmla="*/ 45717 h 1001545"/>
                    <a:gd name="connsiteX4" fmla="*/ 861627 w 960523"/>
                    <a:gd name="connsiteY4" fmla="*/ 45832 h 1001545"/>
                    <a:gd name="connsiteX5" fmla="*/ 960523 w 960523"/>
                    <a:gd name="connsiteY5" fmla="*/ 195032 h 1001545"/>
                    <a:gd name="connsiteX6" fmla="*/ 960523 w 960523"/>
                    <a:gd name="connsiteY6" fmla="*/ 1001545 h 1001545"/>
                    <a:gd name="connsiteX7" fmla="*/ 636673 w 960523"/>
                    <a:gd name="connsiteY7" fmla="*/ 1001545 h 1001545"/>
                    <a:gd name="connsiteX8" fmla="*/ 636673 w 960523"/>
                    <a:gd name="connsiteY8" fmla="*/ 359354 h 1001545"/>
                    <a:gd name="connsiteX9" fmla="*/ 0 w 960523"/>
                    <a:gd name="connsiteY9" fmla="*/ 342962 h 1001545"/>
                    <a:gd name="connsiteX0" fmla="*/ 287726 w 960523"/>
                    <a:gd name="connsiteY0" fmla="*/ 0 h 1019382"/>
                    <a:gd name="connsiteX1" fmla="*/ 791470 w 960523"/>
                    <a:gd name="connsiteY1" fmla="*/ 46991 h 1019382"/>
                    <a:gd name="connsiteX2" fmla="*/ 855734 w 960523"/>
                    <a:gd name="connsiteY2" fmla="*/ 59965 h 1019382"/>
                    <a:gd name="connsiteX3" fmla="*/ 861057 w 960523"/>
                    <a:gd name="connsiteY3" fmla="*/ 63554 h 1019382"/>
                    <a:gd name="connsiteX4" fmla="*/ 861627 w 960523"/>
                    <a:gd name="connsiteY4" fmla="*/ 63669 h 1019382"/>
                    <a:gd name="connsiteX5" fmla="*/ 960523 w 960523"/>
                    <a:gd name="connsiteY5" fmla="*/ 212869 h 1019382"/>
                    <a:gd name="connsiteX6" fmla="*/ 960523 w 960523"/>
                    <a:gd name="connsiteY6" fmla="*/ 1019382 h 1019382"/>
                    <a:gd name="connsiteX7" fmla="*/ 636673 w 960523"/>
                    <a:gd name="connsiteY7" fmla="*/ 1019382 h 1019382"/>
                    <a:gd name="connsiteX8" fmla="*/ 636673 w 960523"/>
                    <a:gd name="connsiteY8" fmla="*/ 377191 h 1019382"/>
                    <a:gd name="connsiteX9" fmla="*/ 0 w 960523"/>
                    <a:gd name="connsiteY9" fmla="*/ 360799 h 1019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60523" h="1019382">
                      <a:moveTo>
                        <a:pt x="287726" y="0"/>
                      </a:moveTo>
                      <a:lnTo>
                        <a:pt x="791470" y="46991"/>
                      </a:lnTo>
                      <a:cubicBezTo>
                        <a:pt x="814266" y="46991"/>
                        <a:pt x="835982" y="51611"/>
                        <a:pt x="855734" y="59965"/>
                      </a:cubicBezTo>
                      <a:lnTo>
                        <a:pt x="861057" y="63554"/>
                      </a:lnTo>
                      <a:lnTo>
                        <a:pt x="861627" y="63669"/>
                      </a:lnTo>
                      <a:cubicBezTo>
                        <a:pt x="919744" y="88250"/>
                        <a:pt x="960523" y="145797"/>
                        <a:pt x="960523" y="212869"/>
                      </a:cubicBezTo>
                      <a:lnTo>
                        <a:pt x="960523" y="1019382"/>
                      </a:lnTo>
                      <a:lnTo>
                        <a:pt x="636673" y="1019382"/>
                      </a:lnTo>
                      <a:lnTo>
                        <a:pt x="636673" y="377191"/>
                      </a:lnTo>
                      <a:cubicBezTo>
                        <a:pt x="433365" y="377939"/>
                        <a:pt x="28578" y="362261"/>
                        <a:pt x="0" y="360799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1476" name="グループ化 1475"/>
          <p:cNvGrpSpPr/>
          <p:nvPr/>
        </p:nvGrpSpPr>
        <p:grpSpPr>
          <a:xfrm>
            <a:off x="4130262" y="4604241"/>
            <a:ext cx="2062986" cy="1827300"/>
            <a:chOff x="4130262" y="4604241"/>
            <a:chExt cx="2062986" cy="1827300"/>
          </a:xfrm>
        </p:grpSpPr>
        <p:sp>
          <p:nvSpPr>
            <p:cNvPr id="811" name="フリーフォーム 810"/>
            <p:cNvSpPr/>
            <p:nvPr/>
          </p:nvSpPr>
          <p:spPr bwMode="auto">
            <a:xfrm>
              <a:off x="4130262" y="4604241"/>
              <a:ext cx="2052019" cy="1827300"/>
            </a:xfrm>
            <a:custGeom>
              <a:avLst/>
              <a:gdLst>
                <a:gd name="connsiteX0" fmla="*/ 402715 w 2052019"/>
                <a:gd name="connsiteY0" fmla="*/ 1425398 h 1827300"/>
                <a:gd name="connsiteX1" fmla="*/ 330195 w 2052019"/>
                <a:gd name="connsiteY1" fmla="*/ 1460944 h 1827300"/>
                <a:gd name="connsiteX2" fmla="*/ 388235 w 2052019"/>
                <a:gd name="connsiteY2" fmla="*/ 1486082 h 1827300"/>
                <a:gd name="connsiteX3" fmla="*/ 1915063 w 2052019"/>
                <a:gd name="connsiteY3" fmla="*/ 0 h 1827300"/>
                <a:gd name="connsiteX4" fmla="*/ 1937923 w 2052019"/>
                <a:gd name="connsiteY4" fmla="*/ 0 h 1827300"/>
                <a:gd name="connsiteX5" fmla="*/ 1946886 w 2052019"/>
                <a:gd name="connsiteY5" fmla="*/ 774005 h 1827300"/>
                <a:gd name="connsiteX6" fmla="*/ 2005158 w 2052019"/>
                <a:gd name="connsiteY6" fmla="*/ 766031 h 1827300"/>
                <a:gd name="connsiteX7" fmla="*/ 2045731 w 2052019"/>
                <a:gd name="connsiteY7" fmla="*/ 796836 h 1827300"/>
                <a:gd name="connsiteX8" fmla="*/ 2014925 w 2052019"/>
                <a:gd name="connsiteY8" fmla="*/ 837409 h 1827300"/>
                <a:gd name="connsiteX9" fmla="*/ 2002808 w 2052019"/>
                <a:gd name="connsiteY9" fmla="*/ 839068 h 1827300"/>
                <a:gd name="connsiteX10" fmla="*/ 2026199 w 2052019"/>
                <a:gd name="connsiteY10" fmla="*/ 845208 h 1827300"/>
                <a:gd name="connsiteX11" fmla="*/ 2040106 w 2052019"/>
                <a:gd name="connsiteY11" fmla="*/ 869014 h 1827300"/>
                <a:gd name="connsiteX12" fmla="*/ 2009300 w 2052019"/>
                <a:gd name="connsiteY12" fmla="*/ 909587 h 1827300"/>
                <a:gd name="connsiteX13" fmla="*/ 2000955 w 2052019"/>
                <a:gd name="connsiteY13" fmla="*/ 910728 h 1827300"/>
                <a:gd name="connsiteX14" fmla="*/ 2000955 w 2052019"/>
                <a:gd name="connsiteY14" fmla="*/ 910729 h 1827300"/>
                <a:gd name="connsiteX15" fmla="*/ 2009300 w 2052019"/>
                <a:gd name="connsiteY15" fmla="*/ 909587 h 1827300"/>
                <a:gd name="connsiteX16" fmla="*/ 2049873 w 2052019"/>
                <a:gd name="connsiteY16" fmla="*/ 940392 h 1827300"/>
                <a:gd name="connsiteX17" fmla="*/ 2019067 w 2052019"/>
                <a:gd name="connsiteY17" fmla="*/ 980965 h 1827300"/>
                <a:gd name="connsiteX18" fmla="*/ 2018848 w 2052019"/>
                <a:gd name="connsiteY18" fmla="*/ 980995 h 1827300"/>
                <a:gd name="connsiteX19" fmla="*/ 2040470 w 2052019"/>
                <a:gd name="connsiteY19" fmla="*/ 986671 h 1827300"/>
                <a:gd name="connsiteX20" fmla="*/ 2051746 w 2052019"/>
                <a:gd name="connsiteY20" fmla="*/ 1005974 h 1827300"/>
                <a:gd name="connsiteX21" fmla="*/ 2026767 w 2052019"/>
                <a:gd name="connsiteY21" fmla="*/ 1038873 h 1827300"/>
                <a:gd name="connsiteX22" fmla="*/ 1944697 w 2052019"/>
                <a:gd name="connsiteY22" fmla="*/ 1050104 h 1827300"/>
                <a:gd name="connsiteX23" fmla="*/ 1944696 w 2052019"/>
                <a:gd name="connsiteY23" fmla="*/ 1050104 h 1827300"/>
                <a:gd name="connsiteX24" fmla="*/ 1936349 w 2052019"/>
                <a:gd name="connsiteY24" fmla="*/ 1051246 h 1827300"/>
                <a:gd name="connsiteX25" fmla="*/ 1914725 w 2052019"/>
                <a:gd name="connsiteY25" fmla="*/ 1045570 h 1827300"/>
                <a:gd name="connsiteX26" fmla="*/ 1910216 w 2052019"/>
                <a:gd name="connsiteY26" fmla="*/ 1037851 h 1827300"/>
                <a:gd name="connsiteX27" fmla="*/ 1887318 w 2052019"/>
                <a:gd name="connsiteY27" fmla="*/ 1045827 h 1827300"/>
                <a:gd name="connsiteX28" fmla="*/ 1895710 w 2052019"/>
                <a:gd name="connsiteY28" fmla="*/ 1050672 h 1827300"/>
                <a:gd name="connsiteX29" fmla="*/ 1635238 w 2052019"/>
                <a:gd name="connsiteY29" fmla="*/ 1501823 h 1827300"/>
                <a:gd name="connsiteX30" fmla="*/ 1531731 w 2052019"/>
                <a:gd name="connsiteY30" fmla="*/ 1553344 h 1827300"/>
                <a:gd name="connsiteX31" fmla="*/ 1531376 w 2052019"/>
                <a:gd name="connsiteY31" fmla="*/ 1553224 h 1827300"/>
                <a:gd name="connsiteX32" fmla="*/ 1527239 w 2052019"/>
                <a:gd name="connsiteY32" fmla="*/ 1553513 h 1827300"/>
                <a:gd name="connsiteX33" fmla="*/ 1487100 w 2052019"/>
                <a:gd name="connsiteY33" fmla="*/ 1540015 h 1827300"/>
                <a:gd name="connsiteX34" fmla="*/ 1276951 w 2052019"/>
                <a:gd name="connsiteY34" fmla="*/ 1443488 h 1827300"/>
                <a:gd name="connsiteX35" fmla="*/ 1343296 w 2052019"/>
                <a:gd name="connsiteY35" fmla="*/ 1721537 h 1827300"/>
                <a:gd name="connsiteX36" fmla="*/ 1230982 w 2052019"/>
                <a:gd name="connsiteY36" fmla="*/ 1721537 h 1827300"/>
                <a:gd name="connsiteX37" fmla="*/ 1230982 w 2052019"/>
                <a:gd name="connsiteY37" fmla="*/ 1721541 h 1827300"/>
                <a:gd name="connsiteX38" fmla="*/ 867641 w 2052019"/>
                <a:gd name="connsiteY38" fmla="*/ 1721540 h 1827300"/>
                <a:gd name="connsiteX39" fmla="*/ 861529 w 2052019"/>
                <a:gd name="connsiteY39" fmla="*/ 1721540 h 1827300"/>
                <a:gd name="connsiteX40" fmla="*/ 813827 w 2052019"/>
                <a:gd name="connsiteY40" fmla="*/ 1721540 h 1827300"/>
                <a:gd name="connsiteX41" fmla="*/ 807715 w 2052019"/>
                <a:gd name="connsiteY41" fmla="*/ 1721540 h 1827300"/>
                <a:gd name="connsiteX42" fmla="*/ 536267 w 2052019"/>
                <a:gd name="connsiteY42" fmla="*/ 1721540 h 1827300"/>
                <a:gd name="connsiteX43" fmla="*/ 536267 w 2052019"/>
                <a:gd name="connsiteY43" fmla="*/ 1755528 h 1827300"/>
                <a:gd name="connsiteX44" fmla="*/ 560620 w 2052019"/>
                <a:gd name="connsiteY44" fmla="*/ 1759901 h 1827300"/>
                <a:gd name="connsiteX45" fmla="*/ 588046 w 2052019"/>
                <a:gd name="connsiteY45" fmla="*/ 1799334 h 1827300"/>
                <a:gd name="connsiteX46" fmla="*/ 588045 w 2052019"/>
                <a:gd name="connsiteY46" fmla="*/ 1799334 h 1827300"/>
                <a:gd name="connsiteX47" fmla="*/ 548612 w 2052019"/>
                <a:gd name="connsiteY47" fmla="*/ 1826760 h 1827300"/>
                <a:gd name="connsiteX48" fmla="*/ 505864 w 2052019"/>
                <a:gd name="connsiteY48" fmla="*/ 1819081 h 1827300"/>
                <a:gd name="connsiteX49" fmla="*/ 493324 w 2052019"/>
                <a:gd name="connsiteY49" fmla="*/ 1814118 h 1827300"/>
                <a:gd name="connsiteX50" fmla="*/ 492370 w 2052019"/>
                <a:gd name="connsiteY50" fmla="*/ 1813191 h 1827300"/>
                <a:gd name="connsiteX51" fmla="*/ 479304 w 2052019"/>
                <a:gd name="connsiteY51" fmla="*/ 1809199 h 1827300"/>
                <a:gd name="connsiteX52" fmla="*/ 466067 w 2052019"/>
                <a:gd name="connsiteY52" fmla="*/ 1793125 h 1827300"/>
                <a:gd name="connsiteX53" fmla="*/ 465727 w 2052019"/>
                <a:gd name="connsiteY53" fmla="*/ 1791446 h 1827300"/>
                <a:gd name="connsiteX54" fmla="*/ 462375 w 2052019"/>
                <a:gd name="connsiteY54" fmla="*/ 1794339 h 1827300"/>
                <a:gd name="connsiteX55" fmla="*/ 434636 w 2052019"/>
                <a:gd name="connsiteY55" fmla="*/ 1797876 h 1827300"/>
                <a:gd name="connsiteX56" fmla="*/ 408984 w 2052019"/>
                <a:gd name="connsiteY56" fmla="*/ 1753025 h 1827300"/>
                <a:gd name="connsiteX57" fmla="*/ 416233 w 2052019"/>
                <a:gd name="connsiteY57" fmla="*/ 1726401 h 1827300"/>
                <a:gd name="connsiteX58" fmla="*/ 408348 w 2052019"/>
                <a:gd name="connsiteY58" fmla="*/ 1736930 h 1827300"/>
                <a:gd name="connsiteX59" fmla="*/ 375643 w 2052019"/>
                <a:gd name="connsiteY59" fmla="*/ 1721538 h 1827300"/>
                <a:gd name="connsiteX60" fmla="*/ 332054 w 2052019"/>
                <a:gd name="connsiteY60" fmla="*/ 1721537 h 1827300"/>
                <a:gd name="connsiteX61" fmla="*/ 336455 w 2052019"/>
                <a:gd name="connsiteY61" fmla="*/ 1703095 h 1827300"/>
                <a:gd name="connsiteX62" fmla="*/ 63392 w 2052019"/>
                <a:gd name="connsiteY62" fmla="*/ 1574587 h 1827300"/>
                <a:gd name="connsiteX63" fmla="*/ 8689 w 2052019"/>
                <a:gd name="connsiteY63" fmla="*/ 1436297 h 1827300"/>
                <a:gd name="connsiteX64" fmla="*/ 18259 w 2052019"/>
                <a:gd name="connsiteY64" fmla="*/ 1422542 h 1827300"/>
                <a:gd name="connsiteX65" fmla="*/ 25634 w 2052019"/>
                <a:gd name="connsiteY65" fmla="*/ 1407429 h 1827300"/>
                <a:gd name="connsiteX66" fmla="*/ 56419 w 2052019"/>
                <a:gd name="connsiteY66" fmla="*/ 1380275 h 1827300"/>
                <a:gd name="connsiteX67" fmla="*/ 506751 w 2052019"/>
                <a:gd name="connsiteY67" fmla="*/ 1120276 h 1827300"/>
                <a:gd name="connsiteX68" fmla="*/ 505975 w 2052019"/>
                <a:gd name="connsiteY68" fmla="*/ 1124297 h 1827300"/>
                <a:gd name="connsiteX69" fmla="*/ 536906 w 2052019"/>
                <a:gd name="connsiteY69" fmla="*/ 1103444 h 1827300"/>
                <a:gd name="connsiteX70" fmla="*/ 598201 w 2052019"/>
                <a:gd name="connsiteY70" fmla="*/ 1091068 h 1827300"/>
                <a:gd name="connsiteX71" fmla="*/ 618600 w 2052019"/>
                <a:gd name="connsiteY71" fmla="*/ 1091069 h 1827300"/>
                <a:gd name="connsiteX72" fmla="*/ 620145 w 2052019"/>
                <a:gd name="connsiteY72" fmla="*/ 1105590 h 1827300"/>
                <a:gd name="connsiteX73" fmla="*/ 628118 w 2052019"/>
                <a:gd name="connsiteY73" fmla="*/ 1105589 h 1827300"/>
                <a:gd name="connsiteX74" fmla="*/ 628119 w 2052019"/>
                <a:gd name="connsiteY74" fmla="*/ 1105591 h 1827300"/>
                <a:gd name="connsiteX75" fmla="*/ 659476 w 2052019"/>
                <a:gd name="connsiteY75" fmla="*/ 1105590 h 1827300"/>
                <a:gd name="connsiteX76" fmla="*/ 659475 w 2052019"/>
                <a:gd name="connsiteY76" fmla="*/ 1105586 h 1827300"/>
                <a:gd name="connsiteX77" fmla="*/ 690821 w 2052019"/>
                <a:gd name="connsiteY77" fmla="*/ 1105586 h 1827300"/>
                <a:gd name="connsiteX78" fmla="*/ 703658 w 2052019"/>
                <a:gd name="connsiteY78" fmla="*/ 1077471 h 1827300"/>
                <a:gd name="connsiteX79" fmla="*/ 739420 w 2052019"/>
                <a:gd name="connsiteY79" fmla="*/ 1077471 h 1827300"/>
                <a:gd name="connsiteX80" fmla="*/ 756909 w 2052019"/>
                <a:gd name="connsiteY80" fmla="*/ 1007515 h 1827300"/>
                <a:gd name="connsiteX81" fmla="*/ 728128 w 2052019"/>
                <a:gd name="connsiteY81" fmla="*/ 996052 h 1827300"/>
                <a:gd name="connsiteX82" fmla="*/ 570136 w 2052019"/>
                <a:gd name="connsiteY82" fmla="*/ 793345 h 1827300"/>
                <a:gd name="connsiteX83" fmla="*/ 562190 w 2052019"/>
                <a:gd name="connsiteY83" fmla="*/ 760506 h 1827300"/>
                <a:gd name="connsiteX84" fmla="*/ 534487 w 2052019"/>
                <a:gd name="connsiteY84" fmla="*/ 759960 h 1827300"/>
                <a:gd name="connsiteX85" fmla="*/ 468915 w 2052019"/>
                <a:gd name="connsiteY85" fmla="*/ 681348 h 1827300"/>
                <a:gd name="connsiteX86" fmla="*/ 486396 w 2052019"/>
                <a:gd name="connsiteY86" fmla="*/ 580482 h 1827300"/>
                <a:gd name="connsiteX87" fmla="*/ 504111 w 2052019"/>
                <a:gd name="connsiteY87" fmla="*/ 569783 h 1827300"/>
                <a:gd name="connsiteX88" fmla="*/ 497995 w 2052019"/>
                <a:gd name="connsiteY88" fmla="*/ 558015 h 1827300"/>
                <a:gd name="connsiteX89" fmla="*/ 505922 w 2052019"/>
                <a:gd name="connsiteY89" fmla="*/ 511011 h 1827300"/>
                <a:gd name="connsiteX90" fmla="*/ 489184 w 2052019"/>
                <a:gd name="connsiteY90" fmla="*/ 462785 h 1827300"/>
                <a:gd name="connsiteX91" fmla="*/ 519751 w 2052019"/>
                <a:gd name="connsiteY91" fmla="*/ 419922 h 1827300"/>
                <a:gd name="connsiteX92" fmla="*/ 520044 w 2052019"/>
                <a:gd name="connsiteY92" fmla="*/ 418792 h 1827300"/>
                <a:gd name="connsiteX93" fmla="*/ 533660 w 2052019"/>
                <a:gd name="connsiteY93" fmla="*/ 357240 h 1827300"/>
                <a:gd name="connsiteX94" fmla="*/ 599899 w 2052019"/>
                <a:gd name="connsiteY94" fmla="*/ 343177 h 1827300"/>
                <a:gd name="connsiteX95" fmla="*/ 599914 w 2052019"/>
                <a:gd name="connsiteY95" fmla="*/ 343155 h 1827300"/>
                <a:gd name="connsiteX96" fmla="*/ 613086 w 2052019"/>
                <a:gd name="connsiteY96" fmla="*/ 322004 h 1827300"/>
                <a:gd name="connsiteX97" fmla="*/ 666682 w 2052019"/>
                <a:gd name="connsiteY97" fmla="*/ 328579 h 1827300"/>
                <a:gd name="connsiteX98" fmla="*/ 666921 w 2052019"/>
                <a:gd name="connsiteY98" fmla="*/ 328181 h 1827300"/>
                <a:gd name="connsiteX99" fmla="*/ 677383 w 2052019"/>
                <a:gd name="connsiteY99" fmla="*/ 310689 h 1827300"/>
                <a:gd name="connsiteX100" fmla="*/ 680073 w 2052019"/>
                <a:gd name="connsiteY100" fmla="*/ 309150 h 1827300"/>
                <a:gd name="connsiteX101" fmla="*/ 679866 w 2052019"/>
                <a:gd name="connsiteY101" fmla="*/ 308650 h 1827300"/>
                <a:gd name="connsiteX102" fmla="*/ 679867 w 2052019"/>
                <a:gd name="connsiteY102" fmla="*/ 243119 h 1827300"/>
                <a:gd name="connsiteX103" fmla="*/ 521161 w 2052019"/>
                <a:gd name="connsiteY103" fmla="*/ 243119 h 1827300"/>
                <a:gd name="connsiteX104" fmla="*/ 813057 w 2052019"/>
                <a:gd name="connsiteY104" fmla="*/ 127550 h 1827300"/>
                <a:gd name="connsiteX105" fmla="*/ 883932 w 2052019"/>
                <a:gd name="connsiteY105" fmla="*/ 127550 h 1827300"/>
                <a:gd name="connsiteX106" fmla="*/ 1175826 w 2052019"/>
                <a:gd name="connsiteY106" fmla="*/ 243119 h 1827300"/>
                <a:gd name="connsiteX107" fmla="*/ 1017121 w 2052019"/>
                <a:gd name="connsiteY107" fmla="*/ 243119 h 1827300"/>
                <a:gd name="connsiteX108" fmla="*/ 1017121 w 2052019"/>
                <a:gd name="connsiteY108" fmla="*/ 308650 h 1827300"/>
                <a:gd name="connsiteX109" fmla="*/ 1015732 w 2052019"/>
                <a:gd name="connsiteY109" fmla="*/ 312004 h 1827300"/>
                <a:gd name="connsiteX110" fmla="*/ 1025407 w 2052019"/>
                <a:gd name="connsiteY110" fmla="*/ 328181 h 1827300"/>
                <a:gd name="connsiteX111" fmla="*/ 1025645 w 2052019"/>
                <a:gd name="connsiteY111" fmla="*/ 328579 h 1827300"/>
                <a:gd name="connsiteX112" fmla="*/ 1079242 w 2052019"/>
                <a:gd name="connsiteY112" fmla="*/ 322004 h 1827300"/>
                <a:gd name="connsiteX113" fmla="*/ 1092415 w 2052019"/>
                <a:gd name="connsiteY113" fmla="*/ 343154 h 1827300"/>
                <a:gd name="connsiteX114" fmla="*/ 1092429 w 2052019"/>
                <a:gd name="connsiteY114" fmla="*/ 343177 h 1827300"/>
                <a:gd name="connsiteX115" fmla="*/ 1127295 w 2052019"/>
                <a:gd name="connsiteY115" fmla="*/ 333612 h 1827300"/>
                <a:gd name="connsiteX116" fmla="*/ 1134863 w 2052019"/>
                <a:gd name="connsiteY116" fmla="*/ 337118 h 1827300"/>
                <a:gd name="connsiteX117" fmla="*/ 1134862 w 2052019"/>
                <a:gd name="connsiteY117" fmla="*/ 245559 h 1827300"/>
                <a:gd name="connsiteX118" fmla="*/ 1150866 w 2052019"/>
                <a:gd name="connsiteY118" fmla="*/ 245559 h 1827300"/>
                <a:gd name="connsiteX119" fmla="*/ 1150866 w 2052019"/>
                <a:gd name="connsiteY119" fmla="*/ 340687 h 1827300"/>
                <a:gd name="connsiteX120" fmla="*/ 1155718 w 2052019"/>
                <a:gd name="connsiteY120" fmla="*/ 340687 h 1827300"/>
                <a:gd name="connsiteX121" fmla="*/ 1155717 w 2052019"/>
                <a:gd name="connsiteY121" fmla="*/ 354020 h 1827300"/>
                <a:gd name="connsiteX122" fmla="*/ 1158668 w 2052019"/>
                <a:gd name="connsiteY122" fmla="*/ 357240 h 1827300"/>
                <a:gd name="connsiteX123" fmla="*/ 1170316 w 2052019"/>
                <a:gd name="connsiteY123" fmla="*/ 385854 h 1827300"/>
                <a:gd name="connsiteX124" fmla="*/ 1171044 w 2052019"/>
                <a:gd name="connsiteY124" fmla="*/ 398052 h 1827300"/>
                <a:gd name="connsiteX125" fmla="*/ 1177167 w 2052019"/>
                <a:gd name="connsiteY125" fmla="*/ 411483 h 1827300"/>
                <a:gd name="connsiteX126" fmla="*/ 1171847 w 2052019"/>
                <a:gd name="connsiteY126" fmla="*/ 411483 h 1827300"/>
                <a:gd name="connsiteX127" fmla="*/ 1172284 w 2052019"/>
                <a:gd name="connsiteY127" fmla="*/ 418792 h 1827300"/>
                <a:gd name="connsiteX128" fmla="*/ 1172576 w 2052019"/>
                <a:gd name="connsiteY128" fmla="*/ 419923 h 1827300"/>
                <a:gd name="connsiteX129" fmla="*/ 1203144 w 2052019"/>
                <a:gd name="connsiteY129" fmla="*/ 462786 h 1827300"/>
                <a:gd name="connsiteX130" fmla="*/ 1186406 w 2052019"/>
                <a:gd name="connsiteY130" fmla="*/ 511011 h 1827300"/>
                <a:gd name="connsiteX131" fmla="*/ 1194332 w 2052019"/>
                <a:gd name="connsiteY131" fmla="*/ 558015 h 1827300"/>
                <a:gd name="connsiteX132" fmla="*/ 1187035 w 2052019"/>
                <a:gd name="connsiteY132" fmla="*/ 572060 h 1827300"/>
                <a:gd name="connsiteX133" fmla="*/ 1200982 w 2052019"/>
                <a:gd name="connsiteY133" fmla="*/ 580483 h 1827300"/>
                <a:gd name="connsiteX134" fmla="*/ 1218463 w 2052019"/>
                <a:gd name="connsiteY134" fmla="*/ 681349 h 1827300"/>
                <a:gd name="connsiteX135" fmla="*/ 1152890 w 2052019"/>
                <a:gd name="connsiteY135" fmla="*/ 759960 h 1827300"/>
                <a:gd name="connsiteX136" fmla="*/ 1125185 w 2052019"/>
                <a:gd name="connsiteY136" fmla="*/ 760506 h 1827300"/>
                <a:gd name="connsiteX137" fmla="*/ 1117240 w 2052019"/>
                <a:gd name="connsiteY137" fmla="*/ 793345 h 1827300"/>
                <a:gd name="connsiteX138" fmla="*/ 959249 w 2052019"/>
                <a:gd name="connsiteY138" fmla="*/ 996052 h 1827300"/>
                <a:gd name="connsiteX139" fmla="*/ 923149 w 2052019"/>
                <a:gd name="connsiteY139" fmla="*/ 1010429 h 1827300"/>
                <a:gd name="connsiteX140" fmla="*/ 939910 w 2052019"/>
                <a:gd name="connsiteY140" fmla="*/ 1077471 h 1827300"/>
                <a:gd name="connsiteX141" fmla="*/ 971895 w 2052019"/>
                <a:gd name="connsiteY141" fmla="*/ 1077470 h 1827300"/>
                <a:gd name="connsiteX142" fmla="*/ 984732 w 2052019"/>
                <a:gd name="connsiteY142" fmla="*/ 1105587 h 1827300"/>
                <a:gd name="connsiteX143" fmla="*/ 1015877 w 2052019"/>
                <a:gd name="connsiteY143" fmla="*/ 1105586 h 1827300"/>
                <a:gd name="connsiteX144" fmla="*/ 1015877 w 2052019"/>
                <a:gd name="connsiteY144" fmla="*/ 1105590 h 1827300"/>
                <a:gd name="connsiteX145" fmla="*/ 1047239 w 2052019"/>
                <a:gd name="connsiteY145" fmla="*/ 1105591 h 1827300"/>
                <a:gd name="connsiteX146" fmla="*/ 1047240 w 2052019"/>
                <a:gd name="connsiteY146" fmla="*/ 1105589 h 1827300"/>
                <a:gd name="connsiteX147" fmla="*/ 1050178 w 2052019"/>
                <a:gd name="connsiteY147" fmla="*/ 1105590 h 1827300"/>
                <a:gd name="connsiteX148" fmla="*/ 1051723 w 2052019"/>
                <a:gd name="connsiteY148" fmla="*/ 1091068 h 1827300"/>
                <a:gd name="connsiteX149" fmla="*/ 1072122 w 2052019"/>
                <a:gd name="connsiteY149" fmla="*/ 1091069 h 1827300"/>
                <a:gd name="connsiteX150" fmla="*/ 1133418 w 2052019"/>
                <a:gd name="connsiteY150" fmla="*/ 1103443 h 1827300"/>
                <a:gd name="connsiteX151" fmla="*/ 1146193 w 2052019"/>
                <a:gd name="connsiteY151" fmla="*/ 1112057 h 1827300"/>
                <a:gd name="connsiteX152" fmla="*/ 1145711 w 2052019"/>
                <a:gd name="connsiteY152" fmla="*/ 1108862 h 1827300"/>
                <a:gd name="connsiteX153" fmla="*/ 1507151 w 2052019"/>
                <a:gd name="connsiteY153" fmla="*/ 1305313 h 1827300"/>
                <a:gd name="connsiteX154" fmla="*/ 1714553 w 2052019"/>
                <a:gd name="connsiteY154" fmla="*/ 946081 h 1827300"/>
                <a:gd name="connsiteX155" fmla="*/ 1729119 w 2052019"/>
                <a:gd name="connsiteY155" fmla="*/ 954491 h 1827300"/>
                <a:gd name="connsiteX156" fmla="*/ 1723071 w 2052019"/>
                <a:gd name="connsiteY156" fmla="*/ 937129 h 1827300"/>
                <a:gd name="connsiteX157" fmla="*/ 1722489 w 2052019"/>
                <a:gd name="connsiteY157" fmla="*/ 932872 h 1827300"/>
                <a:gd name="connsiteX158" fmla="*/ 1786351 w 2052019"/>
                <a:gd name="connsiteY158" fmla="*/ 800452 h 1827300"/>
                <a:gd name="connsiteX159" fmla="*/ 1825510 w 2052019"/>
                <a:gd name="connsiteY159" fmla="*/ 786810 h 1827300"/>
                <a:gd name="connsiteX160" fmla="*/ 1825559 w 2052019"/>
                <a:gd name="connsiteY160" fmla="*/ 775596 h 1827300"/>
                <a:gd name="connsiteX161" fmla="*/ 1827086 w 2052019"/>
                <a:gd name="connsiteY161" fmla="*/ 774082 h 1827300"/>
                <a:gd name="connsiteX162" fmla="*/ 1827157 w 2052019"/>
                <a:gd name="connsiteY162" fmla="*/ 757820 h 1827300"/>
                <a:gd name="connsiteX163" fmla="*/ 1848223 w 2052019"/>
                <a:gd name="connsiteY163" fmla="*/ 736935 h 1827300"/>
                <a:gd name="connsiteX164" fmla="*/ 1898772 w 2052019"/>
                <a:gd name="connsiteY164" fmla="*/ 758130 h 1827300"/>
                <a:gd name="connsiteX165" fmla="*/ 1906077 w 2052019"/>
                <a:gd name="connsiteY165" fmla="*/ 775986 h 182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2052019" h="1827300">
                  <a:moveTo>
                    <a:pt x="402715" y="1425398"/>
                  </a:moveTo>
                  <a:lnTo>
                    <a:pt x="330195" y="1460944"/>
                  </a:lnTo>
                  <a:lnTo>
                    <a:pt x="388235" y="1486082"/>
                  </a:lnTo>
                  <a:close/>
                  <a:moveTo>
                    <a:pt x="1915063" y="0"/>
                  </a:moveTo>
                  <a:lnTo>
                    <a:pt x="1937923" y="0"/>
                  </a:lnTo>
                  <a:lnTo>
                    <a:pt x="1946886" y="774005"/>
                  </a:lnTo>
                  <a:lnTo>
                    <a:pt x="2005158" y="766031"/>
                  </a:lnTo>
                  <a:cubicBezTo>
                    <a:pt x="2024868" y="763334"/>
                    <a:pt x="2043034" y="777126"/>
                    <a:pt x="2045731" y="796836"/>
                  </a:cubicBezTo>
                  <a:cubicBezTo>
                    <a:pt x="2048428" y="816547"/>
                    <a:pt x="2034636" y="834712"/>
                    <a:pt x="2014925" y="837409"/>
                  </a:cubicBezTo>
                  <a:lnTo>
                    <a:pt x="2002808" y="839068"/>
                  </a:lnTo>
                  <a:lnTo>
                    <a:pt x="2026199" y="845208"/>
                  </a:lnTo>
                  <a:cubicBezTo>
                    <a:pt x="2033542" y="850783"/>
                    <a:pt x="2038758" y="859158"/>
                    <a:pt x="2040106" y="869014"/>
                  </a:cubicBezTo>
                  <a:cubicBezTo>
                    <a:pt x="2042803" y="888724"/>
                    <a:pt x="2029010" y="906889"/>
                    <a:pt x="2009300" y="909587"/>
                  </a:cubicBezTo>
                  <a:lnTo>
                    <a:pt x="2000955" y="910728"/>
                  </a:lnTo>
                  <a:lnTo>
                    <a:pt x="2000955" y="910729"/>
                  </a:lnTo>
                  <a:lnTo>
                    <a:pt x="2009300" y="909587"/>
                  </a:lnTo>
                  <a:cubicBezTo>
                    <a:pt x="2029010" y="906889"/>
                    <a:pt x="2047175" y="920683"/>
                    <a:pt x="2049873" y="940392"/>
                  </a:cubicBezTo>
                  <a:cubicBezTo>
                    <a:pt x="2052570" y="960102"/>
                    <a:pt x="2038777" y="978269"/>
                    <a:pt x="2019067" y="980965"/>
                  </a:cubicBezTo>
                  <a:lnTo>
                    <a:pt x="2018848" y="980995"/>
                  </a:lnTo>
                  <a:lnTo>
                    <a:pt x="2040470" y="986671"/>
                  </a:lnTo>
                  <a:cubicBezTo>
                    <a:pt x="2046423" y="991191"/>
                    <a:pt x="2050653" y="997983"/>
                    <a:pt x="2051746" y="1005974"/>
                  </a:cubicBezTo>
                  <a:cubicBezTo>
                    <a:pt x="2053933" y="1021958"/>
                    <a:pt x="2042750" y="1036686"/>
                    <a:pt x="2026767" y="1038873"/>
                  </a:cubicBezTo>
                  <a:lnTo>
                    <a:pt x="1944697" y="1050104"/>
                  </a:lnTo>
                  <a:lnTo>
                    <a:pt x="1944696" y="1050104"/>
                  </a:lnTo>
                  <a:lnTo>
                    <a:pt x="1936349" y="1051246"/>
                  </a:lnTo>
                  <a:cubicBezTo>
                    <a:pt x="1928357" y="1052339"/>
                    <a:pt x="1920679" y="1050090"/>
                    <a:pt x="1914725" y="1045570"/>
                  </a:cubicBezTo>
                  <a:lnTo>
                    <a:pt x="1910216" y="1037851"/>
                  </a:lnTo>
                  <a:lnTo>
                    <a:pt x="1887318" y="1045827"/>
                  </a:lnTo>
                  <a:lnTo>
                    <a:pt x="1895710" y="1050672"/>
                  </a:lnTo>
                  <a:lnTo>
                    <a:pt x="1635238" y="1501823"/>
                  </a:lnTo>
                  <a:cubicBezTo>
                    <a:pt x="1613576" y="1539343"/>
                    <a:pt x="1572179" y="1558364"/>
                    <a:pt x="1531731" y="1553344"/>
                  </a:cubicBezTo>
                  <a:lnTo>
                    <a:pt x="1531376" y="1553224"/>
                  </a:lnTo>
                  <a:lnTo>
                    <a:pt x="1527239" y="1553513"/>
                  </a:lnTo>
                  <a:cubicBezTo>
                    <a:pt x="1513492" y="1551807"/>
                    <a:pt x="1499852" y="1547377"/>
                    <a:pt x="1487100" y="1540015"/>
                  </a:cubicBezTo>
                  <a:lnTo>
                    <a:pt x="1276951" y="1443488"/>
                  </a:lnTo>
                  <a:lnTo>
                    <a:pt x="1343296" y="1721537"/>
                  </a:lnTo>
                  <a:lnTo>
                    <a:pt x="1230982" y="1721537"/>
                  </a:lnTo>
                  <a:lnTo>
                    <a:pt x="1230982" y="1721541"/>
                  </a:lnTo>
                  <a:lnTo>
                    <a:pt x="867641" y="1721540"/>
                  </a:lnTo>
                  <a:lnTo>
                    <a:pt x="861529" y="1721540"/>
                  </a:lnTo>
                  <a:lnTo>
                    <a:pt x="813827" y="1721540"/>
                  </a:lnTo>
                  <a:lnTo>
                    <a:pt x="807715" y="1721540"/>
                  </a:lnTo>
                  <a:lnTo>
                    <a:pt x="536267" y="1721540"/>
                  </a:lnTo>
                  <a:lnTo>
                    <a:pt x="536267" y="1755528"/>
                  </a:lnTo>
                  <a:lnTo>
                    <a:pt x="560620" y="1759901"/>
                  </a:lnTo>
                  <a:cubicBezTo>
                    <a:pt x="579082" y="1763218"/>
                    <a:pt x="591361" y="1780872"/>
                    <a:pt x="588046" y="1799334"/>
                  </a:cubicBezTo>
                  <a:lnTo>
                    <a:pt x="588045" y="1799334"/>
                  </a:lnTo>
                  <a:cubicBezTo>
                    <a:pt x="584729" y="1817797"/>
                    <a:pt x="567075" y="1830075"/>
                    <a:pt x="548612" y="1826760"/>
                  </a:cubicBezTo>
                  <a:lnTo>
                    <a:pt x="505864" y="1819081"/>
                  </a:lnTo>
                  <a:cubicBezTo>
                    <a:pt x="501249" y="1818253"/>
                    <a:pt x="497020" y="1816528"/>
                    <a:pt x="493324" y="1814118"/>
                  </a:cubicBezTo>
                  <a:lnTo>
                    <a:pt x="492370" y="1813191"/>
                  </a:lnTo>
                  <a:lnTo>
                    <a:pt x="479304" y="1809199"/>
                  </a:lnTo>
                  <a:cubicBezTo>
                    <a:pt x="473473" y="1805260"/>
                    <a:pt x="468840" y="1799681"/>
                    <a:pt x="466067" y="1793125"/>
                  </a:cubicBezTo>
                  <a:lnTo>
                    <a:pt x="465727" y="1791446"/>
                  </a:lnTo>
                  <a:lnTo>
                    <a:pt x="462375" y="1794339"/>
                  </a:lnTo>
                  <a:cubicBezTo>
                    <a:pt x="454258" y="1798981"/>
                    <a:pt x="444371" y="1800527"/>
                    <a:pt x="434636" y="1797876"/>
                  </a:cubicBezTo>
                  <a:cubicBezTo>
                    <a:pt x="415168" y="1792574"/>
                    <a:pt x="403682" y="1772493"/>
                    <a:pt x="408984" y="1753025"/>
                  </a:cubicBezTo>
                  <a:lnTo>
                    <a:pt x="416233" y="1726401"/>
                  </a:lnTo>
                  <a:lnTo>
                    <a:pt x="408348" y="1736930"/>
                  </a:lnTo>
                  <a:lnTo>
                    <a:pt x="375643" y="1721538"/>
                  </a:lnTo>
                  <a:lnTo>
                    <a:pt x="332054" y="1721537"/>
                  </a:lnTo>
                  <a:lnTo>
                    <a:pt x="336455" y="1703095"/>
                  </a:lnTo>
                  <a:lnTo>
                    <a:pt x="63392" y="1574587"/>
                  </a:lnTo>
                  <a:cubicBezTo>
                    <a:pt x="10098" y="1551506"/>
                    <a:pt x="-14394" y="1489591"/>
                    <a:pt x="8689" y="1436297"/>
                  </a:cubicBezTo>
                  <a:lnTo>
                    <a:pt x="18259" y="1422542"/>
                  </a:lnTo>
                  <a:lnTo>
                    <a:pt x="25634" y="1407429"/>
                  </a:lnTo>
                  <a:cubicBezTo>
                    <a:pt x="33730" y="1396714"/>
                    <a:pt x="44058" y="1387411"/>
                    <a:pt x="56419" y="1380275"/>
                  </a:cubicBezTo>
                  <a:lnTo>
                    <a:pt x="506751" y="1120276"/>
                  </a:lnTo>
                  <a:lnTo>
                    <a:pt x="505975" y="1124297"/>
                  </a:lnTo>
                  <a:lnTo>
                    <a:pt x="536906" y="1103444"/>
                  </a:lnTo>
                  <a:cubicBezTo>
                    <a:pt x="555745" y="1095475"/>
                    <a:pt x="576459" y="1091068"/>
                    <a:pt x="598201" y="1091068"/>
                  </a:cubicBezTo>
                  <a:lnTo>
                    <a:pt x="618600" y="1091069"/>
                  </a:lnTo>
                  <a:lnTo>
                    <a:pt x="620145" y="1105590"/>
                  </a:lnTo>
                  <a:lnTo>
                    <a:pt x="628118" y="1105589"/>
                  </a:lnTo>
                  <a:lnTo>
                    <a:pt x="628119" y="1105591"/>
                  </a:lnTo>
                  <a:lnTo>
                    <a:pt x="659476" y="1105590"/>
                  </a:lnTo>
                  <a:lnTo>
                    <a:pt x="659475" y="1105586"/>
                  </a:lnTo>
                  <a:lnTo>
                    <a:pt x="690821" y="1105586"/>
                  </a:lnTo>
                  <a:lnTo>
                    <a:pt x="703658" y="1077471"/>
                  </a:lnTo>
                  <a:lnTo>
                    <a:pt x="739420" y="1077471"/>
                  </a:lnTo>
                  <a:lnTo>
                    <a:pt x="756909" y="1007515"/>
                  </a:lnTo>
                  <a:lnTo>
                    <a:pt x="728128" y="996052"/>
                  </a:lnTo>
                  <a:cubicBezTo>
                    <a:pt x="657090" y="957502"/>
                    <a:pt x="600181" y="884488"/>
                    <a:pt x="570136" y="793345"/>
                  </a:cubicBezTo>
                  <a:lnTo>
                    <a:pt x="562190" y="760506"/>
                  </a:lnTo>
                  <a:lnTo>
                    <a:pt x="534487" y="759960"/>
                  </a:lnTo>
                  <a:cubicBezTo>
                    <a:pt x="506122" y="751714"/>
                    <a:pt x="479724" y="721689"/>
                    <a:pt x="468915" y="681348"/>
                  </a:cubicBezTo>
                  <a:cubicBezTo>
                    <a:pt x="458105" y="641006"/>
                    <a:pt x="465954" y="601806"/>
                    <a:pt x="486396" y="580482"/>
                  </a:cubicBezTo>
                  <a:lnTo>
                    <a:pt x="504111" y="569783"/>
                  </a:lnTo>
                  <a:lnTo>
                    <a:pt x="497995" y="558015"/>
                  </a:lnTo>
                  <a:cubicBezTo>
                    <a:pt x="494590" y="541461"/>
                    <a:pt x="497601" y="523596"/>
                    <a:pt x="505922" y="511011"/>
                  </a:cubicBezTo>
                  <a:cubicBezTo>
                    <a:pt x="494116" y="501138"/>
                    <a:pt x="487540" y="482193"/>
                    <a:pt x="489184" y="462785"/>
                  </a:cubicBezTo>
                  <a:cubicBezTo>
                    <a:pt x="491113" y="440063"/>
                    <a:pt x="503804" y="422266"/>
                    <a:pt x="519751" y="419922"/>
                  </a:cubicBezTo>
                  <a:cubicBezTo>
                    <a:pt x="519846" y="419543"/>
                    <a:pt x="519949" y="419172"/>
                    <a:pt x="520044" y="418792"/>
                  </a:cubicBezTo>
                  <a:cubicBezTo>
                    <a:pt x="517902" y="396417"/>
                    <a:pt x="522896" y="373851"/>
                    <a:pt x="533660" y="357240"/>
                  </a:cubicBezTo>
                  <a:cubicBezTo>
                    <a:pt x="550666" y="331004"/>
                    <a:pt x="578238" y="325156"/>
                    <a:pt x="599899" y="343177"/>
                  </a:cubicBezTo>
                  <a:lnTo>
                    <a:pt x="599914" y="343155"/>
                  </a:lnTo>
                  <a:lnTo>
                    <a:pt x="613086" y="322004"/>
                  </a:lnTo>
                  <a:cubicBezTo>
                    <a:pt x="629021" y="306327"/>
                    <a:pt x="651617" y="307486"/>
                    <a:pt x="666682" y="328579"/>
                  </a:cubicBezTo>
                  <a:lnTo>
                    <a:pt x="666921" y="328181"/>
                  </a:lnTo>
                  <a:lnTo>
                    <a:pt x="677383" y="310689"/>
                  </a:lnTo>
                  <a:lnTo>
                    <a:pt x="680073" y="309150"/>
                  </a:lnTo>
                  <a:lnTo>
                    <a:pt x="679866" y="308650"/>
                  </a:lnTo>
                  <a:lnTo>
                    <a:pt x="679867" y="243119"/>
                  </a:lnTo>
                  <a:lnTo>
                    <a:pt x="521161" y="243119"/>
                  </a:lnTo>
                  <a:lnTo>
                    <a:pt x="813057" y="127550"/>
                  </a:lnTo>
                  <a:lnTo>
                    <a:pt x="883932" y="127550"/>
                  </a:lnTo>
                  <a:lnTo>
                    <a:pt x="1175826" y="243119"/>
                  </a:lnTo>
                  <a:lnTo>
                    <a:pt x="1017121" y="243119"/>
                  </a:lnTo>
                  <a:lnTo>
                    <a:pt x="1017121" y="308650"/>
                  </a:lnTo>
                  <a:lnTo>
                    <a:pt x="1015732" y="312004"/>
                  </a:lnTo>
                  <a:lnTo>
                    <a:pt x="1025407" y="328181"/>
                  </a:lnTo>
                  <a:lnTo>
                    <a:pt x="1025645" y="328579"/>
                  </a:lnTo>
                  <a:cubicBezTo>
                    <a:pt x="1040711" y="307485"/>
                    <a:pt x="1063308" y="306327"/>
                    <a:pt x="1079242" y="322004"/>
                  </a:cubicBezTo>
                  <a:lnTo>
                    <a:pt x="1092415" y="343154"/>
                  </a:lnTo>
                  <a:lnTo>
                    <a:pt x="1092429" y="343177"/>
                  </a:lnTo>
                  <a:cubicBezTo>
                    <a:pt x="1103259" y="334167"/>
                    <a:pt x="1115568" y="331124"/>
                    <a:pt x="1127295" y="333612"/>
                  </a:cubicBezTo>
                  <a:lnTo>
                    <a:pt x="1134863" y="337118"/>
                  </a:lnTo>
                  <a:lnTo>
                    <a:pt x="1134862" y="245559"/>
                  </a:lnTo>
                  <a:lnTo>
                    <a:pt x="1150866" y="245559"/>
                  </a:lnTo>
                  <a:lnTo>
                    <a:pt x="1150866" y="340687"/>
                  </a:lnTo>
                  <a:lnTo>
                    <a:pt x="1155718" y="340687"/>
                  </a:lnTo>
                  <a:lnTo>
                    <a:pt x="1155717" y="354020"/>
                  </a:lnTo>
                  <a:lnTo>
                    <a:pt x="1158668" y="357240"/>
                  </a:lnTo>
                  <a:cubicBezTo>
                    <a:pt x="1164050" y="365546"/>
                    <a:pt x="1167989" y="375339"/>
                    <a:pt x="1170316" y="385854"/>
                  </a:cubicBezTo>
                  <a:lnTo>
                    <a:pt x="1171044" y="398052"/>
                  </a:lnTo>
                  <a:lnTo>
                    <a:pt x="1177167" y="411483"/>
                  </a:lnTo>
                  <a:lnTo>
                    <a:pt x="1171847" y="411483"/>
                  </a:lnTo>
                  <a:lnTo>
                    <a:pt x="1172284" y="418792"/>
                  </a:lnTo>
                  <a:cubicBezTo>
                    <a:pt x="1172379" y="419172"/>
                    <a:pt x="1172482" y="419542"/>
                    <a:pt x="1172576" y="419923"/>
                  </a:cubicBezTo>
                  <a:cubicBezTo>
                    <a:pt x="1188524" y="422266"/>
                    <a:pt x="1201216" y="440064"/>
                    <a:pt x="1203144" y="462786"/>
                  </a:cubicBezTo>
                  <a:cubicBezTo>
                    <a:pt x="1204788" y="482193"/>
                    <a:pt x="1198212" y="501138"/>
                    <a:pt x="1186406" y="511011"/>
                  </a:cubicBezTo>
                  <a:cubicBezTo>
                    <a:pt x="1194728" y="523597"/>
                    <a:pt x="1197738" y="541461"/>
                    <a:pt x="1194332" y="558015"/>
                  </a:cubicBezTo>
                  <a:lnTo>
                    <a:pt x="1187035" y="572060"/>
                  </a:lnTo>
                  <a:lnTo>
                    <a:pt x="1200982" y="580483"/>
                  </a:lnTo>
                  <a:cubicBezTo>
                    <a:pt x="1221423" y="601808"/>
                    <a:pt x="1229272" y="641008"/>
                    <a:pt x="1218463" y="681349"/>
                  </a:cubicBezTo>
                  <a:cubicBezTo>
                    <a:pt x="1207653" y="721691"/>
                    <a:pt x="1181255" y="751714"/>
                    <a:pt x="1152890" y="759960"/>
                  </a:cubicBezTo>
                  <a:lnTo>
                    <a:pt x="1125185" y="760506"/>
                  </a:lnTo>
                  <a:lnTo>
                    <a:pt x="1117240" y="793345"/>
                  </a:lnTo>
                  <a:cubicBezTo>
                    <a:pt x="1087195" y="884487"/>
                    <a:pt x="1030286" y="957503"/>
                    <a:pt x="959249" y="996052"/>
                  </a:cubicBezTo>
                  <a:lnTo>
                    <a:pt x="923149" y="1010429"/>
                  </a:lnTo>
                  <a:lnTo>
                    <a:pt x="939910" y="1077471"/>
                  </a:lnTo>
                  <a:lnTo>
                    <a:pt x="971895" y="1077470"/>
                  </a:lnTo>
                  <a:lnTo>
                    <a:pt x="984732" y="1105587"/>
                  </a:lnTo>
                  <a:lnTo>
                    <a:pt x="1015877" y="1105586"/>
                  </a:lnTo>
                  <a:lnTo>
                    <a:pt x="1015877" y="1105590"/>
                  </a:lnTo>
                  <a:lnTo>
                    <a:pt x="1047239" y="1105591"/>
                  </a:lnTo>
                  <a:lnTo>
                    <a:pt x="1047240" y="1105589"/>
                  </a:lnTo>
                  <a:lnTo>
                    <a:pt x="1050178" y="1105590"/>
                  </a:lnTo>
                  <a:lnTo>
                    <a:pt x="1051723" y="1091068"/>
                  </a:lnTo>
                  <a:lnTo>
                    <a:pt x="1072122" y="1091069"/>
                  </a:lnTo>
                  <a:cubicBezTo>
                    <a:pt x="1093865" y="1091069"/>
                    <a:pt x="1114578" y="1095475"/>
                    <a:pt x="1133418" y="1103443"/>
                  </a:cubicBezTo>
                  <a:lnTo>
                    <a:pt x="1146193" y="1112057"/>
                  </a:lnTo>
                  <a:lnTo>
                    <a:pt x="1145711" y="1108862"/>
                  </a:lnTo>
                  <a:cubicBezTo>
                    <a:pt x="1162169" y="1117274"/>
                    <a:pt x="1393665" y="1239234"/>
                    <a:pt x="1507151" y="1305313"/>
                  </a:cubicBezTo>
                  <a:lnTo>
                    <a:pt x="1714553" y="946081"/>
                  </a:lnTo>
                  <a:lnTo>
                    <a:pt x="1729119" y="954491"/>
                  </a:lnTo>
                  <a:lnTo>
                    <a:pt x="1723071" y="937129"/>
                  </a:lnTo>
                  <a:lnTo>
                    <a:pt x="1722489" y="932872"/>
                  </a:lnTo>
                  <a:cubicBezTo>
                    <a:pt x="1715022" y="878294"/>
                    <a:pt x="1741796" y="826925"/>
                    <a:pt x="1786351" y="800452"/>
                  </a:cubicBezTo>
                  <a:lnTo>
                    <a:pt x="1825510" y="786810"/>
                  </a:lnTo>
                  <a:lnTo>
                    <a:pt x="1825559" y="775596"/>
                  </a:lnTo>
                  <a:lnTo>
                    <a:pt x="1827086" y="774082"/>
                  </a:lnTo>
                  <a:lnTo>
                    <a:pt x="1827157" y="757820"/>
                  </a:lnTo>
                  <a:cubicBezTo>
                    <a:pt x="1830993" y="748672"/>
                    <a:pt x="1838318" y="740987"/>
                    <a:pt x="1848223" y="736935"/>
                  </a:cubicBezTo>
                  <a:cubicBezTo>
                    <a:pt x="1868034" y="728829"/>
                    <a:pt x="1890665" y="738318"/>
                    <a:pt x="1898772" y="758130"/>
                  </a:cubicBezTo>
                  <a:lnTo>
                    <a:pt x="1906077" y="775986"/>
                  </a:lnTo>
                  <a:close/>
                </a:path>
              </a:pathLst>
            </a:custGeom>
            <a:solidFill>
              <a:schemeClr val="tx1"/>
            </a:solidFill>
            <a:ln w="63500" cap="flat" cmpd="sng" algn="ctr">
              <a:solidFill>
                <a:schemeClr val="tx1"/>
              </a:solidFill>
              <a:prstDash val="solid"/>
              <a:miter lim="800000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915" name="グループ化 914"/>
            <p:cNvGrpSpPr/>
            <p:nvPr/>
          </p:nvGrpSpPr>
          <p:grpSpPr>
            <a:xfrm>
              <a:off x="4168709" y="4604242"/>
              <a:ext cx="2024539" cy="1825138"/>
              <a:chOff x="4168709" y="4604242"/>
              <a:chExt cx="2024539" cy="1825138"/>
            </a:xfrm>
          </p:grpSpPr>
          <p:grpSp>
            <p:nvGrpSpPr>
              <p:cNvPr id="916" name="グループ化 915"/>
              <p:cNvGrpSpPr/>
              <p:nvPr/>
            </p:nvGrpSpPr>
            <p:grpSpPr>
              <a:xfrm>
                <a:off x="4462316" y="4731792"/>
                <a:ext cx="1011242" cy="1597234"/>
                <a:chOff x="4176752" y="1066129"/>
                <a:chExt cx="1011242" cy="1597234"/>
              </a:xfrm>
            </p:grpSpPr>
            <p:sp>
              <p:nvSpPr>
                <p:cNvPr id="937" name="台形 936"/>
                <p:cNvSpPr/>
                <p:nvPr/>
              </p:nvSpPr>
              <p:spPr>
                <a:xfrm>
                  <a:off x="4176752" y="2144836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38" name="台形 937"/>
                <p:cNvSpPr/>
                <p:nvPr/>
              </p:nvSpPr>
              <p:spPr>
                <a:xfrm>
                  <a:off x="4558950" y="1893080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39" name="台形 938"/>
                <p:cNvSpPr/>
                <p:nvPr/>
              </p:nvSpPr>
              <p:spPr>
                <a:xfrm rot="10800000">
                  <a:off x="4504173" y="2044165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0" name="台形 939"/>
                <p:cNvSpPr/>
                <p:nvPr/>
              </p:nvSpPr>
              <p:spPr>
                <a:xfrm rot="10800000" flipV="1">
                  <a:off x="4609447" y="2116720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1" name="フリーフォーム 940"/>
                <p:cNvSpPr/>
                <p:nvPr/>
              </p:nvSpPr>
              <p:spPr>
                <a:xfrm>
                  <a:off x="4289073" y="2044168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2" name="台形 941"/>
                <p:cNvSpPr/>
                <p:nvPr/>
              </p:nvSpPr>
              <p:spPr>
                <a:xfrm rot="10800000">
                  <a:off x="4609447" y="2016046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3" name="平行四辺形 942"/>
                <p:cNvSpPr/>
                <p:nvPr/>
              </p:nvSpPr>
              <p:spPr>
                <a:xfrm>
                  <a:off x="4502394" y="2016049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4" name="平行四辺形 943"/>
                <p:cNvSpPr/>
                <p:nvPr/>
              </p:nvSpPr>
              <p:spPr>
                <a:xfrm flipH="1">
                  <a:off x="4682374" y="2016049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5" name="平行四辺形 14"/>
                <p:cNvSpPr/>
                <p:nvPr/>
              </p:nvSpPr>
              <p:spPr>
                <a:xfrm flipH="1">
                  <a:off x="4439289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6" name="平行四辺形 14"/>
                <p:cNvSpPr/>
                <p:nvPr/>
              </p:nvSpPr>
              <p:spPr>
                <a:xfrm>
                  <a:off x="4652413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7" name="雲 946"/>
                <p:cNvSpPr/>
                <p:nvPr/>
              </p:nvSpPr>
              <p:spPr bwMode="auto">
                <a:xfrm flipH="1">
                  <a:off x="4706413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48" name="雲 947"/>
                <p:cNvSpPr/>
                <p:nvPr/>
              </p:nvSpPr>
              <p:spPr bwMode="auto">
                <a:xfrm>
                  <a:off x="4333922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949" name="グループ化 948"/>
                <p:cNvGrpSpPr/>
                <p:nvPr/>
              </p:nvGrpSpPr>
              <p:grpSpPr>
                <a:xfrm rot="20700000">
                  <a:off x="4311214" y="1500880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970" name="円/楕円 72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71" name="円/楕円 72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50" name="グループ化 949"/>
                <p:cNvGrpSpPr/>
                <p:nvPr/>
              </p:nvGrpSpPr>
              <p:grpSpPr>
                <a:xfrm rot="900000" flipH="1">
                  <a:off x="4924778" y="1500881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968" name="円/楕円 719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69" name="円/楕円 720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51" name="円/楕円 705"/>
                <p:cNvSpPr/>
                <p:nvPr/>
              </p:nvSpPr>
              <p:spPr>
                <a:xfrm>
                  <a:off x="4391503" y="1202752"/>
                  <a:ext cx="593766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2" name="円/楕円 711"/>
                <p:cNvSpPr/>
                <p:nvPr/>
              </p:nvSpPr>
              <p:spPr>
                <a:xfrm>
                  <a:off x="4482048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3" name="円/楕円 712"/>
                <p:cNvSpPr/>
                <p:nvPr/>
              </p:nvSpPr>
              <p:spPr>
                <a:xfrm>
                  <a:off x="4500114" y="1539082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4" name="円/楕円 714"/>
                <p:cNvSpPr/>
                <p:nvPr/>
              </p:nvSpPr>
              <p:spPr>
                <a:xfrm>
                  <a:off x="4795736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5" name="円/楕円 715"/>
                <p:cNvSpPr/>
                <p:nvPr/>
              </p:nvSpPr>
              <p:spPr>
                <a:xfrm>
                  <a:off x="4813802" y="1539082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6" name="角丸四角形 955"/>
                <p:cNvSpPr/>
                <p:nvPr/>
              </p:nvSpPr>
              <p:spPr bwMode="auto">
                <a:xfrm>
                  <a:off x="4524565" y="1138543"/>
                  <a:ext cx="337254" cy="13042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57" name="台形 956"/>
                <p:cNvSpPr/>
                <p:nvPr/>
              </p:nvSpPr>
              <p:spPr bwMode="auto">
                <a:xfrm flipH="1">
                  <a:off x="4365860" y="1066129"/>
                  <a:ext cx="654664" cy="115569"/>
                </a:xfrm>
                <a:prstGeom prst="trapezoid">
                  <a:avLst>
                    <a:gd name="adj" fmla="val 2525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958" name="グループ化 957"/>
                <p:cNvGrpSpPr/>
                <p:nvPr/>
              </p:nvGrpSpPr>
              <p:grpSpPr>
                <a:xfrm>
                  <a:off x="4953259" y="1184138"/>
                  <a:ext cx="68606" cy="165924"/>
                  <a:chOff x="4002903" y="1088741"/>
                  <a:chExt cx="195988" cy="540141"/>
                </a:xfrm>
              </p:grpSpPr>
              <p:sp>
                <p:nvSpPr>
                  <p:cNvPr id="965" name="正方形/長方形 964"/>
                  <p:cNvSpPr/>
                  <p:nvPr/>
                </p:nvSpPr>
                <p:spPr bwMode="auto">
                  <a:xfrm>
                    <a:off x="4078038" y="1088741"/>
                    <a:ext cx="45719" cy="33790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966" name="台形 965"/>
                  <p:cNvSpPr/>
                  <p:nvPr/>
                </p:nvSpPr>
                <p:spPr bwMode="auto">
                  <a:xfrm flipH="1">
                    <a:off x="4002903" y="1473035"/>
                    <a:ext cx="195988" cy="155847"/>
                  </a:xfrm>
                  <a:prstGeom prst="trapezoid">
                    <a:avLst>
                      <a:gd name="adj" fmla="val 45585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967" name="正方形/長方形 966"/>
                  <p:cNvSpPr/>
                  <p:nvPr/>
                </p:nvSpPr>
                <p:spPr bwMode="auto">
                  <a:xfrm>
                    <a:off x="4064180" y="1398416"/>
                    <a:ext cx="73434" cy="7922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959" name="フリーフォーム 958"/>
                <p:cNvSpPr/>
                <p:nvPr/>
              </p:nvSpPr>
              <p:spPr bwMode="auto">
                <a:xfrm>
                  <a:off x="4285428" y="2029646"/>
                  <a:ext cx="244435" cy="633717"/>
                </a:xfrm>
                <a:custGeom>
                  <a:avLst/>
                  <a:gdLst>
                    <a:gd name="connsiteX0" fmla="*/ 157471 w 244435"/>
                    <a:gd name="connsiteY0" fmla="*/ 0 h 634268"/>
                    <a:gd name="connsiteX1" fmla="*/ 177870 w 244435"/>
                    <a:gd name="connsiteY1" fmla="*/ 0 h 634268"/>
                    <a:gd name="connsiteX2" fmla="*/ 244435 w 244435"/>
                    <a:gd name="connsiteY2" fmla="*/ 634268 h 634268"/>
                    <a:gd name="connsiteX3" fmla="*/ 0 w 244435"/>
                    <a:gd name="connsiteY3" fmla="*/ 634268 h 634268"/>
                    <a:gd name="connsiteX4" fmla="*/ 0 w 244435"/>
                    <a:gd name="connsiteY4" fmla="*/ 159686 h 634268"/>
                    <a:gd name="connsiteX5" fmla="*/ 157471 w 244435"/>
                    <a:gd name="connsiteY5" fmla="*/ 0 h 634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4435" h="634268">
                      <a:moveTo>
                        <a:pt x="157471" y="0"/>
                      </a:moveTo>
                      <a:lnTo>
                        <a:pt x="177870" y="0"/>
                      </a:lnTo>
                      <a:lnTo>
                        <a:pt x="244435" y="634268"/>
                      </a:lnTo>
                      <a:lnTo>
                        <a:pt x="0" y="634268"/>
                      </a:lnTo>
                      <a:lnTo>
                        <a:pt x="0" y="159686"/>
                      </a:lnTo>
                      <a:cubicBezTo>
                        <a:pt x="0" y="71494"/>
                        <a:pt x="70502" y="0"/>
                        <a:pt x="15747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60" name="フリーフォーム 959"/>
                <p:cNvSpPr/>
                <p:nvPr/>
              </p:nvSpPr>
              <p:spPr bwMode="auto">
                <a:xfrm flipH="1">
                  <a:off x="4829855" y="2029646"/>
                  <a:ext cx="244435" cy="633717"/>
                </a:xfrm>
                <a:custGeom>
                  <a:avLst/>
                  <a:gdLst>
                    <a:gd name="connsiteX0" fmla="*/ 157471 w 244435"/>
                    <a:gd name="connsiteY0" fmla="*/ 0 h 634268"/>
                    <a:gd name="connsiteX1" fmla="*/ 177870 w 244435"/>
                    <a:gd name="connsiteY1" fmla="*/ 0 h 634268"/>
                    <a:gd name="connsiteX2" fmla="*/ 244435 w 244435"/>
                    <a:gd name="connsiteY2" fmla="*/ 634268 h 634268"/>
                    <a:gd name="connsiteX3" fmla="*/ 0 w 244435"/>
                    <a:gd name="connsiteY3" fmla="*/ 634268 h 634268"/>
                    <a:gd name="connsiteX4" fmla="*/ 0 w 244435"/>
                    <a:gd name="connsiteY4" fmla="*/ 159686 h 634268"/>
                    <a:gd name="connsiteX5" fmla="*/ 157471 w 244435"/>
                    <a:gd name="connsiteY5" fmla="*/ 0 h 634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4435" h="634268">
                      <a:moveTo>
                        <a:pt x="157471" y="0"/>
                      </a:moveTo>
                      <a:lnTo>
                        <a:pt x="177870" y="0"/>
                      </a:lnTo>
                      <a:lnTo>
                        <a:pt x="244435" y="634268"/>
                      </a:lnTo>
                      <a:lnTo>
                        <a:pt x="0" y="634268"/>
                      </a:lnTo>
                      <a:lnTo>
                        <a:pt x="0" y="159686"/>
                      </a:lnTo>
                      <a:cubicBezTo>
                        <a:pt x="0" y="71494"/>
                        <a:pt x="70502" y="0"/>
                        <a:pt x="15747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61" name="フリーフォーム 960"/>
                <p:cNvSpPr/>
                <p:nvPr/>
              </p:nvSpPr>
              <p:spPr>
                <a:xfrm>
                  <a:off x="4637494" y="1618125"/>
                  <a:ext cx="100011" cy="159401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2" name="フリーフォーム 961"/>
                <p:cNvSpPr/>
                <p:nvPr/>
              </p:nvSpPr>
              <p:spPr bwMode="auto">
                <a:xfrm>
                  <a:off x="444763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63" name="フリーフォーム 962"/>
                <p:cNvSpPr/>
                <p:nvPr/>
              </p:nvSpPr>
              <p:spPr bwMode="auto">
                <a:xfrm>
                  <a:off x="475497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64" name="楕円 963"/>
                <p:cNvSpPr/>
                <p:nvPr/>
              </p:nvSpPr>
              <p:spPr bwMode="auto">
                <a:xfrm>
                  <a:off x="4592484" y="1822198"/>
                  <a:ext cx="179980" cy="65885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917" name="グループ化 916"/>
              <p:cNvGrpSpPr/>
              <p:nvPr/>
            </p:nvGrpSpPr>
            <p:grpSpPr>
              <a:xfrm>
                <a:off x="4168709" y="5849999"/>
                <a:ext cx="642577" cy="579381"/>
                <a:chOff x="390973" y="5305386"/>
                <a:chExt cx="642577" cy="579381"/>
              </a:xfrm>
            </p:grpSpPr>
            <p:sp>
              <p:nvSpPr>
                <p:cNvPr id="935" name="フリーフォーム 934"/>
                <p:cNvSpPr/>
                <p:nvPr/>
              </p:nvSpPr>
              <p:spPr>
                <a:xfrm rot="610876">
                  <a:off x="773041" y="5633703"/>
                  <a:ext cx="260509" cy="251064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36" name="フリーフォーム 935"/>
                <p:cNvSpPr/>
                <p:nvPr/>
              </p:nvSpPr>
              <p:spPr>
                <a:xfrm rot="19800000">
                  <a:off x="390973" y="5305386"/>
                  <a:ext cx="631838" cy="48483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1180 w 988339"/>
                    <a:gd name="connsiteY0" fmla="*/ 32158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02034 w 988339"/>
                    <a:gd name="connsiteY0" fmla="*/ 31867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5541 w 988339"/>
                    <a:gd name="connsiteY0" fmla="*/ 33786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5541 w 988339"/>
                    <a:gd name="connsiteY0" fmla="*/ 337868 h 758394"/>
                    <a:gd name="connsiteX1" fmla="*/ 482724 w 988339"/>
                    <a:gd name="connsiteY1" fmla="*/ 323404 h 758394"/>
                    <a:gd name="connsiteX2" fmla="*/ 701228 w 988339"/>
                    <a:gd name="connsiteY2" fmla="*/ 617809 h 758394"/>
                    <a:gd name="connsiteX3" fmla="*/ 372743 w 988339"/>
                    <a:gd name="connsiteY3" fmla="*/ 758395 h 758394"/>
                    <a:gd name="connsiteX4" fmla="*/ 32415 w 988339"/>
                    <a:gd name="connsiteY4" fmla="*/ 268681 h 758394"/>
                    <a:gd name="connsiteX5" fmla="*/ 66468 w 988339"/>
                    <a:gd name="connsiteY5" fmla="*/ 38560 h 758394"/>
                    <a:gd name="connsiteX6" fmla="*/ 90192 w 988339"/>
                    <a:gd name="connsiteY6" fmla="*/ 27412 h 758394"/>
                    <a:gd name="connsiteX7" fmla="*/ 112002 w 988339"/>
                    <a:gd name="connsiteY7" fmla="*/ 12707 h 758394"/>
                    <a:gd name="connsiteX8" fmla="*/ 174944 w 988339"/>
                    <a:gd name="connsiteY8" fmla="*/ 0 h 758394"/>
                    <a:gd name="connsiteX9" fmla="*/ 988339 w 988339"/>
                    <a:gd name="connsiteY9" fmla="*/ 0 h 758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758394">
                      <a:moveTo>
                        <a:pt x="695541" y="33786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372743" y="758395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918" name="グループ化 917"/>
              <p:cNvGrpSpPr/>
              <p:nvPr/>
            </p:nvGrpSpPr>
            <p:grpSpPr>
              <a:xfrm>
                <a:off x="5282499" y="4604242"/>
                <a:ext cx="910749" cy="1509900"/>
                <a:chOff x="1489362" y="4613784"/>
                <a:chExt cx="910749" cy="1509900"/>
              </a:xfrm>
            </p:grpSpPr>
            <p:grpSp>
              <p:nvGrpSpPr>
                <p:cNvPr id="919" name="グループ化 918"/>
                <p:cNvGrpSpPr/>
                <p:nvPr/>
              </p:nvGrpSpPr>
              <p:grpSpPr>
                <a:xfrm>
                  <a:off x="2058677" y="4613784"/>
                  <a:ext cx="341434" cy="1052109"/>
                  <a:chOff x="2058677" y="4613784"/>
                  <a:chExt cx="341434" cy="1052109"/>
                </a:xfrm>
              </p:grpSpPr>
              <p:sp>
                <p:nvSpPr>
                  <p:cNvPr id="921" name="台形 920"/>
                  <p:cNvSpPr/>
                  <p:nvPr/>
                </p:nvSpPr>
                <p:spPr bwMode="auto">
                  <a:xfrm>
                    <a:off x="2240758" y="4613784"/>
                    <a:ext cx="45719" cy="987012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922" name="角丸四角形 921"/>
                  <p:cNvSpPr/>
                  <p:nvPr/>
                </p:nvSpPr>
                <p:spPr>
                  <a:xfrm rot="4932489">
                    <a:off x="2056529" y="5397763"/>
                    <a:ext cx="270278" cy="2659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923" name="グループ化 922"/>
                  <p:cNvGrpSpPr/>
                  <p:nvPr/>
                </p:nvGrpSpPr>
                <p:grpSpPr>
                  <a:xfrm rot="1332489">
                    <a:off x="2140650" y="5372144"/>
                    <a:ext cx="259461" cy="273253"/>
                    <a:chOff x="2214840" y="1812522"/>
                    <a:chExt cx="733288" cy="772269"/>
                  </a:xfrm>
                </p:grpSpPr>
                <p:grpSp>
                  <p:nvGrpSpPr>
                    <p:cNvPr id="924" name="グループ化 923"/>
                    <p:cNvGrpSpPr/>
                    <p:nvPr/>
                  </p:nvGrpSpPr>
                  <p:grpSpPr>
                    <a:xfrm rot="3600000">
                      <a:off x="2300538" y="1937202"/>
                      <a:ext cx="772269" cy="522910"/>
                      <a:chOff x="2624981" y="5893662"/>
                      <a:chExt cx="772269" cy="522910"/>
                    </a:xfrm>
                  </p:grpSpPr>
                  <p:sp>
                    <p:nvSpPr>
                      <p:cNvPr id="927" name="角丸四角形 926"/>
                      <p:cNvSpPr/>
                      <p:nvPr/>
                    </p:nvSpPr>
                    <p:spPr>
                      <a:xfrm rot="5400000">
                        <a:off x="2698889" y="6086920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928" name="角丸四角形 927"/>
                      <p:cNvSpPr/>
                      <p:nvPr/>
                    </p:nvSpPr>
                    <p:spPr>
                      <a:xfrm rot="5400000">
                        <a:off x="2902499" y="6086921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929" name="角丸四角形 928"/>
                      <p:cNvSpPr/>
                      <p:nvPr/>
                    </p:nvSpPr>
                    <p:spPr>
                      <a:xfrm rot="5400000">
                        <a:off x="3115095" y="6097820"/>
                        <a:ext cx="399209" cy="1651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930" name="角丸四角形 929"/>
                      <p:cNvSpPr/>
                      <p:nvPr/>
                    </p:nvSpPr>
                    <p:spPr>
                      <a:xfrm rot="5400000">
                        <a:off x="2698889" y="6063109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931" name="角丸四角形 930"/>
                      <p:cNvSpPr/>
                      <p:nvPr/>
                    </p:nvSpPr>
                    <p:spPr>
                      <a:xfrm rot="5400000">
                        <a:off x="2902499" y="6063110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932" name="角丸四角形 931"/>
                      <p:cNvSpPr/>
                      <p:nvPr/>
                    </p:nvSpPr>
                    <p:spPr>
                      <a:xfrm rot="5400000">
                        <a:off x="3115095" y="6074009"/>
                        <a:ext cx="399209" cy="1651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933" name="角丸四角形 932"/>
                      <p:cNvSpPr/>
                      <p:nvPr/>
                    </p:nvSpPr>
                    <p:spPr>
                      <a:xfrm rot="5400000">
                        <a:off x="2498941" y="6062401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934" name="角丸四角形 933"/>
                      <p:cNvSpPr/>
                      <p:nvPr/>
                    </p:nvSpPr>
                    <p:spPr>
                      <a:xfrm rot="5400000">
                        <a:off x="2489496" y="6029147"/>
                        <a:ext cx="474580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925" name="角丸四角形 924"/>
                    <p:cNvSpPr/>
                    <p:nvPr/>
                  </p:nvSpPr>
                  <p:spPr>
                    <a:xfrm rot="2732390">
                      <a:off x="2153891" y="1936304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26" name="角丸四角形 925"/>
                    <p:cNvSpPr/>
                    <p:nvPr/>
                  </p:nvSpPr>
                  <p:spPr>
                    <a:xfrm rot="2732390">
                      <a:off x="2128437" y="1913445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sp>
              <p:nvSpPr>
                <p:cNvPr id="920" name="フリーフォーム 919"/>
                <p:cNvSpPr/>
                <p:nvPr/>
              </p:nvSpPr>
              <p:spPr>
                <a:xfrm rot="12600000" flipH="1">
                  <a:off x="1489362" y="5465243"/>
                  <a:ext cx="620423" cy="658441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133177 w 827989"/>
                    <a:gd name="connsiteY0" fmla="*/ 0 h 1004846"/>
                    <a:gd name="connsiteX1" fmla="*/ 658936 w 827989"/>
                    <a:gd name="connsiteY1" fmla="*/ 32455 h 1004846"/>
                    <a:gd name="connsiteX2" fmla="*/ 723200 w 827989"/>
                    <a:gd name="connsiteY2" fmla="*/ 45429 h 1004846"/>
                    <a:gd name="connsiteX3" fmla="*/ 728523 w 827989"/>
                    <a:gd name="connsiteY3" fmla="*/ 49018 h 1004846"/>
                    <a:gd name="connsiteX4" fmla="*/ 729093 w 827989"/>
                    <a:gd name="connsiteY4" fmla="*/ 49133 h 1004846"/>
                    <a:gd name="connsiteX5" fmla="*/ 827989 w 827989"/>
                    <a:gd name="connsiteY5" fmla="*/ 198333 h 1004846"/>
                    <a:gd name="connsiteX6" fmla="*/ 827989 w 827989"/>
                    <a:gd name="connsiteY6" fmla="*/ 1004846 h 1004846"/>
                    <a:gd name="connsiteX7" fmla="*/ 504139 w 827989"/>
                    <a:gd name="connsiteY7" fmla="*/ 1004846 h 1004846"/>
                    <a:gd name="connsiteX8" fmla="*/ 504139 w 827989"/>
                    <a:gd name="connsiteY8" fmla="*/ 362655 h 1004846"/>
                    <a:gd name="connsiteX9" fmla="*/ 0 w 827989"/>
                    <a:gd name="connsiteY9" fmla="*/ 350195 h 1004846"/>
                    <a:gd name="connsiteX0" fmla="*/ 265711 w 960523"/>
                    <a:gd name="connsiteY0" fmla="*/ 0 h 1004846"/>
                    <a:gd name="connsiteX1" fmla="*/ 791470 w 960523"/>
                    <a:gd name="connsiteY1" fmla="*/ 32455 h 1004846"/>
                    <a:gd name="connsiteX2" fmla="*/ 855734 w 960523"/>
                    <a:gd name="connsiteY2" fmla="*/ 45429 h 1004846"/>
                    <a:gd name="connsiteX3" fmla="*/ 861057 w 960523"/>
                    <a:gd name="connsiteY3" fmla="*/ 49018 h 1004846"/>
                    <a:gd name="connsiteX4" fmla="*/ 861627 w 960523"/>
                    <a:gd name="connsiteY4" fmla="*/ 49133 h 1004846"/>
                    <a:gd name="connsiteX5" fmla="*/ 960523 w 960523"/>
                    <a:gd name="connsiteY5" fmla="*/ 198333 h 1004846"/>
                    <a:gd name="connsiteX6" fmla="*/ 960523 w 960523"/>
                    <a:gd name="connsiteY6" fmla="*/ 1004846 h 1004846"/>
                    <a:gd name="connsiteX7" fmla="*/ 636673 w 960523"/>
                    <a:gd name="connsiteY7" fmla="*/ 1004846 h 1004846"/>
                    <a:gd name="connsiteX8" fmla="*/ 636673 w 960523"/>
                    <a:gd name="connsiteY8" fmla="*/ 362655 h 1004846"/>
                    <a:gd name="connsiteX9" fmla="*/ 0 w 960523"/>
                    <a:gd name="connsiteY9" fmla="*/ 346263 h 1004846"/>
                    <a:gd name="connsiteX0" fmla="*/ 350078 w 960523"/>
                    <a:gd name="connsiteY0" fmla="*/ 0 h 1001545"/>
                    <a:gd name="connsiteX1" fmla="*/ 791470 w 960523"/>
                    <a:gd name="connsiteY1" fmla="*/ 29154 h 1001545"/>
                    <a:gd name="connsiteX2" fmla="*/ 855734 w 960523"/>
                    <a:gd name="connsiteY2" fmla="*/ 42128 h 1001545"/>
                    <a:gd name="connsiteX3" fmla="*/ 861057 w 960523"/>
                    <a:gd name="connsiteY3" fmla="*/ 45717 h 1001545"/>
                    <a:gd name="connsiteX4" fmla="*/ 861627 w 960523"/>
                    <a:gd name="connsiteY4" fmla="*/ 45832 h 1001545"/>
                    <a:gd name="connsiteX5" fmla="*/ 960523 w 960523"/>
                    <a:gd name="connsiteY5" fmla="*/ 195032 h 1001545"/>
                    <a:gd name="connsiteX6" fmla="*/ 960523 w 960523"/>
                    <a:gd name="connsiteY6" fmla="*/ 1001545 h 1001545"/>
                    <a:gd name="connsiteX7" fmla="*/ 636673 w 960523"/>
                    <a:gd name="connsiteY7" fmla="*/ 1001545 h 1001545"/>
                    <a:gd name="connsiteX8" fmla="*/ 636673 w 960523"/>
                    <a:gd name="connsiteY8" fmla="*/ 359354 h 1001545"/>
                    <a:gd name="connsiteX9" fmla="*/ 0 w 960523"/>
                    <a:gd name="connsiteY9" fmla="*/ 342962 h 1001545"/>
                    <a:gd name="connsiteX0" fmla="*/ 287726 w 960523"/>
                    <a:gd name="connsiteY0" fmla="*/ 0 h 1019382"/>
                    <a:gd name="connsiteX1" fmla="*/ 791470 w 960523"/>
                    <a:gd name="connsiteY1" fmla="*/ 46991 h 1019382"/>
                    <a:gd name="connsiteX2" fmla="*/ 855734 w 960523"/>
                    <a:gd name="connsiteY2" fmla="*/ 59965 h 1019382"/>
                    <a:gd name="connsiteX3" fmla="*/ 861057 w 960523"/>
                    <a:gd name="connsiteY3" fmla="*/ 63554 h 1019382"/>
                    <a:gd name="connsiteX4" fmla="*/ 861627 w 960523"/>
                    <a:gd name="connsiteY4" fmla="*/ 63669 h 1019382"/>
                    <a:gd name="connsiteX5" fmla="*/ 960523 w 960523"/>
                    <a:gd name="connsiteY5" fmla="*/ 212869 h 1019382"/>
                    <a:gd name="connsiteX6" fmla="*/ 960523 w 960523"/>
                    <a:gd name="connsiteY6" fmla="*/ 1019382 h 1019382"/>
                    <a:gd name="connsiteX7" fmla="*/ 636673 w 960523"/>
                    <a:gd name="connsiteY7" fmla="*/ 1019382 h 1019382"/>
                    <a:gd name="connsiteX8" fmla="*/ 636673 w 960523"/>
                    <a:gd name="connsiteY8" fmla="*/ 377191 h 1019382"/>
                    <a:gd name="connsiteX9" fmla="*/ 0 w 960523"/>
                    <a:gd name="connsiteY9" fmla="*/ 360799 h 1019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60523" h="1019382">
                      <a:moveTo>
                        <a:pt x="287726" y="0"/>
                      </a:moveTo>
                      <a:lnTo>
                        <a:pt x="791470" y="46991"/>
                      </a:lnTo>
                      <a:cubicBezTo>
                        <a:pt x="814266" y="46991"/>
                        <a:pt x="835982" y="51611"/>
                        <a:pt x="855734" y="59965"/>
                      </a:cubicBezTo>
                      <a:lnTo>
                        <a:pt x="861057" y="63554"/>
                      </a:lnTo>
                      <a:lnTo>
                        <a:pt x="861627" y="63669"/>
                      </a:lnTo>
                      <a:cubicBezTo>
                        <a:pt x="919744" y="88250"/>
                        <a:pt x="960523" y="145797"/>
                        <a:pt x="960523" y="212869"/>
                      </a:cubicBezTo>
                      <a:lnTo>
                        <a:pt x="960523" y="1019382"/>
                      </a:lnTo>
                      <a:lnTo>
                        <a:pt x="636673" y="1019382"/>
                      </a:lnTo>
                      <a:lnTo>
                        <a:pt x="636673" y="377191"/>
                      </a:lnTo>
                      <a:cubicBezTo>
                        <a:pt x="433365" y="377939"/>
                        <a:pt x="28578" y="362261"/>
                        <a:pt x="0" y="360799"/>
                      </a:cubicBezTo>
                    </a:path>
                  </a:pathLst>
                </a:cu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1475" name="グループ化 1474"/>
          <p:cNvGrpSpPr/>
          <p:nvPr/>
        </p:nvGrpSpPr>
        <p:grpSpPr>
          <a:xfrm>
            <a:off x="5981499" y="4604242"/>
            <a:ext cx="2099520" cy="1820902"/>
            <a:chOff x="5981499" y="4604242"/>
            <a:chExt cx="2099520" cy="1820902"/>
          </a:xfrm>
        </p:grpSpPr>
        <p:sp>
          <p:nvSpPr>
            <p:cNvPr id="816" name="フリーフォーム 815"/>
            <p:cNvSpPr/>
            <p:nvPr/>
          </p:nvSpPr>
          <p:spPr bwMode="auto">
            <a:xfrm>
              <a:off x="5981499" y="4604242"/>
              <a:ext cx="2088554" cy="1820902"/>
            </a:xfrm>
            <a:custGeom>
              <a:avLst/>
              <a:gdLst>
                <a:gd name="connsiteX0" fmla="*/ 443132 w 2088554"/>
                <a:gd name="connsiteY0" fmla="*/ 1399191 h 1820902"/>
                <a:gd name="connsiteX1" fmla="*/ 330195 w 2088554"/>
                <a:gd name="connsiteY1" fmla="*/ 1454547 h 1820902"/>
                <a:gd name="connsiteX2" fmla="*/ 443132 w 2088554"/>
                <a:gd name="connsiteY2" fmla="*/ 1503461 h 1820902"/>
                <a:gd name="connsiteX3" fmla="*/ 1974456 w 2088554"/>
                <a:gd name="connsiteY3" fmla="*/ 0 h 1820902"/>
                <a:gd name="connsiteX4" fmla="*/ 1983420 w 2088554"/>
                <a:gd name="connsiteY4" fmla="*/ 774005 h 1820902"/>
                <a:gd name="connsiteX5" fmla="*/ 2041692 w 2088554"/>
                <a:gd name="connsiteY5" fmla="*/ 766031 h 1820902"/>
                <a:gd name="connsiteX6" fmla="*/ 2082265 w 2088554"/>
                <a:gd name="connsiteY6" fmla="*/ 796836 h 1820902"/>
                <a:gd name="connsiteX7" fmla="*/ 2051459 w 2088554"/>
                <a:gd name="connsiteY7" fmla="*/ 837409 h 1820902"/>
                <a:gd name="connsiteX8" fmla="*/ 2039342 w 2088554"/>
                <a:gd name="connsiteY8" fmla="*/ 839067 h 1820902"/>
                <a:gd name="connsiteX9" fmla="*/ 2062733 w 2088554"/>
                <a:gd name="connsiteY9" fmla="*/ 845208 h 1820902"/>
                <a:gd name="connsiteX10" fmla="*/ 2076640 w 2088554"/>
                <a:gd name="connsiteY10" fmla="*/ 869013 h 1820902"/>
                <a:gd name="connsiteX11" fmla="*/ 2045834 w 2088554"/>
                <a:gd name="connsiteY11" fmla="*/ 909586 h 1820902"/>
                <a:gd name="connsiteX12" fmla="*/ 2037489 w 2088554"/>
                <a:gd name="connsiteY12" fmla="*/ 910728 h 1820902"/>
                <a:gd name="connsiteX13" fmla="*/ 2037488 w 2088554"/>
                <a:gd name="connsiteY13" fmla="*/ 910728 h 1820902"/>
                <a:gd name="connsiteX14" fmla="*/ 2045834 w 2088554"/>
                <a:gd name="connsiteY14" fmla="*/ 909586 h 1820902"/>
                <a:gd name="connsiteX15" fmla="*/ 2086407 w 2088554"/>
                <a:gd name="connsiteY15" fmla="*/ 940392 h 1820902"/>
                <a:gd name="connsiteX16" fmla="*/ 2055601 w 2088554"/>
                <a:gd name="connsiteY16" fmla="*/ 980965 h 1820902"/>
                <a:gd name="connsiteX17" fmla="*/ 2055383 w 2088554"/>
                <a:gd name="connsiteY17" fmla="*/ 980996 h 1820902"/>
                <a:gd name="connsiteX18" fmla="*/ 2077005 w 2088554"/>
                <a:gd name="connsiteY18" fmla="*/ 986671 h 1820902"/>
                <a:gd name="connsiteX19" fmla="*/ 2088281 w 2088554"/>
                <a:gd name="connsiteY19" fmla="*/ 1005974 h 1820902"/>
                <a:gd name="connsiteX20" fmla="*/ 2063301 w 2088554"/>
                <a:gd name="connsiteY20" fmla="*/ 1038873 h 1820902"/>
                <a:gd name="connsiteX21" fmla="*/ 1981231 w 2088554"/>
                <a:gd name="connsiteY21" fmla="*/ 1050104 h 1820902"/>
                <a:gd name="connsiteX22" fmla="*/ 1981230 w 2088554"/>
                <a:gd name="connsiteY22" fmla="*/ 1050104 h 1820902"/>
                <a:gd name="connsiteX23" fmla="*/ 1972883 w 2088554"/>
                <a:gd name="connsiteY23" fmla="*/ 1051246 h 1820902"/>
                <a:gd name="connsiteX24" fmla="*/ 1951260 w 2088554"/>
                <a:gd name="connsiteY24" fmla="*/ 1045570 h 1820902"/>
                <a:gd name="connsiteX25" fmla="*/ 1946750 w 2088554"/>
                <a:gd name="connsiteY25" fmla="*/ 1037851 h 1820902"/>
                <a:gd name="connsiteX26" fmla="*/ 1923852 w 2088554"/>
                <a:gd name="connsiteY26" fmla="*/ 1045827 h 1820902"/>
                <a:gd name="connsiteX27" fmla="*/ 1932244 w 2088554"/>
                <a:gd name="connsiteY27" fmla="*/ 1050672 h 1820902"/>
                <a:gd name="connsiteX28" fmla="*/ 1671772 w 2088554"/>
                <a:gd name="connsiteY28" fmla="*/ 1501823 h 1820902"/>
                <a:gd name="connsiteX29" fmla="*/ 1568265 w 2088554"/>
                <a:gd name="connsiteY29" fmla="*/ 1553344 h 1820902"/>
                <a:gd name="connsiteX30" fmla="*/ 1567909 w 2088554"/>
                <a:gd name="connsiteY30" fmla="*/ 1553224 h 1820902"/>
                <a:gd name="connsiteX31" fmla="*/ 1563773 w 2088554"/>
                <a:gd name="connsiteY31" fmla="*/ 1553513 h 1820902"/>
                <a:gd name="connsiteX32" fmla="*/ 1523634 w 2088554"/>
                <a:gd name="connsiteY32" fmla="*/ 1540016 h 1820902"/>
                <a:gd name="connsiteX33" fmla="*/ 1243233 w 2088554"/>
                <a:gd name="connsiteY33" fmla="*/ 1421817 h 1820902"/>
                <a:gd name="connsiteX34" fmla="*/ 1243232 w 2088554"/>
                <a:gd name="connsiteY34" fmla="*/ 1716543 h 1820902"/>
                <a:gd name="connsiteX35" fmla="*/ 536267 w 2088554"/>
                <a:gd name="connsiteY35" fmla="*/ 1716543 h 1820902"/>
                <a:gd name="connsiteX36" fmla="*/ 536267 w 2088554"/>
                <a:gd name="connsiteY36" fmla="*/ 1749131 h 1820902"/>
                <a:gd name="connsiteX37" fmla="*/ 560621 w 2088554"/>
                <a:gd name="connsiteY37" fmla="*/ 1753505 h 1820902"/>
                <a:gd name="connsiteX38" fmla="*/ 588046 w 2088554"/>
                <a:gd name="connsiteY38" fmla="*/ 1792937 h 1820902"/>
                <a:gd name="connsiteX39" fmla="*/ 588045 w 2088554"/>
                <a:gd name="connsiteY39" fmla="*/ 1792936 h 1820902"/>
                <a:gd name="connsiteX40" fmla="*/ 548612 w 2088554"/>
                <a:gd name="connsiteY40" fmla="*/ 1820362 h 1820902"/>
                <a:gd name="connsiteX41" fmla="*/ 505865 w 2088554"/>
                <a:gd name="connsiteY41" fmla="*/ 1812684 h 1820902"/>
                <a:gd name="connsiteX42" fmla="*/ 493324 w 2088554"/>
                <a:gd name="connsiteY42" fmla="*/ 1807721 h 1820902"/>
                <a:gd name="connsiteX43" fmla="*/ 492369 w 2088554"/>
                <a:gd name="connsiteY43" fmla="*/ 1806793 h 1820902"/>
                <a:gd name="connsiteX44" fmla="*/ 479304 w 2088554"/>
                <a:gd name="connsiteY44" fmla="*/ 1802802 h 1820902"/>
                <a:gd name="connsiteX45" fmla="*/ 466067 w 2088554"/>
                <a:gd name="connsiteY45" fmla="*/ 1786728 h 1820902"/>
                <a:gd name="connsiteX46" fmla="*/ 465729 w 2088554"/>
                <a:gd name="connsiteY46" fmla="*/ 1785049 h 1820902"/>
                <a:gd name="connsiteX47" fmla="*/ 462375 w 2088554"/>
                <a:gd name="connsiteY47" fmla="*/ 1787941 h 1820902"/>
                <a:gd name="connsiteX48" fmla="*/ 434637 w 2088554"/>
                <a:gd name="connsiteY48" fmla="*/ 1791479 h 1820902"/>
                <a:gd name="connsiteX49" fmla="*/ 408984 w 2088554"/>
                <a:gd name="connsiteY49" fmla="*/ 1746628 h 1820902"/>
                <a:gd name="connsiteX50" fmla="*/ 416234 w 2088554"/>
                <a:gd name="connsiteY50" fmla="*/ 1720003 h 1820902"/>
                <a:gd name="connsiteX51" fmla="*/ 408348 w 2088554"/>
                <a:gd name="connsiteY51" fmla="*/ 1730533 h 1820902"/>
                <a:gd name="connsiteX52" fmla="*/ 63392 w 2088554"/>
                <a:gd name="connsiteY52" fmla="*/ 1568190 h 1820902"/>
                <a:gd name="connsiteX53" fmla="*/ 8688 w 2088554"/>
                <a:gd name="connsiteY53" fmla="*/ 1429899 h 1820902"/>
                <a:gd name="connsiteX54" fmla="*/ 18259 w 2088554"/>
                <a:gd name="connsiteY54" fmla="*/ 1416145 h 1820902"/>
                <a:gd name="connsiteX55" fmla="*/ 25633 w 2088554"/>
                <a:gd name="connsiteY55" fmla="*/ 1401032 h 1820902"/>
                <a:gd name="connsiteX56" fmla="*/ 56420 w 2088554"/>
                <a:gd name="connsiteY56" fmla="*/ 1373878 h 1820902"/>
                <a:gd name="connsiteX57" fmla="*/ 470344 w 2088554"/>
                <a:gd name="connsiteY57" fmla="*/ 1134899 h 1820902"/>
                <a:gd name="connsiteX58" fmla="*/ 473200 w 2088554"/>
                <a:gd name="connsiteY58" fmla="*/ 1130661 h 1820902"/>
                <a:gd name="connsiteX59" fmla="*/ 545791 w 2088554"/>
                <a:gd name="connsiteY59" fmla="*/ 1100593 h 1820902"/>
                <a:gd name="connsiteX60" fmla="*/ 595529 w 2088554"/>
                <a:gd name="connsiteY60" fmla="*/ 1100593 h 1820902"/>
                <a:gd name="connsiteX61" fmla="*/ 595534 w 2088554"/>
                <a:gd name="connsiteY61" fmla="*/ 1100593 h 1820902"/>
                <a:gd name="connsiteX62" fmla="*/ 677367 w 2088554"/>
                <a:gd name="connsiteY62" fmla="*/ 1100592 h 1820902"/>
                <a:gd name="connsiteX63" fmla="*/ 681410 w 2088554"/>
                <a:gd name="connsiteY63" fmla="*/ 1085543 h 1820902"/>
                <a:gd name="connsiteX64" fmla="*/ 741091 w 2088554"/>
                <a:gd name="connsiteY64" fmla="*/ 1083229 h 1820902"/>
                <a:gd name="connsiteX65" fmla="*/ 745351 w 2088554"/>
                <a:gd name="connsiteY65" fmla="*/ 1066188 h 1820902"/>
                <a:gd name="connsiteX66" fmla="*/ 739077 w 2088554"/>
                <a:gd name="connsiteY66" fmla="*/ 1059861 h 1820902"/>
                <a:gd name="connsiteX67" fmla="*/ 717102 w 2088554"/>
                <a:gd name="connsiteY67" fmla="*/ 1055231 h 1820902"/>
                <a:gd name="connsiteX68" fmla="*/ 709283 w 2088554"/>
                <a:gd name="connsiteY68" fmla="*/ 1045848 h 1820902"/>
                <a:gd name="connsiteX69" fmla="*/ 709236 w 2088554"/>
                <a:gd name="connsiteY69" fmla="*/ 1045832 h 1820902"/>
                <a:gd name="connsiteX70" fmla="*/ 668043 w 2088554"/>
                <a:gd name="connsiteY70" fmla="*/ 1047128 h 1820902"/>
                <a:gd name="connsiteX71" fmla="*/ 644006 w 2088554"/>
                <a:gd name="connsiteY71" fmla="*/ 1036112 h 1820902"/>
                <a:gd name="connsiteX72" fmla="*/ 630151 w 2088554"/>
                <a:gd name="connsiteY72" fmla="*/ 1018296 h 1820902"/>
                <a:gd name="connsiteX73" fmla="*/ 630054 w 2088554"/>
                <a:gd name="connsiteY73" fmla="*/ 1018173 h 1820902"/>
                <a:gd name="connsiteX74" fmla="*/ 590912 w 2088554"/>
                <a:gd name="connsiteY74" fmla="*/ 995611 h 1820902"/>
                <a:gd name="connsiteX75" fmla="*/ 588022 w 2088554"/>
                <a:gd name="connsiteY75" fmla="*/ 971992 h 1820902"/>
                <a:gd name="connsiteX76" fmla="*/ 556695 w 2088554"/>
                <a:gd name="connsiteY76" fmla="*/ 958330 h 1820902"/>
                <a:gd name="connsiteX77" fmla="*/ 538448 w 2088554"/>
                <a:gd name="connsiteY77" fmla="*/ 930069 h 1820902"/>
                <a:gd name="connsiteX78" fmla="*/ 491206 w 2088554"/>
                <a:gd name="connsiteY78" fmla="*/ 914193 h 1820902"/>
                <a:gd name="connsiteX79" fmla="*/ 485485 w 2088554"/>
                <a:gd name="connsiteY79" fmla="*/ 860139 h 1820902"/>
                <a:gd name="connsiteX80" fmla="*/ 435088 w 2088554"/>
                <a:gd name="connsiteY80" fmla="*/ 821512 h 1820902"/>
                <a:gd name="connsiteX81" fmla="*/ 465851 w 2088554"/>
                <a:gd name="connsiteY81" fmla="*/ 764717 h 1820902"/>
                <a:gd name="connsiteX82" fmla="*/ 470738 w 2088554"/>
                <a:gd name="connsiteY82" fmla="*/ 696585 h 1820902"/>
                <a:gd name="connsiteX83" fmla="*/ 485298 w 2088554"/>
                <a:gd name="connsiteY83" fmla="*/ 687317 h 1820902"/>
                <a:gd name="connsiteX84" fmla="*/ 485330 w 2088554"/>
                <a:gd name="connsiteY84" fmla="*/ 687145 h 1820902"/>
                <a:gd name="connsiteX85" fmla="*/ 467318 w 2088554"/>
                <a:gd name="connsiteY85" fmla="*/ 677159 h 1820902"/>
                <a:gd name="connsiteX86" fmla="*/ 424451 w 2088554"/>
                <a:gd name="connsiteY86" fmla="*/ 606177 h 1820902"/>
                <a:gd name="connsiteX87" fmla="*/ 426084 w 2088554"/>
                <a:gd name="connsiteY87" fmla="*/ 523271 h 1820902"/>
                <a:gd name="connsiteX88" fmla="*/ 441390 w 2088554"/>
                <a:gd name="connsiteY88" fmla="*/ 497796 h 1820902"/>
                <a:gd name="connsiteX89" fmla="*/ 439917 w 2088554"/>
                <a:gd name="connsiteY89" fmla="*/ 497352 h 1820902"/>
                <a:gd name="connsiteX90" fmla="*/ 421534 w 2088554"/>
                <a:gd name="connsiteY90" fmla="*/ 475288 h 1820902"/>
                <a:gd name="connsiteX91" fmla="*/ 438553 w 2088554"/>
                <a:gd name="connsiteY91" fmla="*/ 414878 h 1820902"/>
                <a:gd name="connsiteX92" fmla="*/ 438347 w 2088554"/>
                <a:gd name="connsiteY92" fmla="*/ 413662 h 1820902"/>
                <a:gd name="connsiteX93" fmla="*/ 424230 w 2088554"/>
                <a:gd name="connsiteY93" fmla="*/ 349171 h 1820902"/>
                <a:gd name="connsiteX94" fmla="*/ 501392 w 2088554"/>
                <a:gd name="connsiteY94" fmla="*/ 288027 h 1820902"/>
                <a:gd name="connsiteX95" fmla="*/ 501398 w 2088554"/>
                <a:gd name="connsiteY95" fmla="*/ 287995 h 1820902"/>
                <a:gd name="connsiteX96" fmla="*/ 507364 w 2088554"/>
                <a:gd name="connsiteY96" fmla="*/ 259590 h 1820902"/>
                <a:gd name="connsiteX97" fmla="*/ 578973 w 2088554"/>
                <a:gd name="connsiteY97" fmla="*/ 226006 h 1820902"/>
                <a:gd name="connsiteX98" fmla="*/ 579072 w 2088554"/>
                <a:gd name="connsiteY98" fmla="*/ 225480 h 1820902"/>
                <a:gd name="connsiteX99" fmla="*/ 583455 w 2088554"/>
                <a:gd name="connsiteY99" fmla="*/ 202305 h 1820902"/>
                <a:gd name="connsiteX100" fmla="*/ 598488 w 2088554"/>
                <a:gd name="connsiteY100" fmla="*/ 183280 h 1820902"/>
                <a:gd name="connsiteX101" fmla="*/ 601340 w 2088554"/>
                <a:gd name="connsiteY101" fmla="*/ 182072 h 1820902"/>
                <a:gd name="connsiteX102" fmla="*/ 601823 w 2088554"/>
                <a:gd name="connsiteY102" fmla="*/ 162777 h 1820902"/>
                <a:gd name="connsiteX103" fmla="*/ 656365 w 2088554"/>
                <a:gd name="connsiteY103" fmla="*/ 127187 h 1820902"/>
                <a:gd name="connsiteX104" fmla="*/ 780416 w 2088554"/>
                <a:gd name="connsiteY104" fmla="*/ 95206 h 1820902"/>
                <a:gd name="connsiteX105" fmla="*/ 839974 w 2088554"/>
                <a:gd name="connsiteY105" fmla="*/ 60895 h 1820902"/>
                <a:gd name="connsiteX106" fmla="*/ 863926 w 2088554"/>
                <a:gd name="connsiteY106" fmla="*/ 62836 h 1820902"/>
                <a:gd name="connsiteX107" fmla="*/ 920722 w 2088554"/>
                <a:gd name="connsiteY107" fmla="*/ 115867 h 1820902"/>
                <a:gd name="connsiteX108" fmla="*/ 1000200 w 2088554"/>
                <a:gd name="connsiteY108" fmla="*/ 121885 h 1820902"/>
                <a:gd name="connsiteX109" fmla="*/ 1009700 w 2088554"/>
                <a:gd name="connsiteY109" fmla="*/ 134297 h 1820902"/>
                <a:gd name="connsiteX110" fmla="*/ 1010437 w 2088554"/>
                <a:gd name="connsiteY110" fmla="*/ 133773 h 1820902"/>
                <a:gd name="connsiteX111" fmla="*/ 1037599 w 2088554"/>
                <a:gd name="connsiteY111" fmla="*/ 130421 h 1820902"/>
                <a:gd name="connsiteX112" fmla="*/ 1086704 w 2088554"/>
                <a:gd name="connsiteY112" fmla="*/ 176206 h 1820902"/>
                <a:gd name="connsiteX113" fmla="*/ 1087465 w 2088554"/>
                <a:gd name="connsiteY113" fmla="*/ 176109 h 1820902"/>
                <a:gd name="connsiteX114" fmla="*/ 1112954 w 2088554"/>
                <a:gd name="connsiteY114" fmla="*/ 172911 h 1820902"/>
                <a:gd name="connsiteX115" fmla="*/ 1137415 w 2088554"/>
                <a:gd name="connsiteY115" fmla="*/ 183281 h 1820902"/>
                <a:gd name="connsiteX116" fmla="*/ 1152447 w 2088554"/>
                <a:gd name="connsiteY116" fmla="*/ 202305 h 1820902"/>
                <a:gd name="connsiteX117" fmla="*/ 1156830 w 2088554"/>
                <a:gd name="connsiteY117" fmla="*/ 225480 h 1820902"/>
                <a:gd name="connsiteX118" fmla="*/ 1156929 w 2088554"/>
                <a:gd name="connsiteY118" fmla="*/ 226006 h 1820902"/>
                <a:gd name="connsiteX119" fmla="*/ 1228538 w 2088554"/>
                <a:gd name="connsiteY119" fmla="*/ 259590 h 1820902"/>
                <a:gd name="connsiteX120" fmla="*/ 1234504 w 2088554"/>
                <a:gd name="connsiteY120" fmla="*/ 287994 h 1820902"/>
                <a:gd name="connsiteX121" fmla="*/ 1234511 w 2088554"/>
                <a:gd name="connsiteY121" fmla="*/ 288027 h 1820902"/>
                <a:gd name="connsiteX122" fmla="*/ 1311671 w 2088554"/>
                <a:gd name="connsiteY122" fmla="*/ 349171 h 1820902"/>
                <a:gd name="connsiteX123" fmla="*/ 1297555 w 2088554"/>
                <a:gd name="connsiteY123" fmla="*/ 413662 h 1820902"/>
                <a:gd name="connsiteX124" fmla="*/ 1297349 w 2088554"/>
                <a:gd name="connsiteY124" fmla="*/ 414878 h 1820902"/>
                <a:gd name="connsiteX125" fmla="*/ 1314369 w 2088554"/>
                <a:gd name="connsiteY125" fmla="*/ 475289 h 1820902"/>
                <a:gd name="connsiteX126" fmla="*/ 1268413 w 2088554"/>
                <a:gd name="connsiteY126" fmla="*/ 505669 h 1820902"/>
                <a:gd name="connsiteX127" fmla="*/ 1267809 w 2088554"/>
                <a:gd name="connsiteY127" fmla="*/ 531301 h 1820902"/>
                <a:gd name="connsiteX128" fmla="*/ 1263110 w 2088554"/>
                <a:gd name="connsiteY128" fmla="*/ 538989 h 1820902"/>
                <a:gd name="connsiteX129" fmla="*/ 1267293 w 2088554"/>
                <a:gd name="connsiteY129" fmla="*/ 562223 h 1820902"/>
                <a:gd name="connsiteX130" fmla="*/ 1261914 w 2088554"/>
                <a:gd name="connsiteY130" fmla="*/ 606178 h 1820902"/>
                <a:gd name="connsiteX131" fmla="*/ 1244594 w 2088554"/>
                <a:gd name="connsiteY131" fmla="*/ 646935 h 1820902"/>
                <a:gd name="connsiteX132" fmla="*/ 1224106 w 2088554"/>
                <a:gd name="connsiteY132" fmla="*/ 671175 h 1820902"/>
                <a:gd name="connsiteX133" fmla="*/ 1236812 w 2088554"/>
                <a:gd name="connsiteY133" fmla="*/ 690218 h 1820902"/>
                <a:gd name="connsiteX134" fmla="*/ 1227463 w 2088554"/>
                <a:gd name="connsiteY134" fmla="*/ 737013 h 1820902"/>
                <a:gd name="connsiteX135" fmla="*/ 1258225 w 2088554"/>
                <a:gd name="connsiteY135" fmla="*/ 793807 h 1820902"/>
                <a:gd name="connsiteX136" fmla="*/ 1207828 w 2088554"/>
                <a:gd name="connsiteY136" fmla="*/ 832436 h 1820902"/>
                <a:gd name="connsiteX137" fmla="*/ 1202107 w 2088554"/>
                <a:gd name="connsiteY137" fmla="*/ 886488 h 1820902"/>
                <a:gd name="connsiteX138" fmla="*/ 1154866 w 2088554"/>
                <a:gd name="connsiteY138" fmla="*/ 902365 h 1820902"/>
                <a:gd name="connsiteX139" fmla="*/ 1099733 w 2088554"/>
                <a:gd name="connsiteY139" fmla="*/ 946714 h 1820902"/>
                <a:gd name="connsiteX140" fmla="*/ 1088166 w 2088554"/>
                <a:gd name="connsiteY140" fmla="*/ 946888 h 1820902"/>
                <a:gd name="connsiteX141" fmla="*/ 1084126 w 2088554"/>
                <a:gd name="connsiteY141" fmla="*/ 950704 h 1820902"/>
                <a:gd name="connsiteX142" fmla="*/ 1083686 w 2088554"/>
                <a:gd name="connsiteY142" fmla="*/ 951120 h 1820902"/>
                <a:gd name="connsiteX143" fmla="*/ 1098034 w 2088554"/>
                <a:gd name="connsiteY143" fmla="*/ 995610 h 1820902"/>
                <a:gd name="connsiteX144" fmla="*/ 1058892 w 2088554"/>
                <a:gd name="connsiteY144" fmla="*/ 1018173 h 1820902"/>
                <a:gd name="connsiteX145" fmla="*/ 1058794 w 2088554"/>
                <a:gd name="connsiteY145" fmla="*/ 1018297 h 1820902"/>
                <a:gd name="connsiteX146" fmla="*/ 1044938 w 2088554"/>
                <a:gd name="connsiteY146" fmla="*/ 1036111 h 1820902"/>
                <a:gd name="connsiteX147" fmla="*/ 1020903 w 2088554"/>
                <a:gd name="connsiteY147" fmla="*/ 1047128 h 1820902"/>
                <a:gd name="connsiteX148" fmla="*/ 979708 w 2088554"/>
                <a:gd name="connsiteY148" fmla="*/ 1045832 h 1820902"/>
                <a:gd name="connsiteX149" fmla="*/ 969156 w 2088554"/>
                <a:gd name="connsiteY149" fmla="*/ 1049337 h 1820902"/>
                <a:gd name="connsiteX150" fmla="*/ 962032 w 2088554"/>
                <a:gd name="connsiteY150" fmla="*/ 1062945 h 1820902"/>
                <a:gd name="connsiteX151" fmla="*/ 942041 w 2088554"/>
                <a:gd name="connsiteY151" fmla="*/ 1070298 h 1820902"/>
                <a:gd name="connsiteX152" fmla="*/ 945274 w 2088554"/>
                <a:gd name="connsiteY152" fmla="*/ 1083229 h 1820902"/>
                <a:gd name="connsiteX153" fmla="*/ 1004954 w 2088554"/>
                <a:gd name="connsiteY153" fmla="*/ 1085543 h 1820902"/>
                <a:gd name="connsiteX154" fmla="*/ 1008997 w 2088554"/>
                <a:gd name="connsiteY154" fmla="*/ 1100593 h 1820902"/>
                <a:gd name="connsiteX155" fmla="*/ 1090831 w 2088554"/>
                <a:gd name="connsiteY155" fmla="*/ 1100592 h 1820902"/>
                <a:gd name="connsiteX156" fmla="*/ 1090836 w 2088554"/>
                <a:gd name="connsiteY156" fmla="*/ 1100593 h 1820902"/>
                <a:gd name="connsiteX157" fmla="*/ 1140572 w 2088554"/>
                <a:gd name="connsiteY157" fmla="*/ 1100594 h 1820902"/>
                <a:gd name="connsiteX158" fmla="*/ 1180533 w 2088554"/>
                <a:gd name="connsiteY158" fmla="*/ 1108661 h 1820902"/>
                <a:gd name="connsiteX159" fmla="*/ 1182433 w 2088554"/>
                <a:gd name="connsiteY159" fmla="*/ 1109943 h 1820902"/>
                <a:gd name="connsiteX160" fmla="*/ 1182245 w 2088554"/>
                <a:gd name="connsiteY160" fmla="*/ 1108862 h 1820902"/>
                <a:gd name="connsiteX161" fmla="*/ 1543685 w 2088554"/>
                <a:gd name="connsiteY161" fmla="*/ 1305313 h 1820902"/>
                <a:gd name="connsiteX162" fmla="*/ 1751087 w 2088554"/>
                <a:gd name="connsiteY162" fmla="*/ 946081 h 1820902"/>
                <a:gd name="connsiteX163" fmla="*/ 1765654 w 2088554"/>
                <a:gd name="connsiteY163" fmla="*/ 954491 h 1820902"/>
                <a:gd name="connsiteX164" fmla="*/ 1759604 w 2088554"/>
                <a:gd name="connsiteY164" fmla="*/ 937129 h 1820902"/>
                <a:gd name="connsiteX165" fmla="*/ 1759023 w 2088554"/>
                <a:gd name="connsiteY165" fmla="*/ 932872 h 1820902"/>
                <a:gd name="connsiteX166" fmla="*/ 1822885 w 2088554"/>
                <a:gd name="connsiteY166" fmla="*/ 800452 h 1820902"/>
                <a:gd name="connsiteX167" fmla="*/ 1862045 w 2088554"/>
                <a:gd name="connsiteY167" fmla="*/ 786810 h 1820902"/>
                <a:gd name="connsiteX168" fmla="*/ 1862094 w 2088554"/>
                <a:gd name="connsiteY168" fmla="*/ 775596 h 1820902"/>
                <a:gd name="connsiteX169" fmla="*/ 1863620 w 2088554"/>
                <a:gd name="connsiteY169" fmla="*/ 774082 h 1820902"/>
                <a:gd name="connsiteX170" fmla="*/ 1863691 w 2088554"/>
                <a:gd name="connsiteY170" fmla="*/ 757819 h 1820902"/>
                <a:gd name="connsiteX171" fmla="*/ 1884757 w 2088554"/>
                <a:gd name="connsiteY171" fmla="*/ 736934 h 1820902"/>
                <a:gd name="connsiteX172" fmla="*/ 1935305 w 2088554"/>
                <a:gd name="connsiteY172" fmla="*/ 758130 h 1820902"/>
                <a:gd name="connsiteX173" fmla="*/ 1942612 w 2088554"/>
                <a:gd name="connsiteY173" fmla="*/ 775985 h 1820902"/>
                <a:gd name="connsiteX174" fmla="*/ 1951598 w 2088554"/>
                <a:gd name="connsiteY174" fmla="*/ 0 h 1820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2088554" h="1820902">
                  <a:moveTo>
                    <a:pt x="443132" y="1399191"/>
                  </a:moveTo>
                  <a:lnTo>
                    <a:pt x="330195" y="1454547"/>
                  </a:lnTo>
                  <a:lnTo>
                    <a:pt x="443132" y="1503461"/>
                  </a:lnTo>
                  <a:close/>
                  <a:moveTo>
                    <a:pt x="1974456" y="0"/>
                  </a:moveTo>
                  <a:lnTo>
                    <a:pt x="1983420" y="774005"/>
                  </a:lnTo>
                  <a:lnTo>
                    <a:pt x="2041692" y="766031"/>
                  </a:lnTo>
                  <a:cubicBezTo>
                    <a:pt x="2061402" y="763333"/>
                    <a:pt x="2079568" y="777126"/>
                    <a:pt x="2082265" y="796836"/>
                  </a:cubicBezTo>
                  <a:cubicBezTo>
                    <a:pt x="2084962" y="816546"/>
                    <a:pt x="2071170" y="834712"/>
                    <a:pt x="2051459" y="837409"/>
                  </a:cubicBezTo>
                  <a:lnTo>
                    <a:pt x="2039342" y="839067"/>
                  </a:lnTo>
                  <a:lnTo>
                    <a:pt x="2062733" y="845208"/>
                  </a:lnTo>
                  <a:cubicBezTo>
                    <a:pt x="2070076" y="850783"/>
                    <a:pt x="2075292" y="859158"/>
                    <a:pt x="2076640" y="869013"/>
                  </a:cubicBezTo>
                  <a:cubicBezTo>
                    <a:pt x="2079337" y="888724"/>
                    <a:pt x="2065544" y="906889"/>
                    <a:pt x="2045834" y="909586"/>
                  </a:cubicBezTo>
                  <a:lnTo>
                    <a:pt x="2037489" y="910728"/>
                  </a:lnTo>
                  <a:lnTo>
                    <a:pt x="2037488" y="910728"/>
                  </a:lnTo>
                  <a:lnTo>
                    <a:pt x="2045834" y="909586"/>
                  </a:lnTo>
                  <a:cubicBezTo>
                    <a:pt x="2065544" y="906889"/>
                    <a:pt x="2083710" y="920682"/>
                    <a:pt x="2086407" y="940392"/>
                  </a:cubicBezTo>
                  <a:cubicBezTo>
                    <a:pt x="2089104" y="960102"/>
                    <a:pt x="2075311" y="978269"/>
                    <a:pt x="2055601" y="980965"/>
                  </a:cubicBezTo>
                  <a:lnTo>
                    <a:pt x="2055383" y="980996"/>
                  </a:lnTo>
                  <a:lnTo>
                    <a:pt x="2077005" y="986671"/>
                  </a:lnTo>
                  <a:cubicBezTo>
                    <a:pt x="2082958" y="991191"/>
                    <a:pt x="2087187" y="997983"/>
                    <a:pt x="2088281" y="1005974"/>
                  </a:cubicBezTo>
                  <a:cubicBezTo>
                    <a:pt x="2090468" y="1021957"/>
                    <a:pt x="2079283" y="1036686"/>
                    <a:pt x="2063301" y="1038873"/>
                  </a:cubicBezTo>
                  <a:lnTo>
                    <a:pt x="1981231" y="1050104"/>
                  </a:lnTo>
                  <a:lnTo>
                    <a:pt x="1981230" y="1050104"/>
                  </a:lnTo>
                  <a:lnTo>
                    <a:pt x="1972883" y="1051246"/>
                  </a:lnTo>
                  <a:cubicBezTo>
                    <a:pt x="1964891" y="1052339"/>
                    <a:pt x="1957213" y="1050090"/>
                    <a:pt x="1951260" y="1045570"/>
                  </a:cubicBezTo>
                  <a:lnTo>
                    <a:pt x="1946750" y="1037851"/>
                  </a:lnTo>
                  <a:lnTo>
                    <a:pt x="1923852" y="1045827"/>
                  </a:lnTo>
                  <a:lnTo>
                    <a:pt x="1932244" y="1050672"/>
                  </a:lnTo>
                  <a:lnTo>
                    <a:pt x="1671772" y="1501823"/>
                  </a:lnTo>
                  <a:cubicBezTo>
                    <a:pt x="1650110" y="1539342"/>
                    <a:pt x="1608713" y="1558364"/>
                    <a:pt x="1568265" y="1553344"/>
                  </a:cubicBezTo>
                  <a:lnTo>
                    <a:pt x="1567909" y="1553224"/>
                  </a:lnTo>
                  <a:lnTo>
                    <a:pt x="1563773" y="1553513"/>
                  </a:lnTo>
                  <a:cubicBezTo>
                    <a:pt x="1550025" y="1551807"/>
                    <a:pt x="1536386" y="1547377"/>
                    <a:pt x="1523634" y="1540016"/>
                  </a:cubicBezTo>
                  <a:lnTo>
                    <a:pt x="1243233" y="1421817"/>
                  </a:lnTo>
                  <a:lnTo>
                    <a:pt x="1243232" y="1716543"/>
                  </a:lnTo>
                  <a:lnTo>
                    <a:pt x="536267" y="1716543"/>
                  </a:lnTo>
                  <a:lnTo>
                    <a:pt x="536267" y="1749131"/>
                  </a:lnTo>
                  <a:lnTo>
                    <a:pt x="560621" y="1753505"/>
                  </a:lnTo>
                  <a:cubicBezTo>
                    <a:pt x="579082" y="1756820"/>
                    <a:pt x="591361" y="1774474"/>
                    <a:pt x="588046" y="1792937"/>
                  </a:cubicBezTo>
                  <a:lnTo>
                    <a:pt x="588045" y="1792936"/>
                  </a:lnTo>
                  <a:cubicBezTo>
                    <a:pt x="584729" y="1811399"/>
                    <a:pt x="567075" y="1823678"/>
                    <a:pt x="548612" y="1820362"/>
                  </a:cubicBezTo>
                  <a:lnTo>
                    <a:pt x="505865" y="1812684"/>
                  </a:lnTo>
                  <a:cubicBezTo>
                    <a:pt x="501249" y="1811856"/>
                    <a:pt x="497020" y="1810131"/>
                    <a:pt x="493324" y="1807721"/>
                  </a:cubicBezTo>
                  <a:lnTo>
                    <a:pt x="492369" y="1806793"/>
                  </a:lnTo>
                  <a:lnTo>
                    <a:pt x="479304" y="1802802"/>
                  </a:lnTo>
                  <a:cubicBezTo>
                    <a:pt x="473473" y="1798863"/>
                    <a:pt x="468840" y="1793284"/>
                    <a:pt x="466067" y="1786728"/>
                  </a:cubicBezTo>
                  <a:lnTo>
                    <a:pt x="465729" y="1785049"/>
                  </a:lnTo>
                  <a:lnTo>
                    <a:pt x="462375" y="1787941"/>
                  </a:lnTo>
                  <a:cubicBezTo>
                    <a:pt x="454258" y="1792584"/>
                    <a:pt x="444372" y="1794130"/>
                    <a:pt x="434637" y="1791479"/>
                  </a:cubicBezTo>
                  <a:cubicBezTo>
                    <a:pt x="415167" y="1786177"/>
                    <a:pt x="403683" y="1766097"/>
                    <a:pt x="408984" y="1746628"/>
                  </a:cubicBezTo>
                  <a:lnTo>
                    <a:pt x="416234" y="1720003"/>
                  </a:lnTo>
                  <a:lnTo>
                    <a:pt x="408348" y="1730533"/>
                  </a:lnTo>
                  <a:lnTo>
                    <a:pt x="63392" y="1568190"/>
                  </a:lnTo>
                  <a:cubicBezTo>
                    <a:pt x="10099" y="1545109"/>
                    <a:pt x="-14394" y="1483193"/>
                    <a:pt x="8688" y="1429899"/>
                  </a:cubicBezTo>
                  <a:lnTo>
                    <a:pt x="18259" y="1416145"/>
                  </a:lnTo>
                  <a:lnTo>
                    <a:pt x="25633" y="1401032"/>
                  </a:lnTo>
                  <a:cubicBezTo>
                    <a:pt x="33729" y="1390317"/>
                    <a:pt x="44059" y="1381014"/>
                    <a:pt x="56420" y="1373878"/>
                  </a:cubicBezTo>
                  <a:lnTo>
                    <a:pt x="470344" y="1134899"/>
                  </a:lnTo>
                  <a:lnTo>
                    <a:pt x="473200" y="1130661"/>
                  </a:lnTo>
                  <a:cubicBezTo>
                    <a:pt x="491778" y="1112084"/>
                    <a:pt x="517443" y="1100593"/>
                    <a:pt x="545791" y="1100593"/>
                  </a:cubicBezTo>
                  <a:lnTo>
                    <a:pt x="595529" y="1100593"/>
                  </a:lnTo>
                  <a:lnTo>
                    <a:pt x="595534" y="1100593"/>
                  </a:lnTo>
                  <a:lnTo>
                    <a:pt x="677367" y="1100592"/>
                  </a:lnTo>
                  <a:lnTo>
                    <a:pt x="681410" y="1085543"/>
                  </a:lnTo>
                  <a:lnTo>
                    <a:pt x="741091" y="1083229"/>
                  </a:lnTo>
                  <a:lnTo>
                    <a:pt x="745351" y="1066188"/>
                  </a:lnTo>
                  <a:lnTo>
                    <a:pt x="739077" y="1059861"/>
                  </a:lnTo>
                  <a:cubicBezTo>
                    <a:pt x="731113" y="1060687"/>
                    <a:pt x="723392" y="1058912"/>
                    <a:pt x="717102" y="1055231"/>
                  </a:cubicBezTo>
                  <a:lnTo>
                    <a:pt x="709283" y="1045848"/>
                  </a:lnTo>
                  <a:lnTo>
                    <a:pt x="709236" y="1045832"/>
                  </a:lnTo>
                  <a:cubicBezTo>
                    <a:pt x="696185" y="1049886"/>
                    <a:pt x="681533" y="1050344"/>
                    <a:pt x="668043" y="1047128"/>
                  </a:cubicBezTo>
                  <a:cubicBezTo>
                    <a:pt x="658749" y="1044915"/>
                    <a:pt x="650538" y="1041090"/>
                    <a:pt x="644006" y="1036112"/>
                  </a:cubicBezTo>
                  <a:lnTo>
                    <a:pt x="630151" y="1018296"/>
                  </a:lnTo>
                  <a:lnTo>
                    <a:pt x="630054" y="1018173"/>
                  </a:lnTo>
                  <a:cubicBezTo>
                    <a:pt x="612621" y="1015897"/>
                    <a:pt x="597929" y="1007425"/>
                    <a:pt x="590912" y="995611"/>
                  </a:cubicBezTo>
                  <a:lnTo>
                    <a:pt x="588022" y="971992"/>
                  </a:lnTo>
                  <a:lnTo>
                    <a:pt x="556695" y="958330"/>
                  </a:lnTo>
                  <a:cubicBezTo>
                    <a:pt x="547080" y="950596"/>
                    <a:pt x="540571" y="940832"/>
                    <a:pt x="538448" y="930069"/>
                  </a:cubicBezTo>
                  <a:cubicBezTo>
                    <a:pt x="520286" y="929966"/>
                    <a:pt x="503063" y="924173"/>
                    <a:pt x="491206" y="914193"/>
                  </a:cubicBezTo>
                  <a:cubicBezTo>
                    <a:pt x="473189" y="899027"/>
                    <a:pt x="470875" y="877121"/>
                    <a:pt x="485485" y="860139"/>
                  </a:cubicBezTo>
                  <a:cubicBezTo>
                    <a:pt x="460387" y="854647"/>
                    <a:pt x="441202" y="839941"/>
                    <a:pt x="435088" y="821512"/>
                  </a:cubicBezTo>
                  <a:cubicBezTo>
                    <a:pt x="427886" y="799795"/>
                    <a:pt x="440160" y="777131"/>
                    <a:pt x="465851" y="764717"/>
                  </a:cubicBezTo>
                  <a:cubicBezTo>
                    <a:pt x="447561" y="742740"/>
                    <a:pt x="450700" y="715837"/>
                    <a:pt x="470738" y="696585"/>
                  </a:cubicBezTo>
                  <a:lnTo>
                    <a:pt x="485298" y="687317"/>
                  </a:lnTo>
                  <a:lnTo>
                    <a:pt x="485330" y="687145"/>
                  </a:lnTo>
                  <a:lnTo>
                    <a:pt x="467318" y="677159"/>
                  </a:lnTo>
                  <a:cubicBezTo>
                    <a:pt x="448295" y="661151"/>
                    <a:pt x="432503" y="636226"/>
                    <a:pt x="424451" y="606177"/>
                  </a:cubicBezTo>
                  <a:cubicBezTo>
                    <a:pt x="416400" y="576129"/>
                    <a:pt x="417613" y="546647"/>
                    <a:pt x="426084" y="523271"/>
                  </a:cubicBezTo>
                  <a:lnTo>
                    <a:pt x="441390" y="497796"/>
                  </a:lnTo>
                  <a:lnTo>
                    <a:pt x="439917" y="497352"/>
                  </a:lnTo>
                  <a:cubicBezTo>
                    <a:pt x="431915" y="492063"/>
                    <a:pt x="425446" y="484482"/>
                    <a:pt x="421534" y="475288"/>
                  </a:cubicBezTo>
                  <a:cubicBezTo>
                    <a:pt x="412377" y="453759"/>
                    <a:pt x="419443" y="428675"/>
                    <a:pt x="438553" y="414878"/>
                  </a:cubicBezTo>
                  <a:cubicBezTo>
                    <a:pt x="438479" y="414472"/>
                    <a:pt x="438421" y="414068"/>
                    <a:pt x="438347" y="413662"/>
                  </a:cubicBezTo>
                  <a:cubicBezTo>
                    <a:pt x="424186" y="395432"/>
                    <a:pt x="419014" y="371787"/>
                    <a:pt x="424230" y="349171"/>
                  </a:cubicBezTo>
                  <a:cubicBezTo>
                    <a:pt x="432478" y="313447"/>
                    <a:pt x="464600" y="287999"/>
                    <a:pt x="501392" y="288027"/>
                  </a:cubicBezTo>
                  <a:lnTo>
                    <a:pt x="501398" y="287995"/>
                  </a:lnTo>
                  <a:lnTo>
                    <a:pt x="507364" y="259590"/>
                  </a:lnTo>
                  <a:cubicBezTo>
                    <a:pt x="519643" y="234000"/>
                    <a:pt x="549009" y="218413"/>
                    <a:pt x="578973" y="226006"/>
                  </a:cubicBezTo>
                  <a:lnTo>
                    <a:pt x="579072" y="225480"/>
                  </a:lnTo>
                  <a:lnTo>
                    <a:pt x="583455" y="202305"/>
                  </a:lnTo>
                  <a:cubicBezTo>
                    <a:pt x="586805" y="194967"/>
                    <a:pt x="591916" y="188409"/>
                    <a:pt x="598488" y="183280"/>
                  </a:cubicBezTo>
                  <a:lnTo>
                    <a:pt x="601340" y="182072"/>
                  </a:lnTo>
                  <a:lnTo>
                    <a:pt x="601823" y="162777"/>
                  </a:lnTo>
                  <a:cubicBezTo>
                    <a:pt x="608736" y="139393"/>
                    <a:pt x="631802" y="124347"/>
                    <a:pt x="656365" y="127187"/>
                  </a:cubicBezTo>
                  <a:cubicBezTo>
                    <a:pt x="681371" y="83969"/>
                    <a:pt x="737331" y="69545"/>
                    <a:pt x="780416" y="95206"/>
                  </a:cubicBezTo>
                  <a:cubicBezTo>
                    <a:pt x="794106" y="74931"/>
                    <a:pt x="816276" y="62598"/>
                    <a:pt x="839974" y="60895"/>
                  </a:cubicBezTo>
                  <a:cubicBezTo>
                    <a:pt x="847874" y="60328"/>
                    <a:pt x="855943" y="60942"/>
                    <a:pt x="863926" y="62836"/>
                  </a:cubicBezTo>
                  <a:cubicBezTo>
                    <a:pt x="891024" y="69268"/>
                    <a:pt x="912647" y="89457"/>
                    <a:pt x="920722" y="115867"/>
                  </a:cubicBezTo>
                  <a:cubicBezTo>
                    <a:pt x="945694" y="100491"/>
                    <a:pt x="977902" y="102927"/>
                    <a:pt x="1000200" y="121885"/>
                  </a:cubicBezTo>
                  <a:lnTo>
                    <a:pt x="1009700" y="134297"/>
                  </a:lnTo>
                  <a:lnTo>
                    <a:pt x="1010437" y="133773"/>
                  </a:lnTo>
                  <a:cubicBezTo>
                    <a:pt x="1018917" y="130494"/>
                    <a:pt x="1028231" y="129276"/>
                    <a:pt x="1037599" y="130421"/>
                  </a:cubicBezTo>
                  <a:cubicBezTo>
                    <a:pt x="1062189" y="133425"/>
                    <a:pt x="1082129" y="152014"/>
                    <a:pt x="1086704" y="176206"/>
                  </a:cubicBezTo>
                  <a:lnTo>
                    <a:pt x="1087465" y="176109"/>
                  </a:lnTo>
                  <a:lnTo>
                    <a:pt x="1112954" y="172911"/>
                  </a:lnTo>
                  <a:cubicBezTo>
                    <a:pt x="1121717" y="174135"/>
                    <a:pt x="1130182" y="177635"/>
                    <a:pt x="1137415" y="183281"/>
                  </a:cubicBezTo>
                  <a:cubicBezTo>
                    <a:pt x="1143987" y="188409"/>
                    <a:pt x="1149096" y="194967"/>
                    <a:pt x="1152447" y="202305"/>
                  </a:cubicBezTo>
                  <a:lnTo>
                    <a:pt x="1156830" y="225480"/>
                  </a:lnTo>
                  <a:lnTo>
                    <a:pt x="1156929" y="226006"/>
                  </a:lnTo>
                  <a:cubicBezTo>
                    <a:pt x="1186893" y="218413"/>
                    <a:pt x="1216259" y="234000"/>
                    <a:pt x="1228538" y="259590"/>
                  </a:cubicBezTo>
                  <a:lnTo>
                    <a:pt x="1234504" y="287994"/>
                  </a:lnTo>
                  <a:lnTo>
                    <a:pt x="1234511" y="288027"/>
                  </a:lnTo>
                  <a:cubicBezTo>
                    <a:pt x="1271303" y="287999"/>
                    <a:pt x="1303423" y="313447"/>
                    <a:pt x="1311671" y="349171"/>
                  </a:cubicBezTo>
                  <a:cubicBezTo>
                    <a:pt x="1316888" y="371787"/>
                    <a:pt x="1311716" y="395431"/>
                    <a:pt x="1297555" y="413662"/>
                  </a:cubicBezTo>
                  <a:cubicBezTo>
                    <a:pt x="1297482" y="414068"/>
                    <a:pt x="1297423" y="414472"/>
                    <a:pt x="1297349" y="414878"/>
                  </a:cubicBezTo>
                  <a:cubicBezTo>
                    <a:pt x="1316459" y="428674"/>
                    <a:pt x="1323525" y="453759"/>
                    <a:pt x="1314369" y="475289"/>
                  </a:cubicBezTo>
                  <a:cubicBezTo>
                    <a:pt x="1306545" y="493675"/>
                    <a:pt x="1288491" y="505610"/>
                    <a:pt x="1268413" y="505669"/>
                  </a:cubicBezTo>
                  <a:cubicBezTo>
                    <a:pt x="1270494" y="514298"/>
                    <a:pt x="1270212" y="523119"/>
                    <a:pt x="1267809" y="531301"/>
                  </a:cubicBezTo>
                  <a:lnTo>
                    <a:pt x="1263110" y="538989"/>
                  </a:lnTo>
                  <a:lnTo>
                    <a:pt x="1267293" y="562223"/>
                  </a:lnTo>
                  <a:cubicBezTo>
                    <a:pt x="1267649" y="576271"/>
                    <a:pt x="1265939" y="591154"/>
                    <a:pt x="1261914" y="606178"/>
                  </a:cubicBezTo>
                  <a:cubicBezTo>
                    <a:pt x="1257888" y="621203"/>
                    <a:pt x="1251927" y="634946"/>
                    <a:pt x="1244594" y="646935"/>
                  </a:cubicBezTo>
                  <a:lnTo>
                    <a:pt x="1224106" y="671175"/>
                  </a:lnTo>
                  <a:lnTo>
                    <a:pt x="1236812" y="690218"/>
                  </a:lnTo>
                  <a:cubicBezTo>
                    <a:pt x="1242325" y="705521"/>
                    <a:pt x="1239655" y="722361"/>
                    <a:pt x="1227463" y="737013"/>
                  </a:cubicBezTo>
                  <a:cubicBezTo>
                    <a:pt x="1253154" y="749428"/>
                    <a:pt x="1265427" y="772092"/>
                    <a:pt x="1258225" y="793807"/>
                  </a:cubicBezTo>
                  <a:cubicBezTo>
                    <a:pt x="1252112" y="812237"/>
                    <a:pt x="1232927" y="826943"/>
                    <a:pt x="1207828" y="832436"/>
                  </a:cubicBezTo>
                  <a:cubicBezTo>
                    <a:pt x="1222439" y="849418"/>
                    <a:pt x="1220124" y="871323"/>
                    <a:pt x="1202107" y="886488"/>
                  </a:cubicBezTo>
                  <a:cubicBezTo>
                    <a:pt x="1190251" y="896470"/>
                    <a:pt x="1173027" y="902262"/>
                    <a:pt x="1154866" y="902365"/>
                  </a:cubicBezTo>
                  <a:cubicBezTo>
                    <a:pt x="1150619" y="923892"/>
                    <a:pt x="1128830" y="941419"/>
                    <a:pt x="1099733" y="946714"/>
                  </a:cubicBezTo>
                  <a:lnTo>
                    <a:pt x="1088166" y="946888"/>
                  </a:lnTo>
                  <a:lnTo>
                    <a:pt x="1084126" y="950704"/>
                  </a:lnTo>
                  <a:lnTo>
                    <a:pt x="1083686" y="951120"/>
                  </a:lnTo>
                  <a:cubicBezTo>
                    <a:pt x="1101423" y="962040"/>
                    <a:pt x="1107247" y="980107"/>
                    <a:pt x="1098034" y="995610"/>
                  </a:cubicBezTo>
                  <a:cubicBezTo>
                    <a:pt x="1091016" y="1007425"/>
                    <a:pt x="1076324" y="1015897"/>
                    <a:pt x="1058892" y="1018173"/>
                  </a:cubicBezTo>
                  <a:lnTo>
                    <a:pt x="1058794" y="1018297"/>
                  </a:lnTo>
                  <a:lnTo>
                    <a:pt x="1044938" y="1036111"/>
                  </a:lnTo>
                  <a:cubicBezTo>
                    <a:pt x="1038407" y="1041090"/>
                    <a:pt x="1030195" y="1044914"/>
                    <a:pt x="1020903" y="1047128"/>
                  </a:cubicBezTo>
                  <a:cubicBezTo>
                    <a:pt x="1007412" y="1050344"/>
                    <a:pt x="992760" y="1049886"/>
                    <a:pt x="979708" y="1045832"/>
                  </a:cubicBezTo>
                  <a:lnTo>
                    <a:pt x="969156" y="1049337"/>
                  </a:lnTo>
                  <a:lnTo>
                    <a:pt x="962032" y="1062945"/>
                  </a:lnTo>
                  <a:lnTo>
                    <a:pt x="942041" y="1070298"/>
                  </a:lnTo>
                  <a:lnTo>
                    <a:pt x="945274" y="1083229"/>
                  </a:lnTo>
                  <a:lnTo>
                    <a:pt x="1004954" y="1085543"/>
                  </a:lnTo>
                  <a:lnTo>
                    <a:pt x="1008997" y="1100593"/>
                  </a:lnTo>
                  <a:lnTo>
                    <a:pt x="1090831" y="1100592"/>
                  </a:lnTo>
                  <a:lnTo>
                    <a:pt x="1090836" y="1100593"/>
                  </a:lnTo>
                  <a:lnTo>
                    <a:pt x="1140572" y="1100594"/>
                  </a:lnTo>
                  <a:cubicBezTo>
                    <a:pt x="1154747" y="1100593"/>
                    <a:pt x="1168251" y="1103466"/>
                    <a:pt x="1180533" y="1108661"/>
                  </a:cubicBezTo>
                  <a:lnTo>
                    <a:pt x="1182433" y="1109943"/>
                  </a:lnTo>
                  <a:lnTo>
                    <a:pt x="1182245" y="1108862"/>
                  </a:lnTo>
                  <a:cubicBezTo>
                    <a:pt x="1198703" y="1117274"/>
                    <a:pt x="1430199" y="1239234"/>
                    <a:pt x="1543685" y="1305313"/>
                  </a:cubicBezTo>
                  <a:lnTo>
                    <a:pt x="1751087" y="946081"/>
                  </a:lnTo>
                  <a:lnTo>
                    <a:pt x="1765654" y="954491"/>
                  </a:lnTo>
                  <a:lnTo>
                    <a:pt x="1759604" y="937129"/>
                  </a:lnTo>
                  <a:lnTo>
                    <a:pt x="1759023" y="932872"/>
                  </a:lnTo>
                  <a:cubicBezTo>
                    <a:pt x="1751556" y="878294"/>
                    <a:pt x="1778330" y="826925"/>
                    <a:pt x="1822885" y="800452"/>
                  </a:cubicBezTo>
                  <a:lnTo>
                    <a:pt x="1862045" y="786810"/>
                  </a:lnTo>
                  <a:lnTo>
                    <a:pt x="1862094" y="775596"/>
                  </a:lnTo>
                  <a:lnTo>
                    <a:pt x="1863620" y="774082"/>
                  </a:lnTo>
                  <a:lnTo>
                    <a:pt x="1863691" y="757819"/>
                  </a:lnTo>
                  <a:cubicBezTo>
                    <a:pt x="1867526" y="748672"/>
                    <a:pt x="1874851" y="740987"/>
                    <a:pt x="1884757" y="736934"/>
                  </a:cubicBezTo>
                  <a:cubicBezTo>
                    <a:pt x="1904568" y="728828"/>
                    <a:pt x="1927199" y="738318"/>
                    <a:pt x="1935305" y="758130"/>
                  </a:cubicBezTo>
                  <a:lnTo>
                    <a:pt x="1942612" y="775985"/>
                  </a:lnTo>
                  <a:lnTo>
                    <a:pt x="1951598" y="0"/>
                  </a:lnTo>
                  <a:close/>
                </a:path>
              </a:pathLst>
            </a:custGeom>
            <a:solidFill>
              <a:schemeClr val="tx1"/>
            </a:solidFill>
            <a:ln w="63500" cap="flat" cmpd="sng" algn="ctr">
              <a:solidFill>
                <a:schemeClr val="tx1"/>
              </a:solidFill>
              <a:prstDash val="solid"/>
              <a:miter lim="800000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972" name="グループ化 971"/>
            <p:cNvGrpSpPr/>
            <p:nvPr/>
          </p:nvGrpSpPr>
          <p:grpSpPr>
            <a:xfrm>
              <a:off x="6019946" y="4604242"/>
              <a:ext cx="2061073" cy="1818741"/>
              <a:chOff x="6019946" y="4604242"/>
              <a:chExt cx="2061073" cy="1818741"/>
            </a:xfrm>
          </p:grpSpPr>
          <p:grpSp>
            <p:nvGrpSpPr>
              <p:cNvPr id="973" name="グループ化 972"/>
              <p:cNvGrpSpPr/>
              <p:nvPr/>
            </p:nvGrpSpPr>
            <p:grpSpPr>
              <a:xfrm>
                <a:off x="6399058" y="4664935"/>
                <a:ext cx="900784" cy="1655850"/>
                <a:chOff x="5412113" y="999272"/>
                <a:chExt cx="900784" cy="1655850"/>
              </a:xfrm>
            </p:grpSpPr>
            <p:sp>
              <p:nvSpPr>
                <p:cNvPr id="994" name="フリーフォーム 993"/>
                <p:cNvSpPr/>
                <p:nvPr/>
              </p:nvSpPr>
              <p:spPr>
                <a:xfrm>
                  <a:off x="5518649" y="1888083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5" name="台形 994"/>
                <p:cNvSpPr/>
                <p:nvPr/>
              </p:nvSpPr>
              <p:spPr>
                <a:xfrm rot="10800000">
                  <a:off x="5657577" y="2073331"/>
                  <a:ext cx="360318" cy="271728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6" name="フリーフォーム 995"/>
                <p:cNvSpPr/>
                <p:nvPr/>
              </p:nvSpPr>
              <p:spPr>
                <a:xfrm>
                  <a:off x="5437686" y="2039172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399415 w 800100"/>
                    <a:gd name="connsiteY2" fmla="*/ 272413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237853" y="0"/>
                      </a:lnTo>
                      <a:lnTo>
                        <a:pt x="399415" y="272413"/>
                      </a:lnTo>
                      <a:lnTo>
                        <a:pt x="553357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7" name="フリーフォーム 996"/>
                <p:cNvSpPr/>
                <p:nvPr/>
              </p:nvSpPr>
              <p:spPr>
                <a:xfrm flipH="1">
                  <a:off x="5648218" y="2021663"/>
                  <a:ext cx="379036" cy="294108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8" name="フリーフォーム 997"/>
                <p:cNvSpPr/>
                <p:nvPr/>
              </p:nvSpPr>
              <p:spPr bwMode="auto">
                <a:xfrm rot="5400000">
                  <a:off x="5595187" y="1377487"/>
                  <a:ext cx="492047" cy="827210"/>
                </a:xfrm>
                <a:custGeom>
                  <a:avLst/>
                  <a:gdLst>
                    <a:gd name="connsiteX0" fmla="*/ 249 w 492047"/>
                    <a:gd name="connsiteY0" fmla="*/ 195110 h 851639"/>
                    <a:gd name="connsiteX1" fmla="*/ 16987 w 492047"/>
                    <a:gd name="connsiteY1" fmla="*/ 146886 h 851639"/>
                    <a:gd name="connsiteX2" fmla="*/ 9061 w 492047"/>
                    <a:gd name="connsiteY2" fmla="*/ 99882 h 851639"/>
                    <a:gd name="connsiteX3" fmla="*/ 46155 w 492047"/>
                    <a:gd name="connsiteY3" fmla="*/ 65060 h 851639"/>
                    <a:gd name="connsiteX4" fmla="*/ 130523 w 492047"/>
                    <a:gd name="connsiteY4" fmla="*/ 33768 h 851639"/>
                    <a:gd name="connsiteX5" fmla="*/ 187318 w 492047"/>
                    <a:gd name="connsiteY5" fmla="*/ 2097 h 851639"/>
                    <a:gd name="connsiteX6" fmla="*/ 225946 w 492047"/>
                    <a:gd name="connsiteY6" fmla="*/ 53983 h 851639"/>
                    <a:gd name="connsiteX7" fmla="*/ 279999 w 492047"/>
                    <a:gd name="connsiteY7" fmla="*/ 59872 h 851639"/>
                    <a:gd name="connsiteX8" fmla="*/ 295875 w 492047"/>
                    <a:gd name="connsiteY8" fmla="*/ 108509 h 851639"/>
                    <a:gd name="connsiteX9" fmla="*/ 340224 w 492047"/>
                    <a:gd name="connsiteY9" fmla="*/ 165270 h 851639"/>
                    <a:gd name="connsiteX10" fmla="*/ 340398 w 492047"/>
                    <a:gd name="connsiteY10" fmla="*/ 177178 h 851639"/>
                    <a:gd name="connsiteX11" fmla="*/ 344214 w 492047"/>
                    <a:gd name="connsiteY11" fmla="*/ 181338 h 851639"/>
                    <a:gd name="connsiteX12" fmla="*/ 344630 w 492047"/>
                    <a:gd name="connsiteY12" fmla="*/ 181791 h 851639"/>
                    <a:gd name="connsiteX13" fmla="*/ 389121 w 492047"/>
                    <a:gd name="connsiteY13" fmla="*/ 167019 h 851639"/>
                    <a:gd name="connsiteX14" fmla="*/ 411683 w 492047"/>
                    <a:gd name="connsiteY14" fmla="*/ 207317 h 851639"/>
                    <a:gd name="connsiteX15" fmla="*/ 411807 w 492047"/>
                    <a:gd name="connsiteY15" fmla="*/ 207417 h 851639"/>
                    <a:gd name="connsiteX16" fmla="*/ 429622 w 492047"/>
                    <a:gd name="connsiteY16" fmla="*/ 221683 h 851639"/>
                    <a:gd name="connsiteX17" fmla="*/ 440638 w 492047"/>
                    <a:gd name="connsiteY17" fmla="*/ 246428 h 851639"/>
                    <a:gd name="connsiteX18" fmla="*/ 439342 w 492047"/>
                    <a:gd name="connsiteY18" fmla="*/ 288838 h 851639"/>
                    <a:gd name="connsiteX19" fmla="*/ 442848 w 492047"/>
                    <a:gd name="connsiteY19" fmla="*/ 299703 h 851639"/>
                    <a:gd name="connsiteX20" fmla="*/ 456455 w 492047"/>
                    <a:gd name="connsiteY20" fmla="*/ 307038 h 851639"/>
                    <a:gd name="connsiteX21" fmla="*/ 459956 w 492047"/>
                    <a:gd name="connsiteY21" fmla="*/ 360096 h 851639"/>
                    <a:gd name="connsiteX22" fmla="*/ 490800 w 492047"/>
                    <a:gd name="connsiteY22" fmla="*/ 398012 h 851639"/>
                    <a:gd name="connsiteX23" fmla="*/ 471973 w 492047"/>
                    <a:gd name="connsiteY23" fmla="*/ 453762 h 851639"/>
                    <a:gd name="connsiteX24" fmla="*/ 453371 w 492047"/>
                    <a:gd name="connsiteY24" fmla="*/ 536576 h 851639"/>
                    <a:gd name="connsiteX25" fmla="*/ 448741 w 492047"/>
                    <a:gd name="connsiteY25" fmla="*/ 559200 h 851639"/>
                    <a:gd name="connsiteX26" fmla="*/ 439358 w 492047"/>
                    <a:gd name="connsiteY26" fmla="*/ 567250 h 851639"/>
                    <a:gd name="connsiteX27" fmla="*/ 439342 w 492047"/>
                    <a:gd name="connsiteY27" fmla="*/ 567299 h 851639"/>
                    <a:gd name="connsiteX28" fmla="*/ 440638 w 492047"/>
                    <a:gd name="connsiteY28" fmla="*/ 609708 h 851639"/>
                    <a:gd name="connsiteX29" fmla="*/ 429622 w 492047"/>
                    <a:gd name="connsiteY29" fmla="*/ 634454 h 851639"/>
                    <a:gd name="connsiteX30" fmla="*/ 411807 w 492047"/>
                    <a:gd name="connsiteY30" fmla="*/ 648719 h 851639"/>
                    <a:gd name="connsiteX31" fmla="*/ 411683 w 492047"/>
                    <a:gd name="connsiteY31" fmla="*/ 648819 h 851639"/>
                    <a:gd name="connsiteX32" fmla="*/ 389121 w 492047"/>
                    <a:gd name="connsiteY32" fmla="*/ 689117 h 851639"/>
                    <a:gd name="connsiteX33" fmla="*/ 365503 w 492047"/>
                    <a:gd name="connsiteY33" fmla="*/ 692092 h 851639"/>
                    <a:gd name="connsiteX34" fmla="*/ 351840 w 492047"/>
                    <a:gd name="connsiteY34" fmla="*/ 724344 h 851639"/>
                    <a:gd name="connsiteX35" fmla="*/ 323579 w 492047"/>
                    <a:gd name="connsiteY35" fmla="*/ 743130 h 851639"/>
                    <a:gd name="connsiteX36" fmla="*/ 307703 w 492047"/>
                    <a:gd name="connsiteY36" fmla="*/ 791767 h 851639"/>
                    <a:gd name="connsiteX37" fmla="*/ 253649 w 492047"/>
                    <a:gd name="connsiteY37" fmla="*/ 797656 h 851639"/>
                    <a:gd name="connsiteX38" fmla="*/ 215022 w 492047"/>
                    <a:gd name="connsiteY38" fmla="*/ 849542 h 851639"/>
                    <a:gd name="connsiteX39" fmla="*/ 158227 w 492047"/>
                    <a:gd name="connsiteY39" fmla="*/ 817871 h 851639"/>
                    <a:gd name="connsiteX40" fmla="*/ 73859 w 492047"/>
                    <a:gd name="connsiteY40" fmla="*/ 786579 h 851639"/>
                    <a:gd name="connsiteX41" fmla="*/ 36765 w 492047"/>
                    <a:gd name="connsiteY41" fmla="*/ 751757 h 851639"/>
                    <a:gd name="connsiteX42" fmla="*/ 44691 w 492047"/>
                    <a:gd name="connsiteY42" fmla="*/ 704753 h 851639"/>
                    <a:gd name="connsiteX43" fmla="*/ 27953 w 492047"/>
                    <a:gd name="connsiteY43" fmla="*/ 656529 h 851639"/>
                    <a:gd name="connsiteX44" fmla="*/ 58520 w 492047"/>
                    <a:gd name="connsiteY44" fmla="*/ 613666 h 851639"/>
                    <a:gd name="connsiteX45" fmla="*/ 58813 w 492047"/>
                    <a:gd name="connsiteY45" fmla="*/ 612536 h 851639"/>
                    <a:gd name="connsiteX46" fmla="*/ 72429 w 492047"/>
                    <a:gd name="connsiteY46" fmla="*/ 550983 h 851639"/>
                    <a:gd name="connsiteX47" fmla="*/ 103803 w 492047"/>
                    <a:gd name="connsiteY47" fmla="*/ 527356 h 851639"/>
                    <a:gd name="connsiteX48" fmla="*/ 109248 w 492047"/>
                    <a:gd name="connsiteY48" fmla="*/ 528850 h 851639"/>
                    <a:gd name="connsiteX49" fmla="*/ 112160 w 492047"/>
                    <a:gd name="connsiteY49" fmla="*/ 504608 h 851639"/>
                    <a:gd name="connsiteX50" fmla="*/ 125572 w 492047"/>
                    <a:gd name="connsiteY50" fmla="*/ 484071 h 851639"/>
                    <a:gd name="connsiteX51" fmla="*/ 117646 w 492047"/>
                    <a:gd name="connsiteY51" fmla="*/ 437067 h 851639"/>
                    <a:gd name="connsiteX52" fmla="*/ 122322 w 492047"/>
                    <a:gd name="connsiteY52" fmla="*/ 428068 h 851639"/>
                    <a:gd name="connsiteX53" fmla="*/ 117646 w 492047"/>
                    <a:gd name="connsiteY53" fmla="*/ 419069 h 851639"/>
                    <a:gd name="connsiteX54" fmla="*/ 125572 w 492047"/>
                    <a:gd name="connsiteY54" fmla="*/ 372065 h 851639"/>
                    <a:gd name="connsiteX55" fmla="*/ 108834 w 492047"/>
                    <a:gd name="connsiteY55" fmla="*/ 323841 h 851639"/>
                    <a:gd name="connsiteX56" fmla="*/ 111618 w 492047"/>
                    <a:gd name="connsiteY56" fmla="*/ 315769 h 851639"/>
                    <a:gd name="connsiteX57" fmla="*/ 110979 w 492047"/>
                    <a:gd name="connsiteY57" fmla="*/ 314742 h 851639"/>
                    <a:gd name="connsiteX58" fmla="*/ 110964 w 492047"/>
                    <a:gd name="connsiteY58" fmla="*/ 314719 h 851639"/>
                    <a:gd name="connsiteX59" fmla="*/ 44725 w 492047"/>
                    <a:gd name="connsiteY59" fmla="*/ 300656 h 851639"/>
                    <a:gd name="connsiteX60" fmla="*/ 31109 w 492047"/>
                    <a:gd name="connsiteY60" fmla="*/ 239104 h 851639"/>
                    <a:gd name="connsiteX61" fmla="*/ 30816 w 492047"/>
                    <a:gd name="connsiteY61" fmla="*/ 237974 h 851639"/>
                    <a:gd name="connsiteX62" fmla="*/ 249 w 492047"/>
                    <a:gd name="connsiteY62" fmla="*/ 195110 h 85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492047" h="851639">
                      <a:moveTo>
                        <a:pt x="249" y="195110"/>
                      </a:moveTo>
                      <a:cubicBezTo>
                        <a:pt x="-1394" y="175704"/>
                        <a:pt x="5181" y="156758"/>
                        <a:pt x="16987" y="146886"/>
                      </a:cubicBezTo>
                      <a:cubicBezTo>
                        <a:pt x="8666" y="134300"/>
                        <a:pt x="5655" y="116435"/>
                        <a:pt x="9061" y="99882"/>
                      </a:cubicBezTo>
                      <a:cubicBezTo>
                        <a:pt x="13763" y="77003"/>
                        <a:pt x="29449" y="62281"/>
                        <a:pt x="46155" y="65060"/>
                      </a:cubicBezTo>
                      <a:cubicBezTo>
                        <a:pt x="63161" y="22774"/>
                        <a:pt x="101220" y="8662"/>
                        <a:pt x="130523" y="33768"/>
                      </a:cubicBezTo>
                      <a:cubicBezTo>
                        <a:pt x="142938" y="7318"/>
                        <a:pt x="165602" y="-5318"/>
                        <a:pt x="187318" y="2097"/>
                      </a:cubicBezTo>
                      <a:cubicBezTo>
                        <a:pt x="205747" y="8390"/>
                        <a:pt x="220453" y="28143"/>
                        <a:pt x="225946" y="53983"/>
                      </a:cubicBezTo>
                      <a:cubicBezTo>
                        <a:pt x="242928" y="38940"/>
                        <a:pt x="264834" y="41323"/>
                        <a:pt x="279999" y="59872"/>
                      </a:cubicBezTo>
                      <a:cubicBezTo>
                        <a:pt x="289980" y="72079"/>
                        <a:pt x="295772" y="89811"/>
                        <a:pt x="295875" y="108509"/>
                      </a:cubicBezTo>
                      <a:cubicBezTo>
                        <a:pt x="317402" y="112880"/>
                        <a:pt x="334929" y="135314"/>
                        <a:pt x="340224" y="165270"/>
                      </a:cubicBezTo>
                      <a:lnTo>
                        <a:pt x="340398" y="177178"/>
                      </a:lnTo>
                      <a:lnTo>
                        <a:pt x="344214" y="181338"/>
                      </a:lnTo>
                      <a:lnTo>
                        <a:pt x="344630" y="181791"/>
                      </a:lnTo>
                      <a:cubicBezTo>
                        <a:pt x="355551" y="163530"/>
                        <a:pt x="373617" y="157534"/>
                        <a:pt x="389121" y="167019"/>
                      </a:cubicBezTo>
                      <a:cubicBezTo>
                        <a:pt x="400936" y="174244"/>
                        <a:pt x="409407" y="189370"/>
                        <a:pt x="411683" y="207317"/>
                      </a:cubicBezTo>
                      <a:lnTo>
                        <a:pt x="411807" y="207417"/>
                      </a:lnTo>
                      <a:lnTo>
                        <a:pt x="429622" y="221683"/>
                      </a:lnTo>
                      <a:cubicBezTo>
                        <a:pt x="434600" y="228407"/>
                        <a:pt x="438425" y="236861"/>
                        <a:pt x="440638" y="246428"/>
                      </a:cubicBezTo>
                      <a:cubicBezTo>
                        <a:pt x="443854" y="260317"/>
                        <a:pt x="443396" y="275402"/>
                        <a:pt x="439342" y="288838"/>
                      </a:cubicBezTo>
                      <a:lnTo>
                        <a:pt x="442848" y="299703"/>
                      </a:lnTo>
                      <a:lnTo>
                        <a:pt x="456455" y="307038"/>
                      </a:lnTo>
                      <a:cubicBezTo>
                        <a:pt x="467482" y="321923"/>
                        <a:pt x="468899" y="343426"/>
                        <a:pt x="459956" y="360096"/>
                      </a:cubicBezTo>
                      <a:cubicBezTo>
                        <a:pt x="475317" y="365487"/>
                        <a:pt x="487059" y="379923"/>
                        <a:pt x="490800" y="398012"/>
                      </a:cubicBezTo>
                      <a:cubicBezTo>
                        <a:pt x="495208" y="419328"/>
                        <a:pt x="487697" y="441575"/>
                        <a:pt x="471973" y="453762"/>
                      </a:cubicBezTo>
                      <a:cubicBezTo>
                        <a:pt x="486897" y="482525"/>
                        <a:pt x="478509" y="519882"/>
                        <a:pt x="453371" y="536576"/>
                      </a:cubicBezTo>
                      <a:cubicBezTo>
                        <a:pt x="454197" y="544775"/>
                        <a:pt x="452422" y="552724"/>
                        <a:pt x="448741" y="559200"/>
                      </a:cubicBezTo>
                      <a:lnTo>
                        <a:pt x="439358" y="567250"/>
                      </a:lnTo>
                      <a:lnTo>
                        <a:pt x="439342" y="567299"/>
                      </a:lnTo>
                      <a:cubicBezTo>
                        <a:pt x="443396" y="580734"/>
                        <a:pt x="443854" y="595819"/>
                        <a:pt x="440638" y="609708"/>
                      </a:cubicBezTo>
                      <a:cubicBezTo>
                        <a:pt x="438425" y="619276"/>
                        <a:pt x="434600" y="627730"/>
                        <a:pt x="429622" y="634454"/>
                      </a:cubicBezTo>
                      <a:lnTo>
                        <a:pt x="411807" y="648719"/>
                      </a:lnTo>
                      <a:lnTo>
                        <a:pt x="411683" y="648819"/>
                      </a:lnTo>
                      <a:cubicBezTo>
                        <a:pt x="409407" y="666766"/>
                        <a:pt x="400935" y="681892"/>
                        <a:pt x="389121" y="689117"/>
                      </a:cubicBezTo>
                      <a:lnTo>
                        <a:pt x="365503" y="692092"/>
                      </a:lnTo>
                      <a:lnTo>
                        <a:pt x="351840" y="724344"/>
                      </a:lnTo>
                      <a:cubicBezTo>
                        <a:pt x="344106" y="734243"/>
                        <a:pt x="334342" y="740944"/>
                        <a:pt x="323579" y="743130"/>
                      </a:cubicBezTo>
                      <a:cubicBezTo>
                        <a:pt x="323476" y="761828"/>
                        <a:pt x="317684" y="779560"/>
                        <a:pt x="307703" y="791767"/>
                      </a:cubicBezTo>
                      <a:cubicBezTo>
                        <a:pt x="292538" y="810316"/>
                        <a:pt x="270632" y="812699"/>
                        <a:pt x="253649" y="797656"/>
                      </a:cubicBezTo>
                      <a:cubicBezTo>
                        <a:pt x="248157" y="823496"/>
                        <a:pt x="233451" y="843249"/>
                        <a:pt x="215022" y="849542"/>
                      </a:cubicBezTo>
                      <a:cubicBezTo>
                        <a:pt x="193306" y="856957"/>
                        <a:pt x="170641" y="844321"/>
                        <a:pt x="158227" y="817871"/>
                      </a:cubicBezTo>
                      <a:cubicBezTo>
                        <a:pt x="128924" y="842977"/>
                        <a:pt x="90865" y="828865"/>
                        <a:pt x="73859" y="786579"/>
                      </a:cubicBezTo>
                      <a:cubicBezTo>
                        <a:pt x="57153" y="789358"/>
                        <a:pt x="41467" y="774636"/>
                        <a:pt x="36765" y="751757"/>
                      </a:cubicBezTo>
                      <a:cubicBezTo>
                        <a:pt x="33359" y="735204"/>
                        <a:pt x="36370" y="717339"/>
                        <a:pt x="44691" y="704753"/>
                      </a:cubicBezTo>
                      <a:cubicBezTo>
                        <a:pt x="32885" y="694881"/>
                        <a:pt x="26310" y="675936"/>
                        <a:pt x="27953" y="656529"/>
                      </a:cubicBezTo>
                      <a:cubicBezTo>
                        <a:pt x="29882" y="633807"/>
                        <a:pt x="42573" y="616008"/>
                        <a:pt x="58520" y="613666"/>
                      </a:cubicBezTo>
                      <a:cubicBezTo>
                        <a:pt x="58615" y="613286"/>
                        <a:pt x="58718" y="612915"/>
                        <a:pt x="58813" y="612536"/>
                      </a:cubicBezTo>
                      <a:cubicBezTo>
                        <a:pt x="56671" y="590160"/>
                        <a:pt x="61666" y="567594"/>
                        <a:pt x="72429" y="550983"/>
                      </a:cubicBezTo>
                      <a:cubicBezTo>
                        <a:pt x="80932" y="537865"/>
                        <a:pt x="92076" y="529844"/>
                        <a:pt x="103803" y="527356"/>
                      </a:cubicBezTo>
                      <a:lnTo>
                        <a:pt x="109248" y="528850"/>
                      </a:lnTo>
                      <a:lnTo>
                        <a:pt x="112160" y="504608"/>
                      </a:lnTo>
                      <a:cubicBezTo>
                        <a:pt x="115074" y="496212"/>
                        <a:pt x="119669" y="489007"/>
                        <a:pt x="125572" y="484071"/>
                      </a:cubicBezTo>
                      <a:cubicBezTo>
                        <a:pt x="117251" y="471485"/>
                        <a:pt x="114240" y="453621"/>
                        <a:pt x="117646" y="437067"/>
                      </a:cubicBezTo>
                      <a:lnTo>
                        <a:pt x="122322" y="428068"/>
                      </a:lnTo>
                      <a:lnTo>
                        <a:pt x="117646" y="419069"/>
                      </a:lnTo>
                      <a:cubicBezTo>
                        <a:pt x="114240" y="402516"/>
                        <a:pt x="117251" y="384651"/>
                        <a:pt x="125572" y="372065"/>
                      </a:cubicBezTo>
                      <a:cubicBezTo>
                        <a:pt x="113766" y="362193"/>
                        <a:pt x="107191" y="343248"/>
                        <a:pt x="108834" y="323841"/>
                      </a:cubicBezTo>
                      <a:lnTo>
                        <a:pt x="111618" y="315769"/>
                      </a:lnTo>
                      <a:lnTo>
                        <a:pt x="110979" y="314742"/>
                      </a:lnTo>
                      <a:lnTo>
                        <a:pt x="110964" y="314719"/>
                      </a:lnTo>
                      <a:cubicBezTo>
                        <a:pt x="89303" y="332740"/>
                        <a:pt x="61731" y="326892"/>
                        <a:pt x="44725" y="300656"/>
                      </a:cubicBezTo>
                      <a:cubicBezTo>
                        <a:pt x="33962" y="284045"/>
                        <a:pt x="28967" y="261480"/>
                        <a:pt x="31109" y="239104"/>
                      </a:cubicBezTo>
                      <a:cubicBezTo>
                        <a:pt x="31014" y="238724"/>
                        <a:pt x="30911" y="238353"/>
                        <a:pt x="30816" y="237974"/>
                      </a:cubicBezTo>
                      <a:cubicBezTo>
                        <a:pt x="14869" y="235631"/>
                        <a:pt x="2178" y="217833"/>
                        <a:pt x="249" y="19511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999" name="グループ化 998"/>
                <p:cNvGrpSpPr/>
                <p:nvPr/>
              </p:nvGrpSpPr>
              <p:grpSpPr>
                <a:xfrm rot="20700000">
                  <a:off x="5416325" y="1411747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017" name="円/楕円 760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18" name="円/楕円 761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00" name="グループ化 999"/>
                <p:cNvGrpSpPr/>
                <p:nvPr/>
              </p:nvGrpSpPr>
              <p:grpSpPr>
                <a:xfrm rot="900000" flipH="1">
                  <a:off x="6101854" y="1411748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015" name="円/楕円 75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16" name="円/楕円 75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01" name="五角形 16"/>
                <p:cNvSpPr/>
                <p:nvPr/>
              </p:nvSpPr>
              <p:spPr>
                <a:xfrm rot="10800000">
                  <a:off x="5472209" y="1272225"/>
                  <a:ext cx="731053" cy="692340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32322" h="882950">
                      <a:moveTo>
                        <a:pt x="2612" y="337257"/>
                      </a:moveTo>
                      <a:cubicBezTo>
                        <a:pt x="26142" y="244259"/>
                        <a:pt x="311645" y="0"/>
                        <a:pt x="466161" y="0"/>
                      </a:cubicBezTo>
                      <a:cubicBezTo>
                        <a:pt x="665127" y="1881"/>
                        <a:pt x="906180" y="225209"/>
                        <a:pt x="929710" y="337257"/>
                      </a:cubicBezTo>
                      <a:cubicBezTo>
                        <a:pt x="953240" y="449305"/>
                        <a:pt x="811670" y="701052"/>
                        <a:pt x="752650" y="882950"/>
                      </a:cubicBezTo>
                      <a:lnTo>
                        <a:pt x="179672" y="882950"/>
                      </a:lnTo>
                      <a:cubicBezTo>
                        <a:pt x="120652" y="701052"/>
                        <a:pt x="-20918" y="430255"/>
                        <a:pt x="2612" y="337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2" name="円/楕円 731"/>
                <p:cNvSpPr/>
                <p:nvPr/>
              </p:nvSpPr>
              <p:spPr>
                <a:xfrm>
                  <a:off x="5618170" y="1443416"/>
                  <a:ext cx="149366" cy="17480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3" name="円/楕円 732"/>
                <p:cNvSpPr/>
                <p:nvPr/>
              </p:nvSpPr>
              <p:spPr>
                <a:xfrm>
                  <a:off x="5652150" y="1497689"/>
                  <a:ext cx="81405" cy="8140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4" name="円/楕円 735"/>
                <p:cNvSpPr/>
                <p:nvPr/>
              </p:nvSpPr>
              <p:spPr>
                <a:xfrm>
                  <a:off x="5899493" y="1443416"/>
                  <a:ext cx="149366" cy="17480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5" name="円/楕円 736"/>
                <p:cNvSpPr/>
                <p:nvPr/>
              </p:nvSpPr>
              <p:spPr>
                <a:xfrm>
                  <a:off x="5933473" y="1497689"/>
                  <a:ext cx="81405" cy="8140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6" name="円/楕円 739"/>
                <p:cNvSpPr/>
                <p:nvPr/>
              </p:nvSpPr>
              <p:spPr>
                <a:xfrm>
                  <a:off x="5750053" y="1628882"/>
                  <a:ext cx="167684" cy="104544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7" name="フリーフォーム 1006"/>
                <p:cNvSpPr/>
                <p:nvPr/>
              </p:nvSpPr>
              <p:spPr>
                <a:xfrm>
                  <a:off x="5688422" y="1789657"/>
                  <a:ext cx="278038" cy="69624"/>
                </a:xfrm>
                <a:custGeom>
                  <a:avLst/>
                  <a:gdLst>
                    <a:gd name="connsiteX0" fmla="*/ 0 w 571136"/>
                    <a:gd name="connsiteY0" fmla="*/ 0 h 182550"/>
                    <a:gd name="connsiteX1" fmla="*/ 77301 w 571136"/>
                    <a:gd name="connsiteY1" fmla="*/ 18179 h 182550"/>
                    <a:gd name="connsiteX2" fmla="*/ 285568 w 571136"/>
                    <a:gd name="connsiteY2" fmla="*/ 32845 h 182550"/>
                    <a:gd name="connsiteX3" fmla="*/ 493835 w 571136"/>
                    <a:gd name="connsiteY3" fmla="*/ 18179 h 182550"/>
                    <a:gd name="connsiteX4" fmla="*/ 571136 w 571136"/>
                    <a:gd name="connsiteY4" fmla="*/ 0 h 182550"/>
                    <a:gd name="connsiteX5" fmla="*/ 549861 w 571136"/>
                    <a:gd name="connsiteY5" fmla="*/ 68565 h 182550"/>
                    <a:gd name="connsiteX6" fmla="*/ 285568 w 571136"/>
                    <a:gd name="connsiteY6" fmla="*/ 182550 h 182550"/>
                    <a:gd name="connsiteX7" fmla="*/ 21275 w 571136"/>
                    <a:gd name="connsiteY7" fmla="*/ 68565 h 18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1136" h="182550">
                      <a:moveTo>
                        <a:pt x="0" y="0"/>
                      </a:moveTo>
                      <a:lnTo>
                        <a:pt x="77301" y="18179"/>
                      </a:lnTo>
                      <a:cubicBezTo>
                        <a:pt x="141314" y="27623"/>
                        <a:pt x="211693" y="32845"/>
                        <a:pt x="285568" y="32845"/>
                      </a:cubicBezTo>
                      <a:cubicBezTo>
                        <a:pt x="359444" y="32845"/>
                        <a:pt x="429822" y="27623"/>
                        <a:pt x="493835" y="18179"/>
                      </a:cubicBezTo>
                      <a:lnTo>
                        <a:pt x="571136" y="0"/>
                      </a:lnTo>
                      <a:lnTo>
                        <a:pt x="549861" y="68565"/>
                      </a:lnTo>
                      <a:cubicBezTo>
                        <a:pt x="506318" y="135549"/>
                        <a:pt x="404379" y="182550"/>
                        <a:pt x="285568" y="182550"/>
                      </a:cubicBezTo>
                      <a:cubicBezTo>
                        <a:pt x="166758" y="182550"/>
                        <a:pt x="64819" y="135549"/>
                        <a:pt x="21275" y="6856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8" name="フリーフォーム 1007"/>
                <p:cNvSpPr/>
                <p:nvPr/>
              </p:nvSpPr>
              <p:spPr bwMode="auto">
                <a:xfrm rot="10800000" flipH="1">
                  <a:off x="5412113" y="999272"/>
                  <a:ext cx="900784" cy="507869"/>
                </a:xfrm>
                <a:custGeom>
                  <a:avLst/>
                  <a:gdLst>
                    <a:gd name="connsiteX0" fmla="*/ 422415 w 900784"/>
                    <a:gd name="connsiteY0" fmla="*/ 507667 h 507869"/>
                    <a:gd name="connsiteX1" fmla="*/ 446367 w 900784"/>
                    <a:gd name="connsiteY1" fmla="*/ 505726 h 507869"/>
                    <a:gd name="connsiteX2" fmla="*/ 503163 w 900784"/>
                    <a:gd name="connsiteY2" fmla="*/ 452695 h 507869"/>
                    <a:gd name="connsiteX3" fmla="*/ 582641 w 900784"/>
                    <a:gd name="connsiteY3" fmla="*/ 446677 h 507869"/>
                    <a:gd name="connsiteX4" fmla="*/ 592141 w 900784"/>
                    <a:gd name="connsiteY4" fmla="*/ 434265 h 507869"/>
                    <a:gd name="connsiteX5" fmla="*/ 592878 w 900784"/>
                    <a:gd name="connsiteY5" fmla="*/ 434788 h 507869"/>
                    <a:gd name="connsiteX6" fmla="*/ 620040 w 900784"/>
                    <a:gd name="connsiteY6" fmla="*/ 438140 h 507869"/>
                    <a:gd name="connsiteX7" fmla="*/ 669145 w 900784"/>
                    <a:gd name="connsiteY7" fmla="*/ 392356 h 507869"/>
                    <a:gd name="connsiteX8" fmla="*/ 669906 w 900784"/>
                    <a:gd name="connsiteY8" fmla="*/ 392452 h 507869"/>
                    <a:gd name="connsiteX9" fmla="*/ 695395 w 900784"/>
                    <a:gd name="connsiteY9" fmla="*/ 395650 h 507869"/>
                    <a:gd name="connsiteX10" fmla="*/ 719856 w 900784"/>
                    <a:gd name="connsiteY10" fmla="*/ 385281 h 507869"/>
                    <a:gd name="connsiteX11" fmla="*/ 734888 w 900784"/>
                    <a:gd name="connsiteY11" fmla="*/ 366257 h 507869"/>
                    <a:gd name="connsiteX12" fmla="*/ 739271 w 900784"/>
                    <a:gd name="connsiteY12" fmla="*/ 343082 h 507869"/>
                    <a:gd name="connsiteX13" fmla="*/ 739370 w 900784"/>
                    <a:gd name="connsiteY13" fmla="*/ 342555 h 507869"/>
                    <a:gd name="connsiteX14" fmla="*/ 810979 w 900784"/>
                    <a:gd name="connsiteY14" fmla="*/ 308972 h 507869"/>
                    <a:gd name="connsiteX15" fmla="*/ 816945 w 900784"/>
                    <a:gd name="connsiteY15" fmla="*/ 280567 h 507869"/>
                    <a:gd name="connsiteX16" fmla="*/ 816951 w 900784"/>
                    <a:gd name="connsiteY16" fmla="*/ 280535 h 507869"/>
                    <a:gd name="connsiteX17" fmla="*/ 894112 w 900784"/>
                    <a:gd name="connsiteY17" fmla="*/ 219391 h 507869"/>
                    <a:gd name="connsiteX18" fmla="*/ 879996 w 900784"/>
                    <a:gd name="connsiteY18" fmla="*/ 154899 h 507869"/>
                    <a:gd name="connsiteX19" fmla="*/ 879790 w 900784"/>
                    <a:gd name="connsiteY19" fmla="*/ 153684 h 507869"/>
                    <a:gd name="connsiteX20" fmla="*/ 896809 w 900784"/>
                    <a:gd name="connsiteY20" fmla="*/ 93273 h 507869"/>
                    <a:gd name="connsiteX21" fmla="*/ 850853 w 900784"/>
                    <a:gd name="connsiteY21" fmla="*/ 62893 h 507869"/>
                    <a:gd name="connsiteX22" fmla="*/ 836926 w 900784"/>
                    <a:gd name="connsiteY22" fmla="*/ 15462 h 507869"/>
                    <a:gd name="connsiteX23" fmla="*/ 771896 w 900784"/>
                    <a:gd name="connsiteY23" fmla="*/ 11912 h 507869"/>
                    <a:gd name="connsiteX24" fmla="*/ 648474 w 900784"/>
                    <a:gd name="connsiteY24" fmla="*/ 46241 h 507869"/>
                    <a:gd name="connsiteX25" fmla="*/ 559968 w 900784"/>
                    <a:gd name="connsiteY25" fmla="*/ 59963 h 507869"/>
                    <a:gd name="connsiteX26" fmla="*/ 537295 w 900784"/>
                    <a:gd name="connsiteY26" fmla="*/ 134287 h 507869"/>
                    <a:gd name="connsiteX27" fmla="*/ 497080 w 900784"/>
                    <a:gd name="connsiteY27" fmla="*/ 146113 h 507869"/>
                    <a:gd name="connsiteX28" fmla="*/ 496230 w 900784"/>
                    <a:gd name="connsiteY28" fmla="*/ 147213 h 507869"/>
                    <a:gd name="connsiteX29" fmla="*/ 470559 w 900784"/>
                    <a:gd name="connsiteY29" fmla="*/ 144048 h 507869"/>
                    <a:gd name="connsiteX30" fmla="*/ 448029 w 900784"/>
                    <a:gd name="connsiteY30" fmla="*/ 153008 h 507869"/>
                    <a:gd name="connsiteX31" fmla="*/ 432646 w 900784"/>
                    <a:gd name="connsiteY31" fmla="*/ 170886 h 507869"/>
                    <a:gd name="connsiteX32" fmla="*/ 432296 w 900784"/>
                    <a:gd name="connsiteY32" fmla="*/ 171292 h 507869"/>
                    <a:gd name="connsiteX33" fmla="*/ 413931 w 900784"/>
                    <a:gd name="connsiteY33" fmla="*/ 158894 h 507869"/>
                    <a:gd name="connsiteX34" fmla="*/ 413503 w 900784"/>
                    <a:gd name="connsiteY34" fmla="*/ 158789 h 507869"/>
                    <a:gd name="connsiteX35" fmla="*/ 403705 w 900784"/>
                    <a:gd name="connsiteY35" fmla="*/ 146113 h 507869"/>
                    <a:gd name="connsiteX36" fmla="*/ 363489 w 900784"/>
                    <a:gd name="connsiteY36" fmla="*/ 134287 h 507869"/>
                    <a:gd name="connsiteX37" fmla="*/ 340817 w 900784"/>
                    <a:gd name="connsiteY37" fmla="*/ 59963 h 507869"/>
                    <a:gd name="connsiteX38" fmla="*/ 252311 w 900784"/>
                    <a:gd name="connsiteY38" fmla="*/ 46241 h 507869"/>
                    <a:gd name="connsiteX39" fmla="*/ 128888 w 900784"/>
                    <a:gd name="connsiteY39" fmla="*/ 11912 h 507869"/>
                    <a:gd name="connsiteX40" fmla="*/ 63858 w 900784"/>
                    <a:gd name="connsiteY40" fmla="*/ 15462 h 507869"/>
                    <a:gd name="connsiteX41" fmla="*/ 49931 w 900784"/>
                    <a:gd name="connsiteY41" fmla="*/ 62893 h 507869"/>
                    <a:gd name="connsiteX42" fmla="*/ 3975 w 900784"/>
                    <a:gd name="connsiteY42" fmla="*/ 93273 h 507869"/>
                    <a:gd name="connsiteX43" fmla="*/ 20994 w 900784"/>
                    <a:gd name="connsiteY43" fmla="*/ 153684 h 507869"/>
                    <a:gd name="connsiteX44" fmla="*/ 20788 w 900784"/>
                    <a:gd name="connsiteY44" fmla="*/ 154899 h 507869"/>
                    <a:gd name="connsiteX45" fmla="*/ 6672 w 900784"/>
                    <a:gd name="connsiteY45" fmla="*/ 219391 h 507869"/>
                    <a:gd name="connsiteX46" fmla="*/ 83833 w 900784"/>
                    <a:gd name="connsiteY46" fmla="*/ 280535 h 507869"/>
                    <a:gd name="connsiteX47" fmla="*/ 83839 w 900784"/>
                    <a:gd name="connsiteY47" fmla="*/ 280567 h 507869"/>
                    <a:gd name="connsiteX48" fmla="*/ 89805 w 900784"/>
                    <a:gd name="connsiteY48" fmla="*/ 308972 h 507869"/>
                    <a:gd name="connsiteX49" fmla="*/ 161414 w 900784"/>
                    <a:gd name="connsiteY49" fmla="*/ 342555 h 507869"/>
                    <a:gd name="connsiteX50" fmla="*/ 161513 w 900784"/>
                    <a:gd name="connsiteY50" fmla="*/ 343082 h 507869"/>
                    <a:gd name="connsiteX51" fmla="*/ 165896 w 900784"/>
                    <a:gd name="connsiteY51" fmla="*/ 366257 h 507869"/>
                    <a:gd name="connsiteX52" fmla="*/ 180929 w 900784"/>
                    <a:gd name="connsiteY52" fmla="*/ 385281 h 507869"/>
                    <a:gd name="connsiteX53" fmla="*/ 183781 w 900784"/>
                    <a:gd name="connsiteY53" fmla="*/ 386490 h 507869"/>
                    <a:gd name="connsiteX54" fmla="*/ 184264 w 900784"/>
                    <a:gd name="connsiteY54" fmla="*/ 405785 h 507869"/>
                    <a:gd name="connsiteX55" fmla="*/ 238806 w 900784"/>
                    <a:gd name="connsiteY55" fmla="*/ 441375 h 507869"/>
                    <a:gd name="connsiteX56" fmla="*/ 362857 w 900784"/>
                    <a:gd name="connsiteY56" fmla="*/ 473356 h 507869"/>
                    <a:gd name="connsiteX57" fmla="*/ 422415 w 900784"/>
                    <a:gd name="connsiteY57" fmla="*/ 507667 h 507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900784" h="507869">
                      <a:moveTo>
                        <a:pt x="422415" y="507667"/>
                      </a:moveTo>
                      <a:cubicBezTo>
                        <a:pt x="430314" y="508234"/>
                        <a:pt x="438384" y="507620"/>
                        <a:pt x="446367" y="505726"/>
                      </a:cubicBezTo>
                      <a:cubicBezTo>
                        <a:pt x="473464" y="499294"/>
                        <a:pt x="495088" y="479105"/>
                        <a:pt x="503163" y="452695"/>
                      </a:cubicBezTo>
                      <a:cubicBezTo>
                        <a:pt x="528134" y="468071"/>
                        <a:pt x="560343" y="465635"/>
                        <a:pt x="582641" y="446677"/>
                      </a:cubicBezTo>
                      <a:lnTo>
                        <a:pt x="592141" y="434265"/>
                      </a:lnTo>
                      <a:lnTo>
                        <a:pt x="592878" y="434788"/>
                      </a:lnTo>
                      <a:cubicBezTo>
                        <a:pt x="601358" y="438068"/>
                        <a:pt x="610672" y="439286"/>
                        <a:pt x="620040" y="438140"/>
                      </a:cubicBezTo>
                      <a:cubicBezTo>
                        <a:pt x="644630" y="435137"/>
                        <a:pt x="664570" y="416548"/>
                        <a:pt x="669145" y="392356"/>
                      </a:cubicBezTo>
                      <a:lnTo>
                        <a:pt x="669906" y="392452"/>
                      </a:lnTo>
                      <a:lnTo>
                        <a:pt x="695395" y="395650"/>
                      </a:lnTo>
                      <a:cubicBezTo>
                        <a:pt x="704158" y="394427"/>
                        <a:pt x="712623" y="390927"/>
                        <a:pt x="719856" y="385281"/>
                      </a:cubicBezTo>
                      <a:cubicBezTo>
                        <a:pt x="726428" y="380153"/>
                        <a:pt x="731537" y="373595"/>
                        <a:pt x="734888" y="366257"/>
                      </a:cubicBezTo>
                      <a:lnTo>
                        <a:pt x="739271" y="343082"/>
                      </a:lnTo>
                      <a:lnTo>
                        <a:pt x="739370" y="342555"/>
                      </a:lnTo>
                      <a:cubicBezTo>
                        <a:pt x="769334" y="350149"/>
                        <a:pt x="798700" y="334562"/>
                        <a:pt x="810979" y="308972"/>
                      </a:cubicBezTo>
                      <a:lnTo>
                        <a:pt x="816945" y="280567"/>
                      </a:lnTo>
                      <a:lnTo>
                        <a:pt x="816951" y="280535"/>
                      </a:lnTo>
                      <a:cubicBezTo>
                        <a:pt x="853743" y="280562"/>
                        <a:pt x="885864" y="255115"/>
                        <a:pt x="894112" y="219391"/>
                      </a:cubicBezTo>
                      <a:cubicBezTo>
                        <a:pt x="899329" y="196775"/>
                        <a:pt x="894157" y="173130"/>
                        <a:pt x="879996" y="154899"/>
                      </a:cubicBezTo>
                      <a:cubicBezTo>
                        <a:pt x="879922" y="154494"/>
                        <a:pt x="879864" y="154090"/>
                        <a:pt x="879790" y="153684"/>
                      </a:cubicBezTo>
                      <a:cubicBezTo>
                        <a:pt x="898900" y="139887"/>
                        <a:pt x="905966" y="114802"/>
                        <a:pt x="896809" y="93273"/>
                      </a:cubicBezTo>
                      <a:cubicBezTo>
                        <a:pt x="888985" y="74887"/>
                        <a:pt x="870932" y="62952"/>
                        <a:pt x="850853" y="62893"/>
                      </a:cubicBezTo>
                      <a:cubicBezTo>
                        <a:pt x="855017" y="45636"/>
                        <a:pt x="849722" y="27610"/>
                        <a:pt x="836926" y="15462"/>
                      </a:cubicBezTo>
                      <a:cubicBezTo>
                        <a:pt x="819246" y="-1331"/>
                        <a:pt x="791748" y="-2830"/>
                        <a:pt x="771896" y="11912"/>
                      </a:cubicBezTo>
                      <a:cubicBezTo>
                        <a:pt x="728631" y="-13013"/>
                        <a:pt x="672957" y="2476"/>
                        <a:pt x="648474" y="46241"/>
                      </a:cubicBezTo>
                      <a:cubicBezTo>
                        <a:pt x="619148" y="31956"/>
                        <a:pt x="583831" y="37435"/>
                        <a:pt x="559968" y="59963"/>
                      </a:cubicBezTo>
                      <a:cubicBezTo>
                        <a:pt x="539717" y="79081"/>
                        <a:pt x="531084" y="107377"/>
                        <a:pt x="537295" y="134287"/>
                      </a:cubicBezTo>
                      <a:cubicBezTo>
                        <a:pt x="522639" y="133871"/>
                        <a:pt x="508642" y="138218"/>
                        <a:pt x="497080" y="146113"/>
                      </a:cubicBezTo>
                      <a:lnTo>
                        <a:pt x="496230" y="147213"/>
                      </a:lnTo>
                      <a:lnTo>
                        <a:pt x="470559" y="144048"/>
                      </a:lnTo>
                      <a:cubicBezTo>
                        <a:pt x="462303" y="145203"/>
                        <a:pt x="454599" y="148328"/>
                        <a:pt x="448029" y="153008"/>
                      </a:cubicBezTo>
                      <a:lnTo>
                        <a:pt x="432646" y="170886"/>
                      </a:lnTo>
                      <a:lnTo>
                        <a:pt x="432296" y="171292"/>
                      </a:lnTo>
                      <a:cubicBezTo>
                        <a:pt x="426758" y="165903"/>
                        <a:pt x="420527" y="161786"/>
                        <a:pt x="413931" y="158894"/>
                      </a:cubicBezTo>
                      <a:lnTo>
                        <a:pt x="413503" y="158789"/>
                      </a:lnTo>
                      <a:lnTo>
                        <a:pt x="403705" y="146113"/>
                      </a:lnTo>
                      <a:cubicBezTo>
                        <a:pt x="392143" y="138218"/>
                        <a:pt x="378146" y="133871"/>
                        <a:pt x="363489" y="134287"/>
                      </a:cubicBezTo>
                      <a:cubicBezTo>
                        <a:pt x="369700" y="107377"/>
                        <a:pt x="361068" y="79081"/>
                        <a:pt x="340817" y="59963"/>
                      </a:cubicBezTo>
                      <a:cubicBezTo>
                        <a:pt x="316953" y="37435"/>
                        <a:pt x="281636" y="31956"/>
                        <a:pt x="252311" y="46241"/>
                      </a:cubicBezTo>
                      <a:cubicBezTo>
                        <a:pt x="227827" y="2476"/>
                        <a:pt x="172153" y="-13013"/>
                        <a:pt x="128888" y="11912"/>
                      </a:cubicBezTo>
                      <a:cubicBezTo>
                        <a:pt x="109036" y="-2830"/>
                        <a:pt x="81538" y="-1331"/>
                        <a:pt x="63858" y="15462"/>
                      </a:cubicBezTo>
                      <a:cubicBezTo>
                        <a:pt x="51062" y="27610"/>
                        <a:pt x="45767" y="45636"/>
                        <a:pt x="49931" y="62893"/>
                      </a:cubicBezTo>
                      <a:cubicBezTo>
                        <a:pt x="29852" y="62952"/>
                        <a:pt x="11799" y="74887"/>
                        <a:pt x="3975" y="93273"/>
                      </a:cubicBezTo>
                      <a:cubicBezTo>
                        <a:pt x="-5182" y="114802"/>
                        <a:pt x="1884" y="139887"/>
                        <a:pt x="20994" y="153684"/>
                      </a:cubicBezTo>
                      <a:cubicBezTo>
                        <a:pt x="20920" y="154090"/>
                        <a:pt x="20862" y="154494"/>
                        <a:pt x="20788" y="154899"/>
                      </a:cubicBezTo>
                      <a:cubicBezTo>
                        <a:pt x="6627" y="173130"/>
                        <a:pt x="1455" y="196775"/>
                        <a:pt x="6672" y="219391"/>
                      </a:cubicBezTo>
                      <a:cubicBezTo>
                        <a:pt x="14920" y="255115"/>
                        <a:pt x="47041" y="280562"/>
                        <a:pt x="83833" y="280535"/>
                      </a:cubicBezTo>
                      <a:lnTo>
                        <a:pt x="83839" y="280567"/>
                      </a:lnTo>
                      <a:lnTo>
                        <a:pt x="89805" y="308972"/>
                      </a:lnTo>
                      <a:cubicBezTo>
                        <a:pt x="102084" y="334562"/>
                        <a:pt x="131450" y="350149"/>
                        <a:pt x="161414" y="342555"/>
                      </a:cubicBezTo>
                      <a:lnTo>
                        <a:pt x="161513" y="343082"/>
                      </a:lnTo>
                      <a:lnTo>
                        <a:pt x="165896" y="366257"/>
                      </a:lnTo>
                      <a:cubicBezTo>
                        <a:pt x="169247" y="373595"/>
                        <a:pt x="174357" y="380153"/>
                        <a:pt x="180929" y="385281"/>
                      </a:cubicBezTo>
                      <a:lnTo>
                        <a:pt x="183781" y="386490"/>
                      </a:lnTo>
                      <a:lnTo>
                        <a:pt x="184264" y="405785"/>
                      </a:lnTo>
                      <a:cubicBezTo>
                        <a:pt x="191178" y="429169"/>
                        <a:pt x="214243" y="444215"/>
                        <a:pt x="238806" y="441375"/>
                      </a:cubicBezTo>
                      <a:cubicBezTo>
                        <a:pt x="263812" y="484593"/>
                        <a:pt x="319772" y="499016"/>
                        <a:pt x="362857" y="473356"/>
                      </a:cubicBezTo>
                      <a:cubicBezTo>
                        <a:pt x="376548" y="493631"/>
                        <a:pt x="398716" y="505964"/>
                        <a:pt x="422415" y="507667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09" name="フリーフォーム 1008"/>
                <p:cNvSpPr/>
                <p:nvPr/>
              </p:nvSpPr>
              <p:spPr bwMode="auto">
                <a:xfrm>
                  <a:off x="5518559" y="1435884"/>
                  <a:ext cx="624748" cy="208558"/>
                </a:xfrm>
                <a:custGeom>
                  <a:avLst/>
                  <a:gdLst>
                    <a:gd name="connsiteX0" fmla="*/ 526329 w 861262"/>
                    <a:gd name="connsiteY0" fmla="*/ 28060 h 270030"/>
                    <a:gd name="connsiteX1" fmla="*/ 490677 w 861262"/>
                    <a:gd name="connsiteY1" fmla="*/ 63712 h 270030"/>
                    <a:gd name="connsiteX2" fmla="*/ 490677 w 861262"/>
                    <a:gd name="connsiteY2" fmla="*/ 206318 h 270030"/>
                    <a:gd name="connsiteX3" fmla="*/ 526329 w 861262"/>
                    <a:gd name="connsiteY3" fmla="*/ 241970 h 270030"/>
                    <a:gd name="connsiteX4" fmla="*/ 794039 w 861262"/>
                    <a:gd name="connsiteY4" fmla="*/ 241970 h 270030"/>
                    <a:gd name="connsiteX5" fmla="*/ 829691 w 861262"/>
                    <a:gd name="connsiteY5" fmla="*/ 206318 h 270030"/>
                    <a:gd name="connsiteX6" fmla="*/ 829691 w 861262"/>
                    <a:gd name="connsiteY6" fmla="*/ 63712 h 270030"/>
                    <a:gd name="connsiteX7" fmla="*/ 794039 w 861262"/>
                    <a:gd name="connsiteY7" fmla="*/ 28060 h 270030"/>
                    <a:gd name="connsiteX8" fmla="*/ 67224 w 861262"/>
                    <a:gd name="connsiteY8" fmla="*/ 28060 h 270030"/>
                    <a:gd name="connsiteX9" fmla="*/ 31572 w 861262"/>
                    <a:gd name="connsiteY9" fmla="*/ 63712 h 270030"/>
                    <a:gd name="connsiteX10" fmla="*/ 31572 w 861262"/>
                    <a:gd name="connsiteY10" fmla="*/ 206318 h 270030"/>
                    <a:gd name="connsiteX11" fmla="*/ 67224 w 861262"/>
                    <a:gd name="connsiteY11" fmla="*/ 241970 h 270030"/>
                    <a:gd name="connsiteX12" fmla="*/ 334934 w 861262"/>
                    <a:gd name="connsiteY12" fmla="*/ 241970 h 270030"/>
                    <a:gd name="connsiteX13" fmla="*/ 370586 w 861262"/>
                    <a:gd name="connsiteY13" fmla="*/ 206318 h 270030"/>
                    <a:gd name="connsiteX14" fmla="*/ 370586 w 861262"/>
                    <a:gd name="connsiteY14" fmla="*/ 63712 h 270030"/>
                    <a:gd name="connsiteX15" fmla="*/ 334934 w 861262"/>
                    <a:gd name="connsiteY15" fmla="*/ 28060 h 270030"/>
                    <a:gd name="connsiteX16" fmla="*/ 45006 w 861262"/>
                    <a:gd name="connsiteY16" fmla="*/ 0 h 270030"/>
                    <a:gd name="connsiteX17" fmla="*/ 357151 w 861262"/>
                    <a:gd name="connsiteY17" fmla="*/ 0 h 270030"/>
                    <a:gd name="connsiteX18" fmla="*/ 402157 w 861262"/>
                    <a:gd name="connsiteY18" fmla="*/ 45006 h 270030"/>
                    <a:gd name="connsiteX19" fmla="*/ 402157 w 861262"/>
                    <a:gd name="connsiteY19" fmla="*/ 69920 h 270030"/>
                    <a:gd name="connsiteX20" fmla="*/ 430632 w 861262"/>
                    <a:gd name="connsiteY20" fmla="*/ 64171 h 270030"/>
                    <a:gd name="connsiteX21" fmla="*/ 459105 w 861262"/>
                    <a:gd name="connsiteY21" fmla="*/ 69919 h 270030"/>
                    <a:gd name="connsiteX22" fmla="*/ 459105 w 861262"/>
                    <a:gd name="connsiteY22" fmla="*/ 45006 h 270030"/>
                    <a:gd name="connsiteX23" fmla="*/ 504111 w 861262"/>
                    <a:gd name="connsiteY23" fmla="*/ 0 h 270030"/>
                    <a:gd name="connsiteX24" fmla="*/ 816256 w 861262"/>
                    <a:gd name="connsiteY24" fmla="*/ 0 h 270030"/>
                    <a:gd name="connsiteX25" fmla="*/ 861262 w 861262"/>
                    <a:gd name="connsiteY25" fmla="*/ 45006 h 270030"/>
                    <a:gd name="connsiteX26" fmla="*/ 861262 w 861262"/>
                    <a:gd name="connsiteY26" fmla="*/ 225024 h 270030"/>
                    <a:gd name="connsiteX27" fmla="*/ 816256 w 861262"/>
                    <a:gd name="connsiteY27" fmla="*/ 270030 h 270030"/>
                    <a:gd name="connsiteX28" fmla="*/ 504111 w 861262"/>
                    <a:gd name="connsiteY28" fmla="*/ 270030 h 270030"/>
                    <a:gd name="connsiteX29" fmla="*/ 459105 w 861262"/>
                    <a:gd name="connsiteY29" fmla="*/ 225024 h 270030"/>
                    <a:gd name="connsiteX30" fmla="*/ 459105 w 861262"/>
                    <a:gd name="connsiteY30" fmla="*/ 117379 h 270030"/>
                    <a:gd name="connsiteX31" fmla="*/ 430632 w 861262"/>
                    <a:gd name="connsiteY31" fmla="*/ 105585 h 270030"/>
                    <a:gd name="connsiteX32" fmla="*/ 402157 w 861262"/>
                    <a:gd name="connsiteY32" fmla="*/ 117380 h 270030"/>
                    <a:gd name="connsiteX33" fmla="*/ 402157 w 861262"/>
                    <a:gd name="connsiteY33" fmla="*/ 225024 h 270030"/>
                    <a:gd name="connsiteX34" fmla="*/ 357151 w 861262"/>
                    <a:gd name="connsiteY34" fmla="*/ 270030 h 270030"/>
                    <a:gd name="connsiteX35" fmla="*/ 45006 w 861262"/>
                    <a:gd name="connsiteY35" fmla="*/ 270030 h 270030"/>
                    <a:gd name="connsiteX36" fmla="*/ 0 w 861262"/>
                    <a:gd name="connsiteY36" fmla="*/ 225024 h 270030"/>
                    <a:gd name="connsiteX37" fmla="*/ 0 w 861262"/>
                    <a:gd name="connsiteY37" fmla="*/ 45006 h 270030"/>
                    <a:gd name="connsiteX38" fmla="*/ 45006 w 861262"/>
                    <a:gd name="connsiteY38" fmla="*/ 0 h 27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861262" h="270030">
                      <a:moveTo>
                        <a:pt x="526329" y="28060"/>
                      </a:moveTo>
                      <a:cubicBezTo>
                        <a:pt x="506639" y="28060"/>
                        <a:pt x="490677" y="44022"/>
                        <a:pt x="490677" y="63712"/>
                      </a:cubicBezTo>
                      <a:lnTo>
                        <a:pt x="490677" y="206318"/>
                      </a:lnTo>
                      <a:cubicBezTo>
                        <a:pt x="490677" y="226008"/>
                        <a:pt x="506639" y="241970"/>
                        <a:pt x="526329" y="241970"/>
                      </a:cubicBezTo>
                      <a:lnTo>
                        <a:pt x="794039" y="241970"/>
                      </a:lnTo>
                      <a:cubicBezTo>
                        <a:pt x="813729" y="241970"/>
                        <a:pt x="829691" y="226008"/>
                        <a:pt x="829691" y="206318"/>
                      </a:cubicBezTo>
                      <a:lnTo>
                        <a:pt x="829691" y="63712"/>
                      </a:lnTo>
                      <a:cubicBezTo>
                        <a:pt x="829691" y="44022"/>
                        <a:pt x="813729" y="28060"/>
                        <a:pt x="794039" y="28060"/>
                      </a:cubicBezTo>
                      <a:close/>
                      <a:moveTo>
                        <a:pt x="67224" y="28060"/>
                      </a:moveTo>
                      <a:cubicBezTo>
                        <a:pt x="47534" y="28060"/>
                        <a:pt x="31572" y="44022"/>
                        <a:pt x="31572" y="63712"/>
                      </a:cubicBezTo>
                      <a:lnTo>
                        <a:pt x="31572" y="206318"/>
                      </a:lnTo>
                      <a:cubicBezTo>
                        <a:pt x="31572" y="226008"/>
                        <a:pt x="47534" y="241970"/>
                        <a:pt x="67224" y="241970"/>
                      </a:cubicBezTo>
                      <a:lnTo>
                        <a:pt x="334934" y="241970"/>
                      </a:lnTo>
                      <a:cubicBezTo>
                        <a:pt x="354624" y="241970"/>
                        <a:pt x="370586" y="226008"/>
                        <a:pt x="370586" y="206318"/>
                      </a:cubicBezTo>
                      <a:lnTo>
                        <a:pt x="370586" y="63712"/>
                      </a:lnTo>
                      <a:cubicBezTo>
                        <a:pt x="370586" y="44022"/>
                        <a:pt x="354624" y="28060"/>
                        <a:pt x="334934" y="28060"/>
                      </a:cubicBezTo>
                      <a:close/>
                      <a:moveTo>
                        <a:pt x="45006" y="0"/>
                      </a:moveTo>
                      <a:lnTo>
                        <a:pt x="357151" y="0"/>
                      </a:lnTo>
                      <a:cubicBezTo>
                        <a:pt x="382007" y="0"/>
                        <a:pt x="402157" y="20150"/>
                        <a:pt x="402157" y="45006"/>
                      </a:cubicBezTo>
                      <a:lnTo>
                        <a:pt x="402157" y="69920"/>
                      </a:lnTo>
                      <a:lnTo>
                        <a:pt x="430632" y="64171"/>
                      </a:lnTo>
                      <a:lnTo>
                        <a:pt x="459105" y="69919"/>
                      </a:lnTo>
                      <a:lnTo>
                        <a:pt x="459105" y="45006"/>
                      </a:lnTo>
                      <a:cubicBezTo>
                        <a:pt x="459105" y="20150"/>
                        <a:pt x="479255" y="0"/>
                        <a:pt x="504111" y="0"/>
                      </a:cubicBezTo>
                      <a:lnTo>
                        <a:pt x="816256" y="0"/>
                      </a:lnTo>
                      <a:cubicBezTo>
                        <a:pt x="841112" y="0"/>
                        <a:pt x="861262" y="20150"/>
                        <a:pt x="861262" y="45006"/>
                      </a:cubicBezTo>
                      <a:lnTo>
                        <a:pt x="861262" y="225024"/>
                      </a:lnTo>
                      <a:cubicBezTo>
                        <a:pt x="861262" y="249880"/>
                        <a:pt x="841112" y="270030"/>
                        <a:pt x="816256" y="270030"/>
                      </a:cubicBezTo>
                      <a:lnTo>
                        <a:pt x="504111" y="270030"/>
                      </a:lnTo>
                      <a:cubicBezTo>
                        <a:pt x="479255" y="270030"/>
                        <a:pt x="459105" y="249880"/>
                        <a:pt x="459105" y="225024"/>
                      </a:cubicBezTo>
                      <a:lnTo>
                        <a:pt x="459105" y="117379"/>
                      </a:lnTo>
                      <a:lnTo>
                        <a:pt x="430632" y="105585"/>
                      </a:lnTo>
                      <a:lnTo>
                        <a:pt x="402157" y="117380"/>
                      </a:lnTo>
                      <a:lnTo>
                        <a:pt x="402157" y="225024"/>
                      </a:lnTo>
                      <a:cubicBezTo>
                        <a:pt x="402157" y="249880"/>
                        <a:pt x="382007" y="270030"/>
                        <a:pt x="357151" y="270030"/>
                      </a:cubicBezTo>
                      <a:lnTo>
                        <a:pt x="45006" y="270030"/>
                      </a:lnTo>
                      <a:cubicBezTo>
                        <a:pt x="20150" y="270030"/>
                        <a:pt x="0" y="249880"/>
                        <a:pt x="0" y="225024"/>
                      </a:cubicBezTo>
                      <a:lnTo>
                        <a:pt x="0" y="45006"/>
                      </a:lnTo>
                      <a:cubicBezTo>
                        <a:pt x="0" y="20150"/>
                        <a:pt x="20150" y="0"/>
                        <a:pt x="4500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10" name="円/楕円 734"/>
                <p:cNvSpPr/>
                <p:nvPr/>
              </p:nvSpPr>
              <p:spPr>
                <a:xfrm>
                  <a:off x="5583504" y="1386537"/>
                  <a:ext cx="218696" cy="51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1" name="円/楕円 738"/>
                <p:cNvSpPr/>
                <p:nvPr/>
              </p:nvSpPr>
              <p:spPr>
                <a:xfrm>
                  <a:off x="5864827" y="1386537"/>
                  <a:ext cx="218696" cy="51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2" name="楕円 1011"/>
                <p:cNvSpPr/>
                <p:nvPr/>
              </p:nvSpPr>
              <p:spPr bwMode="auto">
                <a:xfrm>
                  <a:off x="5804064" y="2390465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13" name="片側の 2 つの角を丸めた四角形 1012"/>
                <p:cNvSpPr/>
                <p:nvPr/>
              </p:nvSpPr>
              <p:spPr bwMode="auto">
                <a:xfrm>
                  <a:off x="5969016" y="2280757"/>
                  <a:ext cx="197166" cy="194206"/>
                </a:xfrm>
                <a:prstGeom prst="round2SameRect">
                  <a:avLst>
                    <a:gd name="adj1" fmla="val 0"/>
                    <a:gd name="adj2" fmla="val 27784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14" name="楕円 1013"/>
                <p:cNvSpPr/>
                <p:nvPr/>
              </p:nvSpPr>
              <p:spPr bwMode="auto">
                <a:xfrm>
                  <a:off x="5804064" y="2539055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974" name="グループ化 973"/>
              <p:cNvGrpSpPr/>
              <p:nvPr/>
            </p:nvGrpSpPr>
            <p:grpSpPr>
              <a:xfrm>
                <a:off x="6019946" y="5843602"/>
                <a:ext cx="642577" cy="579381"/>
                <a:chOff x="390973" y="5305386"/>
                <a:chExt cx="642577" cy="579381"/>
              </a:xfrm>
            </p:grpSpPr>
            <p:sp>
              <p:nvSpPr>
                <p:cNvPr id="992" name="フリーフォーム 991"/>
                <p:cNvSpPr/>
                <p:nvPr/>
              </p:nvSpPr>
              <p:spPr>
                <a:xfrm rot="610876">
                  <a:off x="773041" y="5633703"/>
                  <a:ext cx="260509" cy="251064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93" name="フリーフォーム 992"/>
                <p:cNvSpPr/>
                <p:nvPr/>
              </p:nvSpPr>
              <p:spPr>
                <a:xfrm rot="19800000">
                  <a:off x="390973" y="5305386"/>
                  <a:ext cx="631838" cy="48483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1180 w 988339"/>
                    <a:gd name="connsiteY0" fmla="*/ 32158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02034 w 988339"/>
                    <a:gd name="connsiteY0" fmla="*/ 31867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5541 w 988339"/>
                    <a:gd name="connsiteY0" fmla="*/ 33786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5541 w 988339"/>
                    <a:gd name="connsiteY0" fmla="*/ 337868 h 758394"/>
                    <a:gd name="connsiteX1" fmla="*/ 482724 w 988339"/>
                    <a:gd name="connsiteY1" fmla="*/ 323404 h 758394"/>
                    <a:gd name="connsiteX2" fmla="*/ 701228 w 988339"/>
                    <a:gd name="connsiteY2" fmla="*/ 617809 h 758394"/>
                    <a:gd name="connsiteX3" fmla="*/ 372743 w 988339"/>
                    <a:gd name="connsiteY3" fmla="*/ 758395 h 758394"/>
                    <a:gd name="connsiteX4" fmla="*/ 32415 w 988339"/>
                    <a:gd name="connsiteY4" fmla="*/ 268681 h 758394"/>
                    <a:gd name="connsiteX5" fmla="*/ 66468 w 988339"/>
                    <a:gd name="connsiteY5" fmla="*/ 38560 h 758394"/>
                    <a:gd name="connsiteX6" fmla="*/ 90192 w 988339"/>
                    <a:gd name="connsiteY6" fmla="*/ 27412 h 758394"/>
                    <a:gd name="connsiteX7" fmla="*/ 112002 w 988339"/>
                    <a:gd name="connsiteY7" fmla="*/ 12707 h 758394"/>
                    <a:gd name="connsiteX8" fmla="*/ 174944 w 988339"/>
                    <a:gd name="connsiteY8" fmla="*/ 0 h 758394"/>
                    <a:gd name="connsiteX9" fmla="*/ 988339 w 988339"/>
                    <a:gd name="connsiteY9" fmla="*/ 0 h 758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758394">
                      <a:moveTo>
                        <a:pt x="695541" y="33786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372743" y="758395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975" name="グループ化 974"/>
              <p:cNvGrpSpPr/>
              <p:nvPr/>
            </p:nvGrpSpPr>
            <p:grpSpPr>
              <a:xfrm>
                <a:off x="7168161" y="4604242"/>
                <a:ext cx="912858" cy="1517770"/>
                <a:chOff x="1487253" y="4613784"/>
                <a:chExt cx="912858" cy="1517770"/>
              </a:xfrm>
            </p:grpSpPr>
            <p:grpSp>
              <p:nvGrpSpPr>
                <p:cNvPr id="976" name="グループ化 975"/>
                <p:cNvGrpSpPr/>
                <p:nvPr/>
              </p:nvGrpSpPr>
              <p:grpSpPr>
                <a:xfrm>
                  <a:off x="2058677" y="4613784"/>
                  <a:ext cx="341434" cy="1052109"/>
                  <a:chOff x="2058677" y="4613784"/>
                  <a:chExt cx="341434" cy="1052109"/>
                </a:xfrm>
              </p:grpSpPr>
              <p:sp>
                <p:nvSpPr>
                  <p:cNvPr id="978" name="台形 977"/>
                  <p:cNvSpPr/>
                  <p:nvPr/>
                </p:nvSpPr>
                <p:spPr bwMode="auto">
                  <a:xfrm>
                    <a:off x="2240758" y="4613784"/>
                    <a:ext cx="45719" cy="987012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979" name="角丸四角形 978"/>
                  <p:cNvSpPr/>
                  <p:nvPr/>
                </p:nvSpPr>
                <p:spPr>
                  <a:xfrm rot="4932489">
                    <a:off x="2056529" y="5397763"/>
                    <a:ext cx="270278" cy="2659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980" name="グループ化 979"/>
                  <p:cNvGrpSpPr/>
                  <p:nvPr/>
                </p:nvGrpSpPr>
                <p:grpSpPr>
                  <a:xfrm rot="1332489">
                    <a:off x="2140650" y="5372144"/>
                    <a:ext cx="259461" cy="273253"/>
                    <a:chOff x="2214840" y="1812522"/>
                    <a:chExt cx="733288" cy="772269"/>
                  </a:xfrm>
                </p:grpSpPr>
                <p:grpSp>
                  <p:nvGrpSpPr>
                    <p:cNvPr id="981" name="グループ化 980"/>
                    <p:cNvGrpSpPr/>
                    <p:nvPr/>
                  </p:nvGrpSpPr>
                  <p:grpSpPr>
                    <a:xfrm rot="3600000">
                      <a:off x="2300538" y="1937202"/>
                      <a:ext cx="772269" cy="522910"/>
                      <a:chOff x="2624981" y="5893662"/>
                      <a:chExt cx="772269" cy="522910"/>
                    </a:xfrm>
                  </p:grpSpPr>
                  <p:sp>
                    <p:nvSpPr>
                      <p:cNvPr id="984" name="角丸四角形 983"/>
                      <p:cNvSpPr/>
                      <p:nvPr/>
                    </p:nvSpPr>
                    <p:spPr>
                      <a:xfrm rot="5400000">
                        <a:off x="2698889" y="6086920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985" name="角丸四角形 984"/>
                      <p:cNvSpPr/>
                      <p:nvPr/>
                    </p:nvSpPr>
                    <p:spPr>
                      <a:xfrm rot="5400000">
                        <a:off x="2902499" y="6086921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986" name="角丸四角形 985"/>
                      <p:cNvSpPr/>
                      <p:nvPr/>
                    </p:nvSpPr>
                    <p:spPr>
                      <a:xfrm rot="5400000">
                        <a:off x="3115095" y="6097820"/>
                        <a:ext cx="399209" cy="1651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987" name="角丸四角形 986"/>
                      <p:cNvSpPr/>
                      <p:nvPr/>
                    </p:nvSpPr>
                    <p:spPr>
                      <a:xfrm rot="5400000">
                        <a:off x="2698889" y="6063109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988" name="角丸四角形 987"/>
                      <p:cNvSpPr/>
                      <p:nvPr/>
                    </p:nvSpPr>
                    <p:spPr>
                      <a:xfrm rot="5400000">
                        <a:off x="2902499" y="6063110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989" name="角丸四角形 988"/>
                      <p:cNvSpPr/>
                      <p:nvPr/>
                    </p:nvSpPr>
                    <p:spPr>
                      <a:xfrm rot="5400000">
                        <a:off x="3115095" y="6074009"/>
                        <a:ext cx="399209" cy="1651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990" name="角丸四角形 989"/>
                      <p:cNvSpPr/>
                      <p:nvPr/>
                    </p:nvSpPr>
                    <p:spPr>
                      <a:xfrm rot="5400000">
                        <a:off x="2498941" y="6062401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991" name="角丸四角形 990"/>
                      <p:cNvSpPr/>
                      <p:nvPr/>
                    </p:nvSpPr>
                    <p:spPr>
                      <a:xfrm rot="5400000">
                        <a:off x="2489496" y="6029147"/>
                        <a:ext cx="474580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982" name="角丸四角形 981"/>
                    <p:cNvSpPr/>
                    <p:nvPr/>
                  </p:nvSpPr>
                  <p:spPr>
                    <a:xfrm rot="2732390">
                      <a:off x="2153891" y="1936304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83" name="角丸四角形 982"/>
                    <p:cNvSpPr/>
                    <p:nvPr/>
                  </p:nvSpPr>
                  <p:spPr>
                    <a:xfrm rot="2732390">
                      <a:off x="2128437" y="1913445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sp>
              <p:nvSpPr>
                <p:cNvPr id="977" name="フリーフォーム 976"/>
                <p:cNvSpPr/>
                <p:nvPr/>
              </p:nvSpPr>
              <p:spPr>
                <a:xfrm rot="12600000" flipH="1">
                  <a:off x="1487253" y="5464678"/>
                  <a:ext cx="620423" cy="666876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133177 w 827989"/>
                    <a:gd name="connsiteY0" fmla="*/ 0 h 1004846"/>
                    <a:gd name="connsiteX1" fmla="*/ 658936 w 827989"/>
                    <a:gd name="connsiteY1" fmla="*/ 32455 h 1004846"/>
                    <a:gd name="connsiteX2" fmla="*/ 723200 w 827989"/>
                    <a:gd name="connsiteY2" fmla="*/ 45429 h 1004846"/>
                    <a:gd name="connsiteX3" fmla="*/ 728523 w 827989"/>
                    <a:gd name="connsiteY3" fmla="*/ 49018 h 1004846"/>
                    <a:gd name="connsiteX4" fmla="*/ 729093 w 827989"/>
                    <a:gd name="connsiteY4" fmla="*/ 49133 h 1004846"/>
                    <a:gd name="connsiteX5" fmla="*/ 827989 w 827989"/>
                    <a:gd name="connsiteY5" fmla="*/ 198333 h 1004846"/>
                    <a:gd name="connsiteX6" fmla="*/ 827989 w 827989"/>
                    <a:gd name="connsiteY6" fmla="*/ 1004846 h 1004846"/>
                    <a:gd name="connsiteX7" fmla="*/ 504139 w 827989"/>
                    <a:gd name="connsiteY7" fmla="*/ 1004846 h 1004846"/>
                    <a:gd name="connsiteX8" fmla="*/ 504139 w 827989"/>
                    <a:gd name="connsiteY8" fmla="*/ 362655 h 1004846"/>
                    <a:gd name="connsiteX9" fmla="*/ 0 w 827989"/>
                    <a:gd name="connsiteY9" fmla="*/ 350195 h 1004846"/>
                    <a:gd name="connsiteX0" fmla="*/ 265711 w 960523"/>
                    <a:gd name="connsiteY0" fmla="*/ 0 h 1004846"/>
                    <a:gd name="connsiteX1" fmla="*/ 791470 w 960523"/>
                    <a:gd name="connsiteY1" fmla="*/ 32455 h 1004846"/>
                    <a:gd name="connsiteX2" fmla="*/ 855734 w 960523"/>
                    <a:gd name="connsiteY2" fmla="*/ 45429 h 1004846"/>
                    <a:gd name="connsiteX3" fmla="*/ 861057 w 960523"/>
                    <a:gd name="connsiteY3" fmla="*/ 49018 h 1004846"/>
                    <a:gd name="connsiteX4" fmla="*/ 861627 w 960523"/>
                    <a:gd name="connsiteY4" fmla="*/ 49133 h 1004846"/>
                    <a:gd name="connsiteX5" fmla="*/ 960523 w 960523"/>
                    <a:gd name="connsiteY5" fmla="*/ 198333 h 1004846"/>
                    <a:gd name="connsiteX6" fmla="*/ 960523 w 960523"/>
                    <a:gd name="connsiteY6" fmla="*/ 1004846 h 1004846"/>
                    <a:gd name="connsiteX7" fmla="*/ 636673 w 960523"/>
                    <a:gd name="connsiteY7" fmla="*/ 1004846 h 1004846"/>
                    <a:gd name="connsiteX8" fmla="*/ 636673 w 960523"/>
                    <a:gd name="connsiteY8" fmla="*/ 362655 h 1004846"/>
                    <a:gd name="connsiteX9" fmla="*/ 0 w 960523"/>
                    <a:gd name="connsiteY9" fmla="*/ 346263 h 1004846"/>
                    <a:gd name="connsiteX0" fmla="*/ 350078 w 960523"/>
                    <a:gd name="connsiteY0" fmla="*/ 0 h 1001545"/>
                    <a:gd name="connsiteX1" fmla="*/ 791470 w 960523"/>
                    <a:gd name="connsiteY1" fmla="*/ 29154 h 1001545"/>
                    <a:gd name="connsiteX2" fmla="*/ 855734 w 960523"/>
                    <a:gd name="connsiteY2" fmla="*/ 42128 h 1001545"/>
                    <a:gd name="connsiteX3" fmla="*/ 861057 w 960523"/>
                    <a:gd name="connsiteY3" fmla="*/ 45717 h 1001545"/>
                    <a:gd name="connsiteX4" fmla="*/ 861627 w 960523"/>
                    <a:gd name="connsiteY4" fmla="*/ 45832 h 1001545"/>
                    <a:gd name="connsiteX5" fmla="*/ 960523 w 960523"/>
                    <a:gd name="connsiteY5" fmla="*/ 195032 h 1001545"/>
                    <a:gd name="connsiteX6" fmla="*/ 960523 w 960523"/>
                    <a:gd name="connsiteY6" fmla="*/ 1001545 h 1001545"/>
                    <a:gd name="connsiteX7" fmla="*/ 636673 w 960523"/>
                    <a:gd name="connsiteY7" fmla="*/ 1001545 h 1001545"/>
                    <a:gd name="connsiteX8" fmla="*/ 636673 w 960523"/>
                    <a:gd name="connsiteY8" fmla="*/ 359354 h 1001545"/>
                    <a:gd name="connsiteX9" fmla="*/ 0 w 960523"/>
                    <a:gd name="connsiteY9" fmla="*/ 342962 h 1001545"/>
                    <a:gd name="connsiteX0" fmla="*/ 287726 w 960523"/>
                    <a:gd name="connsiteY0" fmla="*/ 0 h 1019382"/>
                    <a:gd name="connsiteX1" fmla="*/ 791470 w 960523"/>
                    <a:gd name="connsiteY1" fmla="*/ 46991 h 1019382"/>
                    <a:gd name="connsiteX2" fmla="*/ 855734 w 960523"/>
                    <a:gd name="connsiteY2" fmla="*/ 59965 h 1019382"/>
                    <a:gd name="connsiteX3" fmla="*/ 861057 w 960523"/>
                    <a:gd name="connsiteY3" fmla="*/ 63554 h 1019382"/>
                    <a:gd name="connsiteX4" fmla="*/ 861627 w 960523"/>
                    <a:gd name="connsiteY4" fmla="*/ 63669 h 1019382"/>
                    <a:gd name="connsiteX5" fmla="*/ 960523 w 960523"/>
                    <a:gd name="connsiteY5" fmla="*/ 212869 h 1019382"/>
                    <a:gd name="connsiteX6" fmla="*/ 960523 w 960523"/>
                    <a:gd name="connsiteY6" fmla="*/ 1019382 h 1019382"/>
                    <a:gd name="connsiteX7" fmla="*/ 636673 w 960523"/>
                    <a:gd name="connsiteY7" fmla="*/ 1019382 h 1019382"/>
                    <a:gd name="connsiteX8" fmla="*/ 636673 w 960523"/>
                    <a:gd name="connsiteY8" fmla="*/ 377191 h 1019382"/>
                    <a:gd name="connsiteX9" fmla="*/ 0 w 960523"/>
                    <a:gd name="connsiteY9" fmla="*/ 360799 h 1019382"/>
                    <a:gd name="connsiteX0" fmla="*/ 312295 w 960523"/>
                    <a:gd name="connsiteY0" fmla="*/ 0 h 1032441"/>
                    <a:gd name="connsiteX1" fmla="*/ 791470 w 960523"/>
                    <a:gd name="connsiteY1" fmla="*/ 60050 h 1032441"/>
                    <a:gd name="connsiteX2" fmla="*/ 855734 w 960523"/>
                    <a:gd name="connsiteY2" fmla="*/ 73024 h 1032441"/>
                    <a:gd name="connsiteX3" fmla="*/ 861057 w 960523"/>
                    <a:gd name="connsiteY3" fmla="*/ 76613 h 1032441"/>
                    <a:gd name="connsiteX4" fmla="*/ 861627 w 960523"/>
                    <a:gd name="connsiteY4" fmla="*/ 76728 h 1032441"/>
                    <a:gd name="connsiteX5" fmla="*/ 960523 w 960523"/>
                    <a:gd name="connsiteY5" fmla="*/ 225928 h 1032441"/>
                    <a:gd name="connsiteX6" fmla="*/ 960523 w 960523"/>
                    <a:gd name="connsiteY6" fmla="*/ 1032441 h 1032441"/>
                    <a:gd name="connsiteX7" fmla="*/ 636673 w 960523"/>
                    <a:gd name="connsiteY7" fmla="*/ 1032441 h 1032441"/>
                    <a:gd name="connsiteX8" fmla="*/ 636673 w 960523"/>
                    <a:gd name="connsiteY8" fmla="*/ 390250 h 1032441"/>
                    <a:gd name="connsiteX9" fmla="*/ 0 w 960523"/>
                    <a:gd name="connsiteY9" fmla="*/ 373858 h 1032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60523" h="1032441">
                      <a:moveTo>
                        <a:pt x="312295" y="0"/>
                      </a:moveTo>
                      <a:lnTo>
                        <a:pt x="791470" y="60050"/>
                      </a:lnTo>
                      <a:cubicBezTo>
                        <a:pt x="814266" y="60050"/>
                        <a:pt x="835982" y="64670"/>
                        <a:pt x="855734" y="73024"/>
                      </a:cubicBezTo>
                      <a:lnTo>
                        <a:pt x="861057" y="76613"/>
                      </a:lnTo>
                      <a:lnTo>
                        <a:pt x="861627" y="76728"/>
                      </a:lnTo>
                      <a:cubicBezTo>
                        <a:pt x="919744" y="101309"/>
                        <a:pt x="960523" y="158856"/>
                        <a:pt x="960523" y="225928"/>
                      </a:cubicBezTo>
                      <a:lnTo>
                        <a:pt x="960523" y="1032441"/>
                      </a:lnTo>
                      <a:lnTo>
                        <a:pt x="636673" y="1032441"/>
                      </a:lnTo>
                      <a:lnTo>
                        <a:pt x="636673" y="390250"/>
                      </a:lnTo>
                      <a:cubicBezTo>
                        <a:pt x="433365" y="390998"/>
                        <a:pt x="28578" y="375320"/>
                        <a:pt x="0" y="37385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1474" name="グループ化 1473"/>
          <p:cNvGrpSpPr/>
          <p:nvPr/>
        </p:nvGrpSpPr>
        <p:grpSpPr>
          <a:xfrm>
            <a:off x="7876413" y="4619980"/>
            <a:ext cx="2058625" cy="1813556"/>
            <a:chOff x="7876413" y="4619980"/>
            <a:chExt cx="2058625" cy="1813556"/>
          </a:xfrm>
        </p:grpSpPr>
        <p:sp>
          <p:nvSpPr>
            <p:cNvPr id="815" name="フリーフォーム 814"/>
            <p:cNvSpPr/>
            <p:nvPr/>
          </p:nvSpPr>
          <p:spPr bwMode="auto">
            <a:xfrm>
              <a:off x="7876413" y="4619981"/>
              <a:ext cx="2047657" cy="1813555"/>
            </a:xfrm>
            <a:custGeom>
              <a:avLst/>
              <a:gdLst>
                <a:gd name="connsiteX0" fmla="*/ 429267 w 2047657"/>
                <a:gd name="connsiteY0" fmla="*/ 1398639 h 1813555"/>
                <a:gd name="connsiteX1" fmla="*/ 330194 w 2047657"/>
                <a:gd name="connsiteY1" fmla="*/ 1447200 h 1813555"/>
                <a:gd name="connsiteX2" fmla="*/ 429268 w 2047657"/>
                <a:gd name="connsiteY2" fmla="*/ 1490108 h 1813555"/>
                <a:gd name="connsiteX3" fmla="*/ 1910701 w 2047657"/>
                <a:gd name="connsiteY3" fmla="*/ 0 h 1813555"/>
                <a:gd name="connsiteX4" fmla="*/ 1933560 w 2047657"/>
                <a:gd name="connsiteY4" fmla="*/ 1 h 1813555"/>
                <a:gd name="connsiteX5" fmla="*/ 1942523 w 2047657"/>
                <a:gd name="connsiteY5" fmla="*/ 774006 h 1813555"/>
                <a:gd name="connsiteX6" fmla="*/ 2000797 w 2047657"/>
                <a:gd name="connsiteY6" fmla="*/ 766031 h 1813555"/>
                <a:gd name="connsiteX7" fmla="*/ 2041369 w 2047657"/>
                <a:gd name="connsiteY7" fmla="*/ 796836 h 1813555"/>
                <a:gd name="connsiteX8" fmla="*/ 2010564 w 2047657"/>
                <a:gd name="connsiteY8" fmla="*/ 837409 h 1813555"/>
                <a:gd name="connsiteX9" fmla="*/ 1998446 w 2047657"/>
                <a:gd name="connsiteY9" fmla="*/ 839068 h 1813555"/>
                <a:gd name="connsiteX10" fmla="*/ 2021838 w 2047657"/>
                <a:gd name="connsiteY10" fmla="*/ 845208 h 1813555"/>
                <a:gd name="connsiteX11" fmla="*/ 2035744 w 2047657"/>
                <a:gd name="connsiteY11" fmla="*/ 869014 h 1813555"/>
                <a:gd name="connsiteX12" fmla="*/ 2004939 w 2047657"/>
                <a:gd name="connsiteY12" fmla="*/ 909587 h 1813555"/>
                <a:gd name="connsiteX13" fmla="*/ 1997743 w 2047657"/>
                <a:gd name="connsiteY13" fmla="*/ 910572 h 1813555"/>
                <a:gd name="connsiteX14" fmla="*/ 1996592 w 2047657"/>
                <a:gd name="connsiteY14" fmla="*/ 910729 h 1813555"/>
                <a:gd name="connsiteX15" fmla="*/ 1996593 w 2047657"/>
                <a:gd name="connsiteY15" fmla="*/ 910729 h 1813555"/>
                <a:gd name="connsiteX16" fmla="*/ 1997743 w 2047657"/>
                <a:gd name="connsiteY16" fmla="*/ 910572 h 1813555"/>
                <a:gd name="connsiteX17" fmla="*/ 2004938 w 2047657"/>
                <a:gd name="connsiteY17" fmla="*/ 909588 h 1813555"/>
                <a:gd name="connsiteX18" fmla="*/ 2045512 w 2047657"/>
                <a:gd name="connsiteY18" fmla="*/ 940392 h 1813555"/>
                <a:gd name="connsiteX19" fmla="*/ 2014705 w 2047657"/>
                <a:gd name="connsiteY19" fmla="*/ 980966 h 1813555"/>
                <a:gd name="connsiteX20" fmla="*/ 2014487 w 2047657"/>
                <a:gd name="connsiteY20" fmla="*/ 980996 h 1813555"/>
                <a:gd name="connsiteX21" fmla="*/ 2036108 w 2047657"/>
                <a:gd name="connsiteY21" fmla="*/ 986671 h 1813555"/>
                <a:gd name="connsiteX22" fmla="*/ 2047384 w 2047657"/>
                <a:gd name="connsiteY22" fmla="*/ 1005975 h 1813555"/>
                <a:gd name="connsiteX23" fmla="*/ 2022405 w 2047657"/>
                <a:gd name="connsiteY23" fmla="*/ 1038873 h 1813555"/>
                <a:gd name="connsiteX24" fmla="*/ 1940334 w 2047657"/>
                <a:gd name="connsiteY24" fmla="*/ 1050104 h 1813555"/>
                <a:gd name="connsiteX25" fmla="*/ 1940334 w 2047657"/>
                <a:gd name="connsiteY25" fmla="*/ 1050104 h 1813555"/>
                <a:gd name="connsiteX26" fmla="*/ 1931986 w 2047657"/>
                <a:gd name="connsiteY26" fmla="*/ 1051246 h 1813555"/>
                <a:gd name="connsiteX27" fmla="*/ 1910363 w 2047657"/>
                <a:gd name="connsiteY27" fmla="*/ 1045570 h 1813555"/>
                <a:gd name="connsiteX28" fmla="*/ 1905855 w 2047657"/>
                <a:gd name="connsiteY28" fmla="*/ 1037851 h 1813555"/>
                <a:gd name="connsiteX29" fmla="*/ 1882955 w 2047657"/>
                <a:gd name="connsiteY29" fmla="*/ 1045828 h 1813555"/>
                <a:gd name="connsiteX30" fmla="*/ 1891348 w 2047657"/>
                <a:gd name="connsiteY30" fmla="*/ 1050673 h 1813555"/>
                <a:gd name="connsiteX31" fmla="*/ 1630875 w 2047657"/>
                <a:gd name="connsiteY31" fmla="*/ 1501825 h 1813555"/>
                <a:gd name="connsiteX32" fmla="*/ 1527369 w 2047657"/>
                <a:gd name="connsiteY32" fmla="*/ 1553345 h 1813555"/>
                <a:gd name="connsiteX33" fmla="*/ 1527013 w 2047657"/>
                <a:gd name="connsiteY33" fmla="*/ 1553225 h 1813555"/>
                <a:gd name="connsiteX34" fmla="*/ 1522876 w 2047657"/>
                <a:gd name="connsiteY34" fmla="*/ 1553513 h 1813555"/>
                <a:gd name="connsiteX35" fmla="*/ 1482738 w 2047657"/>
                <a:gd name="connsiteY35" fmla="*/ 1540016 h 1813555"/>
                <a:gd name="connsiteX36" fmla="*/ 1215874 w 2047657"/>
                <a:gd name="connsiteY36" fmla="*/ 1450519 h 1813555"/>
                <a:gd name="connsiteX37" fmla="*/ 1215874 w 2047657"/>
                <a:gd name="connsiteY37" fmla="*/ 1700806 h 1813555"/>
                <a:gd name="connsiteX38" fmla="*/ 852533 w 2047657"/>
                <a:gd name="connsiteY38" fmla="*/ 1700805 h 1813555"/>
                <a:gd name="connsiteX39" fmla="*/ 846420 w 2047657"/>
                <a:gd name="connsiteY39" fmla="*/ 1700806 h 1813555"/>
                <a:gd name="connsiteX40" fmla="*/ 798720 w 2047657"/>
                <a:gd name="connsiteY40" fmla="*/ 1700806 h 1813555"/>
                <a:gd name="connsiteX41" fmla="*/ 792608 w 2047657"/>
                <a:gd name="connsiteY41" fmla="*/ 1700805 h 1813555"/>
                <a:gd name="connsiteX42" fmla="*/ 536266 w 2047657"/>
                <a:gd name="connsiteY42" fmla="*/ 1700806 h 1813555"/>
                <a:gd name="connsiteX43" fmla="*/ 536267 w 2047657"/>
                <a:gd name="connsiteY43" fmla="*/ 1741783 h 1813555"/>
                <a:gd name="connsiteX44" fmla="*/ 560620 w 2047657"/>
                <a:gd name="connsiteY44" fmla="*/ 1746156 h 1813555"/>
                <a:gd name="connsiteX45" fmla="*/ 588046 w 2047657"/>
                <a:gd name="connsiteY45" fmla="*/ 1785589 h 1813555"/>
                <a:gd name="connsiteX46" fmla="*/ 588044 w 2047657"/>
                <a:gd name="connsiteY46" fmla="*/ 1785590 h 1813555"/>
                <a:gd name="connsiteX47" fmla="*/ 548613 w 2047657"/>
                <a:gd name="connsiteY47" fmla="*/ 1813015 h 1813555"/>
                <a:gd name="connsiteX48" fmla="*/ 505863 w 2047657"/>
                <a:gd name="connsiteY48" fmla="*/ 1805337 h 1813555"/>
                <a:gd name="connsiteX49" fmla="*/ 493324 w 2047657"/>
                <a:gd name="connsiteY49" fmla="*/ 1800373 h 1813555"/>
                <a:gd name="connsiteX50" fmla="*/ 492369 w 2047657"/>
                <a:gd name="connsiteY50" fmla="*/ 1799446 h 1813555"/>
                <a:gd name="connsiteX51" fmla="*/ 479303 w 2047657"/>
                <a:gd name="connsiteY51" fmla="*/ 1795454 h 1813555"/>
                <a:gd name="connsiteX52" fmla="*/ 466066 w 2047657"/>
                <a:gd name="connsiteY52" fmla="*/ 1779380 h 1813555"/>
                <a:gd name="connsiteX53" fmla="*/ 465727 w 2047657"/>
                <a:gd name="connsiteY53" fmla="*/ 1777701 h 1813555"/>
                <a:gd name="connsiteX54" fmla="*/ 462375 w 2047657"/>
                <a:gd name="connsiteY54" fmla="*/ 1780594 h 1813555"/>
                <a:gd name="connsiteX55" fmla="*/ 434635 w 2047657"/>
                <a:gd name="connsiteY55" fmla="*/ 1784131 h 1813555"/>
                <a:gd name="connsiteX56" fmla="*/ 408983 w 2047657"/>
                <a:gd name="connsiteY56" fmla="*/ 1739280 h 1813555"/>
                <a:gd name="connsiteX57" fmla="*/ 416233 w 2047657"/>
                <a:gd name="connsiteY57" fmla="*/ 1712656 h 1813555"/>
                <a:gd name="connsiteX58" fmla="*/ 408348 w 2047657"/>
                <a:gd name="connsiteY58" fmla="*/ 1723185 h 1813555"/>
                <a:gd name="connsiteX59" fmla="*/ 63392 w 2047657"/>
                <a:gd name="connsiteY59" fmla="*/ 1560842 h 1813555"/>
                <a:gd name="connsiteX60" fmla="*/ 8688 w 2047657"/>
                <a:gd name="connsiteY60" fmla="*/ 1422552 h 1813555"/>
                <a:gd name="connsiteX61" fmla="*/ 18258 w 2047657"/>
                <a:gd name="connsiteY61" fmla="*/ 1408797 h 1813555"/>
                <a:gd name="connsiteX62" fmla="*/ 25633 w 2047657"/>
                <a:gd name="connsiteY62" fmla="*/ 1393684 h 1813555"/>
                <a:gd name="connsiteX63" fmla="*/ 56419 w 2047657"/>
                <a:gd name="connsiteY63" fmla="*/ 1366530 h 1813555"/>
                <a:gd name="connsiteX64" fmla="*/ 506750 w 2047657"/>
                <a:gd name="connsiteY64" fmla="*/ 1106531 h 1813555"/>
                <a:gd name="connsiteX65" fmla="*/ 506698 w 2047657"/>
                <a:gd name="connsiteY65" fmla="*/ 1106800 h 1813555"/>
                <a:gd name="connsiteX66" fmla="*/ 522993 w 2047657"/>
                <a:gd name="connsiteY66" fmla="*/ 1096914 h 1813555"/>
                <a:gd name="connsiteX67" fmla="*/ 579484 w 2047657"/>
                <a:gd name="connsiteY67" fmla="*/ 1085509 h 1813555"/>
                <a:gd name="connsiteX68" fmla="*/ 579483 w 2047657"/>
                <a:gd name="connsiteY68" fmla="*/ 1084856 h 1813555"/>
                <a:gd name="connsiteX69" fmla="*/ 582720 w 2047657"/>
                <a:gd name="connsiteY69" fmla="*/ 1084855 h 1813555"/>
                <a:gd name="connsiteX70" fmla="*/ 582725 w 2047657"/>
                <a:gd name="connsiteY70" fmla="*/ 1084854 h 1813555"/>
                <a:gd name="connsiteX71" fmla="*/ 613010 w 2047657"/>
                <a:gd name="connsiteY71" fmla="*/ 1084855 h 1813555"/>
                <a:gd name="connsiteX72" fmla="*/ 644369 w 2047657"/>
                <a:gd name="connsiteY72" fmla="*/ 1084855 h 1813555"/>
                <a:gd name="connsiteX73" fmla="*/ 644367 w 2047657"/>
                <a:gd name="connsiteY73" fmla="*/ 1084852 h 1813555"/>
                <a:gd name="connsiteX74" fmla="*/ 675713 w 2047657"/>
                <a:gd name="connsiteY74" fmla="*/ 1084852 h 1813555"/>
                <a:gd name="connsiteX75" fmla="*/ 688550 w 2047657"/>
                <a:gd name="connsiteY75" fmla="*/ 1056736 h 1813555"/>
                <a:gd name="connsiteX76" fmla="*/ 713460 w 2047657"/>
                <a:gd name="connsiteY76" fmla="*/ 1056736 h 1813555"/>
                <a:gd name="connsiteX77" fmla="*/ 727817 w 2047657"/>
                <a:gd name="connsiteY77" fmla="*/ 999304 h 1813555"/>
                <a:gd name="connsiteX78" fmla="*/ 665746 w 2047657"/>
                <a:gd name="connsiteY78" fmla="*/ 980315 h 1813555"/>
                <a:gd name="connsiteX79" fmla="*/ 460058 w 2047657"/>
                <a:gd name="connsiteY79" fmla="*/ 777609 h 1813555"/>
                <a:gd name="connsiteX80" fmla="*/ 449731 w 2047657"/>
                <a:gd name="connsiteY80" fmla="*/ 744824 h 1813555"/>
                <a:gd name="connsiteX81" fmla="*/ 414941 w 2047657"/>
                <a:gd name="connsiteY81" fmla="*/ 746181 h 1813555"/>
                <a:gd name="connsiteX82" fmla="*/ 337899 w 2047657"/>
                <a:gd name="connsiteY82" fmla="*/ 670642 h 1813555"/>
                <a:gd name="connsiteX83" fmla="*/ 398575 w 2047657"/>
                <a:gd name="connsiteY83" fmla="*/ 550000 h 1813555"/>
                <a:gd name="connsiteX84" fmla="*/ 434402 w 2047657"/>
                <a:gd name="connsiteY84" fmla="*/ 548603 h 1813555"/>
                <a:gd name="connsiteX85" fmla="*/ 438354 w 2047657"/>
                <a:gd name="connsiteY85" fmla="*/ 549983 h 1813555"/>
                <a:gd name="connsiteX86" fmla="*/ 460058 w 2047657"/>
                <a:gd name="connsiteY86" fmla="*/ 481077 h 1813555"/>
                <a:gd name="connsiteX87" fmla="*/ 600092 w 2047657"/>
                <a:gd name="connsiteY87" fmla="*/ 313489 h 1813555"/>
                <a:gd name="connsiteX88" fmla="*/ 622132 w 2047657"/>
                <a:gd name="connsiteY88" fmla="*/ 303048 h 1813555"/>
                <a:gd name="connsiteX89" fmla="*/ 622132 w 2047657"/>
                <a:gd name="connsiteY89" fmla="*/ 170443 h 1813555"/>
                <a:gd name="connsiteX90" fmla="*/ 473696 w 2047657"/>
                <a:gd name="connsiteY90" fmla="*/ 130589 h 1813555"/>
                <a:gd name="connsiteX91" fmla="*/ 813685 w 2047657"/>
                <a:gd name="connsiteY91" fmla="*/ 39307 h 1813555"/>
                <a:gd name="connsiteX92" fmla="*/ 1153674 w 2047657"/>
                <a:gd name="connsiteY92" fmla="*/ 130589 h 1813555"/>
                <a:gd name="connsiteX93" fmla="*/ 1006562 w 2047657"/>
                <a:gd name="connsiteY93" fmla="*/ 170087 h 1813555"/>
                <a:gd name="connsiteX94" fmla="*/ 1006561 w 2047657"/>
                <a:gd name="connsiteY94" fmla="*/ 301298 h 1813555"/>
                <a:gd name="connsiteX95" fmla="*/ 1032292 w 2047657"/>
                <a:gd name="connsiteY95" fmla="*/ 313489 h 1813555"/>
                <a:gd name="connsiteX96" fmla="*/ 1172326 w 2047657"/>
                <a:gd name="connsiteY96" fmla="*/ 481077 h 1813555"/>
                <a:gd name="connsiteX97" fmla="*/ 1194031 w 2047657"/>
                <a:gd name="connsiteY97" fmla="*/ 549983 h 1813555"/>
                <a:gd name="connsiteX98" fmla="*/ 1197982 w 2047657"/>
                <a:gd name="connsiteY98" fmla="*/ 548604 h 1813555"/>
                <a:gd name="connsiteX99" fmla="*/ 1233808 w 2047657"/>
                <a:gd name="connsiteY99" fmla="*/ 550000 h 1813555"/>
                <a:gd name="connsiteX100" fmla="*/ 1294486 w 2047657"/>
                <a:gd name="connsiteY100" fmla="*/ 670643 h 1813555"/>
                <a:gd name="connsiteX101" fmla="*/ 1217443 w 2047657"/>
                <a:gd name="connsiteY101" fmla="*/ 746182 h 1813555"/>
                <a:gd name="connsiteX102" fmla="*/ 1182653 w 2047657"/>
                <a:gd name="connsiteY102" fmla="*/ 744825 h 1813555"/>
                <a:gd name="connsiteX103" fmla="*/ 1172327 w 2047657"/>
                <a:gd name="connsiteY103" fmla="*/ 777609 h 1813555"/>
                <a:gd name="connsiteX104" fmla="*/ 966638 w 2047657"/>
                <a:gd name="connsiteY104" fmla="*/ 980315 h 1813555"/>
                <a:gd name="connsiteX105" fmla="*/ 899945 w 2047657"/>
                <a:gd name="connsiteY105" fmla="*/ 1000718 h 1813555"/>
                <a:gd name="connsiteX106" fmla="*/ 913948 w 2047657"/>
                <a:gd name="connsiteY106" fmla="*/ 1056736 h 1813555"/>
                <a:gd name="connsiteX107" fmla="*/ 956788 w 2047657"/>
                <a:gd name="connsiteY107" fmla="*/ 1056735 h 1813555"/>
                <a:gd name="connsiteX108" fmla="*/ 969624 w 2047657"/>
                <a:gd name="connsiteY108" fmla="*/ 1084852 h 1813555"/>
                <a:gd name="connsiteX109" fmla="*/ 1000770 w 2047657"/>
                <a:gd name="connsiteY109" fmla="*/ 1084852 h 1813555"/>
                <a:gd name="connsiteX110" fmla="*/ 1000769 w 2047657"/>
                <a:gd name="connsiteY110" fmla="*/ 1084855 h 1813555"/>
                <a:gd name="connsiteX111" fmla="*/ 1032133 w 2047657"/>
                <a:gd name="connsiteY111" fmla="*/ 1084855 h 1813555"/>
                <a:gd name="connsiteX112" fmla="*/ 1032132 w 2047657"/>
                <a:gd name="connsiteY112" fmla="*/ 1084855 h 1813555"/>
                <a:gd name="connsiteX113" fmla="*/ 1062416 w 2047657"/>
                <a:gd name="connsiteY113" fmla="*/ 1084855 h 1813555"/>
                <a:gd name="connsiteX114" fmla="*/ 1062422 w 2047657"/>
                <a:gd name="connsiteY114" fmla="*/ 1084856 h 1813555"/>
                <a:gd name="connsiteX115" fmla="*/ 1065657 w 2047657"/>
                <a:gd name="connsiteY115" fmla="*/ 1084856 h 1813555"/>
                <a:gd name="connsiteX116" fmla="*/ 1065657 w 2047657"/>
                <a:gd name="connsiteY116" fmla="*/ 1085509 h 1813555"/>
                <a:gd name="connsiteX117" fmla="*/ 1122149 w 2047657"/>
                <a:gd name="connsiteY117" fmla="*/ 1096914 h 1813555"/>
                <a:gd name="connsiteX118" fmla="*/ 1141530 w 2047657"/>
                <a:gd name="connsiteY118" fmla="*/ 1109981 h 1813555"/>
                <a:gd name="connsiteX119" fmla="*/ 1141349 w 2047657"/>
                <a:gd name="connsiteY119" fmla="*/ 1108863 h 1813555"/>
                <a:gd name="connsiteX120" fmla="*/ 1502789 w 2047657"/>
                <a:gd name="connsiteY120" fmla="*/ 1305314 h 1813555"/>
                <a:gd name="connsiteX121" fmla="*/ 1710191 w 2047657"/>
                <a:gd name="connsiteY121" fmla="*/ 946082 h 1813555"/>
                <a:gd name="connsiteX122" fmla="*/ 1724758 w 2047657"/>
                <a:gd name="connsiteY122" fmla="*/ 954493 h 1813555"/>
                <a:gd name="connsiteX123" fmla="*/ 1718709 w 2047657"/>
                <a:gd name="connsiteY123" fmla="*/ 937129 h 1813555"/>
                <a:gd name="connsiteX124" fmla="*/ 1718128 w 2047657"/>
                <a:gd name="connsiteY124" fmla="*/ 932872 h 1813555"/>
                <a:gd name="connsiteX125" fmla="*/ 1781989 w 2047657"/>
                <a:gd name="connsiteY125" fmla="*/ 800452 h 1813555"/>
                <a:gd name="connsiteX126" fmla="*/ 1821148 w 2047657"/>
                <a:gd name="connsiteY126" fmla="*/ 786811 h 1813555"/>
                <a:gd name="connsiteX127" fmla="*/ 1821197 w 2047657"/>
                <a:gd name="connsiteY127" fmla="*/ 775596 h 1813555"/>
                <a:gd name="connsiteX128" fmla="*/ 1822725 w 2047657"/>
                <a:gd name="connsiteY128" fmla="*/ 774083 h 1813555"/>
                <a:gd name="connsiteX129" fmla="*/ 1822794 w 2047657"/>
                <a:gd name="connsiteY129" fmla="*/ 757820 h 1813555"/>
                <a:gd name="connsiteX130" fmla="*/ 1843860 w 2047657"/>
                <a:gd name="connsiteY130" fmla="*/ 736935 h 1813555"/>
                <a:gd name="connsiteX131" fmla="*/ 1894409 w 2047657"/>
                <a:gd name="connsiteY131" fmla="*/ 758130 h 1813555"/>
                <a:gd name="connsiteX132" fmla="*/ 1901716 w 2047657"/>
                <a:gd name="connsiteY132" fmla="*/ 775986 h 181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2047657" h="1813555">
                  <a:moveTo>
                    <a:pt x="429267" y="1398639"/>
                  </a:moveTo>
                  <a:lnTo>
                    <a:pt x="330194" y="1447200"/>
                  </a:lnTo>
                  <a:lnTo>
                    <a:pt x="429268" y="1490108"/>
                  </a:lnTo>
                  <a:close/>
                  <a:moveTo>
                    <a:pt x="1910701" y="0"/>
                  </a:moveTo>
                  <a:lnTo>
                    <a:pt x="1933560" y="1"/>
                  </a:lnTo>
                  <a:lnTo>
                    <a:pt x="1942523" y="774006"/>
                  </a:lnTo>
                  <a:lnTo>
                    <a:pt x="2000797" y="766031"/>
                  </a:lnTo>
                  <a:cubicBezTo>
                    <a:pt x="2020507" y="763334"/>
                    <a:pt x="2038672" y="777126"/>
                    <a:pt x="2041369" y="796836"/>
                  </a:cubicBezTo>
                  <a:cubicBezTo>
                    <a:pt x="2044066" y="816548"/>
                    <a:pt x="2030274" y="834713"/>
                    <a:pt x="2010564" y="837409"/>
                  </a:cubicBezTo>
                  <a:lnTo>
                    <a:pt x="1998446" y="839068"/>
                  </a:lnTo>
                  <a:lnTo>
                    <a:pt x="2021838" y="845208"/>
                  </a:lnTo>
                  <a:cubicBezTo>
                    <a:pt x="2029180" y="850783"/>
                    <a:pt x="2034395" y="859159"/>
                    <a:pt x="2035744" y="869014"/>
                  </a:cubicBezTo>
                  <a:cubicBezTo>
                    <a:pt x="2038441" y="888724"/>
                    <a:pt x="2024649" y="906889"/>
                    <a:pt x="2004939" y="909587"/>
                  </a:cubicBezTo>
                  <a:lnTo>
                    <a:pt x="1997743" y="910572"/>
                  </a:lnTo>
                  <a:lnTo>
                    <a:pt x="1996592" y="910729"/>
                  </a:lnTo>
                  <a:lnTo>
                    <a:pt x="1996593" y="910729"/>
                  </a:lnTo>
                  <a:lnTo>
                    <a:pt x="1997743" y="910572"/>
                  </a:lnTo>
                  <a:lnTo>
                    <a:pt x="2004938" y="909588"/>
                  </a:lnTo>
                  <a:cubicBezTo>
                    <a:pt x="2024649" y="906889"/>
                    <a:pt x="2042814" y="920683"/>
                    <a:pt x="2045512" y="940392"/>
                  </a:cubicBezTo>
                  <a:cubicBezTo>
                    <a:pt x="2048208" y="960103"/>
                    <a:pt x="2034416" y="978269"/>
                    <a:pt x="2014705" y="980966"/>
                  </a:cubicBezTo>
                  <a:lnTo>
                    <a:pt x="2014487" y="980996"/>
                  </a:lnTo>
                  <a:lnTo>
                    <a:pt x="2036108" y="986671"/>
                  </a:lnTo>
                  <a:cubicBezTo>
                    <a:pt x="2042063" y="991192"/>
                    <a:pt x="2046292" y="997983"/>
                    <a:pt x="2047384" y="1005975"/>
                  </a:cubicBezTo>
                  <a:cubicBezTo>
                    <a:pt x="2049572" y="1021958"/>
                    <a:pt x="2038388" y="1036687"/>
                    <a:pt x="2022405" y="1038873"/>
                  </a:cubicBezTo>
                  <a:lnTo>
                    <a:pt x="1940334" y="1050104"/>
                  </a:lnTo>
                  <a:lnTo>
                    <a:pt x="1940334" y="1050104"/>
                  </a:lnTo>
                  <a:lnTo>
                    <a:pt x="1931986" y="1051246"/>
                  </a:lnTo>
                  <a:cubicBezTo>
                    <a:pt x="1923994" y="1052340"/>
                    <a:pt x="1916317" y="1050091"/>
                    <a:pt x="1910363" y="1045570"/>
                  </a:cubicBezTo>
                  <a:lnTo>
                    <a:pt x="1905855" y="1037851"/>
                  </a:lnTo>
                  <a:lnTo>
                    <a:pt x="1882955" y="1045828"/>
                  </a:lnTo>
                  <a:lnTo>
                    <a:pt x="1891348" y="1050673"/>
                  </a:lnTo>
                  <a:lnTo>
                    <a:pt x="1630875" y="1501825"/>
                  </a:lnTo>
                  <a:cubicBezTo>
                    <a:pt x="1609214" y="1539344"/>
                    <a:pt x="1567818" y="1558364"/>
                    <a:pt x="1527369" y="1553345"/>
                  </a:cubicBezTo>
                  <a:lnTo>
                    <a:pt x="1527013" y="1553225"/>
                  </a:lnTo>
                  <a:lnTo>
                    <a:pt x="1522876" y="1553513"/>
                  </a:lnTo>
                  <a:cubicBezTo>
                    <a:pt x="1509129" y="1551807"/>
                    <a:pt x="1495489" y="1547379"/>
                    <a:pt x="1482738" y="1540016"/>
                  </a:cubicBezTo>
                  <a:lnTo>
                    <a:pt x="1215874" y="1450519"/>
                  </a:lnTo>
                  <a:lnTo>
                    <a:pt x="1215874" y="1700806"/>
                  </a:lnTo>
                  <a:lnTo>
                    <a:pt x="852533" y="1700805"/>
                  </a:lnTo>
                  <a:lnTo>
                    <a:pt x="846420" y="1700806"/>
                  </a:lnTo>
                  <a:lnTo>
                    <a:pt x="798720" y="1700806"/>
                  </a:lnTo>
                  <a:lnTo>
                    <a:pt x="792608" y="1700805"/>
                  </a:lnTo>
                  <a:lnTo>
                    <a:pt x="536266" y="1700806"/>
                  </a:lnTo>
                  <a:lnTo>
                    <a:pt x="536267" y="1741783"/>
                  </a:lnTo>
                  <a:lnTo>
                    <a:pt x="560620" y="1746156"/>
                  </a:lnTo>
                  <a:cubicBezTo>
                    <a:pt x="579082" y="1749473"/>
                    <a:pt x="591361" y="1767127"/>
                    <a:pt x="588046" y="1785589"/>
                  </a:cubicBezTo>
                  <a:lnTo>
                    <a:pt x="588044" y="1785590"/>
                  </a:lnTo>
                  <a:cubicBezTo>
                    <a:pt x="584729" y="1804052"/>
                    <a:pt x="567075" y="1816330"/>
                    <a:pt x="548613" y="1813015"/>
                  </a:cubicBezTo>
                  <a:lnTo>
                    <a:pt x="505863" y="1805337"/>
                  </a:lnTo>
                  <a:cubicBezTo>
                    <a:pt x="501248" y="1804508"/>
                    <a:pt x="497019" y="1802783"/>
                    <a:pt x="493324" y="1800373"/>
                  </a:cubicBezTo>
                  <a:lnTo>
                    <a:pt x="492369" y="1799446"/>
                  </a:lnTo>
                  <a:lnTo>
                    <a:pt x="479303" y="1795454"/>
                  </a:lnTo>
                  <a:cubicBezTo>
                    <a:pt x="473473" y="1791515"/>
                    <a:pt x="468839" y="1785937"/>
                    <a:pt x="466066" y="1779380"/>
                  </a:cubicBezTo>
                  <a:lnTo>
                    <a:pt x="465727" y="1777701"/>
                  </a:lnTo>
                  <a:lnTo>
                    <a:pt x="462375" y="1780594"/>
                  </a:lnTo>
                  <a:cubicBezTo>
                    <a:pt x="454258" y="1785236"/>
                    <a:pt x="444371" y="1786782"/>
                    <a:pt x="434635" y="1784131"/>
                  </a:cubicBezTo>
                  <a:cubicBezTo>
                    <a:pt x="415167" y="1778829"/>
                    <a:pt x="403681" y="1758749"/>
                    <a:pt x="408983" y="1739280"/>
                  </a:cubicBezTo>
                  <a:lnTo>
                    <a:pt x="416233" y="1712656"/>
                  </a:lnTo>
                  <a:lnTo>
                    <a:pt x="408348" y="1723185"/>
                  </a:lnTo>
                  <a:lnTo>
                    <a:pt x="63392" y="1560842"/>
                  </a:lnTo>
                  <a:cubicBezTo>
                    <a:pt x="10097" y="1537761"/>
                    <a:pt x="-14394" y="1475846"/>
                    <a:pt x="8688" y="1422552"/>
                  </a:cubicBezTo>
                  <a:lnTo>
                    <a:pt x="18258" y="1408797"/>
                  </a:lnTo>
                  <a:lnTo>
                    <a:pt x="25633" y="1393684"/>
                  </a:lnTo>
                  <a:cubicBezTo>
                    <a:pt x="33728" y="1382970"/>
                    <a:pt x="44058" y="1373667"/>
                    <a:pt x="56419" y="1366530"/>
                  </a:cubicBezTo>
                  <a:lnTo>
                    <a:pt x="506750" y="1106531"/>
                  </a:lnTo>
                  <a:lnTo>
                    <a:pt x="506698" y="1106800"/>
                  </a:lnTo>
                  <a:lnTo>
                    <a:pt x="522993" y="1096914"/>
                  </a:lnTo>
                  <a:lnTo>
                    <a:pt x="579484" y="1085509"/>
                  </a:lnTo>
                  <a:lnTo>
                    <a:pt x="579483" y="1084856"/>
                  </a:lnTo>
                  <a:lnTo>
                    <a:pt x="582720" y="1084855"/>
                  </a:lnTo>
                  <a:lnTo>
                    <a:pt x="582725" y="1084854"/>
                  </a:lnTo>
                  <a:lnTo>
                    <a:pt x="613010" y="1084855"/>
                  </a:lnTo>
                  <a:lnTo>
                    <a:pt x="644369" y="1084855"/>
                  </a:lnTo>
                  <a:lnTo>
                    <a:pt x="644367" y="1084852"/>
                  </a:lnTo>
                  <a:lnTo>
                    <a:pt x="675713" y="1084852"/>
                  </a:lnTo>
                  <a:lnTo>
                    <a:pt x="688550" y="1056736"/>
                  </a:lnTo>
                  <a:lnTo>
                    <a:pt x="713460" y="1056736"/>
                  </a:lnTo>
                  <a:lnTo>
                    <a:pt x="727817" y="999304"/>
                  </a:lnTo>
                  <a:lnTo>
                    <a:pt x="665746" y="980315"/>
                  </a:lnTo>
                  <a:cubicBezTo>
                    <a:pt x="573264" y="941766"/>
                    <a:pt x="499174" y="868751"/>
                    <a:pt x="460058" y="777609"/>
                  </a:cubicBezTo>
                  <a:lnTo>
                    <a:pt x="449731" y="744824"/>
                  </a:lnTo>
                  <a:lnTo>
                    <a:pt x="414941" y="746181"/>
                  </a:lnTo>
                  <a:cubicBezTo>
                    <a:pt x="379835" y="739741"/>
                    <a:pt x="348708" y="710984"/>
                    <a:pt x="337899" y="670642"/>
                  </a:cubicBezTo>
                  <a:cubicBezTo>
                    <a:pt x="323486" y="616854"/>
                    <a:pt x="350651" y="562840"/>
                    <a:pt x="398575" y="550000"/>
                  </a:cubicBezTo>
                  <a:cubicBezTo>
                    <a:pt x="410556" y="546789"/>
                    <a:pt x="422700" y="546455"/>
                    <a:pt x="434402" y="548603"/>
                  </a:cubicBezTo>
                  <a:lnTo>
                    <a:pt x="438354" y="549983"/>
                  </a:lnTo>
                  <a:lnTo>
                    <a:pt x="460058" y="481077"/>
                  </a:lnTo>
                  <a:cubicBezTo>
                    <a:pt x="489396" y="412719"/>
                    <a:pt x="538405" y="354560"/>
                    <a:pt x="600092" y="313489"/>
                  </a:cubicBezTo>
                  <a:lnTo>
                    <a:pt x="622132" y="303048"/>
                  </a:lnTo>
                  <a:lnTo>
                    <a:pt x="622132" y="170443"/>
                  </a:lnTo>
                  <a:lnTo>
                    <a:pt x="473696" y="130589"/>
                  </a:lnTo>
                  <a:lnTo>
                    <a:pt x="813685" y="39307"/>
                  </a:lnTo>
                  <a:lnTo>
                    <a:pt x="1153674" y="130589"/>
                  </a:lnTo>
                  <a:lnTo>
                    <a:pt x="1006562" y="170087"/>
                  </a:lnTo>
                  <a:lnTo>
                    <a:pt x="1006561" y="301298"/>
                  </a:lnTo>
                  <a:lnTo>
                    <a:pt x="1032292" y="313489"/>
                  </a:lnTo>
                  <a:cubicBezTo>
                    <a:pt x="1093979" y="354560"/>
                    <a:pt x="1142989" y="412720"/>
                    <a:pt x="1172326" y="481077"/>
                  </a:cubicBezTo>
                  <a:lnTo>
                    <a:pt x="1194031" y="549983"/>
                  </a:lnTo>
                  <a:lnTo>
                    <a:pt x="1197982" y="548604"/>
                  </a:lnTo>
                  <a:cubicBezTo>
                    <a:pt x="1209683" y="546457"/>
                    <a:pt x="1221828" y="546791"/>
                    <a:pt x="1233808" y="550000"/>
                  </a:cubicBezTo>
                  <a:cubicBezTo>
                    <a:pt x="1281732" y="562841"/>
                    <a:pt x="1308898" y="616855"/>
                    <a:pt x="1294486" y="670643"/>
                  </a:cubicBezTo>
                  <a:cubicBezTo>
                    <a:pt x="1283676" y="710985"/>
                    <a:pt x="1252549" y="739742"/>
                    <a:pt x="1217443" y="746182"/>
                  </a:cubicBezTo>
                  <a:lnTo>
                    <a:pt x="1182653" y="744825"/>
                  </a:lnTo>
                  <a:lnTo>
                    <a:pt x="1172327" y="777609"/>
                  </a:lnTo>
                  <a:cubicBezTo>
                    <a:pt x="1133209" y="868751"/>
                    <a:pt x="1059120" y="941766"/>
                    <a:pt x="966638" y="980315"/>
                  </a:cubicBezTo>
                  <a:lnTo>
                    <a:pt x="899945" y="1000718"/>
                  </a:lnTo>
                  <a:lnTo>
                    <a:pt x="913948" y="1056736"/>
                  </a:lnTo>
                  <a:lnTo>
                    <a:pt x="956788" y="1056735"/>
                  </a:lnTo>
                  <a:lnTo>
                    <a:pt x="969624" y="1084852"/>
                  </a:lnTo>
                  <a:lnTo>
                    <a:pt x="1000770" y="1084852"/>
                  </a:lnTo>
                  <a:lnTo>
                    <a:pt x="1000769" y="1084855"/>
                  </a:lnTo>
                  <a:lnTo>
                    <a:pt x="1032133" y="1084855"/>
                  </a:lnTo>
                  <a:lnTo>
                    <a:pt x="1032132" y="1084855"/>
                  </a:lnTo>
                  <a:lnTo>
                    <a:pt x="1062416" y="1084855"/>
                  </a:lnTo>
                  <a:lnTo>
                    <a:pt x="1062422" y="1084856"/>
                  </a:lnTo>
                  <a:lnTo>
                    <a:pt x="1065657" y="1084856"/>
                  </a:lnTo>
                  <a:lnTo>
                    <a:pt x="1065657" y="1085509"/>
                  </a:lnTo>
                  <a:lnTo>
                    <a:pt x="1122149" y="1096914"/>
                  </a:lnTo>
                  <a:lnTo>
                    <a:pt x="1141530" y="1109981"/>
                  </a:lnTo>
                  <a:lnTo>
                    <a:pt x="1141349" y="1108863"/>
                  </a:lnTo>
                  <a:cubicBezTo>
                    <a:pt x="1157807" y="1117275"/>
                    <a:pt x="1389303" y="1239235"/>
                    <a:pt x="1502789" y="1305314"/>
                  </a:cubicBezTo>
                  <a:lnTo>
                    <a:pt x="1710191" y="946082"/>
                  </a:lnTo>
                  <a:lnTo>
                    <a:pt x="1724758" y="954493"/>
                  </a:lnTo>
                  <a:lnTo>
                    <a:pt x="1718709" y="937129"/>
                  </a:lnTo>
                  <a:lnTo>
                    <a:pt x="1718128" y="932872"/>
                  </a:lnTo>
                  <a:cubicBezTo>
                    <a:pt x="1710659" y="878294"/>
                    <a:pt x="1737434" y="826926"/>
                    <a:pt x="1781989" y="800452"/>
                  </a:cubicBezTo>
                  <a:lnTo>
                    <a:pt x="1821148" y="786811"/>
                  </a:lnTo>
                  <a:lnTo>
                    <a:pt x="1821197" y="775596"/>
                  </a:lnTo>
                  <a:lnTo>
                    <a:pt x="1822725" y="774083"/>
                  </a:lnTo>
                  <a:lnTo>
                    <a:pt x="1822794" y="757820"/>
                  </a:lnTo>
                  <a:cubicBezTo>
                    <a:pt x="1826630" y="748672"/>
                    <a:pt x="1833955" y="740988"/>
                    <a:pt x="1843860" y="736935"/>
                  </a:cubicBezTo>
                  <a:cubicBezTo>
                    <a:pt x="1863671" y="728829"/>
                    <a:pt x="1886304" y="738319"/>
                    <a:pt x="1894409" y="758130"/>
                  </a:cubicBezTo>
                  <a:lnTo>
                    <a:pt x="1901716" y="775986"/>
                  </a:lnTo>
                  <a:close/>
                </a:path>
              </a:pathLst>
            </a:custGeom>
            <a:solidFill>
              <a:schemeClr val="tx1"/>
            </a:solidFill>
            <a:ln w="63500" cap="flat" cmpd="sng" algn="ctr">
              <a:solidFill>
                <a:schemeClr val="tx1"/>
              </a:solidFill>
              <a:prstDash val="solid"/>
              <a:miter lim="800000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019" name="グループ化 1018"/>
            <p:cNvGrpSpPr/>
            <p:nvPr/>
          </p:nvGrpSpPr>
          <p:grpSpPr>
            <a:xfrm>
              <a:off x="7914860" y="4619980"/>
              <a:ext cx="2020178" cy="1811393"/>
              <a:chOff x="7914860" y="4619980"/>
              <a:chExt cx="2020178" cy="1811393"/>
            </a:xfrm>
          </p:grpSpPr>
          <p:grpSp>
            <p:nvGrpSpPr>
              <p:cNvPr id="1020" name="グループ化 1019"/>
              <p:cNvGrpSpPr/>
              <p:nvPr/>
            </p:nvGrpSpPr>
            <p:grpSpPr>
              <a:xfrm>
                <a:off x="8211251" y="4659287"/>
                <a:ext cx="962709" cy="1661498"/>
                <a:chOff x="6737663" y="993624"/>
                <a:chExt cx="962709" cy="1661498"/>
              </a:xfrm>
            </p:grpSpPr>
            <p:sp>
              <p:nvSpPr>
                <p:cNvPr id="1041" name="台形 1040"/>
                <p:cNvSpPr/>
                <p:nvPr/>
              </p:nvSpPr>
              <p:spPr>
                <a:xfrm>
                  <a:off x="7091117" y="1888083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2" name="台形 1041"/>
                <p:cNvSpPr/>
                <p:nvPr/>
              </p:nvSpPr>
              <p:spPr>
                <a:xfrm rot="10800000">
                  <a:off x="7047193" y="2039168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3" name="台形 1042"/>
                <p:cNvSpPr/>
                <p:nvPr/>
              </p:nvSpPr>
              <p:spPr>
                <a:xfrm rot="10800000" flipV="1">
                  <a:off x="7152467" y="2111723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4" name="フリーフォーム 1043"/>
                <p:cNvSpPr/>
                <p:nvPr/>
              </p:nvSpPr>
              <p:spPr>
                <a:xfrm>
                  <a:off x="6832093" y="2039171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5" name="台形 1044"/>
                <p:cNvSpPr/>
                <p:nvPr/>
              </p:nvSpPr>
              <p:spPr>
                <a:xfrm rot="10800000">
                  <a:off x="7152467" y="2011049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6" name="平行四辺形 1045"/>
                <p:cNvSpPr/>
                <p:nvPr/>
              </p:nvSpPr>
              <p:spPr>
                <a:xfrm>
                  <a:off x="7045414" y="2011052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7" name="平行四辺形 1046"/>
                <p:cNvSpPr/>
                <p:nvPr/>
              </p:nvSpPr>
              <p:spPr>
                <a:xfrm flipH="1">
                  <a:off x="7225394" y="2011052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8" name="平行四辺形 14"/>
                <p:cNvSpPr/>
                <p:nvPr/>
              </p:nvSpPr>
              <p:spPr>
                <a:xfrm flipH="1">
                  <a:off x="6982309" y="2039172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9" name="平行四辺形 14"/>
                <p:cNvSpPr/>
                <p:nvPr/>
              </p:nvSpPr>
              <p:spPr>
                <a:xfrm>
                  <a:off x="7195433" y="2039172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050" name="グループ化 1049"/>
                <p:cNvGrpSpPr/>
                <p:nvPr/>
              </p:nvGrpSpPr>
              <p:grpSpPr>
                <a:xfrm rot="20700000">
                  <a:off x="6737663" y="1500880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063" name="円/楕円 77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64" name="円/楕円 77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51" name="グループ化 1050"/>
                <p:cNvGrpSpPr/>
                <p:nvPr/>
              </p:nvGrpSpPr>
              <p:grpSpPr>
                <a:xfrm rot="900000" flipH="1">
                  <a:off x="7520705" y="1500881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061" name="円/楕円 77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62" name="円/楕円 77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52" name="円/楕円 765"/>
                <p:cNvSpPr/>
                <p:nvPr/>
              </p:nvSpPr>
              <p:spPr>
                <a:xfrm>
                  <a:off x="6832510" y="1202753"/>
                  <a:ext cx="773015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3" name="円柱 1052"/>
                <p:cNvSpPr/>
                <p:nvPr/>
              </p:nvSpPr>
              <p:spPr bwMode="auto">
                <a:xfrm>
                  <a:off x="7024958" y="1033092"/>
                  <a:ext cx="384429" cy="269096"/>
                </a:xfrm>
                <a:prstGeom prst="can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54" name="ひし形 1053"/>
                <p:cNvSpPr/>
                <p:nvPr/>
              </p:nvSpPr>
              <p:spPr bwMode="auto">
                <a:xfrm>
                  <a:off x="6876522" y="993624"/>
                  <a:ext cx="679978" cy="182564"/>
                </a:xfrm>
                <a:prstGeom prst="diamon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55" name="台形 1793"/>
                <p:cNvSpPr/>
                <p:nvPr/>
              </p:nvSpPr>
              <p:spPr bwMode="auto">
                <a:xfrm>
                  <a:off x="7092824" y="1710044"/>
                  <a:ext cx="252387" cy="95900"/>
                </a:xfrm>
                <a:custGeom>
                  <a:avLst/>
                  <a:gdLst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0 w 252387"/>
                    <a:gd name="connsiteY4" fmla="*/ 73926 h 73926"/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125221 w 252387"/>
                    <a:gd name="connsiteY4" fmla="*/ 73036 h 73926"/>
                    <a:gd name="connsiteX5" fmla="*/ 0 w 252387"/>
                    <a:gd name="connsiteY5" fmla="*/ 73926 h 73926"/>
                    <a:gd name="connsiteX0" fmla="*/ 0 w 252387"/>
                    <a:gd name="connsiteY0" fmla="*/ 73926 h 95896"/>
                    <a:gd name="connsiteX1" fmla="*/ 68012 w 252387"/>
                    <a:gd name="connsiteY1" fmla="*/ 0 h 95896"/>
                    <a:gd name="connsiteX2" fmla="*/ 184375 w 252387"/>
                    <a:gd name="connsiteY2" fmla="*/ 0 h 95896"/>
                    <a:gd name="connsiteX3" fmla="*/ 252387 w 252387"/>
                    <a:gd name="connsiteY3" fmla="*/ 73926 h 95896"/>
                    <a:gd name="connsiteX4" fmla="*/ 125221 w 252387"/>
                    <a:gd name="connsiteY4" fmla="*/ 95896 h 95896"/>
                    <a:gd name="connsiteX5" fmla="*/ 0 w 252387"/>
                    <a:gd name="connsiteY5" fmla="*/ 73926 h 95896"/>
                    <a:gd name="connsiteX0" fmla="*/ 0 w 252387"/>
                    <a:gd name="connsiteY0" fmla="*/ 73926 h 95900"/>
                    <a:gd name="connsiteX1" fmla="*/ 68012 w 252387"/>
                    <a:gd name="connsiteY1" fmla="*/ 0 h 95900"/>
                    <a:gd name="connsiteX2" fmla="*/ 184375 w 252387"/>
                    <a:gd name="connsiteY2" fmla="*/ 0 h 95900"/>
                    <a:gd name="connsiteX3" fmla="*/ 252387 w 252387"/>
                    <a:gd name="connsiteY3" fmla="*/ 73926 h 95900"/>
                    <a:gd name="connsiteX4" fmla="*/ 125221 w 252387"/>
                    <a:gd name="connsiteY4" fmla="*/ 95896 h 95900"/>
                    <a:gd name="connsiteX5" fmla="*/ 0 w 252387"/>
                    <a:gd name="connsiteY5" fmla="*/ 73926 h 95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2387" h="95900">
                      <a:moveTo>
                        <a:pt x="0" y="73926"/>
                      </a:moveTo>
                      <a:lnTo>
                        <a:pt x="68012" y="0"/>
                      </a:lnTo>
                      <a:lnTo>
                        <a:pt x="184375" y="0"/>
                      </a:lnTo>
                      <a:lnTo>
                        <a:pt x="252387" y="73926"/>
                      </a:lnTo>
                      <a:cubicBezTo>
                        <a:pt x="209998" y="81249"/>
                        <a:pt x="201251" y="95599"/>
                        <a:pt x="125221" y="95896"/>
                      </a:cubicBezTo>
                      <a:cubicBezTo>
                        <a:pt x="49191" y="96193"/>
                        <a:pt x="41740" y="81249"/>
                        <a:pt x="0" y="7392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56" name="フリーフォーム 1055"/>
                <p:cNvSpPr/>
                <p:nvPr/>
              </p:nvSpPr>
              <p:spPr>
                <a:xfrm>
                  <a:off x="7149665" y="1619013"/>
                  <a:ext cx="156144" cy="114413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7" name="楕円 1056"/>
                <p:cNvSpPr/>
                <p:nvPr/>
              </p:nvSpPr>
              <p:spPr bwMode="auto">
                <a:xfrm>
                  <a:off x="6952536" y="152081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58" name="楕円 1057"/>
                <p:cNvSpPr/>
                <p:nvPr/>
              </p:nvSpPr>
              <p:spPr bwMode="auto">
                <a:xfrm>
                  <a:off x="7415451" y="152081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59" name="月 1058"/>
                <p:cNvSpPr/>
                <p:nvPr/>
              </p:nvSpPr>
              <p:spPr bwMode="auto">
                <a:xfrm rot="5400000">
                  <a:off x="6962481" y="1359953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060" name="月 1059"/>
                <p:cNvSpPr/>
                <p:nvPr/>
              </p:nvSpPr>
              <p:spPr bwMode="auto">
                <a:xfrm rot="5400000">
                  <a:off x="7427301" y="1359954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021" name="グループ化 1020"/>
              <p:cNvGrpSpPr/>
              <p:nvPr/>
            </p:nvGrpSpPr>
            <p:grpSpPr>
              <a:xfrm>
                <a:off x="7914860" y="5851992"/>
                <a:ext cx="642577" cy="579381"/>
                <a:chOff x="390973" y="5305386"/>
                <a:chExt cx="642577" cy="579381"/>
              </a:xfrm>
            </p:grpSpPr>
            <p:sp>
              <p:nvSpPr>
                <p:cNvPr id="1039" name="フリーフォーム 1038"/>
                <p:cNvSpPr/>
                <p:nvPr/>
              </p:nvSpPr>
              <p:spPr>
                <a:xfrm rot="610876">
                  <a:off x="773041" y="5633703"/>
                  <a:ext cx="260509" cy="251064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40" name="フリーフォーム 1039"/>
                <p:cNvSpPr/>
                <p:nvPr/>
              </p:nvSpPr>
              <p:spPr>
                <a:xfrm rot="19800000">
                  <a:off x="390973" y="5305386"/>
                  <a:ext cx="631838" cy="484836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1180 w 988339"/>
                    <a:gd name="connsiteY0" fmla="*/ 32158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02034 w 988339"/>
                    <a:gd name="connsiteY0" fmla="*/ 31867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5541 w 988339"/>
                    <a:gd name="connsiteY0" fmla="*/ 337868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695541 w 988339"/>
                    <a:gd name="connsiteY0" fmla="*/ 337868 h 758394"/>
                    <a:gd name="connsiteX1" fmla="*/ 482724 w 988339"/>
                    <a:gd name="connsiteY1" fmla="*/ 323404 h 758394"/>
                    <a:gd name="connsiteX2" fmla="*/ 701228 w 988339"/>
                    <a:gd name="connsiteY2" fmla="*/ 617809 h 758394"/>
                    <a:gd name="connsiteX3" fmla="*/ 372743 w 988339"/>
                    <a:gd name="connsiteY3" fmla="*/ 758395 h 758394"/>
                    <a:gd name="connsiteX4" fmla="*/ 32415 w 988339"/>
                    <a:gd name="connsiteY4" fmla="*/ 268681 h 758394"/>
                    <a:gd name="connsiteX5" fmla="*/ 66468 w 988339"/>
                    <a:gd name="connsiteY5" fmla="*/ 38560 h 758394"/>
                    <a:gd name="connsiteX6" fmla="*/ 90192 w 988339"/>
                    <a:gd name="connsiteY6" fmla="*/ 27412 h 758394"/>
                    <a:gd name="connsiteX7" fmla="*/ 112002 w 988339"/>
                    <a:gd name="connsiteY7" fmla="*/ 12707 h 758394"/>
                    <a:gd name="connsiteX8" fmla="*/ 174944 w 988339"/>
                    <a:gd name="connsiteY8" fmla="*/ 0 h 758394"/>
                    <a:gd name="connsiteX9" fmla="*/ 988339 w 988339"/>
                    <a:gd name="connsiteY9" fmla="*/ 0 h 758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88339" h="758394">
                      <a:moveTo>
                        <a:pt x="695541" y="337868"/>
                      </a:moveTo>
                      <a:lnTo>
                        <a:pt x="482724" y="323404"/>
                      </a:lnTo>
                      <a:lnTo>
                        <a:pt x="701228" y="617809"/>
                      </a:lnTo>
                      <a:lnTo>
                        <a:pt x="372743" y="758395"/>
                      </a:lnTo>
                      <a:lnTo>
                        <a:pt x="32415" y="268681"/>
                      </a:lnTo>
                      <a:cubicBezTo>
                        <a:pt x="-21728" y="195731"/>
                        <a:pt x="-6482" y="92702"/>
                        <a:pt x="66468" y="38560"/>
                      </a:cubicBezTo>
                      <a:lnTo>
                        <a:pt x="90192" y="27412"/>
                      </a:lnTo>
                      <a:lnTo>
                        <a:pt x="112002" y="12707"/>
                      </a:lnTo>
                      <a:cubicBezTo>
                        <a:pt x="131348" y="4524"/>
                        <a:pt x="152617" y="0"/>
                        <a:pt x="174944" y="0"/>
                      </a:cubicBezTo>
                      <a:lnTo>
                        <a:pt x="988339" y="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022" name="グループ化 1021"/>
              <p:cNvGrpSpPr/>
              <p:nvPr/>
            </p:nvGrpSpPr>
            <p:grpSpPr>
              <a:xfrm>
                <a:off x="9016818" y="4619980"/>
                <a:ext cx="918220" cy="1537782"/>
                <a:chOff x="1481891" y="4613784"/>
                <a:chExt cx="918220" cy="1537782"/>
              </a:xfrm>
            </p:grpSpPr>
            <p:grpSp>
              <p:nvGrpSpPr>
                <p:cNvPr id="1023" name="グループ化 1022"/>
                <p:cNvGrpSpPr/>
                <p:nvPr/>
              </p:nvGrpSpPr>
              <p:grpSpPr>
                <a:xfrm>
                  <a:off x="2058677" y="4613784"/>
                  <a:ext cx="341434" cy="1052109"/>
                  <a:chOff x="2058677" y="4613784"/>
                  <a:chExt cx="341434" cy="1052109"/>
                </a:xfrm>
              </p:grpSpPr>
              <p:sp>
                <p:nvSpPr>
                  <p:cNvPr id="1025" name="台形 1024"/>
                  <p:cNvSpPr/>
                  <p:nvPr/>
                </p:nvSpPr>
                <p:spPr bwMode="auto">
                  <a:xfrm>
                    <a:off x="2240758" y="4613784"/>
                    <a:ext cx="45719" cy="987012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26" name="角丸四角形 1025"/>
                  <p:cNvSpPr/>
                  <p:nvPr/>
                </p:nvSpPr>
                <p:spPr>
                  <a:xfrm rot="4932489">
                    <a:off x="2056529" y="5397763"/>
                    <a:ext cx="270278" cy="2659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027" name="グループ化 1026"/>
                  <p:cNvGrpSpPr/>
                  <p:nvPr/>
                </p:nvGrpSpPr>
                <p:grpSpPr>
                  <a:xfrm rot="1332489">
                    <a:off x="2140650" y="5372144"/>
                    <a:ext cx="259461" cy="273253"/>
                    <a:chOff x="2214840" y="1812522"/>
                    <a:chExt cx="733288" cy="772269"/>
                  </a:xfrm>
                </p:grpSpPr>
                <p:grpSp>
                  <p:nvGrpSpPr>
                    <p:cNvPr id="1028" name="グループ化 1027"/>
                    <p:cNvGrpSpPr/>
                    <p:nvPr/>
                  </p:nvGrpSpPr>
                  <p:grpSpPr>
                    <a:xfrm rot="3600000">
                      <a:off x="2300538" y="1937202"/>
                      <a:ext cx="772269" cy="522910"/>
                      <a:chOff x="2624981" y="5893662"/>
                      <a:chExt cx="772269" cy="522910"/>
                    </a:xfrm>
                  </p:grpSpPr>
                  <p:sp>
                    <p:nvSpPr>
                      <p:cNvPr id="1031" name="角丸四角形 1030"/>
                      <p:cNvSpPr/>
                      <p:nvPr/>
                    </p:nvSpPr>
                    <p:spPr>
                      <a:xfrm rot="5400000">
                        <a:off x="2698889" y="6086920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32" name="角丸四角形 1031"/>
                      <p:cNvSpPr/>
                      <p:nvPr/>
                    </p:nvSpPr>
                    <p:spPr>
                      <a:xfrm rot="5400000">
                        <a:off x="2902499" y="6086921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33" name="角丸四角形 1032"/>
                      <p:cNvSpPr/>
                      <p:nvPr/>
                    </p:nvSpPr>
                    <p:spPr>
                      <a:xfrm rot="5400000">
                        <a:off x="3115095" y="6097820"/>
                        <a:ext cx="399209" cy="1651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34" name="角丸四角形 1033"/>
                      <p:cNvSpPr/>
                      <p:nvPr/>
                    </p:nvSpPr>
                    <p:spPr>
                      <a:xfrm rot="5400000">
                        <a:off x="2698889" y="6063109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35" name="角丸四角形 1034"/>
                      <p:cNvSpPr/>
                      <p:nvPr/>
                    </p:nvSpPr>
                    <p:spPr>
                      <a:xfrm rot="5400000">
                        <a:off x="2902499" y="6063110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36" name="角丸四角形 1035"/>
                      <p:cNvSpPr/>
                      <p:nvPr/>
                    </p:nvSpPr>
                    <p:spPr>
                      <a:xfrm rot="5400000">
                        <a:off x="3115095" y="6074009"/>
                        <a:ext cx="399209" cy="1651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37" name="角丸四角形 1036"/>
                      <p:cNvSpPr/>
                      <p:nvPr/>
                    </p:nvSpPr>
                    <p:spPr>
                      <a:xfrm rot="5400000">
                        <a:off x="2498941" y="6062401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38" name="角丸四角形 1037"/>
                      <p:cNvSpPr/>
                      <p:nvPr/>
                    </p:nvSpPr>
                    <p:spPr>
                      <a:xfrm rot="5400000">
                        <a:off x="2489496" y="6029147"/>
                        <a:ext cx="474580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029" name="角丸四角形 1028"/>
                    <p:cNvSpPr/>
                    <p:nvPr/>
                  </p:nvSpPr>
                  <p:spPr>
                    <a:xfrm rot="2732390">
                      <a:off x="2153891" y="1936304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030" name="角丸四角形 1029"/>
                    <p:cNvSpPr/>
                    <p:nvPr/>
                  </p:nvSpPr>
                  <p:spPr>
                    <a:xfrm rot="2732390">
                      <a:off x="2128437" y="1913445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sp>
              <p:nvSpPr>
                <p:cNvPr id="1024" name="フリーフォーム 1023"/>
                <p:cNvSpPr/>
                <p:nvPr/>
              </p:nvSpPr>
              <p:spPr>
                <a:xfrm rot="12600000" flipH="1">
                  <a:off x="1481891" y="5463242"/>
                  <a:ext cx="620423" cy="688324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133177 w 827989"/>
                    <a:gd name="connsiteY0" fmla="*/ 0 h 1004846"/>
                    <a:gd name="connsiteX1" fmla="*/ 658936 w 827989"/>
                    <a:gd name="connsiteY1" fmla="*/ 32455 h 1004846"/>
                    <a:gd name="connsiteX2" fmla="*/ 723200 w 827989"/>
                    <a:gd name="connsiteY2" fmla="*/ 45429 h 1004846"/>
                    <a:gd name="connsiteX3" fmla="*/ 728523 w 827989"/>
                    <a:gd name="connsiteY3" fmla="*/ 49018 h 1004846"/>
                    <a:gd name="connsiteX4" fmla="*/ 729093 w 827989"/>
                    <a:gd name="connsiteY4" fmla="*/ 49133 h 1004846"/>
                    <a:gd name="connsiteX5" fmla="*/ 827989 w 827989"/>
                    <a:gd name="connsiteY5" fmla="*/ 198333 h 1004846"/>
                    <a:gd name="connsiteX6" fmla="*/ 827989 w 827989"/>
                    <a:gd name="connsiteY6" fmla="*/ 1004846 h 1004846"/>
                    <a:gd name="connsiteX7" fmla="*/ 504139 w 827989"/>
                    <a:gd name="connsiteY7" fmla="*/ 1004846 h 1004846"/>
                    <a:gd name="connsiteX8" fmla="*/ 504139 w 827989"/>
                    <a:gd name="connsiteY8" fmla="*/ 362655 h 1004846"/>
                    <a:gd name="connsiteX9" fmla="*/ 0 w 827989"/>
                    <a:gd name="connsiteY9" fmla="*/ 350195 h 1004846"/>
                    <a:gd name="connsiteX0" fmla="*/ 265711 w 960523"/>
                    <a:gd name="connsiteY0" fmla="*/ 0 h 1004846"/>
                    <a:gd name="connsiteX1" fmla="*/ 791470 w 960523"/>
                    <a:gd name="connsiteY1" fmla="*/ 32455 h 1004846"/>
                    <a:gd name="connsiteX2" fmla="*/ 855734 w 960523"/>
                    <a:gd name="connsiteY2" fmla="*/ 45429 h 1004846"/>
                    <a:gd name="connsiteX3" fmla="*/ 861057 w 960523"/>
                    <a:gd name="connsiteY3" fmla="*/ 49018 h 1004846"/>
                    <a:gd name="connsiteX4" fmla="*/ 861627 w 960523"/>
                    <a:gd name="connsiteY4" fmla="*/ 49133 h 1004846"/>
                    <a:gd name="connsiteX5" fmla="*/ 960523 w 960523"/>
                    <a:gd name="connsiteY5" fmla="*/ 198333 h 1004846"/>
                    <a:gd name="connsiteX6" fmla="*/ 960523 w 960523"/>
                    <a:gd name="connsiteY6" fmla="*/ 1004846 h 1004846"/>
                    <a:gd name="connsiteX7" fmla="*/ 636673 w 960523"/>
                    <a:gd name="connsiteY7" fmla="*/ 1004846 h 1004846"/>
                    <a:gd name="connsiteX8" fmla="*/ 636673 w 960523"/>
                    <a:gd name="connsiteY8" fmla="*/ 362655 h 1004846"/>
                    <a:gd name="connsiteX9" fmla="*/ 0 w 960523"/>
                    <a:gd name="connsiteY9" fmla="*/ 346263 h 1004846"/>
                    <a:gd name="connsiteX0" fmla="*/ 350078 w 960523"/>
                    <a:gd name="connsiteY0" fmla="*/ 0 h 1001545"/>
                    <a:gd name="connsiteX1" fmla="*/ 791470 w 960523"/>
                    <a:gd name="connsiteY1" fmla="*/ 29154 h 1001545"/>
                    <a:gd name="connsiteX2" fmla="*/ 855734 w 960523"/>
                    <a:gd name="connsiteY2" fmla="*/ 42128 h 1001545"/>
                    <a:gd name="connsiteX3" fmla="*/ 861057 w 960523"/>
                    <a:gd name="connsiteY3" fmla="*/ 45717 h 1001545"/>
                    <a:gd name="connsiteX4" fmla="*/ 861627 w 960523"/>
                    <a:gd name="connsiteY4" fmla="*/ 45832 h 1001545"/>
                    <a:gd name="connsiteX5" fmla="*/ 960523 w 960523"/>
                    <a:gd name="connsiteY5" fmla="*/ 195032 h 1001545"/>
                    <a:gd name="connsiteX6" fmla="*/ 960523 w 960523"/>
                    <a:gd name="connsiteY6" fmla="*/ 1001545 h 1001545"/>
                    <a:gd name="connsiteX7" fmla="*/ 636673 w 960523"/>
                    <a:gd name="connsiteY7" fmla="*/ 1001545 h 1001545"/>
                    <a:gd name="connsiteX8" fmla="*/ 636673 w 960523"/>
                    <a:gd name="connsiteY8" fmla="*/ 359354 h 1001545"/>
                    <a:gd name="connsiteX9" fmla="*/ 0 w 960523"/>
                    <a:gd name="connsiteY9" fmla="*/ 342962 h 1001545"/>
                    <a:gd name="connsiteX0" fmla="*/ 287726 w 960523"/>
                    <a:gd name="connsiteY0" fmla="*/ 0 h 1019382"/>
                    <a:gd name="connsiteX1" fmla="*/ 791470 w 960523"/>
                    <a:gd name="connsiteY1" fmla="*/ 46991 h 1019382"/>
                    <a:gd name="connsiteX2" fmla="*/ 855734 w 960523"/>
                    <a:gd name="connsiteY2" fmla="*/ 59965 h 1019382"/>
                    <a:gd name="connsiteX3" fmla="*/ 861057 w 960523"/>
                    <a:gd name="connsiteY3" fmla="*/ 63554 h 1019382"/>
                    <a:gd name="connsiteX4" fmla="*/ 861627 w 960523"/>
                    <a:gd name="connsiteY4" fmla="*/ 63669 h 1019382"/>
                    <a:gd name="connsiteX5" fmla="*/ 960523 w 960523"/>
                    <a:gd name="connsiteY5" fmla="*/ 212869 h 1019382"/>
                    <a:gd name="connsiteX6" fmla="*/ 960523 w 960523"/>
                    <a:gd name="connsiteY6" fmla="*/ 1019382 h 1019382"/>
                    <a:gd name="connsiteX7" fmla="*/ 636673 w 960523"/>
                    <a:gd name="connsiteY7" fmla="*/ 1019382 h 1019382"/>
                    <a:gd name="connsiteX8" fmla="*/ 636673 w 960523"/>
                    <a:gd name="connsiteY8" fmla="*/ 377191 h 1019382"/>
                    <a:gd name="connsiteX9" fmla="*/ 0 w 960523"/>
                    <a:gd name="connsiteY9" fmla="*/ 360799 h 1019382"/>
                    <a:gd name="connsiteX0" fmla="*/ 331466 w 960523"/>
                    <a:gd name="connsiteY0" fmla="*/ 0 h 1065646"/>
                    <a:gd name="connsiteX1" fmla="*/ 791470 w 960523"/>
                    <a:gd name="connsiteY1" fmla="*/ 93255 h 1065646"/>
                    <a:gd name="connsiteX2" fmla="*/ 855734 w 960523"/>
                    <a:gd name="connsiteY2" fmla="*/ 106229 h 1065646"/>
                    <a:gd name="connsiteX3" fmla="*/ 861057 w 960523"/>
                    <a:gd name="connsiteY3" fmla="*/ 109818 h 1065646"/>
                    <a:gd name="connsiteX4" fmla="*/ 861627 w 960523"/>
                    <a:gd name="connsiteY4" fmla="*/ 109933 h 1065646"/>
                    <a:gd name="connsiteX5" fmla="*/ 960523 w 960523"/>
                    <a:gd name="connsiteY5" fmla="*/ 259133 h 1065646"/>
                    <a:gd name="connsiteX6" fmla="*/ 960523 w 960523"/>
                    <a:gd name="connsiteY6" fmla="*/ 1065646 h 1065646"/>
                    <a:gd name="connsiteX7" fmla="*/ 636673 w 960523"/>
                    <a:gd name="connsiteY7" fmla="*/ 1065646 h 1065646"/>
                    <a:gd name="connsiteX8" fmla="*/ 636673 w 960523"/>
                    <a:gd name="connsiteY8" fmla="*/ 423455 h 1065646"/>
                    <a:gd name="connsiteX9" fmla="*/ 0 w 960523"/>
                    <a:gd name="connsiteY9" fmla="*/ 407063 h 1065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60523" h="1065646">
                      <a:moveTo>
                        <a:pt x="331466" y="0"/>
                      </a:moveTo>
                      <a:lnTo>
                        <a:pt x="791470" y="93255"/>
                      </a:lnTo>
                      <a:cubicBezTo>
                        <a:pt x="814266" y="93255"/>
                        <a:pt x="835982" y="97875"/>
                        <a:pt x="855734" y="106229"/>
                      </a:cubicBezTo>
                      <a:lnTo>
                        <a:pt x="861057" y="109818"/>
                      </a:lnTo>
                      <a:lnTo>
                        <a:pt x="861627" y="109933"/>
                      </a:lnTo>
                      <a:cubicBezTo>
                        <a:pt x="919744" y="134514"/>
                        <a:pt x="960523" y="192061"/>
                        <a:pt x="960523" y="259133"/>
                      </a:cubicBezTo>
                      <a:lnTo>
                        <a:pt x="960523" y="1065646"/>
                      </a:lnTo>
                      <a:lnTo>
                        <a:pt x="636673" y="1065646"/>
                      </a:lnTo>
                      <a:lnTo>
                        <a:pt x="636673" y="423455"/>
                      </a:lnTo>
                      <a:cubicBezTo>
                        <a:pt x="433365" y="424203"/>
                        <a:pt x="28578" y="408525"/>
                        <a:pt x="0" y="407063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28" name="グループ化 27"/>
          <p:cNvGrpSpPr/>
          <p:nvPr/>
        </p:nvGrpSpPr>
        <p:grpSpPr>
          <a:xfrm>
            <a:off x="680695" y="2859440"/>
            <a:ext cx="1996055" cy="1659348"/>
            <a:chOff x="680695" y="2859440"/>
            <a:chExt cx="1996055" cy="1659348"/>
          </a:xfrm>
        </p:grpSpPr>
        <p:sp>
          <p:nvSpPr>
            <p:cNvPr id="807" name="フリーフォーム 806"/>
            <p:cNvSpPr/>
            <p:nvPr/>
          </p:nvSpPr>
          <p:spPr bwMode="auto">
            <a:xfrm>
              <a:off x="680695" y="2859441"/>
              <a:ext cx="1996055" cy="1659347"/>
            </a:xfrm>
            <a:custGeom>
              <a:avLst/>
              <a:gdLst>
                <a:gd name="connsiteX0" fmla="*/ 662654 w 1996055"/>
                <a:gd name="connsiteY0" fmla="*/ 466 h 1659347"/>
                <a:gd name="connsiteX1" fmla="*/ 677973 w 1996055"/>
                <a:gd name="connsiteY1" fmla="*/ 8863 h 1659347"/>
                <a:gd name="connsiteX2" fmla="*/ 688432 w 1996055"/>
                <a:gd name="connsiteY2" fmla="*/ 25620 h 1659347"/>
                <a:gd name="connsiteX3" fmla="*/ 688670 w 1996055"/>
                <a:gd name="connsiteY3" fmla="*/ 26000 h 1659347"/>
                <a:gd name="connsiteX4" fmla="*/ 742251 w 1996055"/>
                <a:gd name="connsiteY4" fmla="*/ 19702 h 1659347"/>
                <a:gd name="connsiteX5" fmla="*/ 755421 w 1996055"/>
                <a:gd name="connsiteY5" fmla="*/ 39961 h 1659347"/>
                <a:gd name="connsiteX6" fmla="*/ 755436 w 1996055"/>
                <a:gd name="connsiteY6" fmla="*/ 39984 h 1659347"/>
                <a:gd name="connsiteX7" fmla="*/ 821656 w 1996055"/>
                <a:gd name="connsiteY7" fmla="*/ 53454 h 1659347"/>
                <a:gd name="connsiteX8" fmla="*/ 835269 w 1996055"/>
                <a:gd name="connsiteY8" fmla="*/ 112415 h 1659347"/>
                <a:gd name="connsiteX9" fmla="*/ 835561 w 1996055"/>
                <a:gd name="connsiteY9" fmla="*/ 113497 h 1659347"/>
                <a:gd name="connsiteX10" fmla="*/ 866119 w 1996055"/>
                <a:gd name="connsiteY10" fmla="*/ 154554 h 1659347"/>
                <a:gd name="connsiteX11" fmla="*/ 862795 w 1996055"/>
                <a:gd name="connsiteY11" fmla="*/ 181076 h 1659347"/>
                <a:gd name="connsiteX12" fmla="*/ 855641 w 1996055"/>
                <a:gd name="connsiteY12" fmla="*/ 191573 h 1659347"/>
                <a:gd name="connsiteX13" fmla="*/ 890486 w 1996055"/>
                <a:gd name="connsiteY13" fmla="*/ 214050 h 1659347"/>
                <a:gd name="connsiteX14" fmla="*/ 905713 w 1996055"/>
                <a:gd name="connsiteY14" fmla="*/ 273009 h 1659347"/>
                <a:gd name="connsiteX15" fmla="*/ 906040 w 1996055"/>
                <a:gd name="connsiteY15" fmla="*/ 274092 h 1659347"/>
                <a:gd name="connsiteX16" fmla="*/ 940223 w 1996055"/>
                <a:gd name="connsiteY16" fmla="*/ 315150 h 1659347"/>
                <a:gd name="connsiteX17" fmla="*/ 921505 w 1996055"/>
                <a:gd name="connsiteY17" fmla="*/ 361344 h 1659347"/>
                <a:gd name="connsiteX18" fmla="*/ 930855 w 1996055"/>
                <a:gd name="connsiteY18" fmla="*/ 382430 h 1659347"/>
                <a:gd name="connsiteX19" fmla="*/ 930730 w 1996055"/>
                <a:gd name="connsiteY19" fmla="*/ 388574 h 1659347"/>
                <a:gd name="connsiteX20" fmla="*/ 944994 w 1996055"/>
                <a:gd name="connsiteY20" fmla="*/ 409656 h 1659347"/>
                <a:gd name="connsiteX21" fmla="*/ 949294 w 1996055"/>
                <a:gd name="connsiteY21" fmla="*/ 495833 h 1659347"/>
                <a:gd name="connsiteX22" fmla="*/ 868303 w 1996055"/>
                <a:gd name="connsiteY22" fmla="*/ 584926 h 1659347"/>
                <a:gd name="connsiteX23" fmla="*/ 835550 w 1996055"/>
                <a:gd name="connsiteY23" fmla="*/ 584670 h 1659347"/>
                <a:gd name="connsiteX24" fmla="*/ 834368 w 1996055"/>
                <a:gd name="connsiteY24" fmla="*/ 589211 h 1659347"/>
                <a:gd name="connsiteX25" fmla="*/ 654471 w 1996055"/>
                <a:gd name="connsiteY25" fmla="*/ 803643 h 1659347"/>
                <a:gd name="connsiteX26" fmla="*/ 592776 w 1996055"/>
                <a:gd name="connsiteY26" fmla="*/ 826471 h 1659347"/>
                <a:gd name="connsiteX27" fmla="*/ 607857 w 1996055"/>
                <a:gd name="connsiteY27" fmla="*/ 886792 h 1659347"/>
                <a:gd name="connsiteX28" fmla="*/ 639842 w 1996055"/>
                <a:gd name="connsiteY28" fmla="*/ 886793 h 1659347"/>
                <a:gd name="connsiteX29" fmla="*/ 652679 w 1996055"/>
                <a:gd name="connsiteY29" fmla="*/ 914909 h 1659347"/>
                <a:gd name="connsiteX30" fmla="*/ 683824 w 1996055"/>
                <a:gd name="connsiteY30" fmla="*/ 914908 h 1659347"/>
                <a:gd name="connsiteX31" fmla="*/ 683823 w 1996055"/>
                <a:gd name="connsiteY31" fmla="*/ 914913 h 1659347"/>
                <a:gd name="connsiteX32" fmla="*/ 715187 w 1996055"/>
                <a:gd name="connsiteY32" fmla="*/ 914912 h 1659347"/>
                <a:gd name="connsiteX33" fmla="*/ 715187 w 1996055"/>
                <a:gd name="connsiteY33" fmla="*/ 914912 h 1659347"/>
                <a:gd name="connsiteX34" fmla="*/ 745471 w 1996055"/>
                <a:gd name="connsiteY34" fmla="*/ 914911 h 1659347"/>
                <a:gd name="connsiteX35" fmla="*/ 745476 w 1996055"/>
                <a:gd name="connsiteY35" fmla="*/ 914913 h 1659347"/>
                <a:gd name="connsiteX36" fmla="*/ 748712 w 1996055"/>
                <a:gd name="connsiteY36" fmla="*/ 914913 h 1659347"/>
                <a:gd name="connsiteX37" fmla="*/ 748712 w 1996055"/>
                <a:gd name="connsiteY37" fmla="*/ 915565 h 1659347"/>
                <a:gd name="connsiteX38" fmla="*/ 805204 w 1996055"/>
                <a:gd name="connsiteY38" fmla="*/ 926971 h 1659347"/>
                <a:gd name="connsiteX39" fmla="*/ 853982 w 1996055"/>
                <a:gd name="connsiteY39" fmla="*/ 959858 h 1659347"/>
                <a:gd name="connsiteX40" fmla="*/ 877841 w 1996055"/>
                <a:gd name="connsiteY40" fmla="*/ 995244 h 1659347"/>
                <a:gd name="connsiteX41" fmla="*/ 878813 w 1996055"/>
                <a:gd name="connsiteY41" fmla="*/ 989551 h 1659347"/>
                <a:gd name="connsiteX42" fmla="*/ 1041348 w 1996055"/>
                <a:gd name="connsiteY42" fmla="*/ 1333249 h 1659347"/>
                <a:gd name="connsiteX43" fmla="*/ 1275547 w 1996055"/>
                <a:gd name="connsiteY43" fmla="*/ 1096512 h 1659347"/>
                <a:gd name="connsiteX44" fmla="*/ 1287771 w 1996055"/>
                <a:gd name="connsiteY44" fmla="*/ 1108519 h 1659347"/>
                <a:gd name="connsiteX45" fmla="*/ 1286960 w 1996055"/>
                <a:gd name="connsiteY45" fmla="*/ 1097480 h 1659347"/>
                <a:gd name="connsiteX46" fmla="*/ 1287500 w 1996055"/>
                <a:gd name="connsiteY46" fmla="*/ 1093218 h 1659347"/>
                <a:gd name="connsiteX47" fmla="*/ 1383459 w 1996055"/>
                <a:gd name="connsiteY47" fmla="*/ 981838 h 1659347"/>
                <a:gd name="connsiteX48" fmla="*/ 1424815 w 1996055"/>
                <a:gd name="connsiteY48" fmla="*/ 978796 h 1659347"/>
                <a:gd name="connsiteX49" fmla="*/ 1427765 w 1996055"/>
                <a:gd name="connsiteY49" fmla="*/ 967977 h 1659347"/>
                <a:gd name="connsiteX50" fmla="*/ 1429631 w 1996055"/>
                <a:gd name="connsiteY50" fmla="*/ 966911 h 1659347"/>
                <a:gd name="connsiteX51" fmla="*/ 1433908 w 1996055"/>
                <a:gd name="connsiteY51" fmla="*/ 951220 h 1659347"/>
                <a:gd name="connsiteX52" fmla="*/ 1459662 w 1996055"/>
                <a:gd name="connsiteY52" fmla="*/ 936499 h 1659347"/>
                <a:gd name="connsiteX53" fmla="*/ 1503002 w 1996055"/>
                <a:gd name="connsiteY53" fmla="*/ 970055 h 1659347"/>
                <a:gd name="connsiteX54" fmla="*/ 1505903 w 1996055"/>
                <a:gd name="connsiteY54" fmla="*/ 992850 h 1659347"/>
                <a:gd name="connsiteX55" fmla="*/ 1508599 w 1996055"/>
                <a:gd name="connsiteY55" fmla="*/ 993192 h 1659347"/>
                <a:gd name="connsiteX56" fmla="*/ 1508599 w 1996055"/>
                <a:gd name="connsiteY56" fmla="*/ 993191 h 1659347"/>
                <a:gd name="connsiteX57" fmla="*/ 1534154 w 1996055"/>
                <a:gd name="connsiteY57" fmla="*/ 996423 h 1659347"/>
                <a:gd name="connsiteX58" fmla="*/ 1976271 w 1996055"/>
                <a:gd name="connsiteY58" fmla="*/ 252571 h 1659347"/>
                <a:gd name="connsiteX59" fmla="*/ 1996055 w 1996055"/>
                <a:gd name="connsiteY59" fmla="*/ 264022 h 1659347"/>
                <a:gd name="connsiteX60" fmla="*/ 1580115 w 1996055"/>
                <a:gd name="connsiteY60" fmla="*/ 1002236 h 1659347"/>
                <a:gd name="connsiteX61" fmla="*/ 1603719 w 1996055"/>
                <a:gd name="connsiteY61" fmla="*/ 1005222 h 1659347"/>
                <a:gd name="connsiteX62" fmla="*/ 1634937 w 1996055"/>
                <a:gd name="connsiteY62" fmla="*/ 1045478 h 1659347"/>
                <a:gd name="connsiteX63" fmla="*/ 1594680 w 1996055"/>
                <a:gd name="connsiteY63" fmla="*/ 1076696 h 1659347"/>
                <a:gd name="connsiteX64" fmla="*/ 1582545 w 1996055"/>
                <a:gd name="connsiteY64" fmla="*/ 1075161 h 1659347"/>
                <a:gd name="connsiteX65" fmla="*/ 1603552 w 1996055"/>
                <a:gd name="connsiteY65" fmla="*/ 1087147 h 1659347"/>
                <a:gd name="connsiteX66" fmla="*/ 1610823 w 1996055"/>
                <a:gd name="connsiteY66" fmla="*/ 1113741 h 1659347"/>
                <a:gd name="connsiteX67" fmla="*/ 1597160 w 1996055"/>
                <a:gd name="connsiteY67" fmla="*/ 1137687 h 1659347"/>
                <a:gd name="connsiteX68" fmla="*/ 1570566 w 1996055"/>
                <a:gd name="connsiteY68" fmla="*/ 1144959 h 1659347"/>
                <a:gd name="connsiteX69" fmla="*/ 1594511 w 1996055"/>
                <a:gd name="connsiteY69" fmla="*/ 1158621 h 1659347"/>
                <a:gd name="connsiteX70" fmla="*/ 1601783 w 1996055"/>
                <a:gd name="connsiteY70" fmla="*/ 1185215 h 1659347"/>
                <a:gd name="connsiteX71" fmla="*/ 1561525 w 1996055"/>
                <a:gd name="connsiteY71" fmla="*/ 1216433 h 1659347"/>
                <a:gd name="connsiteX72" fmla="*/ 1561306 w 1996055"/>
                <a:gd name="connsiteY72" fmla="*/ 1216404 h 1659347"/>
                <a:gd name="connsiteX73" fmla="*/ 1580722 w 1996055"/>
                <a:gd name="connsiteY73" fmla="*/ 1227483 h 1659347"/>
                <a:gd name="connsiteX74" fmla="*/ 1586618 w 1996055"/>
                <a:gd name="connsiteY74" fmla="*/ 1249047 h 1659347"/>
                <a:gd name="connsiteX75" fmla="*/ 1553975 w 1996055"/>
                <a:gd name="connsiteY75" fmla="*/ 1274361 h 1659347"/>
                <a:gd name="connsiteX76" fmla="*/ 1545616 w 1996055"/>
                <a:gd name="connsiteY76" fmla="*/ 1273303 h 1659347"/>
                <a:gd name="connsiteX77" fmla="*/ 1463435 w 1996055"/>
                <a:gd name="connsiteY77" fmla="*/ 1262910 h 1659347"/>
                <a:gd name="connsiteX78" fmla="*/ 1444018 w 1996055"/>
                <a:gd name="connsiteY78" fmla="*/ 1251831 h 1659347"/>
                <a:gd name="connsiteX79" fmla="*/ 1441660 w 1996055"/>
                <a:gd name="connsiteY79" fmla="*/ 1243207 h 1659347"/>
                <a:gd name="connsiteX80" fmla="*/ 1426074 w 1996055"/>
                <a:gd name="connsiteY80" fmla="*/ 1244353 h 1659347"/>
                <a:gd name="connsiteX81" fmla="*/ 1443262 w 1996055"/>
                <a:gd name="connsiteY81" fmla="*/ 1261235 h 1659347"/>
                <a:gd name="connsiteX82" fmla="*/ 1098450 w 1996055"/>
                <a:gd name="connsiteY82" fmla="*/ 1617053 h 1659347"/>
                <a:gd name="connsiteX83" fmla="*/ 956880 w 1996055"/>
                <a:gd name="connsiteY83" fmla="*/ 1645006 h 1659347"/>
                <a:gd name="connsiteX84" fmla="*/ 887088 w 1996055"/>
                <a:gd name="connsiteY84" fmla="*/ 1582742 h 1659347"/>
                <a:gd name="connsiteX85" fmla="*/ 866338 w 1996055"/>
                <a:gd name="connsiteY85" fmla="*/ 1544457 h 1659347"/>
                <a:gd name="connsiteX86" fmla="*/ 860823 w 1996055"/>
                <a:gd name="connsiteY86" fmla="*/ 1530863 h 1659347"/>
                <a:gd name="connsiteX87" fmla="*/ 535588 w 1996055"/>
                <a:gd name="connsiteY87" fmla="*/ 1530862 h 1659347"/>
                <a:gd name="connsiteX88" fmla="*/ 529475 w 1996055"/>
                <a:gd name="connsiteY88" fmla="*/ 1530862 h 1659347"/>
                <a:gd name="connsiteX89" fmla="*/ 481774 w 1996055"/>
                <a:gd name="connsiteY89" fmla="*/ 1530863 h 1659347"/>
                <a:gd name="connsiteX90" fmla="*/ 475662 w 1996055"/>
                <a:gd name="connsiteY90" fmla="*/ 1530863 h 1659347"/>
                <a:gd name="connsiteX91" fmla="*/ 112322 w 1996055"/>
                <a:gd name="connsiteY91" fmla="*/ 1530862 h 1659347"/>
                <a:gd name="connsiteX92" fmla="*/ 112323 w 1996055"/>
                <a:gd name="connsiteY92" fmla="*/ 1530528 h 1659347"/>
                <a:gd name="connsiteX93" fmla="*/ 0 w 1996055"/>
                <a:gd name="connsiteY93" fmla="*/ 1530860 h 1659347"/>
                <a:gd name="connsiteX94" fmla="*/ 122951 w 1996055"/>
                <a:gd name="connsiteY94" fmla="*/ 1015580 h 1659347"/>
                <a:gd name="connsiteX95" fmla="*/ 122980 w 1996055"/>
                <a:gd name="connsiteY95" fmla="*/ 1015580 h 1659347"/>
                <a:gd name="connsiteX96" fmla="*/ 124382 w 1996055"/>
                <a:gd name="connsiteY96" fmla="*/ 1008637 h 1659347"/>
                <a:gd name="connsiteX97" fmla="*/ 220147 w 1996055"/>
                <a:gd name="connsiteY97" fmla="*/ 921811 h 1659347"/>
                <a:gd name="connsiteX98" fmla="*/ 262538 w 1996055"/>
                <a:gd name="connsiteY98" fmla="*/ 915401 h 1659347"/>
                <a:gd name="connsiteX99" fmla="*/ 262538 w 1996055"/>
                <a:gd name="connsiteY99" fmla="*/ 914912 h 1659347"/>
                <a:gd name="connsiteX100" fmla="*/ 265773 w 1996055"/>
                <a:gd name="connsiteY100" fmla="*/ 914912 h 1659347"/>
                <a:gd name="connsiteX101" fmla="*/ 265780 w 1996055"/>
                <a:gd name="connsiteY101" fmla="*/ 914912 h 1659347"/>
                <a:gd name="connsiteX102" fmla="*/ 296065 w 1996055"/>
                <a:gd name="connsiteY102" fmla="*/ 914912 h 1659347"/>
                <a:gd name="connsiteX103" fmla="*/ 296065 w 1996055"/>
                <a:gd name="connsiteY103" fmla="*/ 914913 h 1659347"/>
                <a:gd name="connsiteX104" fmla="*/ 327423 w 1996055"/>
                <a:gd name="connsiteY104" fmla="*/ 914912 h 1659347"/>
                <a:gd name="connsiteX105" fmla="*/ 327422 w 1996055"/>
                <a:gd name="connsiteY105" fmla="*/ 914908 h 1659347"/>
                <a:gd name="connsiteX106" fmla="*/ 358769 w 1996055"/>
                <a:gd name="connsiteY106" fmla="*/ 914909 h 1659347"/>
                <a:gd name="connsiteX107" fmla="*/ 371604 w 1996055"/>
                <a:gd name="connsiteY107" fmla="*/ 886793 h 1659347"/>
                <a:gd name="connsiteX108" fmla="*/ 407367 w 1996055"/>
                <a:gd name="connsiteY108" fmla="*/ 886792 h 1659347"/>
                <a:gd name="connsiteX109" fmla="*/ 425034 w 1996055"/>
                <a:gd name="connsiteY109" fmla="*/ 816122 h 1659347"/>
                <a:gd name="connsiteX110" fmla="*/ 391308 w 1996055"/>
                <a:gd name="connsiteY110" fmla="*/ 803643 h 1659347"/>
                <a:gd name="connsiteX111" fmla="*/ 211412 w 1996055"/>
                <a:gd name="connsiteY111" fmla="*/ 589210 h 1659347"/>
                <a:gd name="connsiteX112" fmla="*/ 209171 w 1996055"/>
                <a:gd name="connsiteY112" fmla="*/ 580607 h 1659347"/>
                <a:gd name="connsiteX113" fmla="*/ 202057 w 1996055"/>
                <a:gd name="connsiteY113" fmla="*/ 584641 h 1659347"/>
                <a:gd name="connsiteX114" fmla="*/ 84737 w 1996055"/>
                <a:gd name="connsiteY114" fmla="*/ 495834 h 1659347"/>
                <a:gd name="connsiteX115" fmla="*/ 89039 w 1996055"/>
                <a:gd name="connsiteY115" fmla="*/ 409656 h 1659347"/>
                <a:gd name="connsiteX116" fmla="*/ 89689 w 1996055"/>
                <a:gd name="connsiteY116" fmla="*/ 408694 h 1659347"/>
                <a:gd name="connsiteX117" fmla="*/ 88279 w 1996055"/>
                <a:gd name="connsiteY117" fmla="*/ 406368 h 1659347"/>
                <a:gd name="connsiteX118" fmla="*/ 97142 w 1996055"/>
                <a:gd name="connsiteY118" fmla="*/ 361343 h 1659347"/>
                <a:gd name="connsiteX119" fmla="*/ 78423 w 1996055"/>
                <a:gd name="connsiteY119" fmla="*/ 315150 h 1659347"/>
                <a:gd name="connsiteX120" fmla="*/ 112607 w 1996055"/>
                <a:gd name="connsiteY120" fmla="*/ 274091 h 1659347"/>
                <a:gd name="connsiteX121" fmla="*/ 112934 w 1996055"/>
                <a:gd name="connsiteY121" fmla="*/ 273009 h 1659347"/>
                <a:gd name="connsiteX122" fmla="*/ 128161 w 1996055"/>
                <a:gd name="connsiteY122" fmla="*/ 214049 h 1659347"/>
                <a:gd name="connsiteX123" fmla="*/ 163006 w 1996055"/>
                <a:gd name="connsiteY123" fmla="*/ 191572 h 1659347"/>
                <a:gd name="connsiteX124" fmla="*/ 155852 w 1996055"/>
                <a:gd name="connsiteY124" fmla="*/ 181077 h 1659347"/>
                <a:gd name="connsiteX125" fmla="*/ 152528 w 1996055"/>
                <a:gd name="connsiteY125" fmla="*/ 154554 h 1659347"/>
                <a:gd name="connsiteX126" fmla="*/ 183086 w 1996055"/>
                <a:gd name="connsiteY126" fmla="*/ 113496 h 1659347"/>
                <a:gd name="connsiteX127" fmla="*/ 183377 w 1996055"/>
                <a:gd name="connsiteY127" fmla="*/ 112414 h 1659347"/>
                <a:gd name="connsiteX128" fmla="*/ 196991 w 1996055"/>
                <a:gd name="connsiteY128" fmla="*/ 53454 h 1659347"/>
                <a:gd name="connsiteX129" fmla="*/ 263211 w 1996055"/>
                <a:gd name="connsiteY129" fmla="*/ 39984 h 1659347"/>
                <a:gd name="connsiteX130" fmla="*/ 263226 w 1996055"/>
                <a:gd name="connsiteY130" fmla="*/ 39962 h 1659347"/>
                <a:gd name="connsiteX131" fmla="*/ 276396 w 1996055"/>
                <a:gd name="connsiteY131" fmla="*/ 19702 h 1659347"/>
                <a:gd name="connsiteX132" fmla="*/ 329977 w 1996055"/>
                <a:gd name="connsiteY132" fmla="*/ 26000 h 1659347"/>
                <a:gd name="connsiteX133" fmla="*/ 330214 w 1996055"/>
                <a:gd name="connsiteY133" fmla="*/ 25619 h 1659347"/>
                <a:gd name="connsiteX134" fmla="*/ 340674 w 1996055"/>
                <a:gd name="connsiteY134" fmla="*/ 8863 h 1659347"/>
                <a:gd name="connsiteX135" fmla="*/ 355993 w 1996055"/>
                <a:gd name="connsiteY135" fmla="*/ 466 h 1659347"/>
                <a:gd name="connsiteX136" fmla="*/ 373920 w 1996055"/>
                <a:gd name="connsiteY136" fmla="*/ 3514 h 1659347"/>
                <a:gd name="connsiteX137" fmla="*/ 387842 w 1996055"/>
                <a:gd name="connsiteY137" fmla="*/ 18053 h 1659347"/>
                <a:gd name="connsiteX138" fmla="*/ 388257 w 1996055"/>
                <a:gd name="connsiteY138" fmla="*/ 18487 h 1659347"/>
                <a:gd name="connsiteX139" fmla="*/ 432737 w 1996055"/>
                <a:gd name="connsiteY139" fmla="*/ 4337 h 1659347"/>
                <a:gd name="connsiteX140" fmla="*/ 447590 w 1996055"/>
                <a:gd name="connsiteY140" fmla="*/ 19786 h 1659347"/>
                <a:gd name="connsiteX141" fmla="*/ 453657 w 1996055"/>
                <a:gd name="connsiteY141" fmla="*/ 38022 h 1659347"/>
                <a:gd name="connsiteX142" fmla="*/ 454762 w 1996055"/>
                <a:gd name="connsiteY142" fmla="*/ 37613 h 1659347"/>
                <a:gd name="connsiteX143" fmla="*/ 522890 w 1996055"/>
                <a:gd name="connsiteY143" fmla="*/ 29426 h 1659347"/>
                <a:gd name="connsiteX144" fmla="*/ 566121 w 1996055"/>
                <a:gd name="connsiteY144" fmla="*/ 34621 h 1659347"/>
                <a:gd name="connsiteX145" fmla="*/ 571057 w 1996055"/>
                <a:gd name="connsiteY145" fmla="*/ 19786 h 1659347"/>
                <a:gd name="connsiteX146" fmla="*/ 585910 w 1996055"/>
                <a:gd name="connsiteY146" fmla="*/ 4337 h 1659347"/>
                <a:gd name="connsiteX147" fmla="*/ 630389 w 1996055"/>
                <a:gd name="connsiteY147" fmla="*/ 18488 h 1659347"/>
                <a:gd name="connsiteX148" fmla="*/ 630805 w 1996055"/>
                <a:gd name="connsiteY148" fmla="*/ 18054 h 1659347"/>
                <a:gd name="connsiteX149" fmla="*/ 644726 w 1996055"/>
                <a:gd name="connsiteY149" fmla="*/ 3513 h 1659347"/>
                <a:gd name="connsiteX150" fmla="*/ 662654 w 1996055"/>
                <a:gd name="connsiteY150" fmla="*/ 466 h 1659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1996055" h="1659347">
                  <a:moveTo>
                    <a:pt x="662654" y="466"/>
                  </a:moveTo>
                  <a:cubicBezTo>
                    <a:pt x="668267" y="1548"/>
                    <a:pt x="673505" y="4477"/>
                    <a:pt x="677973" y="8863"/>
                  </a:cubicBezTo>
                  <a:lnTo>
                    <a:pt x="688432" y="25620"/>
                  </a:lnTo>
                  <a:lnTo>
                    <a:pt x="688670" y="26000"/>
                  </a:lnTo>
                  <a:cubicBezTo>
                    <a:pt x="703732" y="5795"/>
                    <a:pt x="726322" y="4686"/>
                    <a:pt x="742251" y="19702"/>
                  </a:cubicBezTo>
                  <a:lnTo>
                    <a:pt x="755421" y="39961"/>
                  </a:lnTo>
                  <a:lnTo>
                    <a:pt x="755436" y="39984"/>
                  </a:lnTo>
                  <a:cubicBezTo>
                    <a:pt x="777090" y="22721"/>
                    <a:pt x="804655" y="28323"/>
                    <a:pt x="821656" y="53454"/>
                  </a:cubicBezTo>
                  <a:cubicBezTo>
                    <a:pt x="832417" y="69366"/>
                    <a:pt x="837410" y="90981"/>
                    <a:pt x="835269" y="112415"/>
                  </a:cubicBezTo>
                  <a:cubicBezTo>
                    <a:pt x="835363" y="112777"/>
                    <a:pt x="835465" y="113133"/>
                    <a:pt x="835561" y="113497"/>
                  </a:cubicBezTo>
                  <a:cubicBezTo>
                    <a:pt x="851504" y="115740"/>
                    <a:pt x="864192" y="132789"/>
                    <a:pt x="866119" y="154554"/>
                  </a:cubicBezTo>
                  <a:cubicBezTo>
                    <a:pt x="866941" y="163849"/>
                    <a:pt x="865709" y="173033"/>
                    <a:pt x="862795" y="181076"/>
                  </a:cubicBezTo>
                  <a:lnTo>
                    <a:pt x="855641" y="191573"/>
                  </a:lnTo>
                  <a:lnTo>
                    <a:pt x="890486" y="214050"/>
                  </a:lnTo>
                  <a:cubicBezTo>
                    <a:pt x="902522" y="229960"/>
                    <a:pt x="908108" y="251575"/>
                    <a:pt x="905713" y="273009"/>
                  </a:cubicBezTo>
                  <a:cubicBezTo>
                    <a:pt x="905819" y="273373"/>
                    <a:pt x="905934" y="273728"/>
                    <a:pt x="906040" y="274092"/>
                  </a:cubicBezTo>
                  <a:cubicBezTo>
                    <a:pt x="923874" y="276335"/>
                    <a:pt x="938066" y="293384"/>
                    <a:pt x="940223" y="315150"/>
                  </a:cubicBezTo>
                  <a:cubicBezTo>
                    <a:pt x="942061" y="333740"/>
                    <a:pt x="934709" y="351887"/>
                    <a:pt x="921505" y="361344"/>
                  </a:cubicBezTo>
                  <a:cubicBezTo>
                    <a:pt x="926158" y="367372"/>
                    <a:pt x="929327" y="374663"/>
                    <a:pt x="930855" y="382430"/>
                  </a:cubicBezTo>
                  <a:lnTo>
                    <a:pt x="930730" y="388574"/>
                  </a:lnTo>
                  <a:lnTo>
                    <a:pt x="944994" y="409656"/>
                  </a:lnTo>
                  <a:cubicBezTo>
                    <a:pt x="955344" y="434190"/>
                    <a:pt x="957596" y="464854"/>
                    <a:pt x="949294" y="495833"/>
                  </a:cubicBezTo>
                  <a:cubicBezTo>
                    <a:pt x="936843" y="542304"/>
                    <a:pt x="904185" y="576287"/>
                    <a:pt x="868303" y="584926"/>
                  </a:cubicBezTo>
                  <a:lnTo>
                    <a:pt x="835550" y="584670"/>
                  </a:lnTo>
                  <a:lnTo>
                    <a:pt x="834368" y="589211"/>
                  </a:lnTo>
                  <a:cubicBezTo>
                    <a:pt x="800156" y="685624"/>
                    <a:pt x="735357" y="762864"/>
                    <a:pt x="654471" y="803643"/>
                  </a:cubicBezTo>
                  <a:lnTo>
                    <a:pt x="592776" y="826471"/>
                  </a:lnTo>
                  <a:lnTo>
                    <a:pt x="607857" y="886792"/>
                  </a:lnTo>
                  <a:lnTo>
                    <a:pt x="639842" y="886793"/>
                  </a:lnTo>
                  <a:lnTo>
                    <a:pt x="652679" y="914909"/>
                  </a:lnTo>
                  <a:lnTo>
                    <a:pt x="683824" y="914908"/>
                  </a:lnTo>
                  <a:lnTo>
                    <a:pt x="683823" y="914913"/>
                  </a:lnTo>
                  <a:lnTo>
                    <a:pt x="715187" y="914912"/>
                  </a:lnTo>
                  <a:lnTo>
                    <a:pt x="715187" y="914912"/>
                  </a:lnTo>
                  <a:lnTo>
                    <a:pt x="745471" y="914911"/>
                  </a:lnTo>
                  <a:lnTo>
                    <a:pt x="745476" y="914913"/>
                  </a:lnTo>
                  <a:lnTo>
                    <a:pt x="748712" y="914913"/>
                  </a:lnTo>
                  <a:lnTo>
                    <a:pt x="748712" y="915565"/>
                  </a:lnTo>
                  <a:lnTo>
                    <a:pt x="805204" y="926971"/>
                  </a:lnTo>
                  <a:cubicBezTo>
                    <a:pt x="823563" y="934736"/>
                    <a:pt x="840097" y="945973"/>
                    <a:pt x="853982" y="959858"/>
                  </a:cubicBezTo>
                  <a:lnTo>
                    <a:pt x="877841" y="995244"/>
                  </a:lnTo>
                  <a:lnTo>
                    <a:pt x="878813" y="989551"/>
                  </a:lnTo>
                  <a:lnTo>
                    <a:pt x="1041348" y="1333249"/>
                  </a:lnTo>
                  <a:lnTo>
                    <a:pt x="1275547" y="1096512"/>
                  </a:lnTo>
                  <a:lnTo>
                    <a:pt x="1287771" y="1108519"/>
                  </a:lnTo>
                  <a:lnTo>
                    <a:pt x="1286960" y="1097480"/>
                  </a:lnTo>
                  <a:lnTo>
                    <a:pt x="1287500" y="1093218"/>
                  </a:lnTo>
                  <a:cubicBezTo>
                    <a:pt x="1294412" y="1038566"/>
                    <a:pt x="1333570" y="995879"/>
                    <a:pt x="1383459" y="981838"/>
                  </a:cubicBezTo>
                  <a:lnTo>
                    <a:pt x="1424815" y="978796"/>
                  </a:lnTo>
                  <a:lnTo>
                    <a:pt x="1427765" y="967977"/>
                  </a:lnTo>
                  <a:lnTo>
                    <a:pt x="1429631" y="966911"/>
                  </a:lnTo>
                  <a:lnTo>
                    <a:pt x="1433908" y="951220"/>
                  </a:lnTo>
                  <a:cubicBezTo>
                    <a:pt x="1439980" y="943377"/>
                    <a:pt x="1449045" y="937850"/>
                    <a:pt x="1459662" y="936499"/>
                  </a:cubicBezTo>
                  <a:cubicBezTo>
                    <a:pt x="1480896" y="933797"/>
                    <a:pt x="1500300" y="948821"/>
                    <a:pt x="1503002" y="970055"/>
                  </a:cubicBezTo>
                  <a:lnTo>
                    <a:pt x="1505903" y="992850"/>
                  </a:lnTo>
                  <a:lnTo>
                    <a:pt x="1508599" y="993192"/>
                  </a:lnTo>
                  <a:lnTo>
                    <a:pt x="1508599" y="993191"/>
                  </a:lnTo>
                  <a:lnTo>
                    <a:pt x="1534154" y="996423"/>
                  </a:lnTo>
                  <a:lnTo>
                    <a:pt x="1976271" y="252571"/>
                  </a:lnTo>
                  <a:lnTo>
                    <a:pt x="1996055" y="264022"/>
                  </a:lnTo>
                  <a:lnTo>
                    <a:pt x="1580115" y="1002236"/>
                  </a:lnTo>
                  <a:lnTo>
                    <a:pt x="1603719" y="1005222"/>
                  </a:lnTo>
                  <a:cubicBezTo>
                    <a:pt x="1623456" y="1007718"/>
                    <a:pt x="1637433" y="1025741"/>
                    <a:pt x="1634937" y="1045478"/>
                  </a:cubicBezTo>
                  <a:cubicBezTo>
                    <a:pt x="1632440" y="1065215"/>
                    <a:pt x="1614416" y="1079192"/>
                    <a:pt x="1594680" y="1076696"/>
                  </a:cubicBezTo>
                  <a:lnTo>
                    <a:pt x="1582545" y="1075161"/>
                  </a:lnTo>
                  <a:lnTo>
                    <a:pt x="1603552" y="1087147"/>
                  </a:lnTo>
                  <a:cubicBezTo>
                    <a:pt x="1609201" y="1094433"/>
                    <a:pt x="1612071" y="1103873"/>
                    <a:pt x="1610823" y="1113741"/>
                  </a:cubicBezTo>
                  <a:cubicBezTo>
                    <a:pt x="1609575" y="1123610"/>
                    <a:pt x="1604445" y="1132038"/>
                    <a:pt x="1597160" y="1137687"/>
                  </a:cubicBezTo>
                  <a:lnTo>
                    <a:pt x="1570566" y="1144959"/>
                  </a:lnTo>
                  <a:lnTo>
                    <a:pt x="1594511" y="1158621"/>
                  </a:lnTo>
                  <a:cubicBezTo>
                    <a:pt x="1600161" y="1165907"/>
                    <a:pt x="1603031" y="1175347"/>
                    <a:pt x="1601783" y="1185215"/>
                  </a:cubicBezTo>
                  <a:cubicBezTo>
                    <a:pt x="1599287" y="1204952"/>
                    <a:pt x="1581262" y="1218929"/>
                    <a:pt x="1561525" y="1216433"/>
                  </a:cubicBezTo>
                  <a:lnTo>
                    <a:pt x="1561306" y="1216404"/>
                  </a:lnTo>
                  <a:lnTo>
                    <a:pt x="1580722" y="1227483"/>
                  </a:lnTo>
                  <a:cubicBezTo>
                    <a:pt x="1585303" y="1233390"/>
                    <a:pt x="1587630" y="1241045"/>
                    <a:pt x="1586618" y="1249047"/>
                  </a:cubicBezTo>
                  <a:cubicBezTo>
                    <a:pt x="1584594" y="1265052"/>
                    <a:pt x="1569979" y="1276384"/>
                    <a:pt x="1553975" y="1274361"/>
                  </a:cubicBezTo>
                  <a:lnTo>
                    <a:pt x="1545616" y="1273303"/>
                  </a:lnTo>
                  <a:lnTo>
                    <a:pt x="1463435" y="1262910"/>
                  </a:lnTo>
                  <a:cubicBezTo>
                    <a:pt x="1455432" y="1261898"/>
                    <a:pt x="1448599" y="1257738"/>
                    <a:pt x="1444018" y="1251831"/>
                  </a:cubicBezTo>
                  <a:lnTo>
                    <a:pt x="1441660" y="1243207"/>
                  </a:lnTo>
                  <a:lnTo>
                    <a:pt x="1426074" y="1244353"/>
                  </a:lnTo>
                  <a:lnTo>
                    <a:pt x="1443262" y="1261235"/>
                  </a:lnTo>
                  <a:lnTo>
                    <a:pt x="1098450" y="1617053"/>
                  </a:lnTo>
                  <a:cubicBezTo>
                    <a:pt x="1017387" y="1681015"/>
                    <a:pt x="983509" y="1656519"/>
                    <a:pt x="956880" y="1645006"/>
                  </a:cubicBezTo>
                  <a:cubicBezTo>
                    <a:pt x="930250" y="1633493"/>
                    <a:pt x="909774" y="1623413"/>
                    <a:pt x="887088" y="1582742"/>
                  </a:cubicBezTo>
                  <a:cubicBezTo>
                    <a:pt x="879829" y="1572140"/>
                    <a:pt x="872962" y="1559070"/>
                    <a:pt x="866338" y="1544457"/>
                  </a:cubicBezTo>
                  <a:lnTo>
                    <a:pt x="860823" y="1530863"/>
                  </a:lnTo>
                  <a:lnTo>
                    <a:pt x="535588" y="1530862"/>
                  </a:lnTo>
                  <a:lnTo>
                    <a:pt x="529475" y="1530862"/>
                  </a:lnTo>
                  <a:lnTo>
                    <a:pt x="481774" y="1530863"/>
                  </a:lnTo>
                  <a:lnTo>
                    <a:pt x="475662" y="1530863"/>
                  </a:lnTo>
                  <a:lnTo>
                    <a:pt x="112322" y="1530862"/>
                  </a:lnTo>
                  <a:lnTo>
                    <a:pt x="112323" y="1530528"/>
                  </a:lnTo>
                  <a:lnTo>
                    <a:pt x="0" y="1530860"/>
                  </a:lnTo>
                  <a:lnTo>
                    <a:pt x="122951" y="1015580"/>
                  </a:lnTo>
                  <a:lnTo>
                    <a:pt x="122980" y="1015580"/>
                  </a:lnTo>
                  <a:lnTo>
                    <a:pt x="124382" y="1008637"/>
                  </a:lnTo>
                  <a:cubicBezTo>
                    <a:pt x="141853" y="967327"/>
                    <a:pt x="176899" y="935262"/>
                    <a:pt x="220147" y="921811"/>
                  </a:cubicBezTo>
                  <a:lnTo>
                    <a:pt x="262538" y="915401"/>
                  </a:lnTo>
                  <a:lnTo>
                    <a:pt x="262538" y="914912"/>
                  </a:lnTo>
                  <a:lnTo>
                    <a:pt x="265773" y="914912"/>
                  </a:lnTo>
                  <a:lnTo>
                    <a:pt x="265780" y="914912"/>
                  </a:lnTo>
                  <a:lnTo>
                    <a:pt x="296065" y="914912"/>
                  </a:lnTo>
                  <a:lnTo>
                    <a:pt x="296065" y="914913"/>
                  </a:lnTo>
                  <a:lnTo>
                    <a:pt x="327423" y="914912"/>
                  </a:lnTo>
                  <a:lnTo>
                    <a:pt x="327422" y="914908"/>
                  </a:lnTo>
                  <a:lnTo>
                    <a:pt x="358769" y="914909"/>
                  </a:lnTo>
                  <a:lnTo>
                    <a:pt x="371604" y="886793"/>
                  </a:lnTo>
                  <a:lnTo>
                    <a:pt x="407367" y="886792"/>
                  </a:lnTo>
                  <a:lnTo>
                    <a:pt x="425034" y="816122"/>
                  </a:lnTo>
                  <a:lnTo>
                    <a:pt x="391308" y="803643"/>
                  </a:lnTo>
                  <a:cubicBezTo>
                    <a:pt x="310422" y="762863"/>
                    <a:pt x="245624" y="685625"/>
                    <a:pt x="211412" y="589210"/>
                  </a:cubicBezTo>
                  <a:lnTo>
                    <a:pt x="209171" y="580607"/>
                  </a:lnTo>
                  <a:lnTo>
                    <a:pt x="202057" y="584641"/>
                  </a:lnTo>
                  <a:cubicBezTo>
                    <a:pt x="153864" y="597554"/>
                    <a:pt x="101339" y="557793"/>
                    <a:pt x="84737" y="495834"/>
                  </a:cubicBezTo>
                  <a:cubicBezTo>
                    <a:pt x="76436" y="464853"/>
                    <a:pt x="78687" y="434189"/>
                    <a:pt x="89039" y="409656"/>
                  </a:cubicBezTo>
                  <a:lnTo>
                    <a:pt x="89689" y="408694"/>
                  </a:lnTo>
                  <a:lnTo>
                    <a:pt x="88279" y="406368"/>
                  </a:lnTo>
                  <a:cubicBezTo>
                    <a:pt x="84469" y="390511"/>
                    <a:pt x="87836" y="373399"/>
                    <a:pt x="97142" y="361343"/>
                  </a:cubicBezTo>
                  <a:cubicBezTo>
                    <a:pt x="83938" y="351886"/>
                    <a:pt x="76586" y="333740"/>
                    <a:pt x="78423" y="315150"/>
                  </a:cubicBezTo>
                  <a:cubicBezTo>
                    <a:pt x="80580" y="293384"/>
                    <a:pt x="94773" y="276336"/>
                    <a:pt x="112607" y="274091"/>
                  </a:cubicBezTo>
                  <a:cubicBezTo>
                    <a:pt x="112713" y="273728"/>
                    <a:pt x="112828" y="273373"/>
                    <a:pt x="112934" y="273009"/>
                  </a:cubicBezTo>
                  <a:cubicBezTo>
                    <a:pt x="110539" y="251575"/>
                    <a:pt x="116125" y="229961"/>
                    <a:pt x="128161" y="214049"/>
                  </a:cubicBezTo>
                  <a:lnTo>
                    <a:pt x="163006" y="191572"/>
                  </a:lnTo>
                  <a:lnTo>
                    <a:pt x="155852" y="181077"/>
                  </a:lnTo>
                  <a:cubicBezTo>
                    <a:pt x="152938" y="173033"/>
                    <a:pt x="151706" y="163849"/>
                    <a:pt x="152528" y="154554"/>
                  </a:cubicBezTo>
                  <a:cubicBezTo>
                    <a:pt x="154455" y="132789"/>
                    <a:pt x="167143" y="115740"/>
                    <a:pt x="183086" y="113496"/>
                  </a:cubicBezTo>
                  <a:cubicBezTo>
                    <a:pt x="183181" y="113133"/>
                    <a:pt x="183284" y="112777"/>
                    <a:pt x="183377" y="112414"/>
                  </a:cubicBezTo>
                  <a:cubicBezTo>
                    <a:pt x="181237" y="90980"/>
                    <a:pt x="186231" y="69365"/>
                    <a:pt x="196991" y="53454"/>
                  </a:cubicBezTo>
                  <a:cubicBezTo>
                    <a:pt x="213992" y="28323"/>
                    <a:pt x="241557" y="22721"/>
                    <a:pt x="263211" y="39984"/>
                  </a:cubicBezTo>
                  <a:lnTo>
                    <a:pt x="263226" y="39962"/>
                  </a:lnTo>
                  <a:lnTo>
                    <a:pt x="276396" y="19702"/>
                  </a:lnTo>
                  <a:cubicBezTo>
                    <a:pt x="292325" y="4685"/>
                    <a:pt x="314915" y="5795"/>
                    <a:pt x="329977" y="26000"/>
                  </a:cubicBezTo>
                  <a:lnTo>
                    <a:pt x="330214" y="25619"/>
                  </a:lnTo>
                  <a:lnTo>
                    <a:pt x="340674" y="8863"/>
                  </a:lnTo>
                  <a:cubicBezTo>
                    <a:pt x="345142" y="4477"/>
                    <a:pt x="350380" y="1549"/>
                    <a:pt x="355993" y="466"/>
                  </a:cubicBezTo>
                  <a:cubicBezTo>
                    <a:pt x="362171" y="-727"/>
                    <a:pt x="368345" y="400"/>
                    <a:pt x="373920" y="3514"/>
                  </a:cubicBezTo>
                  <a:lnTo>
                    <a:pt x="387842" y="18053"/>
                  </a:lnTo>
                  <a:lnTo>
                    <a:pt x="388257" y="18487"/>
                  </a:lnTo>
                  <a:cubicBezTo>
                    <a:pt x="399176" y="995"/>
                    <a:pt x="417237" y="-4748"/>
                    <a:pt x="432737" y="4337"/>
                  </a:cubicBezTo>
                  <a:cubicBezTo>
                    <a:pt x="438643" y="7798"/>
                    <a:pt x="443712" y="13150"/>
                    <a:pt x="447590" y="19786"/>
                  </a:cubicBezTo>
                  <a:lnTo>
                    <a:pt x="453657" y="38022"/>
                  </a:lnTo>
                  <a:lnTo>
                    <a:pt x="454762" y="37613"/>
                  </a:lnTo>
                  <a:cubicBezTo>
                    <a:pt x="476769" y="32245"/>
                    <a:pt x="499553" y="29427"/>
                    <a:pt x="522890" y="29426"/>
                  </a:cubicBezTo>
                  <a:lnTo>
                    <a:pt x="566121" y="34621"/>
                  </a:lnTo>
                  <a:lnTo>
                    <a:pt x="571057" y="19786"/>
                  </a:lnTo>
                  <a:cubicBezTo>
                    <a:pt x="574935" y="13150"/>
                    <a:pt x="580004" y="7798"/>
                    <a:pt x="585910" y="4337"/>
                  </a:cubicBezTo>
                  <a:cubicBezTo>
                    <a:pt x="601409" y="-4748"/>
                    <a:pt x="619471" y="995"/>
                    <a:pt x="630389" y="18488"/>
                  </a:cubicBezTo>
                  <a:lnTo>
                    <a:pt x="630805" y="18054"/>
                  </a:lnTo>
                  <a:lnTo>
                    <a:pt x="644726" y="3513"/>
                  </a:lnTo>
                  <a:cubicBezTo>
                    <a:pt x="650302" y="399"/>
                    <a:pt x="656476" y="-727"/>
                    <a:pt x="662654" y="466"/>
                  </a:cubicBezTo>
                  <a:close/>
                </a:path>
              </a:pathLst>
            </a:custGeom>
            <a:solidFill>
              <a:schemeClr val="tx1"/>
            </a:solidFill>
            <a:ln w="63500" cap="flat" cmpd="sng" algn="ctr">
              <a:solidFill>
                <a:schemeClr val="tx1"/>
              </a:solidFill>
              <a:prstDash val="solid"/>
              <a:miter lim="800000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065" name="グループ化 1064"/>
            <p:cNvGrpSpPr/>
            <p:nvPr/>
          </p:nvGrpSpPr>
          <p:grpSpPr>
            <a:xfrm>
              <a:off x="680695" y="2859440"/>
              <a:ext cx="1749402" cy="1614248"/>
              <a:chOff x="680695" y="2859440"/>
              <a:chExt cx="1749402" cy="1614248"/>
            </a:xfrm>
          </p:grpSpPr>
          <p:grpSp>
            <p:nvGrpSpPr>
              <p:cNvPr id="1066" name="グループ化 1065"/>
              <p:cNvGrpSpPr/>
              <p:nvPr/>
            </p:nvGrpSpPr>
            <p:grpSpPr>
              <a:xfrm>
                <a:off x="680695" y="2859440"/>
                <a:ext cx="952373" cy="1530862"/>
                <a:chOff x="1470787" y="1129257"/>
                <a:chExt cx="952373" cy="1530862"/>
              </a:xfrm>
            </p:grpSpPr>
            <p:sp>
              <p:nvSpPr>
                <p:cNvPr id="1084" name="台形 1974"/>
                <p:cNvSpPr/>
                <p:nvPr/>
              </p:nvSpPr>
              <p:spPr>
                <a:xfrm>
                  <a:off x="1470787" y="2144836"/>
                  <a:ext cx="861382" cy="515280"/>
                </a:xfrm>
                <a:custGeom>
                  <a:avLst/>
                  <a:gdLst>
                    <a:gd name="connsiteX0" fmla="*/ 0 w 1011242"/>
                    <a:gd name="connsiteY0" fmla="*/ 515280 h 515280"/>
                    <a:gd name="connsiteX1" fmla="*/ 122951 w 1011242"/>
                    <a:gd name="connsiteY1" fmla="*/ 0 h 515280"/>
                    <a:gd name="connsiteX2" fmla="*/ 888291 w 1011242"/>
                    <a:gd name="connsiteY2" fmla="*/ 0 h 515280"/>
                    <a:gd name="connsiteX3" fmla="*/ 1011242 w 1011242"/>
                    <a:gd name="connsiteY3" fmla="*/ 515280 h 515280"/>
                    <a:gd name="connsiteX4" fmla="*/ 0 w 1011242"/>
                    <a:gd name="connsiteY4" fmla="*/ 515280 h 515280"/>
                    <a:gd name="connsiteX0" fmla="*/ 0 w 888291"/>
                    <a:gd name="connsiteY0" fmla="*/ 515280 h 515280"/>
                    <a:gd name="connsiteX1" fmla="*/ 122951 w 888291"/>
                    <a:gd name="connsiteY1" fmla="*/ 0 h 515280"/>
                    <a:gd name="connsiteX2" fmla="*/ 888291 w 888291"/>
                    <a:gd name="connsiteY2" fmla="*/ 0 h 515280"/>
                    <a:gd name="connsiteX3" fmla="*/ 861382 w 888291"/>
                    <a:gd name="connsiteY3" fmla="*/ 512740 h 515280"/>
                    <a:gd name="connsiteX4" fmla="*/ 0 w 888291"/>
                    <a:gd name="connsiteY4" fmla="*/ 515280 h 515280"/>
                    <a:gd name="connsiteX0" fmla="*/ 0 w 861382"/>
                    <a:gd name="connsiteY0" fmla="*/ 515280 h 515280"/>
                    <a:gd name="connsiteX1" fmla="*/ 122951 w 861382"/>
                    <a:gd name="connsiteY1" fmla="*/ 0 h 515280"/>
                    <a:gd name="connsiteX2" fmla="*/ 855271 w 861382"/>
                    <a:gd name="connsiteY2" fmla="*/ 0 h 515280"/>
                    <a:gd name="connsiteX3" fmla="*/ 861382 w 861382"/>
                    <a:gd name="connsiteY3" fmla="*/ 512740 h 515280"/>
                    <a:gd name="connsiteX4" fmla="*/ 0 w 861382"/>
                    <a:gd name="connsiteY4" fmla="*/ 515280 h 5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1382" h="515280">
                      <a:moveTo>
                        <a:pt x="0" y="515280"/>
                      </a:moveTo>
                      <a:lnTo>
                        <a:pt x="122951" y="0"/>
                      </a:lnTo>
                      <a:lnTo>
                        <a:pt x="855271" y="0"/>
                      </a:lnTo>
                      <a:lnTo>
                        <a:pt x="861382" y="512740"/>
                      </a:lnTo>
                      <a:lnTo>
                        <a:pt x="0" y="51528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5" name="台形 1084"/>
                <p:cNvSpPr/>
                <p:nvPr/>
              </p:nvSpPr>
              <p:spPr>
                <a:xfrm>
                  <a:off x="1852986" y="1893080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6" name="台形 1085"/>
                <p:cNvSpPr/>
                <p:nvPr/>
              </p:nvSpPr>
              <p:spPr>
                <a:xfrm rot="10800000">
                  <a:off x="1798209" y="2044165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pattFill prst="dkVert">
                  <a:fgClr>
                    <a:srgbClr val="00B0F0"/>
                  </a:fgClr>
                  <a:bgClr>
                    <a:schemeClr val="bg1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7" name="台形 1086"/>
                <p:cNvSpPr/>
                <p:nvPr/>
              </p:nvSpPr>
              <p:spPr>
                <a:xfrm rot="10800000" flipV="1">
                  <a:off x="1903483" y="2116720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pattFill prst="wdUpDiag">
                  <a:fgClr>
                    <a:srgbClr val="002060"/>
                  </a:fgClr>
                  <a:bgClr>
                    <a:srgbClr val="C0000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8" name="フリーフォーム 1087"/>
                <p:cNvSpPr/>
                <p:nvPr/>
              </p:nvSpPr>
              <p:spPr>
                <a:xfrm>
                  <a:off x="1583109" y="2044168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9" name="台形 1088"/>
                <p:cNvSpPr/>
                <p:nvPr/>
              </p:nvSpPr>
              <p:spPr>
                <a:xfrm rot="10800000">
                  <a:off x="1903483" y="2016046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pattFill prst="wdUpDiag">
                  <a:fgClr>
                    <a:srgbClr val="002060"/>
                  </a:fgClr>
                  <a:bgClr>
                    <a:srgbClr val="C0000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0" name="平行四辺形 1089"/>
                <p:cNvSpPr/>
                <p:nvPr/>
              </p:nvSpPr>
              <p:spPr>
                <a:xfrm>
                  <a:off x="1796430" y="2016049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00B0F0"/>
                  </a:fgClr>
                  <a:bgClr>
                    <a:schemeClr val="bg1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1" name="平行四辺形 1090"/>
                <p:cNvSpPr/>
                <p:nvPr/>
              </p:nvSpPr>
              <p:spPr>
                <a:xfrm flipH="1">
                  <a:off x="1976410" y="2016049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00B0F0"/>
                  </a:fgClr>
                  <a:bgClr>
                    <a:schemeClr val="bg1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2" name="平行四辺形 14"/>
                <p:cNvSpPr/>
                <p:nvPr/>
              </p:nvSpPr>
              <p:spPr>
                <a:xfrm flipH="1">
                  <a:off x="1733325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3" name="平行四辺形 14"/>
                <p:cNvSpPr/>
                <p:nvPr/>
              </p:nvSpPr>
              <p:spPr>
                <a:xfrm>
                  <a:off x="1946449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4" name="フリーフォーム 1093"/>
                <p:cNvSpPr/>
                <p:nvPr/>
              </p:nvSpPr>
              <p:spPr bwMode="auto">
                <a:xfrm flipH="1">
                  <a:off x="1995414" y="1129257"/>
                  <a:ext cx="415875" cy="502042"/>
                </a:xfrm>
                <a:custGeom>
                  <a:avLst/>
                  <a:gdLst>
                    <a:gd name="connsiteX0" fmla="*/ 277848 w 415875"/>
                    <a:gd name="connsiteY0" fmla="*/ 466 h 502042"/>
                    <a:gd name="connsiteX1" fmla="*/ 295776 w 415875"/>
                    <a:gd name="connsiteY1" fmla="*/ 3513 h 502042"/>
                    <a:gd name="connsiteX2" fmla="*/ 309697 w 415875"/>
                    <a:gd name="connsiteY2" fmla="*/ 18053 h 502042"/>
                    <a:gd name="connsiteX3" fmla="*/ 310113 w 415875"/>
                    <a:gd name="connsiteY3" fmla="*/ 18487 h 502042"/>
                    <a:gd name="connsiteX4" fmla="*/ 354592 w 415875"/>
                    <a:gd name="connsiteY4" fmla="*/ 4337 h 502042"/>
                    <a:gd name="connsiteX5" fmla="*/ 377148 w 415875"/>
                    <a:gd name="connsiteY5" fmla="*/ 42938 h 502042"/>
                    <a:gd name="connsiteX6" fmla="*/ 377272 w 415875"/>
                    <a:gd name="connsiteY6" fmla="*/ 43034 h 502042"/>
                    <a:gd name="connsiteX7" fmla="*/ 395081 w 415875"/>
                    <a:gd name="connsiteY7" fmla="*/ 56699 h 502042"/>
                    <a:gd name="connsiteX8" fmla="*/ 406094 w 415875"/>
                    <a:gd name="connsiteY8" fmla="*/ 80402 h 502042"/>
                    <a:gd name="connsiteX9" fmla="*/ 404799 w 415875"/>
                    <a:gd name="connsiteY9" fmla="*/ 121025 h 502042"/>
                    <a:gd name="connsiteX10" fmla="*/ 414263 w 415875"/>
                    <a:gd name="connsiteY10" fmla="*/ 183138 h 502042"/>
                    <a:gd name="connsiteX11" fmla="*/ 369927 w 415875"/>
                    <a:gd name="connsiteY11" fmla="*/ 237508 h 502042"/>
                    <a:gd name="connsiteX12" fmla="*/ 369830 w 415875"/>
                    <a:gd name="connsiteY12" fmla="*/ 238095 h 502042"/>
                    <a:gd name="connsiteX13" fmla="*/ 371338 w 415875"/>
                    <a:gd name="connsiteY13" fmla="*/ 240997 h 502042"/>
                    <a:gd name="connsiteX14" fmla="*/ 369889 w 415875"/>
                    <a:gd name="connsiteY14" fmla="*/ 281620 h 502042"/>
                    <a:gd name="connsiteX15" fmla="*/ 380476 w 415875"/>
                    <a:gd name="connsiteY15" fmla="*/ 343733 h 502042"/>
                    <a:gd name="connsiteX16" fmla="*/ 330880 w 415875"/>
                    <a:gd name="connsiteY16" fmla="*/ 398103 h 502042"/>
                    <a:gd name="connsiteX17" fmla="*/ 313126 w 415875"/>
                    <a:gd name="connsiteY17" fmla="*/ 444692 h 502042"/>
                    <a:gd name="connsiteX18" fmla="*/ 252677 w 415875"/>
                    <a:gd name="connsiteY18" fmla="*/ 450332 h 502042"/>
                    <a:gd name="connsiteX19" fmla="*/ 209480 w 415875"/>
                    <a:gd name="connsiteY19" fmla="*/ 500033 h 502042"/>
                    <a:gd name="connsiteX20" fmla="*/ 145965 w 415875"/>
                    <a:gd name="connsiteY20" fmla="*/ 469696 h 502042"/>
                    <a:gd name="connsiteX21" fmla="*/ 51616 w 415875"/>
                    <a:gd name="connsiteY21" fmla="*/ 439722 h 502042"/>
                    <a:gd name="connsiteX22" fmla="*/ 10133 w 415875"/>
                    <a:gd name="connsiteY22" fmla="*/ 406367 h 502042"/>
                    <a:gd name="connsiteX23" fmla="*/ 18997 w 415875"/>
                    <a:gd name="connsiteY23" fmla="*/ 361343 h 502042"/>
                    <a:gd name="connsiteX24" fmla="*/ 279 w 415875"/>
                    <a:gd name="connsiteY24" fmla="*/ 315150 h 502042"/>
                    <a:gd name="connsiteX25" fmla="*/ 34462 w 415875"/>
                    <a:gd name="connsiteY25" fmla="*/ 274091 h 502042"/>
                    <a:gd name="connsiteX26" fmla="*/ 34789 w 415875"/>
                    <a:gd name="connsiteY26" fmla="*/ 273009 h 502042"/>
                    <a:gd name="connsiteX27" fmla="*/ 50016 w 415875"/>
                    <a:gd name="connsiteY27" fmla="*/ 214049 h 502042"/>
                    <a:gd name="connsiteX28" fmla="*/ 84861 w 415875"/>
                    <a:gd name="connsiteY28" fmla="*/ 191572 h 502042"/>
                    <a:gd name="connsiteX29" fmla="*/ 77707 w 415875"/>
                    <a:gd name="connsiteY29" fmla="*/ 181076 h 502042"/>
                    <a:gd name="connsiteX30" fmla="*/ 74383 w 415875"/>
                    <a:gd name="connsiteY30" fmla="*/ 154554 h 502042"/>
                    <a:gd name="connsiteX31" fmla="*/ 104941 w 415875"/>
                    <a:gd name="connsiteY31" fmla="*/ 113496 h 502042"/>
                    <a:gd name="connsiteX32" fmla="*/ 105233 w 415875"/>
                    <a:gd name="connsiteY32" fmla="*/ 112414 h 502042"/>
                    <a:gd name="connsiteX33" fmla="*/ 118846 w 415875"/>
                    <a:gd name="connsiteY33" fmla="*/ 53454 h 502042"/>
                    <a:gd name="connsiteX34" fmla="*/ 185066 w 415875"/>
                    <a:gd name="connsiteY34" fmla="*/ 39984 h 502042"/>
                    <a:gd name="connsiteX35" fmla="*/ 185081 w 415875"/>
                    <a:gd name="connsiteY35" fmla="*/ 39961 h 502042"/>
                    <a:gd name="connsiteX36" fmla="*/ 198251 w 415875"/>
                    <a:gd name="connsiteY36" fmla="*/ 19702 h 502042"/>
                    <a:gd name="connsiteX37" fmla="*/ 251832 w 415875"/>
                    <a:gd name="connsiteY37" fmla="*/ 26000 h 502042"/>
                    <a:gd name="connsiteX38" fmla="*/ 252070 w 415875"/>
                    <a:gd name="connsiteY38" fmla="*/ 25619 h 502042"/>
                    <a:gd name="connsiteX39" fmla="*/ 262529 w 415875"/>
                    <a:gd name="connsiteY39" fmla="*/ 8863 h 502042"/>
                    <a:gd name="connsiteX40" fmla="*/ 277848 w 415875"/>
                    <a:gd name="connsiteY40" fmla="*/ 466 h 502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415875" h="502042">
                      <a:moveTo>
                        <a:pt x="277848" y="466"/>
                      </a:moveTo>
                      <a:cubicBezTo>
                        <a:pt x="284026" y="-727"/>
                        <a:pt x="290200" y="399"/>
                        <a:pt x="295776" y="3513"/>
                      </a:cubicBezTo>
                      <a:lnTo>
                        <a:pt x="309697" y="18053"/>
                      </a:lnTo>
                      <a:lnTo>
                        <a:pt x="310113" y="18487"/>
                      </a:lnTo>
                      <a:cubicBezTo>
                        <a:pt x="321031" y="995"/>
                        <a:pt x="339092" y="-4748"/>
                        <a:pt x="354592" y="4337"/>
                      </a:cubicBezTo>
                      <a:cubicBezTo>
                        <a:pt x="366403" y="11258"/>
                        <a:pt x="374872" y="25747"/>
                        <a:pt x="377148" y="42938"/>
                      </a:cubicBezTo>
                      <a:lnTo>
                        <a:pt x="377272" y="43034"/>
                      </a:lnTo>
                      <a:lnTo>
                        <a:pt x="395081" y="56699"/>
                      </a:lnTo>
                      <a:cubicBezTo>
                        <a:pt x="400059" y="63139"/>
                        <a:pt x="403882" y="71237"/>
                        <a:pt x="406094" y="80402"/>
                      </a:cubicBezTo>
                      <a:cubicBezTo>
                        <a:pt x="409310" y="93706"/>
                        <a:pt x="408852" y="108156"/>
                        <a:pt x="404799" y="121025"/>
                      </a:cubicBezTo>
                      <a:cubicBezTo>
                        <a:pt x="414761" y="138675"/>
                        <a:pt x="418245" y="161554"/>
                        <a:pt x="414263" y="183138"/>
                      </a:cubicBezTo>
                      <a:cubicBezTo>
                        <a:pt x="408970" y="211832"/>
                        <a:pt x="391447" y="233321"/>
                        <a:pt x="369927" y="237508"/>
                      </a:cubicBezTo>
                      <a:lnTo>
                        <a:pt x="369830" y="238095"/>
                      </a:lnTo>
                      <a:lnTo>
                        <a:pt x="371338" y="240997"/>
                      </a:lnTo>
                      <a:cubicBezTo>
                        <a:pt x="374935" y="254301"/>
                        <a:pt x="374422" y="268751"/>
                        <a:pt x="369889" y="281620"/>
                      </a:cubicBezTo>
                      <a:cubicBezTo>
                        <a:pt x="381033" y="299270"/>
                        <a:pt x="384930" y="322149"/>
                        <a:pt x="380476" y="343733"/>
                      </a:cubicBezTo>
                      <a:cubicBezTo>
                        <a:pt x="374555" y="372427"/>
                        <a:pt x="354953" y="393916"/>
                        <a:pt x="330880" y="398103"/>
                      </a:cubicBezTo>
                      <a:cubicBezTo>
                        <a:pt x="330765" y="416013"/>
                        <a:pt x="324287" y="432999"/>
                        <a:pt x="313126" y="444692"/>
                      </a:cubicBezTo>
                      <a:cubicBezTo>
                        <a:pt x="296166" y="462459"/>
                        <a:pt x="271669" y="464743"/>
                        <a:pt x="252677" y="450332"/>
                      </a:cubicBezTo>
                      <a:cubicBezTo>
                        <a:pt x="246535" y="475084"/>
                        <a:pt x="230089" y="494005"/>
                        <a:pt x="209480" y="500033"/>
                      </a:cubicBezTo>
                      <a:cubicBezTo>
                        <a:pt x="185194" y="507136"/>
                        <a:pt x="159848" y="495033"/>
                        <a:pt x="145965" y="469696"/>
                      </a:cubicBezTo>
                      <a:cubicBezTo>
                        <a:pt x="113195" y="493745"/>
                        <a:pt x="70634" y="480227"/>
                        <a:pt x="51616" y="439722"/>
                      </a:cubicBezTo>
                      <a:cubicBezTo>
                        <a:pt x="32933" y="442385"/>
                        <a:pt x="15391" y="428282"/>
                        <a:pt x="10133" y="406367"/>
                      </a:cubicBezTo>
                      <a:cubicBezTo>
                        <a:pt x="6324" y="390511"/>
                        <a:pt x="9691" y="373399"/>
                        <a:pt x="18997" y="361343"/>
                      </a:cubicBezTo>
                      <a:cubicBezTo>
                        <a:pt x="5793" y="351886"/>
                        <a:pt x="-1559" y="333739"/>
                        <a:pt x="279" y="315150"/>
                      </a:cubicBezTo>
                      <a:cubicBezTo>
                        <a:pt x="2435" y="293384"/>
                        <a:pt x="16628" y="276335"/>
                        <a:pt x="34462" y="274091"/>
                      </a:cubicBezTo>
                      <a:cubicBezTo>
                        <a:pt x="34568" y="273728"/>
                        <a:pt x="34683" y="273372"/>
                        <a:pt x="34789" y="273009"/>
                      </a:cubicBezTo>
                      <a:cubicBezTo>
                        <a:pt x="32394" y="251575"/>
                        <a:pt x="37980" y="229960"/>
                        <a:pt x="50016" y="214049"/>
                      </a:cubicBezTo>
                      <a:lnTo>
                        <a:pt x="84861" y="191572"/>
                      </a:lnTo>
                      <a:lnTo>
                        <a:pt x="77707" y="181076"/>
                      </a:lnTo>
                      <a:cubicBezTo>
                        <a:pt x="74793" y="173033"/>
                        <a:pt x="73561" y="163849"/>
                        <a:pt x="74383" y="154554"/>
                      </a:cubicBezTo>
                      <a:cubicBezTo>
                        <a:pt x="76310" y="132789"/>
                        <a:pt x="88998" y="115740"/>
                        <a:pt x="104941" y="113496"/>
                      </a:cubicBezTo>
                      <a:cubicBezTo>
                        <a:pt x="105036" y="113133"/>
                        <a:pt x="105139" y="112777"/>
                        <a:pt x="105233" y="112414"/>
                      </a:cubicBezTo>
                      <a:cubicBezTo>
                        <a:pt x="103092" y="90980"/>
                        <a:pt x="108085" y="69365"/>
                        <a:pt x="118846" y="53454"/>
                      </a:cubicBezTo>
                      <a:cubicBezTo>
                        <a:pt x="135847" y="28323"/>
                        <a:pt x="163412" y="22721"/>
                        <a:pt x="185066" y="39984"/>
                      </a:cubicBezTo>
                      <a:lnTo>
                        <a:pt x="185081" y="39961"/>
                      </a:lnTo>
                      <a:lnTo>
                        <a:pt x="198251" y="19702"/>
                      </a:lnTo>
                      <a:cubicBezTo>
                        <a:pt x="214180" y="4685"/>
                        <a:pt x="236770" y="5795"/>
                        <a:pt x="251832" y="26000"/>
                      </a:cubicBezTo>
                      <a:lnTo>
                        <a:pt x="252070" y="25619"/>
                      </a:lnTo>
                      <a:lnTo>
                        <a:pt x="262529" y="8863"/>
                      </a:lnTo>
                      <a:cubicBezTo>
                        <a:pt x="266997" y="4477"/>
                        <a:pt x="272235" y="1548"/>
                        <a:pt x="277848" y="46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95" name="フリーフォーム 1094"/>
                <p:cNvSpPr/>
                <p:nvPr/>
              </p:nvSpPr>
              <p:spPr bwMode="auto">
                <a:xfrm>
                  <a:off x="1548932" y="1129257"/>
                  <a:ext cx="415875" cy="502042"/>
                </a:xfrm>
                <a:custGeom>
                  <a:avLst/>
                  <a:gdLst>
                    <a:gd name="connsiteX0" fmla="*/ 277848 w 415875"/>
                    <a:gd name="connsiteY0" fmla="*/ 466 h 502042"/>
                    <a:gd name="connsiteX1" fmla="*/ 295776 w 415875"/>
                    <a:gd name="connsiteY1" fmla="*/ 3513 h 502042"/>
                    <a:gd name="connsiteX2" fmla="*/ 309697 w 415875"/>
                    <a:gd name="connsiteY2" fmla="*/ 18053 h 502042"/>
                    <a:gd name="connsiteX3" fmla="*/ 310113 w 415875"/>
                    <a:gd name="connsiteY3" fmla="*/ 18487 h 502042"/>
                    <a:gd name="connsiteX4" fmla="*/ 354592 w 415875"/>
                    <a:gd name="connsiteY4" fmla="*/ 4337 h 502042"/>
                    <a:gd name="connsiteX5" fmla="*/ 377148 w 415875"/>
                    <a:gd name="connsiteY5" fmla="*/ 42938 h 502042"/>
                    <a:gd name="connsiteX6" fmla="*/ 377272 w 415875"/>
                    <a:gd name="connsiteY6" fmla="*/ 43034 h 502042"/>
                    <a:gd name="connsiteX7" fmla="*/ 395081 w 415875"/>
                    <a:gd name="connsiteY7" fmla="*/ 56699 h 502042"/>
                    <a:gd name="connsiteX8" fmla="*/ 406094 w 415875"/>
                    <a:gd name="connsiteY8" fmla="*/ 80402 h 502042"/>
                    <a:gd name="connsiteX9" fmla="*/ 404799 w 415875"/>
                    <a:gd name="connsiteY9" fmla="*/ 121025 h 502042"/>
                    <a:gd name="connsiteX10" fmla="*/ 414263 w 415875"/>
                    <a:gd name="connsiteY10" fmla="*/ 183138 h 502042"/>
                    <a:gd name="connsiteX11" fmla="*/ 369927 w 415875"/>
                    <a:gd name="connsiteY11" fmla="*/ 237508 h 502042"/>
                    <a:gd name="connsiteX12" fmla="*/ 369830 w 415875"/>
                    <a:gd name="connsiteY12" fmla="*/ 238095 h 502042"/>
                    <a:gd name="connsiteX13" fmla="*/ 371338 w 415875"/>
                    <a:gd name="connsiteY13" fmla="*/ 240997 h 502042"/>
                    <a:gd name="connsiteX14" fmla="*/ 369889 w 415875"/>
                    <a:gd name="connsiteY14" fmla="*/ 281620 h 502042"/>
                    <a:gd name="connsiteX15" fmla="*/ 380476 w 415875"/>
                    <a:gd name="connsiteY15" fmla="*/ 343733 h 502042"/>
                    <a:gd name="connsiteX16" fmla="*/ 330880 w 415875"/>
                    <a:gd name="connsiteY16" fmla="*/ 398103 h 502042"/>
                    <a:gd name="connsiteX17" fmla="*/ 313126 w 415875"/>
                    <a:gd name="connsiteY17" fmla="*/ 444692 h 502042"/>
                    <a:gd name="connsiteX18" fmla="*/ 252677 w 415875"/>
                    <a:gd name="connsiteY18" fmla="*/ 450332 h 502042"/>
                    <a:gd name="connsiteX19" fmla="*/ 209480 w 415875"/>
                    <a:gd name="connsiteY19" fmla="*/ 500033 h 502042"/>
                    <a:gd name="connsiteX20" fmla="*/ 145965 w 415875"/>
                    <a:gd name="connsiteY20" fmla="*/ 469696 h 502042"/>
                    <a:gd name="connsiteX21" fmla="*/ 51616 w 415875"/>
                    <a:gd name="connsiteY21" fmla="*/ 439722 h 502042"/>
                    <a:gd name="connsiteX22" fmla="*/ 10133 w 415875"/>
                    <a:gd name="connsiteY22" fmla="*/ 406367 h 502042"/>
                    <a:gd name="connsiteX23" fmla="*/ 18997 w 415875"/>
                    <a:gd name="connsiteY23" fmla="*/ 361343 h 502042"/>
                    <a:gd name="connsiteX24" fmla="*/ 279 w 415875"/>
                    <a:gd name="connsiteY24" fmla="*/ 315150 h 502042"/>
                    <a:gd name="connsiteX25" fmla="*/ 34462 w 415875"/>
                    <a:gd name="connsiteY25" fmla="*/ 274091 h 502042"/>
                    <a:gd name="connsiteX26" fmla="*/ 34789 w 415875"/>
                    <a:gd name="connsiteY26" fmla="*/ 273009 h 502042"/>
                    <a:gd name="connsiteX27" fmla="*/ 50016 w 415875"/>
                    <a:gd name="connsiteY27" fmla="*/ 214049 h 502042"/>
                    <a:gd name="connsiteX28" fmla="*/ 84861 w 415875"/>
                    <a:gd name="connsiteY28" fmla="*/ 191572 h 502042"/>
                    <a:gd name="connsiteX29" fmla="*/ 77707 w 415875"/>
                    <a:gd name="connsiteY29" fmla="*/ 181076 h 502042"/>
                    <a:gd name="connsiteX30" fmla="*/ 74383 w 415875"/>
                    <a:gd name="connsiteY30" fmla="*/ 154554 h 502042"/>
                    <a:gd name="connsiteX31" fmla="*/ 104941 w 415875"/>
                    <a:gd name="connsiteY31" fmla="*/ 113496 h 502042"/>
                    <a:gd name="connsiteX32" fmla="*/ 105233 w 415875"/>
                    <a:gd name="connsiteY32" fmla="*/ 112414 h 502042"/>
                    <a:gd name="connsiteX33" fmla="*/ 118846 w 415875"/>
                    <a:gd name="connsiteY33" fmla="*/ 53454 h 502042"/>
                    <a:gd name="connsiteX34" fmla="*/ 185066 w 415875"/>
                    <a:gd name="connsiteY34" fmla="*/ 39984 h 502042"/>
                    <a:gd name="connsiteX35" fmla="*/ 185081 w 415875"/>
                    <a:gd name="connsiteY35" fmla="*/ 39961 h 502042"/>
                    <a:gd name="connsiteX36" fmla="*/ 198251 w 415875"/>
                    <a:gd name="connsiteY36" fmla="*/ 19702 h 502042"/>
                    <a:gd name="connsiteX37" fmla="*/ 251832 w 415875"/>
                    <a:gd name="connsiteY37" fmla="*/ 26000 h 502042"/>
                    <a:gd name="connsiteX38" fmla="*/ 252070 w 415875"/>
                    <a:gd name="connsiteY38" fmla="*/ 25619 h 502042"/>
                    <a:gd name="connsiteX39" fmla="*/ 262529 w 415875"/>
                    <a:gd name="connsiteY39" fmla="*/ 8863 h 502042"/>
                    <a:gd name="connsiteX40" fmla="*/ 277848 w 415875"/>
                    <a:gd name="connsiteY40" fmla="*/ 466 h 502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415875" h="502042">
                      <a:moveTo>
                        <a:pt x="277848" y="466"/>
                      </a:moveTo>
                      <a:cubicBezTo>
                        <a:pt x="284026" y="-727"/>
                        <a:pt x="290200" y="399"/>
                        <a:pt x="295776" y="3513"/>
                      </a:cubicBezTo>
                      <a:lnTo>
                        <a:pt x="309697" y="18053"/>
                      </a:lnTo>
                      <a:lnTo>
                        <a:pt x="310113" y="18487"/>
                      </a:lnTo>
                      <a:cubicBezTo>
                        <a:pt x="321031" y="995"/>
                        <a:pt x="339092" y="-4748"/>
                        <a:pt x="354592" y="4337"/>
                      </a:cubicBezTo>
                      <a:cubicBezTo>
                        <a:pt x="366403" y="11258"/>
                        <a:pt x="374872" y="25747"/>
                        <a:pt x="377148" y="42938"/>
                      </a:cubicBezTo>
                      <a:lnTo>
                        <a:pt x="377272" y="43034"/>
                      </a:lnTo>
                      <a:lnTo>
                        <a:pt x="395081" y="56699"/>
                      </a:lnTo>
                      <a:cubicBezTo>
                        <a:pt x="400059" y="63139"/>
                        <a:pt x="403882" y="71237"/>
                        <a:pt x="406094" y="80402"/>
                      </a:cubicBezTo>
                      <a:cubicBezTo>
                        <a:pt x="409310" y="93706"/>
                        <a:pt x="408852" y="108156"/>
                        <a:pt x="404799" y="121025"/>
                      </a:cubicBezTo>
                      <a:cubicBezTo>
                        <a:pt x="414761" y="138675"/>
                        <a:pt x="418245" y="161554"/>
                        <a:pt x="414263" y="183138"/>
                      </a:cubicBezTo>
                      <a:cubicBezTo>
                        <a:pt x="408970" y="211832"/>
                        <a:pt x="391447" y="233321"/>
                        <a:pt x="369927" y="237508"/>
                      </a:cubicBezTo>
                      <a:lnTo>
                        <a:pt x="369830" y="238095"/>
                      </a:lnTo>
                      <a:lnTo>
                        <a:pt x="371338" y="240997"/>
                      </a:lnTo>
                      <a:cubicBezTo>
                        <a:pt x="374935" y="254301"/>
                        <a:pt x="374422" y="268751"/>
                        <a:pt x="369889" y="281620"/>
                      </a:cubicBezTo>
                      <a:cubicBezTo>
                        <a:pt x="381033" y="299270"/>
                        <a:pt x="384930" y="322149"/>
                        <a:pt x="380476" y="343733"/>
                      </a:cubicBezTo>
                      <a:cubicBezTo>
                        <a:pt x="374555" y="372427"/>
                        <a:pt x="354953" y="393916"/>
                        <a:pt x="330880" y="398103"/>
                      </a:cubicBezTo>
                      <a:cubicBezTo>
                        <a:pt x="330765" y="416013"/>
                        <a:pt x="324287" y="432999"/>
                        <a:pt x="313126" y="444692"/>
                      </a:cubicBezTo>
                      <a:cubicBezTo>
                        <a:pt x="296166" y="462459"/>
                        <a:pt x="271669" y="464743"/>
                        <a:pt x="252677" y="450332"/>
                      </a:cubicBezTo>
                      <a:cubicBezTo>
                        <a:pt x="246535" y="475084"/>
                        <a:pt x="230089" y="494005"/>
                        <a:pt x="209480" y="500033"/>
                      </a:cubicBezTo>
                      <a:cubicBezTo>
                        <a:pt x="185194" y="507136"/>
                        <a:pt x="159848" y="495033"/>
                        <a:pt x="145965" y="469696"/>
                      </a:cubicBezTo>
                      <a:cubicBezTo>
                        <a:pt x="113195" y="493745"/>
                        <a:pt x="70634" y="480227"/>
                        <a:pt x="51616" y="439722"/>
                      </a:cubicBezTo>
                      <a:cubicBezTo>
                        <a:pt x="32933" y="442385"/>
                        <a:pt x="15391" y="428282"/>
                        <a:pt x="10133" y="406367"/>
                      </a:cubicBezTo>
                      <a:cubicBezTo>
                        <a:pt x="6324" y="390511"/>
                        <a:pt x="9691" y="373399"/>
                        <a:pt x="18997" y="361343"/>
                      </a:cubicBezTo>
                      <a:cubicBezTo>
                        <a:pt x="5793" y="351886"/>
                        <a:pt x="-1559" y="333739"/>
                        <a:pt x="279" y="315150"/>
                      </a:cubicBezTo>
                      <a:cubicBezTo>
                        <a:pt x="2435" y="293384"/>
                        <a:pt x="16628" y="276335"/>
                        <a:pt x="34462" y="274091"/>
                      </a:cubicBezTo>
                      <a:cubicBezTo>
                        <a:pt x="34568" y="273728"/>
                        <a:pt x="34683" y="273372"/>
                        <a:pt x="34789" y="273009"/>
                      </a:cubicBezTo>
                      <a:cubicBezTo>
                        <a:pt x="32394" y="251575"/>
                        <a:pt x="37980" y="229960"/>
                        <a:pt x="50016" y="214049"/>
                      </a:cubicBezTo>
                      <a:lnTo>
                        <a:pt x="84861" y="191572"/>
                      </a:lnTo>
                      <a:lnTo>
                        <a:pt x="77707" y="181076"/>
                      </a:lnTo>
                      <a:cubicBezTo>
                        <a:pt x="74793" y="173033"/>
                        <a:pt x="73561" y="163849"/>
                        <a:pt x="74383" y="154554"/>
                      </a:cubicBezTo>
                      <a:cubicBezTo>
                        <a:pt x="76310" y="132789"/>
                        <a:pt x="88998" y="115740"/>
                        <a:pt x="104941" y="113496"/>
                      </a:cubicBezTo>
                      <a:cubicBezTo>
                        <a:pt x="105036" y="113133"/>
                        <a:pt x="105139" y="112777"/>
                        <a:pt x="105233" y="112414"/>
                      </a:cubicBezTo>
                      <a:cubicBezTo>
                        <a:pt x="103092" y="90980"/>
                        <a:pt x="108085" y="69365"/>
                        <a:pt x="118846" y="53454"/>
                      </a:cubicBezTo>
                      <a:cubicBezTo>
                        <a:pt x="135847" y="28323"/>
                        <a:pt x="163412" y="22721"/>
                        <a:pt x="185066" y="39984"/>
                      </a:cubicBezTo>
                      <a:lnTo>
                        <a:pt x="185081" y="39961"/>
                      </a:lnTo>
                      <a:lnTo>
                        <a:pt x="198251" y="19702"/>
                      </a:lnTo>
                      <a:cubicBezTo>
                        <a:pt x="214180" y="4685"/>
                        <a:pt x="236770" y="5795"/>
                        <a:pt x="251832" y="26000"/>
                      </a:cubicBezTo>
                      <a:lnTo>
                        <a:pt x="252070" y="25619"/>
                      </a:lnTo>
                      <a:lnTo>
                        <a:pt x="262529" y="8863"/>
                      </a:lnTo>
                      <a:cubicBezTo>
                        <a:pt x="266997" y="4477"/>
                        <a:pt x="272235" y="1548"/>
                        <a:pt x="277848" y="46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096" name="グループ化 1095"/>
                <p:cNvGrpSpPr/>
                <p:nvPr/>
              </p:nvGrpSpPr>
              <p:grpSpPr>
                <a:xfrm>
                  <a:off x="1552446" y="1485563"/>
                  <a:ext cx="180674" cy="232292"/>
                  <a:chOff x="1564361" y="1500881"/>
                  <a:chExt cx="156844" cy="201655"/>
                </a:xfrm>
              </p:grpSpPr>
              <p:sp>
                <p:nvSpPr>
                  <p:cNvPr id="1112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13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97" name="グループ化 1096"/>
                <p:cNvGrpSpPr/>
                <p:nvPr/>
              </p:nvGrpSpPr>
              <p:grpSpPr>
                <a:xfrm>
                  <a:off x="2242486" y="1485563"/>
                  <a:ext cx="180674" cy="232292"/>
                  <a:chOff x="2254401" y="1500881"/>
                  <a:chExt cx="156844" cy="201655"/>
                </a:xfrm>
              </p:grpSpPr>
              <p:sp>
                <p:nvSpPr>
                  <p:cNvPr id="1110" name="円/楕円 699"/>
                  <p:cNvSpPr/>
                  <p:nvPr/>
                </p:nvSpPr>
                <p:spPr>
                  <a:xfrm rot="900000" flipH="1">
                    <a:off x="225440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11" name="円/楕円 700"/>
                  <p:cNvSpPr/>
                  <p:nvPr/>
                </p:nvSpPr>
                <p:spPr>
                  <a:xfrm rot="900000" flipH="1">
                    <a:off x="2282569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98" name="円/楕円 688"/>
                <p:cNvSpPr/>
                <p:nvPr/>
              </p:nvSpPr>
              <p:spPr>
                <a:xfrm>
                  <a:off x="1655634" y="1158683"/>
                  <a:ext cx="676086" cy="80588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9" name="楕円 1098"/>
                <p:cNvSpPr/>
                <p:nvPr/>
              </p:nvSpPr>
              <p:spPr bwMode="auto">
                <a:xfrm>
                  <a:off x="1762849" y="1407265"/>
                  <a:ext cx="187962" cy="192116"/>
                </a:xfrm>
                <a:prstGeom prst="ellipse">
                  <a:avLst/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00" name="楕円 1099"/>
                <p:cNvSpPr/>
                <p:nvPr/>
              </p:nvSpPr>
              <p:spPr bwMode="auto">
                <a:xfrm>
                  <a:off x="2035264" y="1407265"/>
                  <a:ext cx="187962" cy="192116"/>
                </a:xfrm>
                <a:prstGeom prst="ellipse">
                  <a:avLst/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01" name="フリーフォーム 1100"/>
                <p:cNvSpPr/>
                <p:nvPr/>
              </p:nvSpPr>
              <p:spPr bwMode="auto">
                <a:xfrm rot="5400000">
                  <a:off x="1876251" y="1250328"/>
                  <a:ext cx="233575" cy="505992"/>
                </a:xfrm>
                <a:custGeom>
                  <a:avLst/>
                  <a:gdLst>
                    <a:gd name="connsiteX0" fmla="*/ 27214 w 233575"/>
                    <a:gd name="connsiteY0" fmla="*/ 116788 h 505992"/>
                    <a:gd name="connsiteX1" fmla="*/ 116788 w 233575"/>
                    <a:gd name="connsiteY1" fmla="*/ 206362 h 505992"/>
                    <a:gd name="connsiteX2" fmla="*/ 206361 w 233575"/>
                    <a:gd name="connsiteY2" fmla="*/ 116788 h 505992"/>
                    <a:gd name="connsiteX3" fmla="*/ 116788 w 233575"/>
                    <a:gd name="connsiteY3" fmla="*/ 27214 h 505992"/>
                    <a:gd name="connsiteX4" fmla="*/ 27214 w 233575"/>
                    <a:gd name="connsiteY4" fmla="*/ 116788 h 505992"/>
                    <a:gd name="connsiteX5" fmla="*/ 27214 w 233575"/>
                    <a:gd name="connsiteY5" fmla="*/ 389204 h 505992"/>
                    <a:gd name="connsiteX6" fmla="*/ 116787 w 233575"/>
                    <a:gd name="connsiteY6" fmla="*/ 478778 h 505992"/>
                    <a:gd name="connsiteX7" fmla="*/ 206360 w 233575"/>
                    <a:gd name="connsiteY7" fmla="*/ 389204 h 505992"/>
                    <a:gd name="connsiteX8" fmla="*/ 116788 w 233575"/>
                    <a:gd name="connsiteY8" fmla="*/ 299630 h 505992"/>
                    <a:gd name="connsiteX9" fmla="*/ 27214 w 233575"/>
                    <a:gd name="connsiteY9" fmla="*/ 389204 h 505992"/>
                    <a:gd name="connsiteX10" fmla="*/ 0 w 233575"/>
                    <a:gd name="connsiteY10" fmla="*/ 389204 h 505992"/>
                    <a:gd name="connsiteX11" fmla="*/ 71329 w 233575"/>
                    <a:gd name="connsiteY11" fmla="*/ 281593 h 505992"/>
                    <a:gd name="connsiteX12" fmla="*/ 97317 w 233575"/>
                    <a:gd name="connsiteY12" fmla="*/ 276347 h 505992"/>
                    <a:gd name="connsiteX13" fmla="*/ 94233 w 233575"/>
                    <a:gd name="connsiteY13" fmla="*/ 271522 h 505992"/>
                    <a:gd name="connsiteX14" fmla="*/ 92001 w 233575"/>
                    <a:gd name="connsiteY14" fmla="*/ 251167 h 505992"/>
                    <a:gd name="connsiteX15" fmla="*/ 94233 w 233575"/>
                    <a:gd name="connsiteY15" fmla="*/ 230813 h 505992"/>
                    <a:gd name="connsiteX16" fmla="*/ 95246 w 233575"/>
                    <a:gd name="connsiteY16" fmla="*/ 229227 h 505992"/>
                    <a:gd name="connsiteX17" fmla="*/ 71329 w 233575"/>
                    <a:gd name="connsiteY17" fmla="*/ 224399 h 505992"/>
                    <a:gd name="connsiteX18" fmla="*/ 0 w 233575"/>
                    <a:gd name="connsiteY18" fmla="*/ 116788 h 505992"/>
                    <a:gd name="connsiteX19" fmla="*/ 116788 w 233575"/>
                    <a:gd name="connsiteY19" fmla="*/ 0 h 505992"/>
                    <a:gd name="connsiteX20" fmla="*/ 233575 w 233575"/>
                    <a:gd name="connsiteY20" fmla="*/ 116788 h 505992"/>
                    <a:gd name="connsiteX21" fmla="*/ 162246 w 233575"/>
                    <a:gd name="connsiteY21" fmla="*/ 224399 h 505992"/>
                    <a:gd name="connsiteX22" fmla="*/ 132605 w 233575"/>
                    <a:gd name="connsiteY22" fmla="*/ 230383 h 505992"/>
                    <a:gd name="connsiteX23" fmla="*/ 132330 w 233575"/>
                    <a:gd name="connsiteY23" fmla="*/ 230813 h 505992"/>
                    <a:gd name="connsiteX24" fmla="*/ 130099 w 233575"/>
                    <a:gd name="connsiteY24" fmla="*/ 251167 h 505992"/>
                    <a:gd name="connsiteX25" fmla="*/ 132330 w 233575"/>
                    <a:gd name="connsiteY25" fmla="*/ 271522 h 505992"/>
                    <a:gd name="connsiteX26" fmla="*/ 135289 w 233575"/>
                    <a:gd name="connsiteY26" fmla="*/ 276151 h 505992"/>
                    <a:gd name="connsiteX27" fmla="*/ 162246 w 233575"/>
                    <a:gd name="connsiteY27" fmla="*/ 281593 h 505992"/>
                    <a:gd name="connsiteX28" fmla="*/ 233574 w 233575"/>
                    <a:gd name="connsiteY28" fmla="*/ 389204 h 505992"/>
                    <a:gd name="connsiteX29" fmla="*/ 116787 w 233575"/>
                    <a:gd name="connsiteY29" fmla="*/ 505992 h 505992"/>
                    <a:gd name="connsiteX30" fmla="*/ 0 w 233575"/>
                    <a:gd name="connsiteY30" fmla="*/ 389204 h 505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33575" h="505992">
                      <a:moveTo>
                        <a:pt x="27214" y="116788"/>
                      </a:moveTo>
                      <a:cubicBezTo>
                        <a:pt x="27214" y="166258"/>
                        <a:pt x="67317" y="206362"/>
                        <a:pt x="116788" y="206362"/>
                      </a:cubicBezTo>
                      <a:cubicBezTo>
                        <a:pt x="166258" y="206362"/>
                        <a:pt x="206361" y="166258"/>
                        <a:pt x="206361" y="116788"/>
                      </a:cubicBezTo>
                      <a:cubicBezTo>
                        <a:pt x="206361" y="67318"/>
                        <a:pt x="166258" y="27214"/>
                        <a:pt x="116788" y="27214"/>
                      </a:cubicBezTo>
                      <a:cubicBezTo>
                        <a:pt x="67317" y="27214"/>
                        <a:pt x="27214" y="67318"/>
                        <a:pt x="27214" y="116788"/>
                      </a:cubicBezTo>
                      <a:close/>
                      <a:moveTo>
                        <a:pt x="27214" y="389204"/>
                      </a:moveTo>
                      <a:cubicBezTo>
                        <a:pt x="27214" y="438674"/>
                        <a:pt x="67317" y="478778"/>
                        <a:pt x="116787" y="478778"/>
                      </a:cubicBezTo>
                      <a:cubicBezTo>
                        <a:pt x="166257" y="478778"/>
                        <a:pt x="206360" y="438674"/>
                        <a:pt x="206360" y="389204"/>
                      </a:cubicBezTo>
                      <a:cubicBezTo>
                        <a:pt x="206361" y="339734"/>
                        <a:pt x="166258" y="299630"/>
                        <a:pt x="116788" y="299630"/>
                      </a:cubicBezTo>
                      <a:cubicBezTo>
                        <a:pt x="67317" y="299630"/>
                        <a:pt x="27214" y="339734"/>
                        <a:pt x="27214" y="389204"/>
                      </a:cubicBezTo>
                      <a:close/>
                      <a:moveTo>
                        <a:pt x="0" y="389204"/>
                      </a:moveTo>
                      <a:cubicBezTo>
                        <a:pt x="0" y="340829"/>
                        <a:pt x="29412" y="299323"/>
                        <a:pt x="71329" y="281593"/>
                      </a:cubicBezTo>
                      <a:lnTo>
                        <a:pt x="97317" y="276347"/>
                      </a:lnTo>
                      <a:lnTo>
                        <a:pt x="94233" y="271522"/>
                      </a:lnTo>
                      <a:cubicBezTo>
                        <a:pt x="92854" y="266312"/>
                        <a:pt x="92001" y="259115"/>
                        <a:pt x="92001" y="251167"/>
                      </a:cubicBezTo>
                      <a:cubicBezTo>
                        <a:pt x="92001" y="243219"/>
                        <a:pt x="92854" y="236022"/>
                        <a:pt x="94233" y="230813"/>
                      </a:cubicBezTo>
                      <a:lnTo>
                        <a:pt x="95246" y="229227"/>
                      </a:lnTo>
                      <a:lnTo>
                        <a:pt x="71329" y="224399"/>
                      </a:lnTo>
                      <a:cubicBezTo>
                        <a:pt x="29412" y="206669"/>
                        <a:pt x="0" y="165163"/>
                        <a:pt x="0" y="116788"/>
                      </a:cubicBezTo>
                      <a:cubicBezTo>
                        <a:pt x="0" y="52288"/>
                        <a:pt x="52287" y="0"/>
                        <a:pt x="116788" y="0"/>
                      </a:cubicBezTo>
                      <a:cubicBezTo>
                        <a:pt x="181288" y="0"/>
                        <a:pt x="233575" y="52288"/>
                        <a:pt x="233575" y="116788"/>
                      </a:cubicBezTo>
                      <a:cubicBezTo>
                        <a:pt x="233575" y="165163"/>
                        <a:pt x="204163" y="206669"/>
                        <a:pt x="162246" y="224399"/>
                      </a:cubicBezTo>
                      <a:lnTo>
                        <a:pt x="132605" y="230383"/>
                      </a:lnTo>
                      <a:lnTo>
                        <a:pt x="132330" y="230813"/>
                      </a:lnTo>
                      <a:cubicBezTo>
                        <a:pt x="130951" y="236022"/>
                        <a:pt x="130099" y="243219"/>
                        <a:pt x="130099" y="251167"/>
                      </a:cubicBezTo>
                      <a:cubicBezTo>
                        <a:pt x="130099" y="259115"/>
                        <a:pt x="130951" y="266312"/>
                        <a:pt x="132330" y="271522"/>
                      </a:cubicBezTo>
                      <a:lnTo>
                        <a:pt x="135289" y="276151"/>
                      </a:lnTo>
                      <a:lnTo>
                        <a:pt x="162246" y="281593"/>
                      </a:lnTo>
                      <a:cubicBezTo>
                        <a:pt x="204163" y="299323"/>
                        <a:pt x="233575" y="340829"/>
                        <a:pt x="233574" y="389204"/>
                      </a:cubicBezTo>
                      <a:cubicBezTo>
                        <a:pt x="233574" y="453704"/>
                        <a:pt x="181287" y="505992"/>
                        <a:pt x="116787" y="505992"/>
                      </a:cubicBezTo>
                      <a:cubicBezTo>
                        <a:pt x="52287" y="505992"/>
                        <a:pt x="0" y="453704"/>
                        <a:pt x="0" y="38920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102" name="グループ化 1101"/>
                <p:cNvGrpSpPr/>
                <p:nvPr/>
              </p:nvGrpSpPr>
              <p:grpSpPr>
                <a:xfrm>
                  <a:off x="1788249" y="1441737"/>
                  <a:ext cx="109417" cy="85886"/>
                  <a:chOff x="1788249" y="1441737"/>
                  <a:chExt cx="144619" cy="85886"/>
                </a:xfrm>
                <a:solidFill>
                  <a:schemeClr val="bg1"/>
                </a:solidFill>
              </p:grpSpPr>
              <p:sp>
                <p:nvSpPr>
                  <p:cNvPr id="1108" name="平行四辺形 1107"/>
                  <p:cNvSpPr/>
                  <p:nvPr/>
                </p:nvSpPr>
                <p:spPr bwMode="auto">
                  <a:xfrm>
                    <a:off x="1788249" y="1441737"/>
                    <a:ext cx="85564" cy="85886"/>
                  </a:xfrm>
                  <a:prstGeom prst="parallelogram">
                    <a:avLst>
                      <a:gd name="adj" fmla="val 55308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109" name="平行四辺形 1108"/>
                  <p:cNvSpPr/>
                  <p:nvPr/>
                </p:nvSpPr>
                <p:spPr bwMode="auto">
                  <a:xfrm>
                    <a:off x="1847304" y="1441737"/>
                    <a:ext cx="85564" cy="85886"/>
                  </a:xfrm>
                  <a:prstGeom prst="parallelogram">
                    <a:avLst>
                      <a:gd name="adj" fmla="val 55308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1103" name="グループ化 1102"/>
                <p:cNvGrpSpPr/>
                <p:nvPr/>
              </p:nvGrpSpPr>
              <p:grpSpPr>
                <a:xfrm>
                  <a:off x="2066379" y="1441737"/>
                  <a:ext cx="109417" cy="85886"/>
                  <a:chOff x="1788249" y="1441737"/>
                  <a:chExt cx="144619" cy="85886"/>
                </a:xfrm>
                <a:solidFill>
                  <a:schemeClr val="bg1"/>
                </a:solidFill>
              </p:grpSpPr>
              <p:sp>
                <p:nvSpPr>
                  <p:cNvPr id="1106" name="平行四辺形 1105"/>
                  <p:cNvSpPr/>
                  <p:nvPr/>
                </p:nvSpPr>
                <p:spPr bwMode="auto">
                  <a:xfrm>
                    <a:off x="1788249" y="1441737"/>
                    <a:ext cx="85564" cy="85886"/>
                  </a:xfrm>
                  <a:prstGeom prst="parallelogram">
                    <a:avLst>
                      <a:gd name="adj" fmla="val 55308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107" name="平行四辺形 1106"/>
                  <p:cNvSpPr/>
                  <p:nvPr/>
                </p:nvSpPr>
                <p:spPr bwMode="auto">
                  <a:xfrm>
                    <a:off x="1847304" y="1441737"/>
                    <a:ext cx="85564" cy="85886"/>
                  </a:xfrm>
                  <a:prstGeom prst="parallelogram">
                    <a:avLst>
                      <a:gd name="adj" fmla="val 55308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104" name="フリーフォーム 1103"/>
                <p:cNvSpPr/>
                <p:nvPr/>
              </p:nvSpPr>
              <p:spPr bwMode="auto">
                <a:xfrm>
                  <a:off x="1859574" y="1702341"/>
                  <a:ext cx="269671" cy="164132"/>
                </a:xfrm>
                <a:custGeom>
                  <a:avLst/>
                  <a:gdLst>
                    <a:gd name="connsiteX0" fmla="*/ 140450 w 269671"/>
                    <a:gd name="connsiteY0" fmla="*/ 13 h 164132"/>
                    <a:gd name="connsiteX1" fmla="*/ 166398 w 269671"/>
                    <a:gd name="connsiteY1" fmla="*/ 18892 h 164132"/>
                    <a:gd name="connsiteX2" fmla="*/ 206424 w 269671"/>
                    <a:gd name="connsiteY2" fmla="*/ 41400 h 164132"/>
                    <a:gd name="connsiteX3" fmla="*/ 217431 w 269671"/>
                    <a:gd name="connsiteY3" fmla="*/ 47283 h 164132"/>
                    <a:gd name="connsiteX4" fmla="*/ 220111 w 269671"/>
                    <a:gd name="connsiteY4" fmla="*/ 53921 h 164132"/>
                    <a:gd name="connsiteX5" fmla="*/ 238764 w 269671"/>
                    <a:gd name="connsiteY5" fmla="*/ 56186 h 164132"/>
                    <a:gd name="connsiteX6" fmla="*/ 254049 w 269671"/>
                    <a:gd name="connsiteY6" fmla="*/ 75690 h 164132"/>
                    <a:gd name="connsiteX7" fmla="*/ 269665 w 269671"/>
                    <a:gd name="connsiteY7" fmla="*/ 92987 h 164132"/>
                    <a:gd name="connsiteX8" fmla="*/ 261203 w 269671"/>
                    <a:gd name="connsiteY8" fmla="*/ 108420 h 164132"/>
                    <a:gd name="connsiteX9" fmla="*/ 265188 w 269671"/>
                    <a:gd name="connsiteY9" fmla="*/ 127647 h 164132"/>
                    <a:gd name="connsiteX10" fmla="*/ 245584 w 269671"/>
                    <a:gd name="connsiteY10" fmla="*/ 138535 h 164132"/>
                    <a:gd name="connsiteX11" fmla="*/ 245328 w 269671"/>
                    <a:gd name="connsiteY11" fmla="*/ 138892 h 164132"/>
                    <a:gd name="connsiteX12" fmla="*/ 232598 w 269671"/>
                    <a:gd name="connsiteY12" fmla="*/ 158660 h 164132"/>
                    <a:gd name="connsiteX13" fmla="*/ 197536 w 269671"/>
                    <a:gd name="connsiteY13" fmla="*/ 154560 h 164132"/>
                    <a:gd name="connsiteX14" fmla="*/ 197524 w 269671"/>
                    <a:gd name="connsiteY14" fmla="*/ 154565 h 164132"/>
                    <a:gd name="connsiteX15" fmla="*/ 178909 w 269671"/>
                    <a:gd name="connsiteY15" fmla="*/ 161290 h 164132"/>
                    <a:gd name="connsiteX16" fmla="*/ 162145 w 269671"/>
                    <a:gd name="connsiteY16" fmla="*/ 150575 h 164132"/>
                    <a:gd name="connsiteX17" fmla="*/ 162032 w 269671"/>
                    <a:gd name="connsiteY17" fmla="*/ 150617 h 164132"/>
                    <a:gd name="connsiteX18" fmla="*/ 146381 w 269671"/>
                    <a:gd name="connsiteY18" fmla="*/ 156389 h 164132"/>
                    <a:gd name="connsiteX19" fmla="*/ 134705 w 269671"/>
                    <a:gd name="connsiteY19" fmla="*/ 147621 h 164132"/>
                    <a:gd name="connsiteX20" fmla="*/ 133755 w 269671"/>
                    <a:gd name="connsiteY20" fmla="*/ 148007 h 164132"/>
                    <a:gd name="connsiteX21" fmla="*/ 127630 w 269671"/>
                    <a:gd name="connsiteY21" fmla="*/ 146535 h 164132"/>
                    <a:gd name="connsiteX22" fmla="*/ 119583 w 269671"/>
                    <a:gd name="connsiteY22" fmla="*/ 148823 h 164132"/>
                    <a:gd name="connsiteX23" fmla="*/ 115913 w 269671"/>
                    <a:gd name="connsiteY23" fmla="*/ 147490 h 164132"/>
                    <a:gd name="connsiteX24" fmla="*/ 98775 w 269671"/>
                    <a:gd name="connsiteY24" fmla="*/ 163369 h 164132"/>
                    <a:gd name="connsiteX25" fmla="*/ 68826 w 269671"/>
                    <a:gd name="connsiteY25" fmla="*/ 151849 h 164132"/>
                    <a:gd name="connsiteX26" fmla="*/ 24338 w 269671"/>
                    <a:gd name="connsiteY26" fmla="*/ 140467 h 164132"/>
                    <a:gd name="connsiteX27" fmla="*/ 4778 w 269671"/>
                    <a:gd name="connsiteY27" fmla="*/ 127801 h 164132"/>
                    <a:gd name="connsiteX28" fmla="*/ 8957 w 269671"/>
                    <a:gd name="connsiteY28" fmla="*/ 110704 h 164132"/>
                    <a:gd name="connsiteX29" fmla="*/ 131 w 269671"/>
                    <a:gd name="connsiteY29" fmla="*/ 93164 h 164132"/>
                    <a:gd name="connsiteX30" fmla="*/ 16250 w 269671"/>
                    <a:gd name="connsiteY30" fmla="*/ 77573 h 164132"/>
                    <a:gd name="connsiteX31" fmla="*/ 16404 w 269671"/>
                    <a:gd name="connsiteY31" fmla="*/ 77162 h 164132"/>
                    <a:gd name="connsiteX32" fmla="*/ 23584 w 269671"/>
                    <a:gd name="connsiteY32" fmla="*/ 54773 h 164132"/>
                    <a:gd name="connsiteX33" fmla="*/ 40128 w 269671"/>
                    <a:gd name="connsiteY33" fmla="*/ 46179 h 164132"/>
                    <a:gd name="connsiteX34" fmla="*/ 46624 w 269671"/>
                    <a:gd name="connsiteY34" fmla="*/ 47408 h 164132"/>
                    <a:gd name="connsiteX35" fmla="*/ 47207 w 269671"/>
                    <a:gd name="connsiteY35" fmla="*/ 36474 h 164132"/>
                    <a:gd name="connsiteX36" fmla="*/ 75139 w 269671"/>
                    <a:gd name="connsiteY36" fmla="*/ 22584 h 164132"/>
                    <a:gd name="connsiteX37" fmla="*/ 87805 w 269671"/>
                    <a:gd name="connsiteY37" fmla="*/ 7663 h 164132"/>
                    <a:gd name="connsiteX38" fmla="*/ 115891 w 269671"/>
                    <a:gd name="connsiteY38" fmla="*/ 12971 h 164132"/>
                    <a:gd name="connsiteX39" fmla="*/ 140450 w 269671"/>
                    <a:gd name="connsiteY39" fmla="*/ 13 h 16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69671" h="164132">
                      <a:moveTo>
                        <a:pt x="140450" y="13"/>
                      </a:moveTo>
                      <a:cubicBezTo>
                        <a:pt x="152210" y="372"/>
                        <a:pt x="162564" y="7904"/>
                        <a:pt x="166398" y="18892"/>
                      </a:cubicBezTo>
                      <a:cubicBezTo>
                        <a:pt x="183686" y="14070"/>
                        <a:pt x="201743" y="24222"/>
                        <a:pt x="206424" y="41400"/>
                      </a:cubicBezTo>
                      <a:cubicBezTo>
                        <a:pt x="210809" y="42052"/>
                        <a:pt x="214653" y="44206"/>
                        <a:pt x="217431" y="47283"/>
                      </a:cubicBezTo>
                      <a:lnTo>
                        <a:pt x="220111" y="53921"/>
                      </a:lnTo>
                      <a:lnTo>
                        <a:pt x="238764" y="56186"/>
                      </a:lnTo>
                      <a:cubicBezTo>
                        <a:pt x="246024" y="60269"/>
                        <a:pt x="251708" y="67102"/>
                        <a:pt x="254049" y="75690"/>
                      </a:cubicBezTo>
                      <a:cubicBezTo>
                        <a:pt x="262820" y="76994"/>
                        <a:pt x="269424" y="84307"/>
                        <a:pt x="269665" y="92987"/>
                      </a:cubicBezTo>
                      <a:cubicBezTo>
                        <a:pt x="269841" y="99268"/>
                        <a:pt x="266626" y="105134"/>
                        <a:pt x="261203" y="108420"/>
                      </a:cubicBezTo>
                      <a:cubicBezTo>
                        <a:pt x="266287" y="113500"/>
                        <a:pt x="267852" y="121053"/>
                        <a:pt x="265188" y="127647"/>
                      </a:cubicBezTo>
                      <a:cubicBezTo>
                        <a:pt x="262067" y="135368"/>
                        <a:pt x="253927" y="139889"/>
                        <a:pt x="245584" y="138535"/>
                      </a:cubicBezTo>
                      <a:cubicBezTo>
                        <a:pt x="245500" y="138656"/>
                        <a:pt x="245412" y="138772"/>
                        <a:pt x="245328" y="138892"/>
                      </a:cubicBezTo>
                      <a:cubicBezTo>
                        <a:pt x="244313" y="147046"/>
                        <a:pt x="239644" y="154293"/>
                        <a:pt x="232598" y="158660"/>
                      </a:cubicBezTo>
                      <a:cubicBezTo>
                        <a:pt x="221466" y="165557"/>
                        <a:pt x="206872" y="163848"/>
                        <a:pt x="197536" y="154560"/>
                      </a:cubicBezTo>
                      <a:lnTo>
                        <a:pt x="197524" y="154565"/>
                      </a:lnTo>
                      <a:lnTo>
                        <a:pt x="178909" y="161290"/>
                      </a:lnTo>
                      <a:cubicBezTo>
                        <a:pt x="172268" y="160542"/>
                        <a:pt x="165937" y="156886"/>
                        <a:pt x="162145" y="150575"/>
                      </a:cubicBezTo>
                      <a:lnTo>
                        <a:pt x="162032" y="150617"/>
                      </a:lnTo>
                      <a:lnTo>
                        <a:pt x="146381" y="156389"/>
                      </a:lnTo>
                      <a:lnTo>
                        <a:pt x="134705" y="147621"/>
                      </a:lnTo>
                      <a:lnTo>
                        <a:pt x="133755" y="148007"/>
                      </a:lnTo>
                      <a:lnTo>
                        <a:pt x="127630" y="146535"/>
                      </a:lnTo>
                      <a:lnTo>
                        <a:pt x="119583" y="148823"/>
                      </a:lnTo>
                      <a:lnTo>
                        <a:pt x="115913" y="147490"/>
                      </a:lnTo>
                      <a:lnTo>
                        <a:pt x="98775" y="163369"/>
                      </a:lnTo>
                      <a:cubicBezTo>
                        <a:pt x="87324" y="166066"/>
                        <a:pt x="75373" y="161470"/>
                        <a:pt x="68826" y="151849"/>
                      </a:cubicBezTo>
                      <a:cubicBezTo>
                        <a:pt x="53375" y="160981"/>
                        <a:pt x="33306" y="155848"/>
                        <a:pt x="24338" y="140467"/>
                      </a:cubicBezTo>
                      <a:cubicBezTo>
                        <a:pt x="15529" y="141478"/>
                        <a:pt x="7257" y="136123"/>
                        <a:pt x="4778" y="127801"/>
                      </a:cubicBezTo>
                      <a:cubicBezTo>
                        <a:pt x="2982" y="121780"/>
                        <a:pt x="4569" y="115282"/>
                        <a:pt x="8957" y="110704"/>
                      </a:cubicBezTo>
                      <a:cubicBezTo>
                        <a:pt x="2731" y="107114"/>
                        <a:pt x="-736" y="100223"/>
                        <a:pt x="131" y="93164"/>
                      </a:cubicBezTo>
                      <a:cubicBezTo>
                        <a:pt x="1148" y="84899"/>
                        <a:pt x="7840" y="78425"/>
                        <a:pt x="16250" y="77573"/>
                      </a:cubicBezTo>
                      <a:cubicBezTo>
                        <a:pt x="16300" y="77435"/>
                        <a:pt x="16354" y="77300"/>
                        <a:pt x="16404" y="77162"/>
                      </a:cubicBezTo>
                      <a:cubicBezTo>
                        <a:pt x="15275" y="69023"/>
                        <a:pt x="17908" y="60815"/>
                        <a:pt x="23584" y="54773"/>
                      </a:cubicBezTo>
                      <a:cubicBezTo>
                        <a:pt x="28068" y="50001"/>
                        <a:pt x="33944" y="47084"/>
                        <a:pt x="40128" y="46179"/>
                      </a:cubicBezTo>
                      <a:lnTo>
                        <a:pt x="46624" y="47408"/>
                      </a:lnTo>
                      <a:lnTo>
                        <a:pt x="47207" y="36474"/>
                      </a:lnTo>
                      <a:cubicBezTo>
                        <a:pt x="52724" y="26672"/>
                        <a:pt x="63763" y="21182"/>
                        <a:pt x="75139" y="22584"/>
                      </a:cubicBezTo>
                      <a:cubicBezTo>
                        <a:pt x="76952" y="16029"/>
                        <a:pt x="81572" y="10589"/>
                        <a:pt x="87805" y="7663"/>
                      </a:cubicBezTo>
                      <a:cubicBezTo>
                        <a:pt x="97275" y="3215"/>
                        <a:pt x="108657" y="5368"/>
                        <a:pt x="115891" y="12971"/>
                      </a:cubicBezTo>
                      <a:cubicBezTo>
                        <a:pt x="121121" y="4642"/>
                        <a:pt x="130471" y="-291"/>
                        <a:pt x="140450" y="13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05" name="円/楕円 688"/>
                <p:cNvSpPr/>
                <p:nvPr/>
              </p:nvSpPr>
              <p:spPr>
                <a:xfrm>
                  <a:off x="1886538" y="1609725"/>
                  <a:ext cx="212772" cy="166542"/>
                </a:xfrm>
                <a:prstGeom prst="ellipse">
                  <a:avLst/>
                </a:pr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67" name="グループ化 1066"/>
              <p:cNvGrpSpPr/>
              <p:nvPr/>
            </p:nvGrpSpPr>
            <p:grpSpPr>
              <a:xfrm>
                <a:off x="1396737" y="3009091"/>
                <a:ext cx="1033360" cy="1464597"/>
                <a:chOff x="1396737" y="3009091"/>
                <a:chExt cx="1033360" cy="1464597"/>
              </a:xfrm>
            </p:grpSpPr>
            <p:grpSp>
              <p:nvGrpSpPr>
                <p:cNvPr id="1068" name="グループ化 1067"/>
                <p:cNvGrpSpPr/>
                <p:nvPr/>
              </p:nvGrpSpPr>
              <p:grpSpPr>
                <a:xfrm rot="900000">
                  <a:off x="2075783" y="3009091"/>
                  <a:ext cx="354314" cy="1123491"/>
                  <a:chOff x="2058677" y="4542402"/>
                  <a:chExt cx="354314" cy="1123491"/>
                </a:xfrm>
              </p:grpSpPr>
              <p:sp>
                <p:nvSpPr>
                  <p:cNvPr id="1070" name="台形 1069"/>
                  <p:cNvSpPr/>
                  <p:nvPr/>
                </p:nvSpPr>
                <p:spPr bwMode="auto">
                  <a:xfrm rot="903730">
                    <a:off x="2367272" y="4542402"/>
                    <a:ext cx="45719" cy="987012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71" name="角丸四角形 1070"/>
                  <p:cNvSpPr/>
                  <p:nvPr/>
                </p:nvSpPr>
                <p:spPr>
                  <a:xfrm rot="4932489">
                    <a:off x="2056529" y="5397763"/>
                    <a:ext cx="270278" cy="2659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072" name="グループ化 1071"/>
                  <p:cNvGrpSpPr/>
                  <p:nvPr/>
                </p:nvGrpSpPr>
                <p:grpSpPr>
                  <a:xfrm rot="1332489">
                    <a:off x="2140650" y="5372144"/>
                    <a:ext cx="259461" cy="273253"/>
                    <a:chOff x="2214840" y="1812522"/>
                    <a:chExt cx="733288" cy="772269"/>
                  </a:xfrm>
                </p:grpSpPr>
                <p:grpSp>
                  <p:nvGrpSpPr>
                    <p:cNvPr id="1073" name="グループ化 1072"/>
                    <p:cNvGrpSpPr/>
                    <p:nvPr/>
                  </p:nvGrpSpPr>
                  <p:grpSpPr>
                    <a:xfrm rot="3600000">
                      <a:off x="2300538" y="1937202"/>
                      <a:ext cx="772269" cy="522910"/>
                      <a:chOff x="2624981" y="5893662"/>
                      <a:chExt cx="772269" cy="522910"/>
                    </a:xfrm>
                  </p:grpSpPr>
                  <p:sp>
                    <p:nvSpPr>
                      <p:cNvPr id="1076" name="角丸四角形 1075"/>
                      <p:cNvSpPr/>
                      <p:nvPr/>
                    </p:nvSpPr>
                    <p:spPr>
                      <a:xfrm rot="5400000">
                        <a:off x="2698889" y="6086920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77" name="角丸四角形 1076"/>
                      <p:cNvSpPr/>
                      <p:nvPr/>
                    </p:nvSpPr>
                    <p:spPr>
                      <a:xfrm rot="5400000">
                        <a:off x="2902499" y="6086921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78" name="角丸四角形 1077"/>
                      <p:cNvSpPr/>
                      <p:nvPr/>
                    </p:nvSpPr>
                    <p:spPr>
                      <a:xfrm rot="5400000">
                        <a:off x="3115095" y="6097820"/>
                        <a:ext cx="399209" cy="1651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79" name="角丸四角形 1078"/>
                      <p:cNvSpPr/>
                      <p:nvPr/>
                    </p:nvSpPr>
                    <p:spPr>
                      <a:xfrm rot="5400000">
                        <a:off x="2698889" y="6063109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80" name="角丸四角形 1079"/>
                      <p:cNvSpPr/>
                      <p:nvPr/>
                    </p:nvSpPr>
                    <p:spPr>
                      <a:xfrm rot="5400000">
                        <a:off x="2902499" y="6063110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81" name="角丸四角形 1080"/>
                      <p:cNvSpPr/>
                      <p:nvPr/>
                    </p:nvSpPr>
                    <p:spPr>
                      <a:xfrm rot="5400000">
                        <a:off x="3115095" y="6074009"/>
                        <a:ext cx="399209" cy="1651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82" name="角丸四角形 1081"/>
                      <p:cNvSpPr/>
                      <p:nvPr/>
                    </p:nvSpPr>
                    <p:spPr>
                      <a:xfrm rot="5400000">
                        <a:off x="2498941" y="6062401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83" name="角丸四角形 1082"/>
                      <p:cNvSpPr/>
                      <p:nvPr/>
                    </p:nvSpPr>
                    <p:spPr>
                      <a:xfrm rot="5400000">
                        <a:off x="2489496" y="6029147"/>
                        <a:ext cx="474580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074" name="角丸四角形 1073"/>
                    <p:cNvSpPr/>
                    <p:nvPr/>
                  </p:nvSpPr>
                  <p:spPr>
                    <a:xfrm rot="2732390">
                      <a:off x="2153891" y="1936304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075" name="角丸四角形 1074"/>
                    <p:cNvSpPr/>
                    <p:nvPr/>
                  </p:nvSpPr>
                  <p:spPr>
                    <a:xfrm rot="2732390">
                      <a:off x="2128437" y="1913445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sp>
              <p:nvSpPr>
                <p:cNvPr id="1069" name="フリーフォーム 1068"/>
                <p:cNvSpPr/>
                <p:nvPr/>
              </p:nvSpPr>
              <p:spPr>
                <a:xfrm rot="13154716" flipH="1">
                  <a:off x="1396737" y="3839934"/>
                  <a:ext cx="609013" cy="633754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133177 w 827989"/>
                    <a:gd name="connsiteY0" fmla="*/ 0 h 1004846"/>
                    <a:gd name="connsiteX1" fmla="*/ 658936 w 827989"/>
                    <a:gd name="connsiteY1" fmla="*/ 32455 h 1004846"/>
                    <a:gd name="connsiteX2" fmla="*/ 723200 w 827989"/>
                    <a:gd name="connsiteY2" fmla="*/ 45429 h 1004846"/>
                    <a:gd name="connsiteX3" fmla="*/ 728523 w 827989"/>
                    <a:gd name="connsiteY3" fmla="*/ 49018 h 1004846"/>
                    <a:gd name="connsiteX4" fmla="*/ 729093 w 827989"/>
                    <a:gd name="connsiteY4" fmla="*/ 49133 h 1004846"/>
                    <a:gd name="connsiteX5" fmla="*/ 827989 w 827989"/>
                    <a:gd name="connsiteY5" fmla="*/ 198333 h 1004846"/>
                    <a:gd name="connsiteX6" fmla="*/ 827989 w 827989"/>
                    <a:gd name="connsiteY6" fmla="*/ 1004846 h 1004846"/>
                    <a:gd name="connsiteX7" fmla="*/ 504139 w 827989"/>
                    <a:gd name="connsiteY7" fmla="*/ 1004846 h 1004846"/>
                    <a:gd name="connsiteX8" fmla="*/ 504139 w 827989"/>
                    <a:gd name="connsiteY8" fmla="*/ 362655 h 1004846"/>
                    <a:gd name="connsiteX9" fmla="*/ 0 w 827989"/>
                    <a:gd name="connsiteY9" fmla="*/ 350195 h 1004846"/>
                    <a:gd name="connsiteX0" fmla="*/ 265711 w 960523"/>
                    <a:gd name="connsiteY0" fmla="*/ 0 h 1004846"/>
                    <a:gd name="connsiteX1" fmla="*/ 791470 w 960523"/>
                    <a:gd name="connsiteY1" fmla="*/ 32455 h 1004846"/>
                    <a:gd name="connsiteX2" fmla="*/ 855734 w 960523"/>
                    <a:gd name="connsiteY2" fmla="*/ 45429 h 1004846"/>
                    <a:gd name="connsiteX3" fmla="*/ 861057 w 960523"/>
                    <a:gd name="connsiteY3" fmla="*/ 49018 h 1004846"/>
                    <a:gd name="connsiteX4" fmla="*/ 861627 w 960523"/>
                    <a:gd name="connsiteY4" fmla="*/ 49133 h 1004846"/>
                    <a:gd name="connsiteX5" fmla="*/ 960523 w 960523"/>
                    <a:gd name="connsiteY5" fmla="*/ 198333 h 1004846"/>
                    <a:gd name="connsiteX6" fmla="*/ 960523 w 960523"/>
                    <a:gd name="connsiteY6" fmla="*/ 1004846 h 1004846"/>
                    <a:gd name="connsiteX7" fmla="*/ 636673 w 960523"/>
                    <a:gd name="connsiteY7" fmla="*/ 1004846 h 1004846"/>
                    <a:gd name="connsiteX8" fmla="*/ 636673 w 960523"/>
                    <a:gd name="connsiteY8" fmla="*/ 362655 h 1004846"/>
                    <a:gd name="connsiteX9" fmla="*/ 0 w 960523"/>
                    <a:gd name="connsiteY9" fmla="*/ 346263 h 1004846"/>
                    <a:gd name="connsiteX0" fmla="*/ 350078 w 960523"/>
                    <a:gd name="connsiteY0" fmla="*/ 0 h 1001545"/>
                    <a:gd name="connsiteX1" fmla="*/ 791470 w 960523"/>
                    <a:gd name="connsiteY1" fmla="*/ 29154 h 1001545"/>
                    <a:gd name="connsiteX2" fmla="*/ 855734 w 960523"/>
                    <a:gd name="connsiteY2" fmla="*/ 42128 h 1001545"/>
                    <a:gd name="connsiteX3" fmla="*/ 861057 w 960523"/>
                    <a:gd name="connsiteY3" fmla="*/ 45717 h 1001545"/>
                    <a:gd name="connsiteX4" fmla="*/ 861627 w 960523"/>
                    <a:gd name="connsiteY4" fmla="*/ 45832 h 1001545"/>
                    <a:gd name="connsiteX5" fmla="*/ 960523 w 960523"/>
                    <a:gd name="connsiteY5" fmla="*/ 195032 h 1001545"/>
                    <a:gd name="connsiteX6" fmla="*/ 960523 w 960523"/>
                    <a:gd name="connsiteY6" fmla="*/ 1001545 h 1001545"/>
                    <a:gd name="connsiteX7" fmla="*/ 636673 w 960523"/>
                    <a:gd name="connsiteY7" fmla="*/ 1001545 h 1001545"/>
                    <a:gd name="connsiteX8" fmla="*/ 636673 w 960523"/>
                    <a:gd name="connsiteY8" fmla="*/ 359354 h 1001545"/>
                    <a:gd name="connsiteX9" fmla="*/ 0 w 960523"/>
                    <a:gd name="connsiteY9" fmla="*/ 342962 h 1001545"/>
                    <a:gd name="connsiteX0" fmla="*/ 267495 w 877940"/>
                    <a:gd name="connsiteY0" fmla="*/ 0 h 1001545"/>
                    <a:gd name="connsiteX1" fmla="*/ 708887 w 877940"/>
                    <a:gd name="connsiteY1" fmla="*/ 29154 h 1001545"/>
                    <a:gd name="connsiteX2" fmla="*/ 773151 w 877940"/>
                    <a:gd name="connsiteY2" fmla="*/ 42128 h 1001545"/>
                    <a:gd name="connsiteX3" fmla="*/ 778474 w 877940"/>
                    <a:gd name="connsiteY3" fmla="*/ 45717 h 1001545"/>
                    <a:gd name="connsiteX4" fmla="*/ 779044 w 877940"/>
                    <a:gd name="connsiteY4" fmla="*/ 45832 h 1001545"/>
                    <a:gd name="connsiteX5" fmla="*/ 877940 w 877940"/>
                    <a:gd name="connsiteY5" fmla="*/ 195032 h 1001545"/>
                    <a:gd name="connsiteX6" fmla="*/ 877940 w 877940"/>
                    <a:gd name="connsiteY6" fmla="*/ 1001545 h 1001545"/>
                    <a:gd name="connsiteX7" fmla="*/ 554090 w 877940"/>
                    <a:gd name="connsiteY7" fmla="*/ 1001545 h 1001545"/>
                    <a:gd name="connsiteX8" fmla="*/ 554090 w 877940"/>
                    <a:gd name="connsiteY8" fmla="*/ 359354 h 1001545"/>
                    <a:gd name="connsiteX9" fmla="*/ 0 w 877940"/>
                    <a:gd name="connsiteY9" fmla="*/ 732270 h 1001545"/>
                    <a:gd name="connsiteX0" fmla="*/ 267495 w 877940"/>
                    <a:gd name="connsiteY0" fmla="*/ 0 h 1001545"/>
                    <a:gd name="connsiteX1" fmla="*/ 708887 w 877940"/>
                    <a:gd name="connsiteY1" fmla="*/ 29154 h 1001545"/>
                    <a:gd name="connsiteX2" fmla="*/ 773151 w 877940"/>
                    <a:gd name="connsiteY2" fmla="*/ 42128 h 1001545"/>
                    <a:gd name="connsiteX3" fmla="*/ 778474 w 877940"/>
                    <a:gd name="connsiteY3" fmla="*/ 45717 h 1001545"/>
                    <a:gd name="connsiteX4" fmla="*/ 779044 w 877940"/>
                    <a:gd name="connsiteY4" fmla="*/ 45832 h 1001545"/>
                    <a:gd name="connsiteX5" fmla="*/ 877940 w 877940"/>
                    <a:gd name="connsiteY5" fmla="*/ 195032 h 1001545"/>
                    <a:gd name="connsiteX6" fmla="*/ 877940 w 877940"/>
                    <a:gd name="connsiteY6" fmla="*/ 1001545 h 1001545"/>
                    <a:gd name="connsiteX7" fmla="*/ 554090 w 877940"/>
                    <a:gd name="connsiteY7" fmla="*/ 1001545 h 1001545"/>
                    <a:gd name="connsiteX8" fmla="*/ 554090 w 877940"/>
                    <a:gd name="connsiteY8" fmla="*/ 359354 h 1001545"/>
                    <a:gd name="connsiteX9" fmla="*/ 0 w 877940"/>
                    <a:gd name="connsiteY9" fmla="*/ 732270 h 1001545"/>
                    <a:gd name="connsiteX0" fmla="*/ 193767 w 877940"/>
                    <a:gd name="connsiteY0" fmla="*/ 253980 h 972391"/>
                    <a:gd name="connsiteX1" fmla="*/ 708887 w 877940"/>
                    <a:gd name="connsiteY1" fmla="*/ 0 h 972391"/>
                    <a:gd name="connsiteX2" fmla="*/ 773151 w 877940"/>
                    <a:gd name="connsiteY2" fmla="*/ 12974 h 972391"/>
                    <a:gd name="connsiteX3" fmla="*/ 778474 w 877940"/>
                    <a:gd name="connsiteY3" fmla="*/ 16563 h 972391"/>
                    <a:gd name="connsiteX4" fmla="*/ 779044 w 877940"/>
                    <a:gd name="connsiteY4" fmla="*/ 16678 h 972391"/>
                    <a:gd name="connsiteX5" fmla="*/ 877940 w 877940"/>
                    <a:gd name="connsiteY5" fmla="*/ 165878 h 972391"/>
                    <a:gd name="connsiteX6" fmla="*/ 877940 w 877940"/>
                    <a:gd name="connsiteY6" fmla="*/ 972391 h 972391"/>
                    <a:gd name="connsiteX7" fmla="*/ 554090 w 877940"/>
                    <a:gd name="connsiteY7" fmla="*/ 972391 h 972391"/>
                    <a:gd name="connsiteX8" fmla="*/ 554090 w 877940"/>
                    <a:gd name="connsiteY8" fmla="*/ 330200 h 972391"/>
                    <a:gd name="connsiteX9" fmla="*/ 0 w 877940"/>
                    <a:gd name="connsiteY9" fmla="*/ 703116 h 972391"/>
                    <a:gd name="connsiteX0" fmla="*/ 193767 w 877940"/>
                    <a:gd name="connsiteY0" fmla="*/ 253980 h 972391"/>
                    <a:gd name="connsiteX1" fmla="*/ 590916 w 877940"/>
                    <a:gd name="connsiteY1" fmla="*/ 0 h 972391"/>
                    <a:gd name="connsiteX2" fmla="*/ 773151 w 877940"/>
                    <a:gd name="connsiteY2" fmla="*/ 12974 h 972391"/>
                    <a:gd name="connsiteX3" fmla="*/ 778474 w 877940"/>
                    <a:gd name="connsiteY3" fmla="*/ 16563 h 972391"/>
                    <a:gd name="connsiteX4" fmla="*/ 779044 w 877940"/>
                    <a:gd name="connsiteY4" fmla="*/ 16678 h 972391"/>
                    <a:gd name="connsiteX5" fmla="*/ 877940 w 877940"/>
                    <a:gd name="connsiteY5" fmla="*/ 165878 h 972391"/>
                    <a:gd name="connsiteX6" fmla="*/ 877940 w 877940"/>
                    <a:gd name="connsiteY6" fmla="*/ 972391 h 972391"/>
                    <a:gd name="connsiteX7" fmla="*/ 554090 w 877940"/>
                    <a:gd name="connsiteY7" fmla="*/ 972391 h 972391"/>
                    <a:gd name="connsiteX8" fmla="*/ 554090 w 877940"/>
                    <a:gd name="connsiteY8" fmla="*/ 330200 h 972391"/>
                    <a:gd name="connsiteX9" fmla="*/ 0 w 877940"/>
                    <a:gd name="connsiteY9" fmla="*/ 703116 h 972391"/>
                    <a:gd name="connsiteX0" fmla="*/ 193767 w 877940"/>
                    <a:gd name="connsiteY0" fmla="*/ 264477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54090 w 877940"/>
                    <a:gd name="connsiteY8" fmla="*/ 340697 h 982888"/>
                    <a:gd name="connsiteX9" fmla="*/ 0 w 877940"/>
                    <a:gd name="connsiteY9" fmla="*/ 713613 h 982888"/>
                    <a:gd name="connsiteX0" fmla="*/ 193767 w 877940"/>
                    <a:gd name="connsiteY0" fmla="*/ 264477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54090 w 877940"/>
                    <a:gd name="connsiteY8" fmla="*/ 414429 h 982888"/>
                    <a:gd name="connsiteX9" fmla="*/ 0 w 877940"/>
                    <a:gd name="connsiteY9" fmla="*/ 713613 h 982888"/>
                    <a:gd name="connsiteX0" fmla="*/ 315079 w 877940"/>
                    <a:gd name="connsiteY0" fmla="*/ 157932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54090 w 877940"/>
                    <a:gd name="connsiteY8" fmla="*/ 414429 h 982888"/>
                    <a:gd name="connsiteX9" fmla="*/ 0 w 877940"/>
                    <a:gd name="connsiteY9" fmla="*/ 713613 h 982888"/>
                    <a:gd name="connsiteX0" fmla="*/ 315079 w 877940"/>
                    <a:gd name="connsiteY0" fmla="*/ 157932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31507 w 877940"/>
                    <a:gd name="connsiteY8" fmla="*/ 460721 h 982888"/>
                    <a:gd name="connsiteX9" fmla="*/ 0 w 877940"/>
                    <a:gd name="connsiteY9" fmla="*/ 713613 h 982888"/>
                    <a:gd name="connsiteX0" fmla="*/ 315079 w 877940"/>
                    <a:gd name="connsiteY0" fmla="*/ 157932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31507 w 877940"/>
                    <a:gd name="connsiteY8" fmla="*/ 460721 h 982888"/>
                    <a:gd name="connsiteX9" fmla="*/ 0 w 877940"/>
                    <a:gd name="connsiteY9" fmla="*/ 713613 h 982888"/>
                    <a:gd name="connsiteX0" fmla="*/ 315079 w 1034155"/>
                    <a:gd name="connsiteY0" fmla="*/ 157932 h 982888"/>
                    <a:gd name="connsiteX1" fmla="*/ 590916 w 1034155"/>
                    <a:gd name="connsiteY1" fmla="*/ 10497 h 982888"/>
                    <a:gd name="connsiteX2" fmla="*/ 773151 w 1034155"/>
                    <a:gd name="connsiteY2" fmla="*/ 23471 h 982888"/>
                    <a:gd name="connsiteX3" fmla="*/ 778474 w 1034155"/>
                    <a:gd name="connsiteY3" fmla="*/ 27060 h 982888"/>
                    <a:gd name="connsiteX4" fmla="*/ 779044 w 1034155"/>
                    <a:gd name="connsiteY4" fmla="*/ 27175 h 982888"/>
                    <a:gd name="connsiteX5" fmla="*/ 877940 w 1034155"/>
                    <a:gd name="connsiteY5" fmla="*/ 176375 h 982888"/>
                    <a:gd name="connsiteX6" fmla="*/ 1034155 w 1034155"/>
                    <a:gd name="connsiteY6" fmla="*/ 931513 h 982888"/>
                    <a:gd name="connsiteX7" fmla="*/ 554090 w 1034155"/>
                    <a:gd name="connsiteY7" fmla="*/ 982888 h 982888"/>
                    <a:gd name="connsiteX8" fmla="*/ 531507 w 1034155"/>
                    <a:gd name="connsiteY8" fmla="*/ 460721 h 982888"/>
                    <a:gd name="connsiteX9" fmla="*/ 0 w 1034155"/>
                    <a:gd name="connsiteY9" fmla="*/ 713613 h 982888"/>
                    <a:gd name="connsiteX0" fmla="*/ 315079 w 1034155"/>
                    <a:gd name="connsiteY0" fmla="*/ 157932 h 961204"/>
                    <a:gd name="connsiteX1" fmla="*/ 590916 w 1034155"/>
                    <a:gd name="connsiteY1" fmla="*/ 10497 h 961204"/>
                    <a:gd name="connsiteX2" fmla="*/ 773151 w 1034155"/>
                    <a:gd name="connsiteY2" fmla="*/ 23471 h 961204"/>
                    <a:gd name="connsiteX3" fmla="*/ 778474 w 1034155"/>
                    <a:gd name="connsiteY3" fmla="*/ 27060 h 961204"/>
                    <a:gd name="connsiteX4" fmla="*/ 779044 w 1034155"/>
                    <a:gd name="connsiteY4" fmla="*/ 27175 h 961204"/>
                    <a:gd name="connsiteX5" fmla="*/ 877940 w 1034155"/>
                    <a:gd name="connsiteY5" fmla="*/ 176375 h 961204"/>
                    <a:gd name="connsiteX6" fmla="*/ 1034155 w 1034155"/>
                    <a:gd name="connsiteY6" fmla="*/ 931513 h 961204"/>
                    <a:gd name="connsiteX7" fmla="*/ 686050 w 1034155"/>
                    <a:gd name="connsiteY7" fmla="*/ 961205 h 961204"/>
                    <a:gd name="connsiteX8" fmla="*/ 531507 w 1034155"/>
                    <a:gd name="connsiteY8" fmla="*/ 460721 h 961204"/>
                    <a:gd name="connsiteX9" fmla="*/ 0 w 1034155"/>
                    <a:gd name="connsiteY9" fmla="*/ 713613 h 961204"/>
                    <a:gd name="connsiteX0" fmla="*/ 315079 w 1034155"/>
                    <a:gd name="connsiteY0" fmla="*/ 157932 h 961206"/>
                    <a:gd name="connsiteX1" fmla="*/ 590916 w 1034155"/>
                    <a:gd name="connsiteY1" fmla="*/ 10497 h 961206"/>
                    <a:gd name="connsiteX2" fmla="*/ 773151 w 1034155"/>
                    <a:gd name="connsiteY2" fmla="*/ 23471 h 961206"/>
                    <a:gd name="connsiteX3" fmla="*/ 778474 w 1034155"/>
                    <a:gd name="connsiteY3" fmla="*/ 27060 h 961206"/>
                    <a:gd name="connsiteX4" fmla="*/ 877940 w 1034155"/>
                    <a:gd name="connsiteY4" fmla="*/ 176375 h 961206"/>
                    <a:gd name="connsiteX5" fmla="*/ 1034155 w 1034155"/>
                    <a:gd name="connsiteY5" fmla="*/ 931513 h 961206"/>
                    <a:gd name="connsiteX6" fmla="*/ 686050 w 1034155"/>
                    <a:gd name="connsiteY6" fmla="*/ 961205 h 961206"/>
                    <a:gd name="connsiteX7" fmla="*/ 531507 w 1034155"/>
                    <a:gd name="connsiteY7" fmla="*/ 460721 h 961206"/>
                    <a:gd name="connsiteX8" fmla="*/ 0 w 1034155"/>
                    <a:gd name="connsiteY8" fmla="*/ 713613 h 961206"/>
                    <a:gd name="connsiteX0" fmla="*/ 315079 w 1034155"/>
                    <a:gd name="connsiteY0" fmla="*/ 157932 h 961204"/>
                    <a:gd name="connsiteX1" fmla="*/ 590916 w 1034155"/>
                    <a:gd name="connsiteY1" fmla="*/ 10497 h 961204"/>
                    <a:gd name="connsiteX2" fmla="*/ 773151 w 1034155"/>
                    <a:gd name="connsiteY2" fmla="*/ 23471 h 961204"/>
                    <a:gd name="connsiteX3" fmla="*/ 877940 w 1034155"/>
                    <a:gd name="connsiteY3" fmla="*/ 176375 h 961204"/>
                    <a:gd name="connsiteX4" fmla="*/ 1034155 w 1034155"/>
                    <a:gd name="connsiteY4" fmla="*/ 931513 h 961204"/>
                    <a:gd name="connsiteX5" fmla="*/ 686050 w 1034155"/>
                    <a:gd name="connsiteY5" fmla="*/ 961205 h 961204"/>
                    <a:gd name="connsiteX6" fmla="*/ 531507 w 1034155"/>
                    <a:gd name="connsiteY6" fmla="*/ 460721 h 961204"/>
                    <a:gd name="connsiteX7" fmla="*/ 0 w 1034155"/>
                    <a:gd name="connsiteY7" fmla="*/ 713613 h 961204"/>
                    <a:gd name="connsiteX0" fmla="*/ 315079 w 1034155"/>
                    <a:gd name="connsiteY0" fmla="*/ 155097 h 958371"/>
                    <a:gd name="connsiteX1" fmla="*/ 590916 w 1034155"/>
                    <a:gd name="connsiteY1" fmla="*/ 7662 h 958371"/>
                    <a:gd name="connsiteX2" fmla="*/ 749927 w 1034155"/>
                    <a:gd name="connsiteY2" fmla="*/ 39744 h 958371"/>
                    <a:gd name="connsiteX3" fmla="*/ 877940 w 1034155"/>
                    <a:gd name="connsiteY3" fmla="*/ 173540 h 958371"/>
                    <a:gd name="connsiteX4" fmla="*/ 1034155 w 1034155"/>
                    <a:gd name="connsiteY4" fmla="*/ 928678 h 958371"/>
                    <a:gd name="connsiteX5" fmla="*/ 686050 w 1034155"/>
                    <a:gd name="connsiteY5" fmla="*/ 958370 h 958371"/>
                    <a:gd name="connsiteX6" fmla="*/ 531507 w 1034155"/>
                    <a:gd name="connsiteY6" fmla="*/ 457886 h 958371"/>
                    <a:gd name="connsiteX7" fmla="*/ 0 w 1034155"/>
                    <a:gd name="connsiteY7" fmla="*/ 710778 h 958371"/>
                    <a:gd name="connsiteX0" fmla="*/ 315079 w 1034155"/>
                    <a:gd name="connsiteY0" fmla="*/ 155097 h 958369"/>
                    <a:gd name="connsiteX1" fmla="*/ 590916 w 1034155"/>
                    <a:gd name="connsiteY1" fmla="*/ 7662 h 958369"/>
                    <a:gd name="connsiteX2" fmla="*/ 749927 w 1034155"/>
                    <a:gd name="connsiteY2" fmla="*/ 39744 h 958369"/>
                    <a:gd name="connsiteX3" fmla="*/ 877940 w 1034155"/>
                    <a:gd name="connsiteY3" fmla="*/ 173540 h 958369"/>
                    <a:gd name="connsiteX4" fmla="*/ 1034155 w 1034155"/>
                    <a:gd name="connsiteY4" fmla="*/ 928678 h 958369"/>
                    <a:gd name="connsiteX5" fmla="*/ 686050 w 1034155"/>
                    <a:gd name="connsiteY5" fmla="*/ 958370 h 958369"/>
                    <a:gd name="connsiteX6" fmla="*/ 531507 w 1034155"/>
                    <a:gd name="connsiteY6" fmla="*/ 457886 h 958369"/>
                    <a:gd name="connsiteX7" fmla="*/ 0 w 1034155"/>
                    <a:gd name="connsiteY7" fmla="*/ 710778 h 958369"/>
                    <a:gd name="connsiteX0" fmla="*/ 315079 w 1034155"/>
                    <a:gd name="connsiteY0" fmla="*/ 159881 h 963154"/>
                    <a:gd name="connsiteX1" fmla="*/ 590916 w 1034155"/>
                    <a:gd name="connsiteY1" fmla="*/ 12446 h 963154"/>
                    <a:gd name="connsiteX2" fmla="*/ 730400 w 1034155"/>
                    <a:gd name="connsiteY2" fmla="*/ 17152 h 963154"/>
                    <a:gd name="connsiteX3" fmla="*/ 877940 w 1034155"/>
                    <a:gd name="connsiteY3" fmla="*/ 178324 h 963154"/>
                    <a:gd name="connsiteX4" fmla="*/ 1034155 w 1034155"/>
                    <a:gd name="connsiteY4" fmla="*/ 933462 h 963154"/>
                    <a:gd name="connsiteX5" fmla="*/ 686050 w 1034155"/>
                    <a:gd name="connsiteY5" fmla="*/ 963154 h 963154"/>
                    <a:gd name="connsiteX6" fmla="*/ 531507 w 1034155"/>
                    <a:gd name="connsiteY6" fmla="*/ 462670 h 963154"/>
                    <a:gd name="connsiteX7" fmla="*/ 0 w 1034155"/>
                    <a:gd name="connsiteY7" fmla="*/ 715562 h 963154"/>
                    <a:gd name="connsiteX0" fmla="*/ 315079 w 1034155"/>
                    <a:gd name="connsiteY0" fmla="*/ 159881 h 963154"/>
                    <a:gd name="connsiteX1" fmla="*/ 590916 w 1034155"/>
                    <a:gd name="connsiteY1" fmla="*/ 12446 h 963154"/>
                    <a:gd name="connsiteX2" fmla="*/ 730400 w 1034155"/>
                    <a:gd name="connsiteY2" fmla="*/ 17152 h 963154"/>
                    <a:gd name="connsiteX3" fmla="*/ 877940 w 1034155"/>
                    <a:gd name="connsiteY3" fmla="*/ 178324 h 963154"/>
                    <a:gd name="connsiteX4" fmla="*/ 1034155 w 1034155"/>
                    <a:gd name="connsiteY4" fmla="*/ 933462 h 963154"/>
                    <a:gd name="connsiteX5" fmla="*/ 686050 w 1034155"/>
                    <a:gd name="connsiteY5" fmla="*/ 963154 h 963154"/>
                    <a:gd name="connsiteX6" fmla="*/ 531507 w 1034155"/>
                    <a:gd name="connsiteY6" fmla="*/ 462670 h 963154"/>
                    <a:gd name="connsiteX7" fmla="*/ 0 w 1034155"/>
                    <a:gd name="connsiteY7" fmla="*/ 715562 h 963154"/>
                    <a:gd name="connsiteX0" fmla="*/ 315079 w 1034155"/>
                    <a:gd name="connsiteY0" fmla="*/ 159881 h 963154"/>
                    <a:gd name="connsiteX1" fmla="*/ 590916 w 1034155"/>
                    <a:gd name="connsiteY1" fmla="*/ 12446 h 963154"/>
                    <a:gd name="connsiteX2" fmla="*/ 730400 w 1034155"/>
                    <a:gd name="connsiteY2" fmla="*/ 17152 h 963154"/>
                    <a:gd name="connsiteX3" fmla="*/ 877940 w 1034155"/>
                    <a:gd name="connsiteY3" fmla="*/ 178324 h 963154"/>
                    <a:gd name="connsiteX4" fmla="*/ 1034155 w 1034155"/>
                    <a:gd name="connsiteY4" fmla="*/ 933462 h 963154"/>
                    <a:gd name="connsiteX5" fmla="*/ 686050 w 1034155"/>
                    <a:gd name="connsiteY5" fmla="*/ 963154 h 963154"/>
                    <a:gd name="connsiteX6" fmla="*/ 531507 w 1034155"/>
                    <a:gd name="connsiteY6" fmla="*/ 462670 h 963154"/>
                    <a:gd name="connsiteX7" fmla="*/ 0 w 1034155"/>
                    <a:gd name="connsiteY7" fmla="*/ 715562 h 963154"/>
                    <a:gd name="connsiteX0" fmla="*/ 315079 w 1034155"/>
                    <a:gd name="connsiteY0" fmla="*/ 159881 h 975895"/>
                    <a:gd name="connsiteX1" fmla="*/ 590916 w 1034155"/>
                    <a:gd name="connsiteY1" fmla="*/ 12446 h 975895"/>
                    <a:gd name="connsiteX2" fmla="*/ 730400 w 1034155"/>
                    <a:gd name="connsiteY2" fmla="*/ 17152 h 975895"/>
                    <a:gd name="connsiteX3" fmla="*/ 877940 w 1034155"/>
                    <a:gd name="connsiteY3" fmla="*/ 178324 h 975895"/>
                    <a:gd name="connsiteX4" fmla="*/ 1034155 w 1034155"/>
                    <a:gd name="connsiteY4" fmla="*/ 933462 h 975895"/>
                    <a:gd name="connsiteX5" fmla="*/ 580437 w 1034155"/>
                    <a:gd name="connsiteY5" fmla="*/ 975895 h 975895"/>
                    <a:gd name="connsiteX6" fmla="*/ 531507 w 1034155"/>
                    <a:gd name="connsiteY6" fmla="*/ 462670 h 975895"/>
                    <a:gd name="connsiteX7" fmla="*/ 0 w 1034155"/>
                    <a:gd name="connsiteY7" fmla="*/ 715562 h 975895"/>
                    <a:gd name="connsiteX0" fmla="*/ 315079 w 942858"/>
                    <a:gd name="connsiteY0" fmla="*/ 159881 h 975895"/>
                    <a:gd name="connsiteX1" fmla="*/ 590916 w 942858"/>
                    <a:gd name="connsiteY1" fmla="*/ 12446 h 975895"/>
                    <a:gd name="connsiteX2" fmla="*/ 730400 w 942858"/>
                    <a:gd name="connsiteY2" fmla="*/ 17152 h 975895"/>
                    <a:gd name="connsiteX3" fmla="*/ 877940 w 942858"/>
                    <a:gd name="connsiteY3" fmla="*/ 178324 h 975895"/>
                    <a:gd name="connsiteX4" fmla="*/ 942858 w 942858"/>
                    <a:gd name="connsiteY4" fmla="*/ 942664 h 975895"/>
                    <a:gd name="connsiteX5" fmla="*/ 580437 w 942858"/>
                    <a:gd name="connsiteY5" fmla="*/ 975895 h 975895"/>
                    <a:gd name="connsiteX6" fmla="*/ 531507 w 942858"/>
                    <a:gd name="connsiteY6" fmla="*/ 462670 h 975895"/>
                    <a:gd name="connsiteX7" fmla="*/ 0 w 942858"/>
                    <a:gd name="connsiteY7" fmla="*/ 715562 h 975895"/>
                    <a:gd name="connsiteX0" fmla="*/ 315079 w 942858"/>
                    <a:gd name="connsiteY0" fmla="*/ 159881 h 975895"/>
                    <a:gd name="connsiteX1" fmla="*/ 590916 w 942858"/>
                    <a:gd name="connsiteY1" fmla="*/ 12446 h 975895"/>
                    <a:gd name="connsiteX2" fmla="*/ 730400 w 942858"/>
                    <a:gd name="connsiteY2" fmla="*/ 17152 h 975895"/>
                    <a:gd name="connsiteX3" fmla="*/ 877940 w 942858"/>
                    <a:gd name="connsiteY3" fmla="*/ 178324 h 975895"/>
                    <a:gd name="connsiteX4" fmla="*/ 942858 w 942858"/>
                    <a:gd name="connsiteY4" fmla="*/ 942664 h 975895"/>
                    <a:gd name="connsiteX5" fmla="*/ 580437 w 942858"/>
                    <a:gd name="connsiteY5" fmla="*/ 975895 h 975895"/>
                    <a:gd name="connsiteX6" fmla="*/ 531507 w 942858"/>
                    <a:gd name="connsiteY6" fmla="*/ 462670 h 975895"/>
                    <a:gd name="connsiteX7" fmla="*/ 0 w 942858"/>
                    <a:gd name="connsiteY7" fmla="*/ 715562 h 975895"/>
                    <a:gd name="connsiteX0" fmla="*/ 315079 w 942858"/>
                    <a:gd name="connsiteY0" fmla="*/ 159881 h 975895"/>
                    <a:gd name="connsiteX1" fmla="*/ 590916 w 942858"/>
                    <a:gd name="connsiteY1" fmla="*/ 12446 h 975895"/>
                    <a:gd name="connsiteX2" fmla="*/ 730400 w 942858"/>
                    <a:gd name="connsiteY2" fmla="*/ 17152 h 975895"/>
                    <a:gd name="connsiteX3" fmla="*/ 877940 w 942858"/>
                    <a:gd name="connsiteY3" fmla="*/ 178324 h 975895"/>
                    <a:gd name="connsiteX4" fmla="*/ 942858 w 942858"/>
                    <a:gd name="connsiteY4" fmla="*/ 942664 h 975895"/>
                    <a:gd name="connsiteX5" fmla="*/ 580437 w 942858"/>
                    <a:gd name="connsiteY5" fmla="*/ 975895 h 975895"/>
                    <a:gd name="connsiteX6" fmla="*/ 531507 w 942858"/>
                    <a:gd name="connsiteY6" fmla="*/ 462670 h 975895"/>
                    <a:gd name="connsiteX7" fmla="*/ 0 w 942858"/>
                    <a:gd name="connsiteY7" fmla="*/ 715562 h 975895"/>
                    <a:gd name="connsiteX0" fmla="*/ 315079 w 942858"/>
                    <a:gd name="connsiteY0" fmla="*/ 159881 h 975895"/>
                    <a:gd name="connsiteX1" fmla="*/ 590916 w 942858"/>
                    <a:gd name="connsiteY1" fmla="*/ 12446 h 975895"/>
                    <a:gd name="connsiteX2" fmla="*/ 730400 w 942858"/>
                    <a:gd name="connsiteY2" fmla="*/ 17152 h 975895"/>
                    <a:gd name="connsiteX3" fmla="*/ 877940 w 942858"/>
                    <a:gd name="connsiteY3" fmla="*/ 178324 h 975895"/>
                    <a:gd name="connsiteX4" fmla="*/ 942858 w 942858"/>
                    <a:gd name="connsiteY4" fmla="*/ 942664 h 975895"/>
                    <a:gd name="connsiteX5" fmla="*/ 580437 w 942858"/>
                    <a:gd name="connsiteY5" fmla="*/ 975895 h 975895"/>
                    <a:gd name="connsiteX6" fmla="*/ 531507 w 942858"/>
                    <a:gd name="connsiteY6" fmla="*/ 462670 h 975895"/>
                    <a:gd name="connsiteX7" fmla="*/ 0 w 942858"/>
                    <a:gd name="connsiteY7" fmla="*/ 715562 h 975895"/>
                    <a:gd name="connsiteX0" fmla="*/ 315079 w 942858"/>
                    <a:gd name="connsiteY0" fmla="*/ 160849 h 976863"/>
                    <a:gd name="connsiteX1" fmla="*/ 590916 w 942858"/>
                    <a:gd name="connsiteY1" fmla="*/ 13414 h 976863"/>
                    <a:gd name="connsiteX2" fmla="*/ 730400 w 942858"/>
                    <a:gd name="connsiteY2" fmla="*/ 18120 h 976863"/>
                    <a:gd name="connsiteX3" fmla="*/ 877940 w 942858"/>
                    <a:gd name="connsiteY3" fmla="*/ 179292 h 976863"/>
                    <a:gd name="connsiteX4" fmla="*/ 942858 w 942858"/>
                    <a:gd name="connsiteY4" fmla="*/ 943632 h 976863"/>
                    <a:gd name="connsiteX5" fmla="*/ 580437 w 942858"/>
                    <a:gd name="connsiteY5" fmla="*/ 976863 h 976863"/>
                    <a:gd name="connsiteX6" fmla="*/ 531507 w 942858"/>
                    <a:gd name="connsiteY6" fmla="*/ 463638 h 976863"/>
                    <a:gd name="connsiteX7" fmla="*/ 0 w 942858"/>
                    <a:gd name="connsiteY7" fmla="*/ 716530 h 976863"/>
                    <a:gd name="connsiteX0" fmla="*/ 315079 w 942858"/>
                    <a:gd name="connsiteY0" fmla="*/ 165147 h 981161"/>
                    <a:gd name="connsiteX1" fmla="*/ 590916 w 942858"/>
                    <a:gd name="connsiteY1" fmla="*/ 17712 h 981161"/>
                    <a:gd name="connsiteX2" fmla="*/ 735579 w 942858"/>
                    <a:gd name="connsiteY2" fmla="*/ 11416 h 981161"/>
                    <a:gd name="connsiteX3" fmla="*/ 877940 w 942858"/>
                    <a:gd name="connsiteY3" fmla="*/ 183590 h 981161"/>
                    <a:gd name="connsiteX4" fmla="*/ 942858 w 942858"/>
                    <a:gd name="connsiteY4" fmla="*/ 947930 h 981161"/>
                    <a:gd name="connsiteX5" fmla="*/ 580437 w 942858"/>
                    <a:gd name="connsiteY5" fmla="*/ 981161 h 981161"/>
                    <a:gd name="connsiteX6" fmla="*/ 531507 w 942858"/>
                    <a:gd name="connsiteY6" fmla="*/ 467936 h 981161"/>
                    <a:gd name="connsiteX7" fmla="*/ 0 w 942858"/>
                    <a:gd name="connsiteY7" fmla="*/ 720828 h 981161"/>
                    <a:gd name="connsiteX0" fmla="*/ 315079 w 942858"/>
                    <a:gd name="connsiteY0" fmla="*/ 165147 h 981161"/>
                    <a:gd name="connsiteX1" fmla="*/ 590916 w 942858"/>
                    <a:gd name="connsiteY1" fmla="*/ 17712 h 981161"/>
                    <a:gd name="connsiteX2" fmla="*/ 735579 w 942858"/>
                    <a:gd name="connsiteY2" fmla="*/ 11416 h 981161"/>
                    <a:gd name="connsiteX3" fmla="*/ 877940 w 942858"/>
                    <a:gd name="connsiteY3" fmla="*/ 183590 h 981161"/>
                    <a:gd name="connsiteX4" fmla="*/ 942858 w 942858"/>
                    <a:gd name="connsiteY4" fmla="*/ 947930 h 981161"/>
                    <a:gd name="connsiteX5" fmla="*/ 580437 w 942858"/>
                    <a:gd name="connsiteY5" fmla="*/ 981161 h 981161"/>
                    <a:gd name="connsiteX6" fmla="*/ 531507 w 942858"/>
                    <a:gd name="connsiteY6" fmla="*/ 467936 h 981161"/>
                    <a:gd name="connsiteX7" fmla="*/ 0 w 942858"/>
                    <a:gd name="connsiteY7" fmla="*/ 720828 h 981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42858" h="981161">
                      <a:moveTo>
                        <a:pt x="315079" y="165147"/>
                      </a:moveTo>
                      <a:cubicBezTo>
                        <a:pt x="407025" y="116002"/>
                        <a:pt x="514571" y="40122"/>
                        <a:pt x="590916" y="17712"/>
                      </a:cubicBezTo>
                      <a:cubicBezTo>
                        <a:pt x="657951" y="-8831"/>
                        <a:pt x="692375" y="-862"/>
                        <a:pt x="735579" y="11416"/>
                      </a:cubicBezTo>
                      <a:cubicBezTo>
                        <a:pt x="778783" y="23694"/>
                        <a:pt x="843394" y="27504"/>
                        <a:pt x="877940" y="183590"/>
                      </a:cubicBezTo>
                      <a:lnTo>
                        <a:pt x="942858" y="947930"/>
                      </a:lnTo>
                      <a:lnTo>
                        <a:pt x="580437" y="981161"/>
                      </a:lnTo>
                      <a:lnTo>
                        <a:pt x="531507" y="467936"/>
                      </a:lnTo>
                      <a:lnTo>
                        <a:pt x="0" y="720828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29" name="グループ化 28"/>
          <p:cNvGrpSpPr/>
          <p:nvPr/>
        </p:nvGrpSpPr>
        <p:grpSpPr>
          <a:xfrm>
            <a:off x="2542128" y="2888865"/>
            <a:ext cx="2034029" cy="1611490"/>
            <a:chOff x="2542128" y="2888865"/>
            <a:chExt cx="2034029" cy="1611490"/>
          </a:xfrm>
        </p:grpSpPr>
        <p:sp>
          <p:nvSpPr>
            <p:cNvPr id="808" name="フリーフォーム 807"/>
            <p:cNvSpPr/>
            <p:nvPr/>
          </p:nvSpPr>
          <p:spPr bwMode="auto">
            <a:xfrm>
              <a:off x="2542128" y="2888865"/>
              <a:ext cx="2034029" cy="1611490"/>
            </a:xfrm>
            <a:custGeom>
              <a:avLst/>
              <a:gdLst>
                <a:gd name="connsiteX0" fmla="*/ 510275 w 2034029"/>
                <a:gd name="connsiteY0" fmla="*/ 0 h 1611490"/>
                <a:gd name="connsiteX1" fmla="*/ 563379 w 2034029"/>
                <a:gd name="connsiteY1" fmla="*/ 0 h 1611490"/>
                <a:gd name="connsiteX2" fmla="*/ 679020 w 2034029"/>
                <a:gd name="connsiteY2" fmla="*/ 23347 h 1611490"/>
                <a:gd name="connsiteX3" fmla="*/ 682563 w 2034029"/>
                <a:gd name="connsiteY3" fmla="*/ 25271 h 1611490"/>
                <a:gd name="connsiteX4" fmla="*/ 692117 w 2034029"/>
                <a:gd name="connsiteY4" fmla="*/ 16667 h 1611490"/>
                <a:gd name="connsiteX5" fmla="*/ 712632 w 2034029"/>
                <a:gd name="connsiteY5" fmla="*/ 15182 h 1611490"/>
                <a:gd name="connsiteX6" fmla="*/ 730486 w 2034029"/>
                <a:gd name="connsiteY6" fmla="*/ 4611 h 1611490"/>
                <a:gd name="connsiteX7" fmla="*/ 750885 w 2034029"/>
                <a:gd name="connsiteY7" fmla="*/ 7300 h 1611490"/>
                <a:gd name="connsiteX8" fmla="*/ 770388 w 2034029"/>
                <a:gd name="connsiteY8" fmla="*/ 540 h 1611490"/>
                <a:gd name="connsiteX9" fmla="*/ 789891 w 2034029"/>
                <a:gd name="connsiteY9" fmla="*/ 7300 h 1611490"/>
                <a:gd name="connsiteX10" fmla="*/ 810290 w 2034029"/>
                <a:gd name="connsiteY10" fmla="*/ 4610 h 1611490"/>
                <a:gd name="connsiteX11" fmla="*/ 828143 w 2034029"/>
                <a:gd name="connsiteY11" fmla="*/ 15182 h 1611490"/>
                <a:gd name="connsiteX12" fmla="*/ 848659 w 2034029"/>
                <a:gd name="connsiteY12" fmla="*/ 16667 h 1611490"/>
                <a:gd name="connsiteX13" fmla="*/ 864181 w 2034029"/>
                <a:gd name="connsiteY13" fmla="*/ 30644 h 1611490"/>
                <a:gd name="connsiteX14" fmla="*/ 884020 w 2034029"/>
                <a:gd name="connsiteY14" fmla="*/ 36246 h 1611490"/>
                <a:gd name="connsiteX15" fmla="*/ 896610 w 2034029"/>
                <a:gd name="connsiteY15" fmla="*/ 53090 h 1611490"/>
                <a:gd name="connsiteX16" fmla="*/ 915015 w 2034029"/>
                <a:gd name="connsiteY16" fmla="*/ 62595 h 1611490"/>
                <a:gd name="connsiteX17" fmla="*/ 924190 w 2034029"/>
                <a:gd name="connsiteY17" fmla="*/ 81659 h 1611490"/>
                <a:gd name="connsiteX18" fmla="*/ 940451 w 2034029"/>
                <a:gd name="connsiteY18" fmla="*/ 94702 h 1611490"/>
                <a:gd name="connsiteX19" fmla="*/ 945859 w 2034029"/>
                <a:gd name="connsiteY19" fmla="*/ 115252 h 1611490"/>
                <a:gd name="connsiteX20" fmla="*/ 959352 w 2034029"/>
                <a:gd name="connsiteY20" fmla="*/ 131331 h 1611490"/>
                <a:gd name="connsiteX21" fmla="*/ 960786 w 2034029"/>
                <a:gd name="connsiteY21" fmla="*/ 152582 h 1611490"/>
                <a:gd name="connsiteX22" fmla="*/ 970992 w 2034029"/>
                <a:gd name="connsiteY22" fmla="*/ 171075 h 1611490"/>
                <a:gd name="connsiteX23" fmla="*/ 968395 w 2034029"/>
                <a:gd name="connsiteY23" fmla="*/ 192207 h 1611490"/>
                <a:gd name="connsiteX24" fmla="*/ 974921 w 2034029"/>
                <a:gd name="connsiteY24" fmla="*/ 212409 h 1611490"/>
                <a:gd name="connsiteX25" fmla="*/ 968396 w 2034029"/>
                <a:gd name="connsiteY25" fmla="*/ 232611 h 1611490"/>
                <a:gd name="connsiteX26" fmla="*/ 970992 w 2034029"/>
                <a:gd name="connsiteY26" fmla="*/ 253742 h 1611490"/>
                <a:gd name="connsiteX27" fmla="*/ 960786 w 2034029"/>
                <a:gd name="connsiteY27" fmla="*/ 272235 h 1611490"/>
                <a:gd name="connsiteX28" fmla="*/ 959352 w 2034029"/>
                <a:gd name="connsiteY28" fmla="*/ 293486 h 1611490"/>
                <a:gd name="connsiteX29" fmla="*/ 945859 w 2034029"/>
                <a:gd name="connsiteY29" fmla="*/ 309565 h 1611490"/>
                <a:gd name="connsiteX30" fmla="*/ 940451 w 2034029"/>
                <a:gd name="connsiteY30" fmla="*/ 330116 h 1611490"/>
                <a:gd name="connsiteX31" fmla="*/ 924191 w 2034029"/>
                <a:gd name="connsiteY31" fmla="*/ 343157 h 1611490"/>
                <a:gd name="connsiteX32" fmla="*/ 921150 w 2034029"/>
                <a:gd name="connsiteY32" fmla="*/ 349475 h 1611490"/>
                <a:gd name="connsiteX33" fmla="*/ 932143 w 2034029"/>
                <a:gd name="connsiteY33" fmla="*/ 355707 h 1611490"/>
                <a:gd name="connsiteX34" fmla="*/ 954362 w 2034029"/>
                <a:gd name="connsiteY34" fmla="*/ 457842 h 1611490"/>
                <a:gd name="connsiteX35" fmla="*/ 884052 w 2034029"/>
                <a:gd name="connsiteY35" fmla="*/ 535185 h 1611490"/>
                <a:gd name="connsiteX36" fmla="*/ 855274 w 2034029"/>
                <a:gd name="connsiteY36" fmla="*/ 534960 h 1611490"/>
                <a:gd name="connsiteX37" fmla="*/ 854437 w 2034029"/>
                <a:gd name="connsiteY37" fmla="*/ 543265 h 1611490"/>
                <a:gd name="connsiteX38" fmla="*/ 623253 w 2034029"/>
                <a:gd name="connsiteY38" fmla="*/ 774448 h 1611490"/>
                <a:gd name="connsiteX39" fmla="*/ 606133 w 2034029"/>
                <a:gd name="connsiteY39" fmla="*/ 776174 h 1611490"/>
                <a:gd name="connsiteX40" fmla="*/ 632212 w 2034029"/>
                <a:gd name="connsiteY40" fmla="*/ 880489 h 1611490"/>
                <a:gd name="connsiteX41" fmla="*/ 666319 w 2034029"/>
                <a:gd name="connsiteY41" fmla="*/ 880488 h 1611490"/>
                <a:gd name="connsiteX42" fmla="*/ 669787 w 2034029"/>
                <a:gd name="connsiteY42" fmla="*/ 870965 h 1611490"/>
                <a:gd name="connsiteX43" fmla="*/ 762649 w 2034029"/>
                <a:gd name="connsiteY43" fmla="*/ 874628 h 1611490"/>
                <a:gd name="connsiteX44" fmla="*/ 764196 w 2034029"/>
                <a:gd name="connsiteY44" fmla="*/ 880489 h 1611490"/>
                <a:gd name="connsiteX45" fmla="*/ 773429 w 2034029"/>
                <a:gd name="connsiteY45" fmla="*/ 880488 h 1611490"/>
                <a:gd name="connsiteX46" fmla="*/ 773434 w 2034029"/>
                <a:gd name="connsiteY46" fmla="*/ 880490 h 1611490"/>
                <a:gd name="connsiteX47" fmla="*/ 823170 w 2034029"/>
                <a:gd name="connsiteY47" fmla="*/ 880489 h 1611490"/>
                <a:gd name="connsiteX48" fmla="*/ 880568 w 2034029"/>
                <a:gd name="connsiteY48" fmla="*/ 898022 h 1611490"/>
                <a:gd name="connsiteX49" fmla="*/ 916742 w 2034029"/>
                <a:gd name="connsiteY49" fmla="*/ 941951 h 1611490"/>
                <a:gd name="connsiteX50" fmla="*/ 916787 w 2034029"/>
                <a:gd name="connsiteY50" fmla="*/ 941694 h 1611490"/>
                <a:gd name="connsiteX51" fmla="*/ 917131 w 2034029"/>
                <a:gd name="connsiteY51" fmla="*/ 942423 h 1611490"/>
                <a:gd name="connsiteX52" fmla="*/ 917762 w 2034029"/>
                <a:gd name="connsiteY52" fmla="*/ 943190 h 1611490"/>
                <a:gd name="connsiteX53" fmla="*/ 917963 w 2034029"/>
                <a:gd name="connsiteY53" fmla="*/ 944180 h 1611490"/>
                <a:gd name="connsiteX54" fmla="*/ 1079322 w 2034029"/>
                <a:gd name="connsiteY54" fmla="*/ 1285393 h 1611490"/>
                <a:gd name="connsiteX55" fmla="*/ 1313521 w 2034029"/>
                <a:gd name="connsiteY55" fmla="*/ 1048656 h 1611490"/>
                <a:gd name="connsiteX56" fmla="*/ 1325747 w 2034029"/>
                <a:gd name="connsiteY56" fmla="*/ 1060662 h 1611490"/>
                <a:gd name="connsiteX57" fmla="*/ 1324934 w 2034029"/>
                <a:gd name="connsiteY57" fmla="*/ 1049623 h 1611490"/>
                <a:gd name="connsiteX58" fmla="*/ 1325475 w 2034029"/>
                <a:gd name="connsiteY58" fmla="*/ 1045362 h 1611490"/>
                <a:gd name="connsiteX59" fmla="*/ 1421433 w 2034029"/>
                <a:gd name="connsiteY59" fmla="*/ 933981 h 1611490"/>
                <a:gd name="connsiteX60" fmla="*/ 1462790 w 2034029"/>
                <a:gd name="connsiteY60" fmla="*/ 930939 h 1611490"/>
                <a:gd name="connsiteX61" fmla="*/ 1465739 w 2034029"/>
                <a:gd name="connsiteY61" fmla="*/ 920121 h 1611490"/>
                <a:gd name="connsiteX62" fmla="*/ 1467604 w 2034029"/>
                <a:gd name="connsiteY62" fmla="*/ 919053 h 1611490"/>
                <a:gd name="connsiteX63" fmla="*/ 1471882 w 2034029"/>
                <a:gd name="connsiteY63" fmla="*/ 903363 h 1611490"/>
                <a:gd name="connsiteX64" fmla="*/ 1497636 w 2034029"/>
                <a:gd name="connsiteY64" fmla="*/ 888643 h 1611490"/>
                <a:gd name="connsiteX65" fmla="*/ 1540976 w 2034029"/>
                <a:gd name="connsiteY65" fmla="*/ 922197 h 1611490"/>
                <a:gd name="connsiteX66" fmla="*/ 1543877 w 2034029"/>
                <a:gd name="connsiteY66" fmla="*/ 944993 h 1611490"/>
                <a:gd name="connsiteX67" fmla="*/ 1546573 w 2034029"/>
                <a:gd name="connsiteY67" fmla="*/ 945334 h 1611490"/>
                <a:gd name="connsiteX68" fmla="*/ 1546574 w 2034029"/>
                <a:gd name="connsiteY68" fmla="*/ 945335 h 1611490"/>
                <a:gd name="connsiteX69" fmla="*/ 1572128 w 2034029"/>
                <a:gd name="connsiteY69" fmla="*/ 948566 h 1611490"/>
                <a:gd name="connsiteX70" fmla="*/ 2014245 w 2034029"/>
                <a:gd name="connsiteY70" fmla="*/ 204714 h 1611490"/>
                <a:gd name="connsiteX71" fmla="*/ 2034029 w 2034029"/>
                <a:gd name="connsiteY71" fmla="*/ 216165 h 1611490"/>
                <a:gd name="connsiteX72" fmla="*/ 1618089 w 2034029"/>
                <a:gd name="connsiteY72" fmla="*/ 954379 h 1611490"/>
                <a:gd name="connsiteX73" fmla="*/ 1641693 w 2034029"/>
                <a:gd name="connsiteY73" fmla="*/ 957364 h 1611490"/>
                <a:gd name="connsiteX74" fmla="*/ 1672911 w 2034029"/>
                <a:gd name="connsiteY74" fmla="*/ 997621 h 1611490"/>
                <a:gd name="connsiteX75" fmla="*/ 1632653 w 2034029"/>
                <a:gd name="connsiteY75" fmla="*/ 1028839 h 1611490"/>
                <a:gd name="connsiteX76" fmla="*/ 1620518 w 2034029"/>
                <a:gd name="connsiteY76" fmla="*/ 1027304 h 1611490"/>
                <a:gd name="connsiteX77" fmla="*/ 1641525 w 2034029"/>
                <a:gd name="connsiteY77" fmla="*/ 1039290 h 1611490"/>
                <a:gd name="connsiteX78" fmla="*/ 1648797 w 2034029"/>
                <a:gd name="connsiteY78" fmla="*/ 1065883 h 1611490"/>
                <a:gd name="connsiteX79" fmla="*/ 1635133 w 2034029"/>
                <a:gd name="connsiteY79" fmla="*/ 1089830 h 1611490"/>
                <a:gd name="connsiteX80" fmla="*/ 1608541 w 2034029"/>
                <a:gd name="connsiteY80" fmla="*/ 1097102 h 1611490"/>
                <a:gd name="connsiteX81" fmla="*/ 1632485 w 2034029"/>
                <a:gd name="connsiteY81" fmla="*/ 1110764 h 1611490"/>
                <a:gd name="connsiteX82" fmla="*/ 1639757 w 2034029"/>
                <a:gd name="connsiteY82" fmla="*/ 1137358 h 1611490"/>
                <a:gd name="connsiteX83" fmla="*/ 1599500 w 2034029"/>
                <a:gd name="connsiteY83" fmla="*/ 1168575 h 1611490"/>
                <a:gd name="connsiteX84" fmla="*/ 1599279 w 2034029"/>
                <a:gd name="connsiteY84" fmla="*/ 1168548 h 1611490"/>
                <a:gd name="connsiteX85" fmla="*/ 1618696 w 2034029"/>
                <a:gd name="connsiteY85" fmla="*/ 1179626 h 1611490"/>
                <a:gd name="connsiteX86" fmla="*/ 1624592 w 2034029"/>
                <a:gd name="connsiteY86" fmla="*/ 1201190 h 1611490"/>
                <a:gd name="connsiteX87" fmla="*/ 1591949 w 2034029"/>
                <a:gd name="connsiteY87" fmla="*/ 1226504 h 1611490"/>
                <a:gd name="connsiteX88" fmla="*/ 1583590 w 2034029"/>
                <a:gd name="connsiteY88" fmla="*/ 1225447 h 1611490"/>
                <a:gd name="connsiteX89" fmla="*/ 1501409 w 2034029"/>
                <a:gd name="connsiteY89" fmla="*/ 1215054 h 1611490"/>
                <a:gd name="connsiteX90" fmla="*/ 1481992 w 2034029"/>
                <a:gd name="connsiteY90" fmla="*/ 1203974 h 1611490"/>
                <a:gd name="connsiteX91" fmla="*/ 1479376 w 2034029"/>
                <a:gd name="connsiteY91" fmla="*/ 1194404 h 1611490"/>
                <a:gd name="connsiteX92" fmla="*/ 1463504 w 2034029"/>
                <a:gd name="connsiteY92" fmla="*/ 1195963 h 1611490"/>
                <a:gd name="connsiteX93" fmla="*/ 1481236 w 2034029"/>
                <a:gd name="connsiteY93" fmla="*/ 1213377 h 1611490"/>
                <a:gd name="connsiteX94" fmla="*/ 1136425 w 2034029"/>
                <a:gd name="connsiteY94" fmla="*/ 1569196 h 1611490"/>
                <a:gd name="connsiteX95" fmla="*/ 994854 w 2034029"/>
                <a:gd name="connsiteY95" fmla="*/ 1597149 h 1611490"/>
                <a:gd name="connsiteX96" fmla="*/ 925062 w 2034029"/>
                <a:gd name="connsiteY96" fmla="*/ 1534885 h 1611490"/>
                <a:gd name="connsiteX97" fmla="*/ 904312 w 2034029"/>
                <a:gd name="connsiteY97" fmla="*/ 1496599 h 1611490"/>
                <a:gd name="connsiteX98" fmla="*/ 904247 w 2034029"/>
                <a:gd name="connsiteY98" fmla="*/ 1496439 h 1611490"/>
                <a:gd name="connsiteX99" fmla="*/ 125729 w 2034029"/>
                <a:gd name="connsiteY99" fmla="*/ 1496439 h 1611490"/>
                <a:gd name="connsiteX100" fmla="*/ 125730 w 2034029"/>
                <a:gd name="connsiteY100" fmla="*/ 1496167 h 1611490"/>
                <a:gd name="connsiteX101" fmla="*/ 0 w 2034029"/>
                <a:gd name="connsiteY101" fmla="*/ 1496436 h 1611490"/>
                <a:gd name="connsiteX102" fmla="*/ 129659 w 2034029"/>
                <a:gd name="connsiteY102" fmla="*/ 953039 h 1611490"/>
                <a:gd name="connsiteX103" fmla="*/ 131809 w 2034029"/>
                <a:gd name="connsiteY103" fmla="*/ 953040 h 1611490"/>
                <a:gd name="connsiteX104" fmla="*/ 133797 w 2034029"/>
                <a:gd name="connsiteY104" fmla="*/ 943190 h 1611490"/>
                <a:gd name="connsiteX105" fmla="*/ 228390 w 2034029"/>
                <a:gd name="connsiteY105" fmla="*/ 880490 h 1611490"/>
                <a:gd name="connsiteX106" fmla="*/ 278127 w 2034029"/>
                <a:gd name="connsiteY106" fmla="*/ 880490 h 1611490"/>
                <a:gd name="connsiteX107" fmla="*/ 278132 w 2034029"/>
                <a:gd name="connsiteY107" fmla="*/ 880488 h 1611490"/>
                <a:gd name="connsiteX108" fmla="*/ 287364 w 2034029"/>
                <a:gd name="connsiteY108" fmla="*/ 880489 h 1611490"/>
                <a:gd name="connsiteX109" fmla="*/ 288912 w 2034029"/>
                <a:gd name="connsiteY109" fmla="*/ 874628 h 1611490"/>
                <a:gd name="connsiteX110" fmla="*/ 381772 w 2034029"/>
                <a:gd name="connsiteY110" fmla="*/ 870965 h 1611490"/>
                <a:gd name="connsiteX111" fmla="*/ 385242 w 2034029"/>
                <a:gd name="connsiteY111" fmla="*/ 880489 h 1611490"/>
                <a:gd name="connsiteX112" fmla="*/ 419348 w 2034029"/>
                <a:gd name="connsiteY112" fmla="*/ 880488 h 1611490"/>
                <a:gd name="connsiteX113" fmla="*/ 446185 w 2034029"/>
                <a:gd name="connsiteY113" fmla="*/ 773140 h 1611490"/>
                <a:gd name="connsiteX114" fmla="*/ 394632 w 2034029"/>
                <a:gd name="connsiteY114" fmla="*/ 757137 h 1611490"/>
                <a:gd name="connsiteX115" fmla="*/ 219216 w 2034029"/>
                <a:gd name="connsiteY115" fmla="*/ 543266 h 1611490"/>
                <a:gd name="connsiteX116" fmla="*/ 218378 w 2034029"/>
                <a:gd name="connsiteY116" fmla="*/ 534958 h 1611490"/>
                <a:gd name="connsiteX117" fmla="*/ 189601 w 2034029"/>
                <a:gd name="connsiteY117" fmla="*/ 535184 h 1611490"/>
                <a:gd name="connsiteX118" fmla="*/ 119290 w 2034029"/>
                <a:gd name="connsiteY118" fmla="*/ 457842 h 1611490"/>
                <a:gd name="connsiteX119" fmla="*/ 141509 w 2034029"/>
                <a:gd name="connsiteY119" fmla="*/ 355706 h 1611490"/>
                <a:gd name="connsiteX120" fmla="*/ 145617 w 2034029"/>
                <a:gd name="connsiteY120" fmla="*/ 353377 h 1611490"/>
                <a:gd name="connsiteX121" fmla="*/ 140699 w 2034029"/>
                <a:gd name="connsiteY121" fmla="*/ 343158 h 1611490"/>
                <a:gd name="connsiteX122" fmla="*/ 124438 w 2034029"/>
                <a:gd name="connsiteY122" fmla="*/ 330116 h 1611490"/>
                <a:gd name="connsiteX123" fmla="*/ 119028 w 2034029"/>
                <a:gd name="connsiteY123" fmla="*/ 309566 h 1611490"/>
                <a:gd name="connsiteX124" fmla="*/ 105537 w 2034029"/>
                <a:gd name="connsiteY124" fmla="*/ 293487 h 1611490"/>
                <a:gd name="connsiteX125" fmla="*/ 104103 w 2034029"/>
                <a:gd name="connsiteY125" fmla="*/ 272237 h 1611490"/>
                <a:gd name="connsiteX126" fmla="*/ 93897 w 2034029"/>
                <a:gd name="connsiteY126" fmla="*/ 253742 h 1611490"/>
                <a:gd name="connsiteX127" fmla="*/ 96494 w 2034029"/>
                <a:gd name="connsiteY127" fmla="*/ 232610 h 1611490"/>
                <a:gd name="connsiteX128" fmla="*/ 89967 w 2034029"/>
                <a:gd name="connsiteY128" fmla="*/ 212410 h 1611490"/>
                <a:gd name="connsiteX129" fmla="*/ 96494 w 2034029"/>
                <a:gd name="connsiteY129" fmla="*/ 192206 h 1611490"/>
                <a:gd name="connsiteX130" fmla="*/ 93897 w 2034029"/>
                <a:gd name="connsiteY130" fmla="*/ 171075 h 1611490"/>
                <a:gd name="connsiteX131" fmla="*/ 104103 w 2034029"/>
                <a:gd name="connsiteY131" fmla="*/ 152582 h 1611490"/>
                <a:gd name="connsiteX132" fmla="*/ 105537 w 2034029"/>
                <a:gd name="connsiteY132" fmla="*/ 131332 h 1611490"/>
                <a:gd name="connsiteX133" fmla="*/ 119029 w 2034029"/>
                <a:gd name="connsiteY133" fmla="*/ 115252 h 1611490"/>
                <a:gd name="connsiteX134" fmla="*/ 124438 w 2034029"/>
                <a:gd name="connsiteY134" fmla="*/ 94701 h 1611490"/>
                <a:gd name="connsiteX135" fmla="*/ 140699 w 2034029"/>
                <a:gd name="connsiteY135" fmla="*/ 81660 h 1611490"/>
                <a:gd name="connsiteX136" fmla="*/ 149874 w 2034029"/>
                <a:gd name="connsiteY136" fmla="*/ 62595 h 1611490"/>
                <a:gd name="connsiteX137" fmla="*/ 168279 w 2034029"/>
                <a:gd name="connsiteY137" fmla="*/ 53091 h 1611490"/>
                <a:gd name="connsiteX138" fmla="*/ 180869 w 2034029"/>
                <a:gd name="connsiteY138" fmla="*/ 36246 h 1611490"/>
                <a:gd name="connsiteX139" fmla="*/ 200709 w 2034029"/>
                <a:gd name="connsiteY139" fmla="*/ 30644 h 1611490"/>
                <a:gd name="connsiteX140" fmla="*/ 216231 w 2034029"/>
                <a:gd name="connsiteY140" fmla="*/ 16667 h 1611490"/>
                <a:gd name="connsiteX141" fmla="*/ 236745 w 2034029"/>
                <a:gd name="connsiteY141" fmla="*/ 15183 h 1611490"/>
                <a:gd name="connsiteX142" fmla="*/ 254599 w 2034029"/>
                <a:gd name="connsiteY142" fmla="*/ 4611 h 1611490"/>
                <a:gd name="connsiteX143" fmla="*/ 274997 w 2034029"/>
                <a:gd name="connsiteY143" fmla="*/ 7301 h 1611490"/>
                <a:gd name="connsiteX144" fmla="*/ 294502 w 2034029"/>
                <a:gd name="connsiteY144" fmla="*/ 540 h 1611490"/>
                <a:gd name="connsiteX145" fmla="*/ 314003 w 2034029"/>
                <a:gd name="connsiteY145" fmla="*/ 7300 h 1611490"/>
                <a:gd name="connsiteX146" fmla="*/ 334402 w 2034029"/>
                <a:gd name="connsiteY146" fmla="*/ 4610 h 1611490"/>
                <a:gd name="connsiteX147" fmla="*/ 352258 w 2034029"/>
                <a:gd name="connsiteY147" fmla="*/ 15183 h 1611490"/>
                <a:gd name="connsiteX148" fmla="*/ 372773 w 2034029"/>
                <a:gd name="connsiteY148" fmla="*/ 16667 h 1611490"/>
                <a:gd name="connsiteX149" fmla="*/ 385621 w 2034029"/>
                <a:gd name="connsiteY149" fmla="*/ 28238 h 1611490"/>
                <a:gd name="connsiteX150" fmla="*/ 394632 w 2034029"/>
                <a:gd name="connsiteY150" fmla="*/ 23348 h 1611490"/>
                <a:gd name="connsiteX151" fmla="*/ 510275 w 2034029"/>
                <a:gd name="connsiteY151" fmla="*/ 0 h 1611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</a:cxnLst>
              <a:rect l="l" t="t" r="r" b="b"/>
              <a:pathLst>
                <a:path w="2034029" h="1611490">
                  <a:moveTo>
                    <a:pt x="510275" y="0"/>
                  </a:moveTo>
                  <a:lnTo>
                    <a:pt x="563379" y="0"/>
                  </a:lnTo>
                  <a:cubicBezTo>
                    <a:pt x="604399" y="1"/>
                    <a:pt x="643476" y="8313"/>
                    <a:pt x="679020" y="23347"/>
                  </a:cubicBezTo>
                  <a:lnTo>
                    <a:pt x="682563" y="25271"/>
                  </a:lnTo>
                  <a:lnTo>
                    <a:pt x="692117" y="16667"/>
                  </a:lnTo>
                  <a:lnTo>
                    <a:pt x="712632" y="15182"/>
                  </a:lnTo>
                  <a:lnTo>
                    <a:pt x="730486" y="4611"/>
                  </a:lnTo>
                  <a:lnTo>
                    <a:pt x="750885" y="7300"/>
                  </a:lnTo>
                  <a:lnTo>
                    <a:pt x="770388" y="540"/>
                  </a:lnTo>
                  <a:lnTo>
                    <a:pt x="789891" y="7300"/>
                  </a:lnTo>
                  <a:lnTo>
                    <a:pt x="810290" y="4610"/>
                  </a:lnTo>
                  <a:lnTo>
                    <a:pt x="828143" y="15182"/>
                  </a:lnTo>
                  <a:lnTo>
                    <a:pt x="848659" y="16667"/>
                  </a:lnTo>
                  <a:lnTo>
                    <a:pt x="864181" y="30644"/>
                  </a:lnTo>
                  <a:lnTo>
                    <a:pt x="884020" y="36246"/>
                  </a:lnTo>
                  <a:lnTo>
                    <a:pt x="896610" y="53090"/>
                  </a:lnTo>
                  <a:lnTo>
                    <a:pt x="915015" y="62595"/>
                  </a:lnTo>
                  <a:lnTo>
                    <a:pt x="924190" y="81659"/>
                  </a:lnTo>
                  <a:lnTo>
                    <a:pt x="940451" y="94702"/>
                  </a:lnTo>
                  <a:lnTo>
                    <a:pt x="945859" y="115252"/>
                  </a:lnTo>
                  <a:lnTo>
                    <a:pt x="959352" y="131331"/>
                  </a:lnTo>
                  <a:lnTo>
                    <a:pt x="960786" y="152582"/>
                  </a:lnTo>
                  <a:lnTo>
                    <a:pt x="970992" y="171075"/>
                  </a:lnTo>
                  <a:lnTo>
                    <a:pt x="968395" y="192207"/>
                  </a:lnTo>
                  <a:lnTo>
                    <a:pt x="974921" y="212409"/>
                  </a:lnTo>
                  <a:lnTo>
                    <a:pt x="968396" y="232611"/>
                  </a:lnTo>
                  <a:lnTo>
                    <a:pt x="970992" y="253742"/>
                  </a:lnTo>
                  <a:lnTo>
                    <a:pt x="960786" y="272235"/>
                  </a:lnTo>
                  <a:lnTo>
                    <a:pt x="959352" y="293486"/>
                  </a:lnTo>
                  <a:lnTo>
                    <a:pt x="945859" y="309565"/>
                  </a:lnTo>
                  <a:lnTo>
                    <a:pt x="940451" y="330116"/>
                  </a:lnTo>
                  <a:lnTo>
                    <a:pt x="924191" y="343157"/>
                  </a:lnTo>
                  <a:lnTo>
                    <a:pt x="921150" y="349475"/>
                  </a:lnTo>
                  <a:lnTo>
                    <a:pt x="932143" y="355707"/>
                  </a:lnTo>
                  <a:cubicBezTo>
                    <a:pt x="955368" y="377777"/>
                    <a:pt x="965172" y="417501"/>
                    <a:pt x="954362" y="457842"/>
                  </a:cubicBezTo>
                  <a:cubicBezTo>
                    <a:pt x="943552" y="498185"/>
                    <a:pt x="915202" y="527684"/>
                    <a:pt x="884052" y="535185"/>
                  </a:cubicBezTo>
                  <a:lnTo>
                    <a:pt x="855274" y="534960"/>
                  </a:lnTo>
                  <a:lnTo>
                    <a:pt x="854437" y="543265"/>
                  </a:lnTo>
                  <a:cubicBezTo>
                    <a:pt x="830690" y="659305"/>
                    <a:pt x="739293" y="750704"/>
                    <a:pt x="623253" y="774448"/>
                  </a:cubicBezTo>
                  <a:lnTo>
                    <a:pt x="606133" y="776174"/>
                  </a:lnTo>
                  <a:lnTo>
                    <a:pt x="632212" y="880489"/>
                  </a:lnTo>
                  <a:lnTo>
                    <a:pt x="666319" y="880488"/>
                  </a:lnTo>
                  <a:lnTo>
                    <a:pt x="669787" y="870965"/>
                  </a:lnTo>
                  <a:lnTo>
                    <a:pt x="762649" y="874628"/>
                  </a:lnTo>
                  <a:lnTo>
                    <a:pt x="764196" y="880489"/>
                  </a:lnTo>
                  <a:lnTo>
                    <a:pt x="773429" y="880488"/>
                  </a:lnTo>
                  <a:lnTo>
                    <a:pt x="773434" y="880490"/>
                  </a:lnTo>
                  <a:lnTo>
                    <a:pt x="823170" y="880489"/>
                  </a:lnTo>
                  <a:cubicBezTo>
                    <a:pt x="844432" y="880489"/>
                    <a:pt x="864184" y="886953"/>
                    <a:pt x="880568" y="898022"/>
                  </a:cubicBezTo>
                  <a:lnTo>
                    <a:pt x="916742" y="941951"/>
                  </a:lnTo>
                  <a:lnTo>
                    <a:pt x="916787" y="941694"/>
                  </a:lnTo>
                  <a:lnTo>
                    <a:pt x="917131" y="942423"/>
                  </a:lnTo>
                  <a:lnTo>
                    <a:pt x="917762" y="943190"/>
                  </a:lnTo>
                  <a:lnTo>
                    <a:pt x="917963" y="944180"/>
                  </a:lnTo>
                  <a:lnTo>
                    <a:pt x="1079322" y="1285393"/>
                  </a:lnTo>
                  <a:lnTo>
                    <a:pt x="1313521" y="1048656"/>
                  </a:lnTo>
                  <a:lnTo>
                    <a:pt x="1325747" y="1060662"/>
                  </a:lnTo>
                  <a:lnTo>
                    <a:pt x="1324934" y="1049623"/>
                  </a:lnTo>
                  <a:lnTo>
                    <a:pt x="1325475" y="1045362"/>
                  </a:lnTo>
                  <a:cubicBezTo>
                    <a:pt x="1332386" y="990709"/>
                    <a:pt x="1371544" y="948022"/>
                    <a:pt x="1421433" y="933981"/>
                  </a:cubicBezTo>
                  <a:lnTo>
                    <a:pt x="1462790" y="930939"/>
                  </a:lnTo>
                  <a:lnTo>
                    <a:pt x="1465739" y="920121"/>
                  </a:lnTo>
                  <a:lnTo>
                    <a:pt x="1467604" y="919053"/>
                  </a:lnTo>
                  <a:lnTo>
                    <a:pt x="1471882" y="903363"/>
                  </a:lnTo>
                  <a:cubicBezTo>
                    <a:pt x="1477955" y="895520"/>
                    <a:pt x="1487019" y="889994"/>
                    <a:pt x="1497636" y="888643"/>
                  </a:cubicBezTo>
                  <a:cubicBezTo>
                    <a:pt x="1518869" y="885940"/>
                    <a:pt x="1538274" y="900963"/>
                    <a:pt x="1540976" y="922197"/>
                  </a:cubicBezTo>
                  <a:lnTo>
                    <a:pt x="1543877" y="944993"/>
                  </a:lnTo>
                  <a:lnTo>
                    <a:pt x="1546573" y="945334"/>
                  </a:lnTo>
                  <a:lnTo>
                    <a:pt x="1546574" y="945335"/>
                  </a:lnTo>
                  <a:lnTo>
                    <a:pt x="1572128" y="948566"/>
                  </a:lnTo>
                  <a:lnTo>
                    <a:pt x="2014245" y="204714"/>
                  </a:lnTo>
                  <a:lnTo>
                    <a:pt x="2034029" y="216165"/>
                  </a:lnTo>
                  <a:lnTo>
                    <a:pt x="1618089" y="954379"/>
                  </a:lnTo>
                  <a:lnTo>
                    <a:pt x="1641693" y="957364"/>
                  </a:lnTo>
                  <a:cubicBezTo>
                    <a:pt x="1661430" y="959860"/>
                    <a:pt x="1675407" y="977885"/>
                    <a:pt x="1672911" y="997621"/>
                  </a:cubicBezTo>
                  <a:cubicBezTo>
                    <a:pt x="1670415" y="1017358"/>
                    <a:pt x="1652390" y="1031336"/>
                    <a:pt x="1632653" y="1028839"/>
                  </a:cubicBezTo>
                  <a:lnTo>
                    <a:pt x="1620518" y="1027304"/>
                  </a:lnTo>
                  <a:lnTo>
                    <a:pt x="1641525" y="1039290"/>
                  </a:lnTo>
                  <a:cubicBezTo>
                    <a:pt x="1647175" y="1046575"/>
                    <a:pt x="1650044" y="1056016"/>
                    <a:pt x="1648797" y="1065883"/>
                  </a:cubicBezTo>
                  <a:cubicBezTo>
                    <a:pt x="1647549" y="1075753"/>
                    <a:pt x="1642418" y="1084181"/>
                    <a:pt x="1635133" y="1089830"/>
                  </a:cubicBezTo>
                  <a:lnTo>
                    <a:pt x="1608541" y="1097102"/>
                  </a:lnTo>
                  <a:lnTo>
                    <a:pt x="1632485" y="1110764"/>
                  </a:lnTo>
                  <a:cubicBezTo>
                    <a:pt x="1638134" y="1118050"/>
                    <a:pt x="1641004" y="1127489"/>
                    <a:pt x="1639757" y="1137358"/>
                  </a:cubicBezTo>
                  <a:cubicBezTo>
                    <a:pt x="1637260" y="1157096"/>
                    <a:pt x="1619237" y="1171072"/>
                    <a:pt x="1599500" y="1168575"/>
                  </a:cubicBezTo>
                  <a:lnTo>
                    <a:pt x="1599279" y="1168548"/>
                  </a:lnTo>
                  <a:lnTo>
                    <a:pt x="1618696" y="1179626"/>
                  </a:lnTo>
                  <a:cubicBezTo>
                    <a:pt x="1623278" y="1185534"/>
                    <a:pt x="1625603" y="1193188"/>
                    <a:pt x="1624592" y="1201190"/>
                  </a:cubicBezTo>
                  <a:cubicBezTo>
                    <a:pt x="1622568" y="1217195"/>
                    <a:pt x="1607953" y="1228527"/>
                    <a:pt x="1591949" y="1226504"/>
                  </a:cubicBezTo>
                  <a:lnTo>
                    <a:pt x="1583590" y="1225447"/>
                  </a:lnTo>
                  <a:lnTo>
                    <a:pt x="1501409" y="1215054"/>
                  </a:lnTo>
                  <a:cubicBezTo>
                    <a:pt x="1493407" y="1214041"/>
                    <a:pt x="1486572" y="1209881"/>
                    <a:pt x="1481992" y="1203974"/>
                  </a:cubicBezTo>
                  <a:lnTo>
                    <a:pt x="1479376" y="1194404"/>
                  </a:lnTo>
                  <a:lnTo>
                    <a:pt x="1463504" y="1195963"/>
                  </a:lnTo>
                  <a:lnTo>
                    <a:pt x="1481236" y="1213377"/>
                  </a:lnTo>
                  <a:lnTo>
                    <a:pt x="1136425" y="1569196"/>
                  </a:lnTo>
                  <a:cubicBezTo>
                    <a:pt x="1055361" y="1633159"/>
                    <a:pt x="1021484" y="1608662"/>
                    <a:pt x="994854" y="1597149"/>
                  </a:cubicBezTo>
                  <a:cubicBezTo>
                    <a:pt x="968225" y="1585636"/>
                    <a:pt x="947749" y="1575556"/>
                    <a:pt x="925062" y="1534885"/>
                  </a:cubicBezTo>
                  <a:cubicBezTo>
                    <a:pt x="917804" y="1524284"/>
                    <a:pt x="910936" y="1511212"/>
                    <a:pt x="904312" y="1496599"/>
                  </a:cubicBezTo>
                  <a:lnTo>
                    <a:pt x="904247" y="1496439"/>
                  </a:lnTo>
                  <a:lnTo>
                    <a:pt x="125729" y="1496439"/>
                  </a:lnTo>
                  <a:lnTo>
                    <a:pt x="125730" y="1496167"/>
                  </a:lnTo>
                  <a:lnTo>
                    <a:pt x="0" y="1496436"/>
                  </a:lnTo>
                  <a:lnTo>
                    <a:pt x="129659" y="953039"/>
                  </a:lnTo>
                  <a:lnTo>
                    <a:pt x="131809" y="953040"/>
                  </a:lnTo>
                  <a:lnTo>
                    <a:pt x="133797" y="943190"/>
                  </a:lnTo>
                  <a:cubicBezTo>
                    <a:pt x="149382" y="906343"/>
                    <a:pt x="185866" y="880490"/>
                    <a:pt x="228390" y="880490"/>
                  </a:cubicBezTo>
                  <a:lnTo>
                    <a:pt x="278127" y="880490"/>
                  </a:lnTo>
                  <a:lnTo>
                    <a:pt x="278132" y="880488"/>
                  </a:lnTo>
                  <a:lnTo>
                    <a:pt x="287364" y="880489"/>
                  </a:lnTo>
                  <a:lnTo>
                    <a:pt x="288912" y="874628"/>
                  </a:lnTo>
                  <a:lnTo>
                    <a:pt x="381772" y="870965"/>
                  </a:lnTo>
                  <a:lnTo>
                    <a:pt x="385242" y="880489"/>
                  </a:lnTo>
                  <a:lnTo>
                    <a:pt x="419348" y="880488"/>
                  </a:lnTo>
                  <a:lnTo>
                    <a:pt x="446185" y="773140"/>
                  </a:lnTo>
                  <a:lnTo>
                    <a:pt x="394632" y="757137"/>
                  </a:lnTo>
                  <a:cubicBezTo>
                    <a:pt x="305772" y="719553"/>
                    <a:pt x="239003" y="639965"/>
                    <a:pt x="219216" y="543266"/>
                  </a:cubicBezTo>
                  <a:lnTo>
                    <a:pt x="218378" y="534958"/>
                  </a:lnTo>
                  <a:lnTo>
                    <a:pt x="189601" y="535184"/>
                  </a:lnTo>
                  <a:cubicBezTo>
                    <a:pt x="158451" y="527684"/>
                    <a:pt x="130100" y="498183"/>
                    <a:pt x="119290" y="457842"/>
                  </a:cubicBezTo>
                  <a:cubicBezTo>
                    <a:pt x="108481" y="417500"/>
                    <a:pt x="118284" y="377776"/>
                    <a:pt x="141509" y="355706"/>
                  </a:cubicBezTo>
                  <a:lnTo>
                    <a:pt x="145617" y="353377"/>
                  </a:lnTo>
                  <a:lnTo>
                    <a:pt x="140699" y="343158"/>
                  </a:lnTo>
                  <a:lnTo>
                    <a:pt x="124438" y="330116"/>
                  </a:lnTo>
                  <a:lnTo>
                    <a:pt x="119028" y="309566"/>
                  </a:lnTo>
                  <a:lnTo>
                    <a:pt x="105537" y="293487"/>
                  </a:lnTo>
                  <a:lnTo>
                    <a:pt x="104103" y="272237"/>
                  </a:lnTo>
                  <a:lnTo>
                    <a:pt x="93897" y="253742"/>
                  </a:lnTo>
                  <a:lnTo>
                    <a:pt x="96494" y="232610"/>
                  </a:lnTo>
                  <a:lnTo>
                    <a:pt x="89967" y="212410"/>
                  </a:lnTo>
                  <a:lnTo>
                    <a:pt x="96494" y="192206"/>
                  </a:lnTo>
                  <a:lnTo>
                    <a:pt x="93897" y="171075"/>
                  </a:lnTo>
                  <a:lnTo>
                    <a:pt x="104103" y="152582"/>
                  </a:lnTo>
                  <a:lnTo>
                    <a:pt x="105537" y="131332"/>
                  </a:lnTo>
                  <a:lnTo>
                    <a:pt x="119029" y="115252"/>
                  </a:lnTo>
                  <a:lnTo>
                    <a:pt x="124438" y="94701"/>
                  </a:lnTo>
                  <a:lnTo>
                    <a:pt x="140699" y="81660"/>
                  </a:lnTo>
                  <a:lnTo>
                    <a:pt x="149874" y="62595"/>
                  </a:lnTo>
                  <a:lnTo>
                    <a:pt x="168279" y="53091"/>
                  </a:lnTo>
                  <a:lnTo>
                    <a:pt x="180869" y="36246"/>
                  </a:lnTo>
                  <a:lnTo>
                    <a:pt x="200709" y="30644"/>
                  </a:lnTo>
                  <a:lnTo>
                    <a:pt x="216231" y="16667"/>
                  </a:lnTo>
                  <a:lnTo>
                    <a:pt x="236745" y="15183"/>
                  </a:lnTo>
                  <a:lnTo>
                    <a:pt x="254599" y="4611"/>
                  </a:lnTo>
                  <a:lnTo>
                    <a:pt x="274997" y="7301"/>
                  </a:lnTo>
                  <a:lnTo>
                    <a:pt x="294502" y="540"/>
                  </a:lnTo>
                  <a:lnTo>
                    <a:pt x="314003" y="7300"/>
                  </a:lnTo>
                  <a:lnTo>
                    <a:pt x="334402" y="4610"/>
                  </a:lnTo>
                  <a:lnTo>
                    <a:pt x="352258" y="15183"/>
                  </a:lnTo>
                  <a:lnTo>
                    <a:pt x="372773" y="16667"/>
                  </a:lnTo>
                  <a:lnTo>
                    <a:pt x="385621" y="28238"/>
                  </a:lnTo>
                  <a:lnTo>
                    <a:pt x="394632" y="23348"/>
                  </a:lnTo>
                  <a:cubicBezTo>
                    <a:pt x="430176" y="8314"/>
                    <a:pt x="469254" y="1"/>
                    <a:pt x="510275" y="0"/>
                  </a:cubicBezTo>
                  <a:close/>
                </a:path>
              </a:pathLst>
            </a:custGeom>
            <a:solidFill>
              <a:schemeClr val="tx1"/>
            </a:solidFill>
            <a:ln w="63500" cap="flat" cmpd="sng" algn="ctr">
              <a:solidFill>
                <a:schemeClr val="tx1"/>
              </a:solidFill>
              <a:prstDash val="solid"/>
              <a:miter lim="800000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114" name="グループ化 1113"/>
            <p:cNvGrpSpPr/>
            <p:nvPr/>
          </p:nvGrpSpPr>
          <p:grpSpPr>
            <a:xfrm>
              <a:off x="2542129" y="2888866"/>
              <a:ext cx="1787376" cy="1566391"/>
              <a:chOff x="2542129" y="2888866"/>
              <a:chExt cx="1787376" cy="1566391"/>
            </a:xfrm>
          </p:grpSpPr>
          <p:grpSp>
            <p:nvGrpSpPr>
              <p:cNvPr id="1115" name="グループ化 1114"/>
              <p:cNvGrpSpPr/>
              <p:nvPr/>
            </p:nvGrpSpPr>
            <p:grpSpPr>
              <a:xfrm>
                <a:off x="2542129" y="2888866"/>
                <a:ext cx="974921" cy="1496439"/>
                <a:chOff x="2884335" y="1158683"/>
                <a:chExt cx="974921" cy="1496439"/>
              </a:xfrm>
            </p:grpSpPr>
            <p:sp>
              <p:nvSpPr>
                <p:cNvPr id="1133" name="台形 2032"/>
                <p:cNvSpPr/>
                <p:nvPr/>
              </p:nvSpPr>
              <p:spPr>
                <a:xfrm>
                  <a:off x="2884335" y="2111722"/>
                  <a:ext cx="921900" cy="543397"/>
                </a:xfrm>
                <a:custGeom>
                  <a:avLst/>
                  <a:gdLst>
                    <a:gd name="connsiteX0" fmla="*/ 0 w 1051560"/>
                    <a:gd name="connsiteY0" fmla="*/ 543397 h 543397"/>
                    <a:gd name="connsiteX1" fmla="*/ 129660 w 1051560"/>
                    <a:gd name="connsiteY1" fmla="*/ 0 h 543397"/>
                    <a:gd name="connsiteX2" fmla="*/ 921900 w 1051560"/>
                    <a:gd name="connsiteY2" fmla="*/ 0 h 543397"/>
                    <a:gd name="connsiteX3" fmla="*/ 1051560 w 1051560"/>
                    <a:gd name="connsiteY3" fmla="*/ 543397 h 543397"/>
                    <a:gd name="connsiteX4" fmla="*/ 0 w 1051560"/>
                    <a:gd name="connsiteY4" fmla="*/ 543397 h 543397"/>
                    <a:gd name="connsiteX0" fmla="*/ 0 w 921900"/>
                    <a:gd name="connsiteY0" fmla="*/ 543397 h 543397"/>
                    <a:gd name="connsiteX1" fmla="*/ 129660 w 921900"/>
                    <a:gd name="connsiteY1" fmla="*/ 0 h 543397"/>
                    <a:gd name="connsiteX2" fmla="*/ 921900 w 921900"/>
                    <a:gd name="connsiteY2" fmla="*/ 0 h 543397"/>
                    <a:gd name="connsiteX3" fmla="*/ 887730 w 921900"/>
                    <a:gd name="connsiteY3" fmla="*/ 541492 h 543397"/>
                    <a:gd name="connsiteX4" fmla="*/ 0 w 921900"/>
                    <a:gd name="connsiteY4" fmla="*/ 543397 h 543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1900" h="543397">
                      <a:moveTo>
                        <a:pt x="0" y="543397"/>
                      </a:moveTo>
                      <a:lnTo>
                        <a:pt x="129660" y="0"/>
                      </a:lnTo>
                      <a:lnTo>
                        <a:pt x="921900" y="0"/>
                      </a:lnTo>
                      <a:lnTo>
                        <a:pt x="887730" y="541492"/>
                      </a:lnTo>
                      <a:lnTo>
                        <a:pt x="0" y="543397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4" name="フリーフォーム 1133"/>
                <p:cNvSpPr/>
                <p:nvPr/>
              </p:nvSpPr>
              <p:spPr>
                <a:xfrm>
                  <a:off x="3091028" y="1888083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5" name="台形 1134"/>
                <p:cNvSpPr/>
                <p:nvPr/>
              </p:nvSpPr>
              <p:spPr>
                <a:xfrm rot="10800000">
                  <a:off x="3199012" y="2086795"/>
                  <a:ext cx="422206" cy="404811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6" name="フリーフォーム 1135"/>
                <p:cNvSpPr/>
                <p:nvPr/>
              </p:nvSpPr>
              <p:spPr>
                <a:xfrm>
                  <a:off x="3010065" y="2039172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7" name="フリーフォーム 1136"/>
                <p:cNvSpPr/>
                <p:nvPr/>
              </p:nvSpPr>
              <p:spPr>
                <a:xfrm flipH="1">
                  <a:off x="3132619" y="2029647"/>
                  <a:ext cx="554992" cy="438149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8" name="楕円 1137"/>
                <p:cNvSpPr/>
                <p:nvPr/>
              </p:nvSpPr>
              <p:spPr bwMode="auto">
                <a:xfrm>
                  <a:off x="3365367" y="2521140"/>
                  <a:ext cx="86032" cy="8603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39" name="星 32 1138"/>
                <p:cNvSpPr/>
                <p:nvPr/>
              </p:nvSpPr>
              <p:spPr>
                <a:xfrm>
                  <a:off x="3450190" y="1159223"/>
                  <a:ext cx="409066" cy="423737"/>
                </a:xfrm>
                <a:prstGeom prst="star32">
                  <a:avLst>
                    <a:gd name="adj" fmla="val 48639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0" name="星 32 1139"/>
                <p:cNvSpPr/>
                <p:nvPr/>
              </p:nvSpPr>
              <p:spPr>
                <a:xfrm>
                  <a:off x="2974303" y="1159223"/>
                  <a:ext cx="409066" cy="423737"/>
                </a:xfrm>
                <a:prstGeom prst="star32">
                  <a:avLst>
                    <a:gd name="adj" fmla="val 48639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141" name="グループ化 1140"/>
                <p:cNvGrpSpPr/>
                <p:nvPr/>
              </p:nvGrpSpPr>
              <p:grpSpPr>
                <a:xfrm rot="20700000">
                  <a:off x="3000953" y="1495399"/>
                  <a:ext cx="156844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157" name="円/楕円 797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8" name="円/楕円 798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42" name="グループ化 1141"/>
                <p:cNvGrpSpPr/>
                <p:nvPr/>
              </p:nvGrpSpPr>
              <p:grpSpPr>
                <a:xfrm rot="900000" flipH="1">
                  <a:off x="3684525" y="1495400"/>
                  <a:ext cx="156844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155" name="円/楕円 795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6" name="円/楕円 796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43" name="角丸四角形 1142"/>
                <p:cNvSpPr/>
                <p:nvPr/>
              </p:nvSpPr>
              <p:spPr>
                <a:xfrm>
                  <a:off x="3097515" y="1158683"/>
                  <a:ext cx="647292" cy="780484"/>
                </a:xfrm>
                <a:prstGeom prst="roundRect">
                  <a:avLst>
                    <a:gd name="adj" fmla="val 4589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4" name="円/楕円 790"/>
                <p:cNvSpPr/>
                <p:nvPr/>
              </p:nvSpPr>
              <p:spPr>
                <a:xfrm>
                  <a:off x="3337938" y="1603796"/>
                  <a:ext cx="156407" cy="87575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5" name="楕円 1144"/>
                <p:cNvSpPr/>
                <p:nvPr/>
              </p:nvSpPr>
              <p:spPr bwMode="auto">
                <a:xfrm>
                  <a:off x="3155666" y="1437640"/>
                  <a:ext cx="187888" cy="14441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46" name="楕円 1145"/>
                <p:cNvSpPr/>
                <p:nvPr/>
              </p:nvSpPr>
              <p:spPr bwMode="auto">
                <a:xfrm>
                  <a:off x="3196006" y="1457094"/>
                  <a:ext cx="105509" cy="10550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47" name="楕円 1146"/>
                <p:cNvSpPr/>
                <p:nvPr/>
              </p:nvSpPr>
              <p:spPr bwMode="auto">
                <a:xfrm>
                  <a:off x="3480786" y="1437640"/>
                  <a:ext cx="187888" cy="144418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48" name="楕円 1147"/>
                <p:cNvSpPr/>
                <p:nvPr/>
              </p:nvSpPr>
              <p:spPr bwMode="auto">
                <a:xfrm>
                  <a:off x="3521126" y="1457094"/>
                  <a:ext cx="105509" cy="10550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49" name="フリーフォーム 1148"/>
                <p:cNvSpPr/>
                <p:nvPr/>
              </p:nvSpPr>
              <p:spPr bwMode="auto">
                <a:xfrm rot="446384">
                  <a:off x="3134251" y="1326125"/>
                  <a:ext cx="240289" cy="92291"/>
                </a:xfrm>
                <a:custGeom>
                  <a:avLst/>
                  <a:gdLst>
                    <a:gd name="connsiteX0" fmla="*/ 141907 w 281991"/>
                    <a:gd name="connsiteY0" fmla="*/ 14 h 108308"/>
                    <a:gd name="connsiteX1" fmla="*/ 281991 w 281991"/>
                    <a:gd name="connsiteY1" fmla="*/ 73177 h 108308"/>
                    <a:gd name="connsiteX2" fmla="*/ 232880 w 281991"/>
                    <a:gd name="connsiteY2" fmla="*/ 108308 h 108308"/>
                    <a:gd name="connsiteX3" fmla="*/ 141136 w 281991"/>
                    <a:gd name="connsiteY3" fmla="*/ 60392 h 108308"/>
                    <a:gd name="connsiteX4" fmla="*/ 48198 w 281991"/>
                    <a:gd name="connsiteY4" fmla="*/ 105949 h 108308"/>
                    <a:gd name="connsiteX5" fmla="*/ 0 w 281991"/>
                    <a:gd name="connsiteY5" fmla="*/ 69576 h 108308"/>
                    <a:gd name="connsiteX6" fmla="*/ 141907 w 281991"/>
                    <a:gd name="connsiteY6" fmla="*/ 14 h 108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991" h="108308">
                      <a:moveTo>
                        <a:pt x="141907" y="14"/>
                      </a:moveTo>
                      <a:cubicBezTo>
                        <a:pt x="197583" y="725"/>
                        <a:pt x="249597" y="27891"/>
                        <a:pt x="281991" y="73177"/>
                      </a:cubicBezTo>
                      <a:lnTo>
                        <a:pt x="232880" y="108308"/>
                      </a:lnTo>
                      <a:cubicBezTo>
                        <a:pt x="211664" y="78649"/>
                        <a:pt x="177599" y="60857"/>
                        <a:pt x="141136" y="60392"/>
                      </a:cubicBezTo>
                      <a:cubicBezTo>
                        <a:pt x="104673" y="59926"/>
                        <a:pt x="70165" y="76842"/>
                        <a:pt x="48198" y="105949"/>
                      </a:cubicBezTo>
                      <a:lnTo>
                        <a:pt x="0" y="69576"/>
                      </a:lnTo>
                      <a:cubicBezTo>
                        <a:pt x="33541" y="25132"/>
                        <a:pt x="86232" y="-697"/>
                        <a:pt x="141907" y="1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50" name="フリーフォーム 1149"/>
                <p:cNvSpPr/>
                <p:nvPr/>
              </p:nvSpPr>
              <p:spPr bwMode="auto">
                <a:xfrm rot="21102190">
                  <a:off x="3457924" y="1326125"/>
                  <a:ext cx="240289" cy="92291"/>
                </a:xfrm>
                <a:custGeom>
                  <a:avLst/>
                  <a:gdLst>
                    <a:gd name="connsiteX0" fmla="*/ 141907 w 281991"/>
                    <a:gd name="connsiteY0" fmla="*/ 14 h 108308"/>
                    <a:gd name="connsiteX1" fmla="*/ 281991 w 281991"/>
                    <a:gd name="connsiteY1" fmla="*/ 73177 h 108308"/>
                    <a:gd name="connsiteX2" fmla="*/ 232880 w 281991"/>
                    <a:gd name="connsiteY2" fmla="*/ 108308 h 108308"/>
                    <a:gd name="connsiteX3" fmla="*/ 141136 w 281991"/>
                    <a:gd name="connsiteY3" fmla="*/ 60392 h 108308"/>
                    <a:gd name="connsiteX4" fmla="*/ 48198 w 281991"/>
                    <a:gd name="connsiteY4" fmla="*/ 105949 h 108308"/>
                    <a:gd name="connsiteX5" fmla="*/ 0 w 281991"/>
                    <a:gd name="connsiteY5" fmla="*/ 69576 h 108308"/>
                    <a:gd name="connsiteX6" fmla="*/ 141907 w 281991"/>
                    <a:gd name="connsiteY6" fmla="*/ 14 h 108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991" h="108308">
                      <a:moveTo>
                        <a:pt x="141907" y="14"/>
                      </a:moveTo>
                      <a:cubicBezTo>
                        <a:pt x="197583" y="725"/>
                        <a:pt x="249597" y="27891"/>
                        <a:pt x="281991" y="73177"/>
                      </a:cubicBezTo>
                      <a:lnTo>
                        <a:pt x="232880" y="108308"/>
                      </a:lnTo>
                      <a:cubicBezTo>
                        <a:pt x="211664" y="78649"/>
                        <a:pt x="177599" y="60857"/>
                        <a:pt x="141136" y="60392"/>
                      </a:cubicBezTo>
                      <a:cubicBezTo>
                        <a:pt x="104673" y="59926"/>
                        <a:pt x="70165" y="76842"/>
                        <a:pt x="48198" y="105949"/>
                      </a:cubicBezTo>
                      <a:lnTo>
                        <a:pt x="0" y="69576"/>
                      </a:lnTo>
                      <a:cubicBezTo>
                        <a:pt x="33541" y="25132"/>
                        <a:pt x="86232" y="-697"/>
                        <a:pt x="141907" y="1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51" name="楕円 1150"/>
                <p:cNvSpPr/>
                <p:nvPr/>
              </p:nvSpPr>
              <p:spPr bwMode="auto">
                <a:xfrm>
                  <a:off x="3295749" y="1741000"/>
                  <a:ext cx="250825" cy="120399"/>
                </a:xfrm>
                <a:prstGeom prst="ellipse">
                  <a:avLst/>
                </a:prstGeom>
                <a:solidFill>
                  <a:srgbClr val="FF66CC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52" name="楕円 1151"/>
                <p:cNvSpPr/>
                <p:nvPr/>
              </p:nvSpPr>
              <p:spPr bwMode="auto">
                <a:xfrm>
                  <a:off x="3342959" y="1776479"/>
                  <a:ext cx="157673" cy="45719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53" name="フリーフォーム 1152"/>
                <p:cNvSpPr/>
                <p:nvPr/>
              </p:nvSpPr>
              <p:spPr bwMode="auto">
                <a:xfrm>
                  <a:off x="3158184" y="1424881"/>
                  <a:ext cx="182852" cy="62621"/>
                </a:xfrm>
                <a:custGeom>
                  <a:avLst/>
                  <a:gdLst>
                    <a:gd name="connsiteX0" fmla="*/ 91426 w 182852"/>
                    <a:gd name="connsiteY0" fmla="*/ 0 h 62621"/>
                    <a:gd name="connsiteX1" fmla="*/ 177988 w 182852"/>
                    <a:gd name="connsiteY1" fmla="*/ 44102 h 62621"/>
                    <a:gd name="connsiteX2" fmla="*/ 182852 w 182852"/>
                    <a:gd name="connsiteY2" fmla="*/ 62621 h 62621"/>
                    <a:gd name="connsiteX3" fmla="*/ 182353 w 182852"/>
                    <a:gd name="connsiteY3" fmla="*/ 62296 h 62621"/>
                    <a:gd name="connsiteX4" fmla="*/ 91426 w 182852"/>
                    <a:gd name="connsiteY4" fmla="*/ 45759 h 62621"/>
                    <a:gd name="connsiteX5" fmla="*/ 499 w 182852"/>
                    <a:gd name="connsiteY5" fmla="*/ 62296 h 62621"/>
                    <a:gd name="connsiteX6" fmla="*/ 0 w 182852"/>
                    <a:gd name="connsiteY6" fmla="*/ 62621 h 62621"/>
                    <a:gd name="connsiteX7" fmla="*/ 4865 w 182852"/>
                    <a:gd name="connsiteY7" fmla="*/ 44102 h 62621"/>
                    <a:gd name="connsiteX8" fmla="*/ 91426 w 182852"/>
                    <a:gd name="connsiteY8" fmla="*/ 0 h 62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2852" h="62621">
                      <a:moveTo>
                        <a:pt x="91426" y="0"/>
                      </a:moveTo>
                      <a:cubicBezTo>
                        <a:pt x="130339" y="0"/>
                        <a:pt x="163726" y="18185"/>
                        <a:pt x="177988" y="44102"/>
                      </a:cubicBezTo>
                      <a:lnTo>
                        <a:pt x="182852" y="62621"/>
                      </a:lnTo>
                      <a:lnTo>
                        <a:pt x="182353" y="62296"/>
                      </a:lnTo>
                      <a:cubicBezTo>
                        <a:pt x="159083" y="52079"/>
                        <a:pt x="126935" y="45759"/>
                        <a:pt x="91426" y="45759"/>
                      </a:cubicBezTo>
                      <a:cubicBezTo>
                        <a:pt x="55917" y="45759"/>
                        <a:pt x="23770" y="52079"/>
                        <a:pt x="499" y="62296"/>
                      </a:cubicBezTo>
                      <a:lnTo>
                        <a:pt x="0" y="62621"/>
                      </a:lnTo>
                      <a:lnTo>
                        <a:pt x="4865" y="44102"/>
                      </a:lnTo>
                      <a:cubicBezTo>
                        <a:pt x="19126" y="18185"/>
                        <a:pt x="52513" y="0"/>
                        <a:pt x="91426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54" name="フリーフォーム 1153"/>
                <p:cNvSpPr/>
                <p:nvPr/>
              </p:nvSpPr>
              <p:spPr bwMode="auto">
                <a:xfrm>
                  <a:off x="3483304" y="1424881"/>
                  <a:ext cx="182852" cy="62621"/>
                </a:xfrm>
                <a:custGeom>
                  <a:avLst/>
                  <a:gdLst>
                    <a:gd name="connsiteX0" fmla="*/ 91426 w 182852"/>
                    <a:gd name="connsiteY0" fmla="*/ 0 h 62621"/>
                    <a:gd name="connsiteX1" fmla="*/ 177988 w 182852"/>
                    <a:gd name="connsiteY1" fmla="*/ 44102 h 62621"/>
                    <a:gd name="connsiteX2" fmla="*/ 182852 w 182852"/>
                    <a:gd name="connsiteY2" fmla="*/ 62621 h 62621"/>
                    <a:gd name="connsiteX3" fmla="*/ 182353 w 182852"/>
                    <a:gd name="connsiteY3" fmla="*/ 62296 h 62621"/>
                    <a:gd name="connsiteX4" fmla="*/ 91426 w 182852"/>
                    <a:gd name="connsiteY4" fmla="*/ 45759 h 62621"/>
                    <a:gd name="connsiteX5" fmla="*/ 499 w 182852"/>
                    <a:gd name="connsiteY5" fmla="*/ 62296 h 62621"/>
                    <a:gd name="connsiteX6" fmla="*/ 0 w 182852"/>
                    <a:gd name="connsiteY6" fmla="*/ 62621 h 62621"/>
                    <a:gd name="connsiteX7" fmla="*/ 4865 w 182852"/>
                    <a:gd name="connsiteY7" fmla="*/ 44102 h 62621"/>
                    <a:gd name="connsiteX8" fmla="*/ 91426 w 182852"/>
                    <a:gd name="connsiteY8" fmla="*/ 0 h 62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2852" h="62621">
                      <a:moveTo>
                        <a:pt x="91426" y="0"/>
                      </a:moveTo>
                      <a:cubicBezTo>
                        <a:pt x="130339" y="0"/>
                        <a:pt x="163726" y="18185"/>
                        <a:pt x="177988" y="44102"/>
                      </a:cubicBezTo>
                      <a:lnTo>
                        <a:pt x="182852" y="62621"/>
                      </a:lnTo>
                      <a:lnTo>
                        <a:pt x="182353" y="62296"/>
                      </a:lnTo>
                      <a:cubicBezTo>
                        <a:pt x="159083" y="52079"/>
                        <a:pt x="126935" y="45759"/>
                        <a:pt x="91426" y="45759"/>
                      </a:cubicBezTo>
                      <a:cubicBezTo>
                        <a:pt x="55917" y="45759"/>
                        <a:pt x="23770" y="52079"/>
                        <a:pt x="499" y="62296"/>
                      </a:cubicBezTo>
                      <a:lnTo>
                        <a:pt x="0" y="62621"/>
                      </a:lnTo>
                      <a:lnTo>
                        <a:pt x="4865" y="44102"/>
                      </a:lnTo>
                      <a:cubicBezTo>
                        <a:pt x="19126" y="18185"/>
                        <a:pt x="52513" y="0"/>
                        <a:pt x="91426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116" name="グループ化 1115"/>
              <p:cNvGrpSpPr/>
              <p:nvPr/>
            </p:nvGrpSpPr>
            <p:grpSpPr>
              <a:xfrm>
                <a:off x="3296145" y="2990660"/>
                <a:ext cx="1033360" cy="1464597"/>
                <a:chOff x="1396737" y="3009091"/>
                <a:chExt cx="1033360" cy="1464597"/>
              </a:xfrm>
            </p:grpSpPr>
            <p:grpSp>
              <p:nvGrpSpPr>
                <p:cNvPr id="1117" name="グループ化 1116"/>
                <p:cNvGrpSpPr/>
                <p:nvPr/>
              </p:nvGrpSpPr>
              <p:grpSpPr>
                <a:xfrm rot="900000">
                  <a:off x="2075783" y="3009091"/>
                  <a:ext cx="354314" cy="1123491"/>
                  <a:chOff x="2058677" y="4542402"/>
                  <a:chExt cx="354314" cy="1123491"/>
                </a:xfrm>
              </p:grpSpPr>
              <p:sp>
                <p:nvSpPr>
                  <p:cNvPr id="1119" name="台形 1118"/>
                  <p:cNvSpPr/>
                  <p:nvPr/>
                </p:nvSpPr>
                <p:spPr bwMode="auto">
                  <a:xfrm rot="903730">
                    <a:off x="2367272" y="4542402"/>
                    <a:ext cx="45719" cy="987012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20" name="角丸四角形 1119"/>
                  <p:cNvSpPr/>
                  <p:nvPr/>
                </p:nvSpPr>
                <p:spPr>
                  <a:xfrm rot="4932489">
                    <a:off x="2056529" y="5397763"/>
                    <a:ext cx="270278" cy="2659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121" name="グループ化 1120"/>
                  <p:cNvGrpSpPr/>
                  <p:nvPr/>
                </p:nvGrpSpPr>
                <p:grpSpPr>
                  <a:xfrm rot="1332489">
                    <a:off x="2140650" y="5372144"/>
                    <a:ext cx="259461" cy="273253"/>
                    <a:chOff x="2214840" y="1812522"/>
                    <a:chExt cx="733288" cy="772269"/>
                  </a:xfrm>
                </p:grpSpPr>
                <p:grpSp>
                  <p:nvGrpSpPr>
                    <p:cNvPr id="1122" name="グループ化 1121"/>
                    <p:cNvGrpSpPr/>
                    <p:nvPr/>
                  </p:nvGrpSpPr>
                  <p:grpSpPr>
                    <a:xfrm rot="3600000">
                      <a:off x="2300538" y="1937202"/>
                      <a:ext cx="772269" cy="522910"/>
                      <a:chOff x="2624981" y="5893662"/>
                      <a:chExt cx="772269" cy="522910"/>
                    </a:xfrm>
                  </p:grpSpPr>
                  <p:sp>
                    <p:nvSpPr>
                      <p:cNvPr id="1125" name="角丸四角形 1124"/>
                      <p:cNvSpPr/>
                      <p:nvPr/>
                    </p:nvSpPr>
                    <p:spPr>
                      <a:xfrm rot="5400000">
                        <a:off x="2698889" y="6086920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126" name="角丸四角形 1125"/>
                      <p:cNvSpPr/>
                      <p:nvPr/>
                    </p:nvSpPr>
                    <p:spPr>
                      <a:xfrm rot="5400000">
                        <a:off x="2902499" y="6086921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127" name="角丸四角形 1126"/>
                      <p:cNvSpPr/>
                      <p:nvPr/>
                    </p:nvSpPr>
                    <p:spPr>
                      <a:xfrm rot="5400000">
                        <a:off x="3115095" y="6097820"/>
                        <a:ext cx="399209" cy="1651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128" name="角丸四角形 1127"/>
                      <p:cNvSpPr/>
                      <p:nvPr/>
                    </p:nvSpPr>
                    <p:spPr>
                      <a:xfrm rot="5400000">
                        <a:off x="2698889" y="6063109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129" name="角丸四角形 1128"/>
                      <p:cNvSpPr/>
                      <p:nvPr/>
                    </p:nvSpPr>
                    <p:spPr>
                      <a:xfrm rot="5400000">
                        <a:off x="2902499" y="6063110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130" name="角丸四角形 1129"/>
                      <p:cNvSpPr/>
                      <p:nvPr/>
                    </p:nvSpPr>
                    <p:spPr>
                      <a:xfrm rot="5400000">
                        <a:off x="3115095" y="6074009"/>
                        <a:ext cx="399209" cy="1651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131" name="角丸四角形 1130"/>
                      <p:cNvSpPr/>
                      <p:nvPr/>
                    </p:nvSpPr>
                    <p:spPr>
                      <a:xfrm rot="5400000">
                        <a:off x="2498941" y="6062401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132" name="角丸四角形 1131"/>
                      <p:cNvSpPr/>
                      <p:nvPr/>
                    </p:nvSpPr>
                    <p:spPr>
                      <a:xfrm rot="5400000">
                        <a:off x="2489496" y="6029147"/>
                        <a:ext cx="474580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123" name="角丸四角形 1122"/>
                    <p:cNvSpPr/>
                    <p:nvPr/>
                  </p:nvSpPr>
                  <p:spPr>
                    <a:xfrm rot="2732390">
                      <a:off x="2153891" y="1936304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24" name="角丸四角形 1123"/>
                    <p:cNvSpPr/>
                    <p:nvPr/>
                  </p:nvSpPr>
                  <p:spPr>
                    <a:xfrm rot="2732390">
                      <a:off x="2128437" y="1913445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sp>
              <p:nvSpPr>
                <p:cNvPr id="1118" name="フリーフォーム 1117"/>
                <p:cNvSpPr/>
                <p:nvPr/>
              </p:nvSpPr>
              <p:spPr>
                <a:xfrm rot="13154716" flipH="1">
                  <a:off x="1396737" y="3839934"/>
                  <a:ext cx="609013" cy="633754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133177 w 827989"/>
                    <a:gd name="connsiteY0" fmla="*/ 0 h 1004846"/>
                    <a:gd name="connsiteX1" fmla="*/ 658936 w 827989"/>
                    <a:gd name="connsiteY1" fmla="*/ 32455 h 1004846"/>
                    <a:gd name="connsiteX2" fmla="*/ 723200 w 827989"/>
                    <a:gd name="connsiteY2" fmla="*/ 45429 h 1004846"/>
                    <a:gd name="connsiteX3" fmla="*/ 728523 w 827989"/>
                    <a:gd name="connsiteY3" fmla="*/ 49018 h 1004846"/>
                    <a:gd name="connsiteX4" fmla="*/ 729093 w 827989"/>
                    <a:gd name="connsiteY4" fmla="*/ 49133 h 1004846"/>
                    <a:gd name="connsiteX5" fmla="*/ 827989 w 827989"/>
                    <a:gd name="connsiteY5" fmla="*/ 198333 h 1004846"/>
                    <a:gd name="connsiteX6" fmla="*/ 827989 w 827989"/>
                    <a:gd name="connsiteY6" fmla="*/ 1004846 h 1004846"/>
                    <a:gd name="connsiteX7" fmla="*/ 504139 w 827989"/>
                    <a:gd name="connsiteY7" fmla="*/ 1004846 h 1004846"/>
                    <a:gd name="connsiteX8" fmla="*/ 504139 w 827989"/>
                    <a:gd name="connsiteY8" fmla="*/ 362655 h 1004846"/>
                    <a:gd name="connsiteX9" fmla="*/ 0 w 827989"/>
                    <a:gd name="connsiteY9" fmla="*/ 350195 h 1004846"/>
                    <a:gd name="connsiteX0" fmla="*/ 265711 w 960523"/>
                    <a:gd name="connsiteY0" fmla="*/ 0 h 1004846"/>
                    <a:gd name="connsiteX1" fmla="*/ 791470 w 960523"/>
                    <a:gd name="connsiteY1" fmla="*/ 32455 h 1004846"/>
                    <a:gd name="connsiteX2" fmla="*/ 855734 w 960523"/>
                    <a:gd name="connsiteY2" fmla="*/ 45429 h 1004846"/>
                    <a:gd name="connsiteX3" fmla="*/ 861057 w 960523"/>
                    <a:gd name="connsiteY3" fmla="*/ 49018 h 1004846"/>
                    <a:gd name="connsiteX4" fmla="*/ 861627 w 960523"/>
                    <a:gd name="connsiteY4" fmla="*/ 49133 h 1004846"/>
                    <a:gd name="connsiteX5" fmla="*/ 960523 w 960523"/>
                    <a:gd name="connsiteY5" fmla="*/ 198333 h 1004846"/>
                    <a:gd name="connsiteX6" fmla="*/ 960523 w 960523"/>
                    <a:gd name="connsiteY6" fmla="*/ 1004846 h 1004846"/>
                    <a:gd name="connsiteX7" fmla="*/ 636673 w 960523"/>
                    <a:gd name="connsiteY7" fmla="*/ 1004846 h 1004846"/>
                    <a:gd name="connsiteX8" fmla="*/ 636673 w 960523"/>
                    <a:gd name="connsiteY8" fmla="*/ 362655 h 1004846"/>
                    <a:gd name="connsiteX9" fmla="*/ 0 w 960523"/>
                    <a:gd name="connsiteY9" fmla="*/ 346263 h 1004846"/>
                    <a:gd name="connsiteX0" fmla="*/ 350078 w 960523"/>
                    <a:gd name="connsiteY0" fmla="*/ 0 h 1001545"/>
                    <a:gd name="connsiteX1" fmla="*/ 791470 w 960523"/>
                    <a:gd name="connsiteY1" fmla="*/ 29154 h 1001545"/>
                    <a:gd name="connsiteX2" fmla="*/ 855734 w 960523"/>
                    <a:gd name="connsiteY2" fmla="*/ 42128 h 1001545"/>
                    <a:gd name="connsiteX3" fmla="*/ 861057 w 960523"/>
                    <a:gd name="connsiteY3" fmla="*/ 45717 h 1001545"/>
                    <a:gd name="connsiteX4" fmla="*/ 861627 w 960523"/>
                    <a:gd name="connsiteY4" fmla="*/ 45832 h 1001545"/>
                    <a:gd name="connsiteX5" fmla="*/ 960523 w 960523"/>
                    <a:gd name="connsiteY5" fmla="*/ 195032 h 1001545"/>
                    <a:gd name="connsiteX6" fmla="*/ 960523 w 960523"/>
                    <a:gd name="connsiteY6" fmla="*/ 1001545 h 1001545"/>
                    <a:gd name="connsiteX7" fmla="*/ 636673 w 960523"/>
                    <a:gd name="connsiteY7" fmla="*/ 1001545 h 1001545"/>
                    <a:gd name="connsiteX8" fmla="*/ 636673 w 960523"/>
                    <a:gd name="connsiteY8" fmla="*/ 359354 h 1001545"/>
                    <a:gd name="connsiteX9" fmla="*/ 0 w 960523"/>
                    <a:gd name="connsiteY9" fmla="*/ 342962 h 1001545"/>
                    <a:gd name="connsiteX0" fmla="*/ 267495 w 877940"/>
                    <a:gd name="connsiteY0" fmla="*/ 0 h 1001545"/>
                    <a:gd name="connsiteX1" fmla="*/ 708887 w 877940"/>
                    <a:gd name="connsiteY1" fmla="*/ 29154 h 1001545"/>
                    <a:gd name="connsiteX2" fmla="*/ 773151 w 877940"/>
                    <a:gd name="connsiteY2" fmla="*/ 42128 h 1001545"/>
                    <a:gd name="connsiteX3" fmla="*/ 778474 w 877940"/>
                    <a:gd name="connsiteY3" fmla="*/ 45717 h 1001545"/>
                    <a:gd name="connsiteX4" fmla="*/ 779044 w 877940"/>
                    <a:gd name="connsiteY4" fmla="*/ 45832 h 1001545"/>
                    <a:gd name="connsiteX5" fmla="*/ 877940 w 877940"/>
                    <a:gd name="connsiteY5" fmla="*/ 195032 h 1001545"/>
                    <a:gd name="connsiteX6" fmla="*/ 877940 w 877940"/>
                    <a:gd name="connsiteY6" fmla="*/ 1001545 h 1001545"/>
                    <a:gd name="connsiteX7" fmla="*/ 554090 w 877940"/>
                    <a:gd name="connsiteY7" fmla="*/ 1001545 h 1001545"/>
                    <a:gd name="connsiteX8" fmla="*/ 554090 w 877940"/>
                    <a:gd name="connsiteY8" fmla="*/ 359354 h 1001545"/>
                    <a:gd name="connsiteX9" fmla="*/ 0 w 877940"/>
                    <a:gd name="connsiteY9" fmla="*/ 732270 h 1001545"/>
                    <a:gd name="connsiteX0" fmla="*/ 267495 w 877940"/>
                    <a:gd name="connsiteY0" fmla="*/ 0 h 1001545"/>
                    <a:gd name="connsiteX1" fmla="*/ 708887 w 877940"/>
                    <a:gd name="connsiteY1" fmla="*/ 29154 h 1001545"/>
                    <a:gd name="connsiteX2" fmla="*/ 773151 w 877940"/>
                    <a:gd name="connsiteY2" fmla="*/ 42128 h 1001545"/>
                    <a:gd name="connsiteX3" fmla="*/ 778474 w 877940"/>
                    <a:gd name="connsiteY3" fmla="*/ 45717 h 1001545"/>
                    <a:gd name="connsiteX4" fmla="*/ 779044 w 877940"/>
                    <a:gd name="connsiteY4" fmla="*/ 45832 h 1001545"/>
                    <a:gd name="connsiteX5" fmla="*/ 877940 w 877940"/>
                    <a:gd name="connsiteY5" fmla="*/ 195032 h 1001545"/>
                    <a:gd name="connsiteX6" fmla="*/ 877940 w 877940"/>
                    <a:gd name="connsiteY6" fmla="*/ 1001545 h 1001545"/>
                    <a:gd name="connsiteX7" fmla="*/ 554090 w 877940"/>
                    <a:gd name="connsiteY7" fmla="*/ 1001545 h 1001545"/>
                    <a:gd name="connsiteX8" fmla="*/ 554090 w 877940"/>
                    <a:gd name="connsiteY8" fmla="*/ 359354 h 1001545"/>
                    <a:gd name="connsiteX9" fmla="*/ 0 w 877940"/>
                    <a:gd name="connsiteY9" fmla="*/ 732270 h 1001545"/>
                    <a:gd name="connsiteX0" fmla="*/ 193767 w 877940"/>
                    <a:gd name="connsiteY0" fmla="*/ 253980 h 972391"/>
                    <a:gd name="connsiteX1" fmla="*/ 708887 w 877940"/>
                    <a:gd name="connsiteY1" fmla="*/ 0 h 972391"/>
                    <a:gd name="connsiteX2" fmla="*/ 773151 w 877940"/>
                    <a:gd name="connsiteY2" fmla="*/ 12974 h 972391"/>
                    <a:gd name="connsiteX3" fmla="*/ 778474 w 877940"/>
                    <a:gd name="connsiteY3" fmla="*/ 16563 h 972391"/>
                    <a:gd name="connsiteX4" fmla="*/ 779044 w 877940"/>
                    <a:gd name="connsiteY4" fmla="*/ 16678 h 972391"/>
                    <a:gd name="connsiteX5" fmla="*/ 877940 w 877940"/>
                    <a:gd name="connsiteY5" fmla="*/ 165878 h 972391"/>
                    <a:gd name="connsiteX6" fmla="*/ 877940 w 877940"/>
                    <a:gd name="connsiteY6" fmla="*/ 972391 h 972391"/>
                    <a:gd name="connsiteX7" fmla="*/ 554090 w 877940"/>
                    <a:gd name="connsiteY7" fmla="*/ 972391 h 972391"/>
                    <a:gd name="connsiteX8" fmla="*/ 554090 w 877940"/>
                    <a:gd name="connsiteY8" fmla="*/ 330200 h 972391"/>
                    <a:gd name="connsiteX9" fmla="*/ 0 w 877940"/>
                    <a:gd name="connsiteY9" fmla="*/ 703116 h 972391"/>
                    <a:gd name="connsiteX0" fmla="*/ 193767 w 877940"/>
                    <a:gd name="connsiteY0" fmla="*/ 253980 h 972391"/>
                    <a:gd name="connsiteX1" fmla="*/ 590916 w 877940"/>
                    <a:gd name="connsiteY1" fmla="*/ 0 h 972391"/>
                    <a:gd name="connsiteX2" fmla="*/ 773151 w 877940"/>
                    <a:gd name="connsiteY2" fmla="*/ 12974 h 972391"/>
                    <a:gd name="connsiteX3" fmla="*/ 778474 w 877940"/>
                    <a:gd name="connsiteY3" fmla="*/ 16563 h 972391"/>
                    <a:gd name="connsiteX4" fmla="*/ 779044 w 877940"/>
                    <a:gd name="connsiteY4" fmla="*/ 16678 h 972391"/>
                    <a:gd name="connsiteX5" fmla="*/ 877940 w 877940"/>
                    <a:gd name="connsiteY5" fmla="*/ 165878 h 972391"/>
                    <a:gd name="connsiteX6" fmla="*/ 877940 w 877940"/>
                    <a:gd name="connsiteY6" fmla="*/ 972391 h 972391"/>
                    <a:gd name="connsiteX7" fmla="*/ 554090 w 877940"/>
                    <a:gd name="connsiteY7" fmla="*/ 972391 h 972391"/>
                    <a:gd name="connsiteX8" fmla="*/ 554090 w 877940"/>
                    <a:gd name="connsiteY8" fmla="*/ 330200 h 972391"/>
                    <a:gd name="connsiteX9" fmla="*/ 0 w 877940"/>
                    <a:gd name="connsiteY9" fmla="*/ 703116 h 972391"/>
                    <a:gd name="connsiteX0" fmla="*/ 193767 w 877940"/>
                    <a:gd name="connsiteY0" fmla="*/ 264477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54090 w 877940"/>
                    <a:gd name="connsiteY8" fmla="*/ 340697 h 982888"/>
                    <a:gd name="connsiteX9" fmla="*/ 0 w 877940"/>
                    <a:gd name="connsiteY9" fmla="*/ 713613 h 982888"/>
                    <a:gd name="connsiteX0" fmla="*/ 193767 w 877940"/>
                    <a:gd name="connsiteY0" fmla="*/ 264477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54090 w 877940"/>
                    <a:gd name="connsiteY8" fmla="*/ 414429 h 982888"/>
                    <a:gd name="connsiteX9" fmla="*/ 0 w 877940"/>
                    <a:gd name="connsiteY9" fmla="*/ 713613 h 982888"/>
                    <a:gd name="connsiteX0" fmla="*/ 315079 w 877940"/>
                    <a:gd name="connsiteY0" fmla="*/ 157932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54090 w 877940"/>
                    <a:gd name="connsiteY8" fmla="*/ 414429 h 982888"/>
                    <a:gd name="connsiteX9" fmla="*/ 0 w 877940"/>
                    <a:gd name="connsiteY9" fmla="*/ 713613 h 982888"/>
                    <a:gd name="connsiteX0" fmla="*/ 315079 w 877940"/>
                    <a:gd name="connsiteY0" fmla="*/ 157932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31507 w 877940"/>
                    <a:gd name="connsiteY8" fmla="*/ 460721 h 982888"/>
                    <a:gd name="connsiteX9" fmla="*/ 0 w 877940"/>
                    <a:gd name="connsiteY9" fmla="*/ 713613 h 982888"/>
                    <a:gd name="connsiteX0" fmla="*/ 315079 w 877940"/>
                    <a:gd name="connsiteY0" fmla="*/ 157932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31507 w 877940"/>
                    <a:gd name="connsiteY8" fmla="*/ 460721 h 982888"/>
                    <a:gd name="connsiteX9" fmla="*/ 0 w 877940"/>
                    <a:gd name="connsiteY9" fmla="*/ 713613 h 982888"/>
                    <a:gd name="connsiteX0" fmla="*/ 315079 w 1034155"/>
                    <a:gd name="connsiteY0" fmla="*/ 157932 h 982888"/>
                    <a:gd name="connsiteX1" fmla="*/ 590916 w 1034155"/>
                    <a:gd name="connsiteY1" fmla="*/ 10497 h 982888"/>
                    <a:gd name="connsiteX2" fmla="*/ 773151 w 1034155"/>
                    <a:gd name="connsiteY2" fmla="*/ 23471 h 982888"/>
                    <a:gd name="connsiteX3" fmla="*/ 778474 w 1034155"/>
                    <a:gd name="connsiteY3" fmla="*/ 27060 h 982888"/>
                    <a:gd name="connsiteX4" fmla="*/ 779044 w 1034155"/>
                    <a:gd name="connsiteY4" fmla="*/ 27175 h 982888"/>
                    <a:gd name="connsiteX5" fmla="*/ 877940 w 1034155"/>
                    <a:gd name="connsiteY5" fmla="*/ 176375 h 982888"/>
                    <a:gd name="connsiteX6" fmla="*/ 1034155 w 1034155"/>
                    <a:gd name="connsiteY6" fmla="*/ 931513 h 982888"/>
                    <a:gd name="connsiteX7" fmla="*/ 554090 w 1034155"/>
                    <a:gd name="connsiteY7" fmla="*/ 982888 h 982888"/>
                    <a:gd name="connsiteX8" fmla="*/ 531507 w 1034155"/>
                    <a:gd name="connsiteY8" fmla="*/ 460721 h 982888"/>
                    <a:gd name="connsiteX9" fmla="*/ 0 w 1034155"/>
                    <a:gd name="connsiteY9" fmla="*/ 713613 h 982888"/>
                    <a:gd name="connsiteX0" fmla="*/ 315079 w 1034155"/>
                    <a:gd name="connsiteY0" fmla="*/ 157932 h 961204"/>
                    <a:gd name="connsiteX1" fmla="*/ 590916 w 1034155"/>
                    <a:gd name="connsiteY1" fmla="*/ 10497 h 961204"/>
                    <a:gd name="connsiteX2" fmla="*/ 773151 w 1034155"/>
                    <a:gd name="connsiteY2" fmla="*/ 23471 h 961204"/>
                    <a:gd name="connsiteX3" fmla="*/ 778474 w 1034155"/>
                    <a:gd name="connsiteY3" fmla="*/ 27060 h 961204"/>
                    <a:gd name="connsiteX4" fmla="*/ 779044 w 1034155"/>
                    <a:gd name="connsiteY4" fmla="*/ 27175 h 961204"/>
                    <a:gd name="connsiteX5" fmla="*/ 877940 w 1034155"/>
                    <a:gd name="connsiteY5" fmla="*/ 176375 h 961204"/>
                    <a:gd name="connsiteX6" fmla="*/ 1034155 w 1034155"/>
                    <a:gd name="connsiteY6" fmla="*/ 931513 h 961204"/>
                    <a:gd name="connsiteX7" fmla="*/ 686050 w 1034155"/>
                    <a:gd name="connsiteY7" fmla="*/ 961205 h 961204"/>
                    <a:gd name="connsiteX8" fmla="*/ 531507 w 1034155"/>
                    <a:gd name="connsiteY8" fmla="*/ 460721 h 961204"/>
                    <a:gd name="connsiteX9" fmla="*/ 0 w 1034155"/>
                    <a:gd name="connsiteY9" fmla="*/ 713613 h 961204"/>
                    <a:gd name="connsiteX0" fmla="*/ 315079 w 1034155"/>
                    <a:gd name="connsiteY0" fmla="*/ 157932 h 961206"/>
                    <a:gd name="connsiteX1" fmla="*/ 590916 w 1034155"/>
                    <a:gd name="connsiteY1" fmla="*/ 10497 h 961206"/>
                    <a:gd name="connsiteX2" fmla="*/ 773151 w 1034155"/>
                    <a:gd name="connsiteY2" fmla="*/ 23471 h 961206"/>
                    <a:gd name="connsiteX3" fmla="*/ 778474 w 1034155"/>
                    <a:gd name="connsiteY3" fmla="*/ 27060 h 961206"/>
                    <a:gd name="connsiteX4" fmla="*/ 877940 w 1034155"/>
                    <a:gd name="connsiteY4" fmla="*/ 176375 h 961206"/>
                    <a:gd name="connsiteX5" fmla="*/ 1034155 w 1034155"/>
                    <a:gd name="connsiteY5" fmla="*/ 931513 h 961206"/>
                    <a:gd name="connsiteX6" fmla="*/ 686050 w 1034155"/>
                    <a:gd name="connsiteY6" fmla="*/ 961205 h 961206"/>
                    <a:gd name="connsiteX7" fmla="*/ 531507 w 1034155"/>
                    <a:gd name="connsiteY7" fmla="*/ 460721 h 961206"/>
                    <a:gd name="connsiteX8" fmla="*/ 0 w 1034155"/>
                    <a:gd name="connsiteY8" fmla="*/ 713613 h 961206"/>
                    <a:gd name="connsiteX0" fmla="*/ 315079 w 1034155"/>
                    <a:gd name="connsiteY0" fmla="*/ 157932 h 961204"/>
                    <a:gd name="connsiteX1" fmla="*/ 590916 w 1034155"/>
                    <a:gd name="connsiteY1" fmla="*/ 10497 h 961204"/>
                    <a:gd name="connsiteX2" fmla="*/ 773151 w 1034155"/>
                    <a:gd name="connsiteY2" fmla="*/ 23471 h 961204"/>
                    <a:gd name="connsiteX3" fmla="*/ 877940 w 1034155"/>
                    <a:gd name="connsiteY3" fmla="*/ 176375 h 961204"/>
                    <a:gd name="connsiteX4" fmla="*/ 1034155 w 1034155"/>
                    <a:gd name="connsiteY4" fmla="*/ 931513 h 961204"/>
                    <a:gd name="connsiteX5" fmla="*/ 686050 w 1034155"/>
                    <a:gd name="connsiteY5" fmla="*/ 961205 h 961204"/>
                    <a:gd name="connsiteX6" fmla="*/ 531507 w 1034155"/>
                    <a:gd name="connsiteY6" fmla="*/ 460721 h 961204"/>
                    <a:gd name="connsiteX7" fmla="*/ 0 w 1034155"/>
                    <a:gd name="connsiteY7" fmla="*/ 713613 h 961204"/>
                    <a:gd name="connsiteX0" fmla="*/ 315079 w 1034155"/>
                    <a:gd name="connsiteY0" fmla="*/ 155097 h 958371"/>
                    <a:gd name="connsiteX1" fmla="*/ 590916 w 1034155"/>
                    <a:gd name="connsiteY1" fmla="*/ 7662 h 958371"/>
                    <a:gd name="connsiteX2" fmla="*/ 749927 w 1034155"/>
                    <a:gd name="connsiteY2" fmla="*/ 39744 h 958371"/>
                    <a:gd name="connsiteX3" fmla="*/ 877940 w 1034155"/>
                    <a:gd name="connsiteY3" fmla="*/ 173540 h 958371"/>
                    <a:gd name="connsiteX4" fmla="*/ 1034155 w 1034155"/>
                    <a:gd name="connsiteY4" fmla="*/ 928678 h 958371"/>
                    <a:gd name="connsiteX5" fmla="*/ 686050 w 1034155"/>
                    <a:gd name="connsiteY5" fmla="*/ 958370 h 958371"/>
                    <a:gd name="connsiteX6" fmla="*/ 531507 w 1034155"/>
                    <a:gd name="connsiteY6" fmla="*/ 457886 h 958371"/>
                    <a:gd name="connsiteX7" fmla="*/ 0 w 1034155"/>
                    <a:gd name="connsiteY7" fmla="*/ 710778 h 958371"/>
                    <a:gd name="connsiteX0" fmla="*/ 315079 w 1034155"/>
                    <a:gd name="connsiteY0" fmla="*/ 155097 h 958369"/>
                    <a:gd name="connsiteX1" fmla="*/ 590916 w 1034155"/>
                    <a:gd name="connsiteY1" fmla="*/ 7662 h 958369"/>
                    <a:gd name="connsiteX2" fmla="*/ 749927 w 1034155"/>
                    <a:gd name="connsiteY2" fmla="*/ 39744 h 958369"/>
                    <a:gd name="connsiteX3" fmla="*/ 877940 w 1034155"/>
                    <a:gd name="connsiteY3" fmla="*/ 173540 h 958369"/>
                    <a:gd name="connsiteX4" fmla="*/ 1034155 w 1034155"/>
                    <a:gd name="connsiteY4" fmla="*/ 928678 h 958369"/>
                    <a:gd name="connsiteX5" fmla="*/ 686050 w 1034155"/>
                    <a:gd name="connsiteY5" fmla="*/ 958370 h 958369"/>
                    <a:gd name="connsiteX6" fmla="*/ 531507 w 1034155"/>
                    <a:gd name="connsiteY6" fmla="*/ 457886 h 958369"/>
                    <a:gd name="connsiteX7" fmla="*/ 0 w 1034155"/>
                    <a:gd name="connsiteY7" fmla="*/ 710778 h 958369"/>
                    <a:gd name="connsiteX0" fmla="*/ 315079 w 1034155"/>
                    <a:gd name="connsiteY0" fmla="*/ 159881 h 963154"/>
                    <a:gd name="connsiteX1" fmla="*/ 590916 w 1034155"/>
                    <a:gd name="connsiteY1" fmla="*/ 12446 h 963154"/>
                    <a:gd name="connsiteX2" fmla="*/ 730400 w 1034155"/>
                    <a:gd name="connsiteY2" fmla="*/ 17152 h 963154"/>
                    <a:gd name="connsiteX3" fmla="*/ 877940 w 1034155"/>
                    <a:gd name="connsiteY3" fmla="*/ 178324 h 963154"/>
                    <a:gd name="connsiteX4" fmla="*/ 1034155 w 1034155"/>
                    <a:gd name="connsiteY4" fmla="*/ 933462 h 963154"/>
                    <a:gd name="connsiteX5" fmla="*/ 686050 w 1034155"/>
                    <a:gd name="connsiteY5" fmla="*/ 963154 h 963154"/>
                    <a:gd name="connsiteX6" fmla="*/ 531507 w 1034155"/>
                    <a:gd name="connsiteY6" fmla="*/ 462670 h 963154"/>
                    <a:gd name="connsiteX7" fmla="*/ 0 w 1034155"/>
                    <a:gd name="connsiteY7" fmla="*/ 715562 h 963154"/>
                    <a:gd name="connsiteX0" fmla="*/ 315079 w 1034155"/>
                    <a:gd name="connsiteY0" fmla="*/ 159881 h 963154"/>
                    <a:gd name="connsiteX1" fmla="*/ 590916 w 1034155"/>
                    <a:gd name="connsiteY1" fmla="*/ 12446 h 963154"/>
                    <a:gd name="connsiteX2" fmla="*/ 730400 w 1034155"/>
                    <a:gd name="connsiteY2" fmla="*/ 17152 h 963154"/>
                    <a:gd name="connsiteX3" fmla="*/ 877940 w 1034155"/>
                    <a:gd name="connsiteY3" fmla="*/ 178324 h 963154"/>
                    <a:gd name="connsiteX4" fmla="*/ 1034155 w 1034155"/>
                    <a:gd name="connsiteY4" fmla="*/ 933462 h 963154"/>
                    <a:gd name="connsiteX5" fmla="*/ 686050 w 1034155"/>
                    <a:gd name="connsiteY5" fmla="*/ 963154 h 963154"/>
                    <a:gd name="connsiteX6" fmla="*/ 531507 w 1034155"/>
                    <a:gd name="connsiteY6" fmla="*/ 462670 h 963154"/>
                    <a:gd name="connsiteX7" fmla="*/ 0 w 1034155"/>
                    <a:gd name="connsiteY7" fmla="*/ 715562 h 963154"/>
                    <a:gd name="connsiteX0" fmla="*/ 315079 w 1034155"/>
                    <a:gd name="connsiteY0" fmla="*/ 159881 h 963154"/>
                    <a:gd name="connsiteX1" fmla="*/ 590916 w 1034155"/>
                    <a:gd name="connsiteY1" fmla="*/ 12446 h 963154"/>
                    <a:gd name="connsiteX2" fmla="*/ 730400 w 1034155"/>
                    <a:gd name="connsiteY2" fmla="*/ 17152 h 963154"/>
                    <a:gd name="connsiteX3" fmla="*/ 877940 w 1034155"/>
                    <a:gd name="connsiteY3" fmla="*/ 178324 h 963154"/>
                    <a:gd name="connsiteX4" fmla="*/ 1034155 w 1034155"/>
                    <a:gd name="connsiteY4" fmla="*/ 933462 h 963154"/>
                    <a:gd name="connsiteX5" fmla="*/ 686050 w 1034155"/>
                    <a:gd name="connsiteY5" fmla="*/ 963154 h 963154"/>
                    <a:gd name="connsiteX6" fmla="*/ 531507 w 1034155"/>
                    <a:gd name="connsiteY6" fmla="*/ 462670 h 963154"/>
                    <a:gd name="connsiteX7" fmla="*/ 0 w 1034155"/>
                    <a:gd name="connsiteY7" fmla="*/ 715562 h 963154"/>
                    <a:gd name="connsiteX0" fmla="*/ 315079 w 1034155"/>
                    <a:gd name="connsiteY0" fmla="*/ 159881 h 975895"/>
                    <a:gd name="connsiteX1" fmla="*/ 590916 w 1034155"/>
                    <a:gd name="connsiteY1" fmla="*/ 12446 h 975895"/>
                    <a:gd name="connsiteX2" fmla="*/ 730400 w 1034155"/>
                    <a:gd name="connsiteY2" fmla="*/ 17152 h 975895"/>
                    <a:gd name="connsiteX3" fmla="*/ 877940 w 1034155"/>
                    <a:gd name="connsiteY3" fmla="*/ 178324 h 975895"/>
                    <a:gd name="connsiteX4" fmla="*/ 1034155 w 1034155"/>
                    <a:gd name="connsiteY4" fmla="*/ 933462 h 975895"/>
                    <a:gd name="connsiteX5" fmla="*/ 580437 w 1034155"/>
                    <a:gd name="connsiteY5" fmla="*/ 975895 h 975895"/>
                    <a:gd name="connsiteX6" fmla="*/ 531507 w 1034155"/>
                    <a:gd name="connsiteY6" fmla="*/ 462670 h 975895"/>
                    <a:gd name="connsiteX7" fmla="*/ 0 w 1034155"/>
                    <a:gd name="connsiteY7" fmla="*/ 715562 h 975895"/>
                    <a:gd name="connsiteX0" fmla="*/ 315079 w 942858"/>
                    <a:gd name="connsiteY0" fmla="*/ 159881 h 975895"/>
                    <a:gd name="connsiteX1" fmla="*/ 590916 w 942858"/>
                    <a:gd name="connsiteY1" fmla="*/ 12446 h 975895"/>
                    <a:gd name="connsiteX2" fmla="*/ 730400 w 942858"/>
                    <a:gd name="connsiteY2" fmla="*/ 17152 h 975895"/>
                    <a:gd name="connsiteX3" fmla="*/ 877940 w 942858"/>
                    <a:gd name="connsiteY3" fmla="*/ 178324 h 975895"/>
                    <a:gd name="connsiteX4" fmla="*/ 942858 w 942858"/>
                    <a:gd name="connsiteY4" fmla="*/ 942664 h 975895"/>
                    <a:gd name="connsiteX5" fmla="*/ 580437 w 942858"/>
                    <a:gd name="connsiteY5" fmla="*/ 975895 h 975895"/>
                    <a:gd name="connsiteX6" fmla="*/ 531507 w 942858"/>
                    <a:gd name="connsiteY6" fmla="*/ 462670 h 975895"/>
                    <a:gd name="connsiteX7" fmla="*/ 0 w 942858"/>
                    <a:gd name="connsiteY7" fmla="*/ 715562 h 975895"/>
                    <a:gd name="connsiteX0" fmla="*/ 315079 w 942858"/>
                    <a:gd name="connsiteY0" fmla="*/ 159881 h 975895"/>
                    <a:gd name="connsiteX1" fmla="*/ 590916 w 942858"/>
                    <a:gd name="connsiteY1" fmla="*/ 12446 h 975895"/>
                    <a:gd name="connsiteX2" fmla="*/ 730400 w 942858"/>
                    <a:gd name="connsiteY2" fmla="*/ 17152 h 975895"/>
                    <a:gd name="connsiteX3" fmla="*/ 877940 w 942858"/>
                    <a:gd name="connsiteY3" fmla="*/ 178324 h 975895"/>
                    <a:gd name="connsiteX4" fmla="*/ 942858 w 942858"/>
                    <a:gd name="connsiteY4" fmla="*/ 942664 h 975895"/>
                    <a:gd name="connsiteX5" fmla="*/ 580437 w 942858"/>
                    <a:gd name="connsiteY5" fmla="*/ 975895 h 975895"/>
                    <a:gd name="connsiteX6" fmla="*/ 531507 w 942858"/>
                    <a:gd name="connsiteY6" fmla="*/ 462670 h 975895"/>
                    <a:gd name="connsiteX7" fmla="*/ 0 w 942858"/>
                    <a:gd name="connsiteY7" fmla="*/ 715562 h 975895"/>
                    <a:gd name="connsiteX0" fmla="*/ 315079 w 942858"/>
                    <a:gd name="connsiteY0" fmla="*/ 159881 h 975895"/>
                    <a:gd name="connsiteX1" fmla="*/ 590916 w 942858"/>
                    <a:gd name="connsiteY1" fmla="*/ 12446 h 975895"/>
                    <a:gd name="connsiteX2" fmla="*/ 730400 w 942858"/>
                    <a:gd name="connsiteY2" fmla="*/ 17152 h 975895"/>
                    <a:gd name="connsiteX3" fmla="*/ 877940 w 942858"/>
                    <a:gd name="connsiteY3" fmla="*/ 178324 h 975895"/>
                    <a:gd name="connsiteX4" fmla="*/ 942858 w 942858"/>
                    <a:gd name="connsiteY4" fmla="*/ 942664 h 975895"/>
                    <a:gd name="connsiteX5" fmla="*/ 580437 w 942858"/>
                    <a:gd name="connsiteY5" fmla="*/ 975895 h 975895"/>
                    <a:gd name="connsiteX6" fmla="*/ 531507 w 942858"/>
                    <a:gd name="connsiteY6" fmla="*/ 462670 h 975895"/>
                    <a:gd name="connsiteX7" fmla="*/ 0 w 942858"/>
                    <a:gd name="connsiteY7" fmla="*/ 715562 h 975895"/>
                    <a:gd name="connsiteX0" fmla="*/ 315079 w 942858"/>
                    <a:gd name="connsiteY0" fmla="*/ 159881 h 975895"/>
                    <a:gd name="connsiteX1" fmla="*/ 590916 w 942858"/>
                    <a:gd name="connsiteY1" fmla="*/ 12446 h 975895"/>
                    <a:gd name="connsiteX2" fmla="*/ 730400 w 942858"/>
                    <a:gd name="connsiteY2" fmla="*/ 17152 h 975895"/>
                    <a:gd name="connsiteX3" fmla="*/ 877940 w 942858"/>
                    <a:gd name="connsiteY3" fmla="*/ 178324 h 975895"/>
                    <a:gd name="connsiteX4" fmla="*/ 942858 w 942858"/>
                    <a:gd name="connsiteY4" fmla="*/ 942664 h 975895"/>
                    <a:gd name="connsiteX5" fmla="*/ 580437 w 942858"/>
                    <a:gd name="connsiteY5" fmla="*/ 975895 h 975895"/>
                    <a:gd name="connsiteX6" fmla="*/ 531507 w 942858"/>
                    <a:gd name="connsiteY6" fmla="*/ 462670 h 975895"/>
                    <a:gd name="connsiteX7" fmla="*/ 0 w 942858"/>
                    <a:gd name="connsiteY7" fmla="*/ 715562 h 975895"/>
                    <a:gd name="connsiteX0" fmla="*/ 315079 w 942858"/>
                    <a:gd name="connsiteY0" fmla="*/ 160849 h 976863"/>
                    <a:gd name="connsiteX1" fmla="*/ 590916 w 942858"/>
                    <a:gd name="connsiteY1" fmla="*/ 13414 h 976863"/>
                    <a:gd name="connsiteX2" fmla="*/ 730400 w 942858"/>
                    <a:gd name="connsiteY2" fmla="*/ 18120 h 976863"/>
                    <a:gd name="connsiteX3" fmla="*/ 877940 w 942858"/>
                    <a:gd name="connsiteY3" fmla="*/ 179292 h 976863"/>
                    <a:gd name="connsiteX4" fmla="*/ 942858 w 942858"/>
                    <a:gd name="connsiteY4" fmla="*/ 943632 h 976863"/>
                    <a:gd name="connsiteX5" fmla="*/ 580437 w 942858"/>
                    <a:gd name="connsiteY5" fmla="*/ 976863 h 976863"/>
                    <a:gd name="connsiteX6" fmla="*/ 531507 w 942858"/>
                    <a:gd name="connsiteY6" fmla="*/ 463638 h 976863"/>
                    <a:gd name="connsiteX7" fmla="*/ 0 w 942858"/>
                    <a:gd name="connsiteY7" fmla="*/ 716530 h 976863"/>
                    <a:gd name="connsiteX0" fmla="*/ 315079 w 942858"/>
                    <a:gd name="connsiteY0" fmla="*/ 165147 h 981161"/>
                    <a:gd name="connsiteX1" fmla="*/ 590916 w 942858"/>
                    <a:gd name="connsiteY1" fmla="*/ 17712 h 981161"/>
                    <a:gd name="connsiteX2" fmla="*/ 735579 w 942858"/>
                    <a:gd name="connsiteY2" fmla="*/ 11416 h 981161"/>
                    <a:gd name="connsiteX3" fmla="*/ 877940 w 942858"/>
                    <a:gd name="connsiteY3" fmla="*/ 183590 h 981161"/>
                    <a:gd name="connsiteX4" fmla="*/ 942858 w 942858"/>
                    <a:gd name="connsiteY4" fmla="*/ 947930 h 981161"/>
                    <a:gd name="connsiteX5" fmla="*/ 580437 w 942858"/>
                    <a:gd name="connsiteY5" fmla="*/ 981161 h 981161"/>
                    <a:gd name="connsiteX6" fmla="*/ 531507 w 942858"/>
                    <a:gd name="connsiteY6" fmla="*/ 467936 h 981161"/>
                    <a:gd name="connsiteX7" fmla="*/ 0 w 942858"/>
                    <a:gd name="connsiteY7" fmla="*/ 720828 h 981161"/>
                    <a:gd name="connsiteX0" fmla="*/ 315079 w 942858"/>
                    <a:gd name="connsiteY0" fmla="*/ 165147 h 981161"/>
                    <a:gd name="connsiteX1" fmla="*/ 590916 w 942858"/>
                    <a:gd name="connsiteY1" fmla="*/ 17712 h 981161"/>
                    <a:gd name="connsiteX2" fmla="*/ 735579 w 942858"/>
                    <a:gd name="connsiteY2" fmla="*/ 11416 h 981161"/>
                    <a:gd name="connsiteX3" fmla="*/ 877940 w 942858"/>
                    <a:gd name="connsiteY3" fmla="*/ 183590 h 981161"/>
                    <a:gd name="connsiteX4" fmla="*/ 942858 w 942858"/>
                    <a:gd name="connsiteY4" fmla="*/ 947930 h 981161"/>
                    <a:gd name="connsiteX5" fmla="*/ 580437 w 942858"/>
                    <a:gd name="connsiteY5" fmla="*/ 981161 h 981161"/>
                    <a:gd name="connsiteX6" fmla="*/ 531507 w 942858"/>
                    <a:gd name="connsiteY6" fmla="*/ 467936 h 981161"/>
                    <a:gd name="connsiteX7" fmla="*/ 0 w 942858"/>
                    <a:gd name="connsiteY7" fmla="*/ 720828 h 981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42858" h="981161">
                      <a:moveTo>
                        <a:pt x="315079" y="165147"/>
                      </a:moveTo>
                      <a:cubicBezTo>
                        <a:pt x="407025" y="116002"/>
                        <a:pt x="514571" y="40122"/>
                        <a:pt x="590916" y="17712"/>
                      </a:cubicBezTo>
                      <a:cubicBezTo>
                        <a:pt x="657951" y="-8831"/>
                        <a:pt x="692375" y="-862"/>
                        <a:pt x="735579" y="11416"/>
                      </a:cubicBezTo>
                      <a:cubicBezTo>
                        <a:pt x="778783" y="23694"/>
                        <a:pt x="843394" y="27504"/>
                        <a:pt x="877940" y="183590"/>
                      </a:cubicBezTo>
                      <a:lnTo>
                        <a:pt x="942858" y="947930"/>
                      </a:lnTo>
                      <a:lnTo>
                        <a:pt x="580437" y="981161"/>
                      </a:lnTo>
                      <a:lnTo>
                        <a:pt x="531507" y="467936"/>
                      </a:lnTo>
                      <a:lnTo>
                        <a:pt x="0" y="720828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30" name="グループ化 29"/>
          <p:cNvGrpSpPr/>
          <p:nvPr/>
        </p:nvGrpSpPr>
        <p:grpSpPr>
          <a:xfrm>
            <a:off x="4462315" y="2796311"/>
            <a:ext cx="1991838" cy="1704044"/>
            <a:chOff x="4462315" y="2796311"/>
            <a:chExt cx="1991838" cy="1704044"/>
          </a:xfrm>
        </p:grpSpPr>
        <p:sp>
          <p:nvSpPr>
            <p:cNvPr id="812" name="フリーフォーム 811"/>
            <p:cNvSpPr/>
            <p:nvPr/>
          </p:nvSpPr>
          <p:spPr bwMode="auto">
            <a:xfrm>
              <a:off x="4462315" y="2796311"/>
              <a:ext cx="1991838" cy="1704044"/>
            </a:xfrm>
            <a:custGeom>
              <a:avLst/>
              <a:gdLst>
                <a:gd name="connsiteX0" fmla="*/ 481003 w 1991838"/>
                <a:gd name="connsiteY0" fmla="*/ 0 h 1704044"/>
                <a:gd name="connsiteX1" fmla="*/ 551877 w 1991838"/>
                <a:gd name="connsiteY1" fmla="*/ 0 h 1704044"/>
                <a:gd name="connsiteX2" fmla="*/ 843772 w 1991838"/>
                <a:gd name="connsiteY2" fmla="*/ 115569 h 1704044"/>
                <a:gd name="connsiteX3" fmla="*/ 685068 w 1991838"/>
                <a:gd name="connsiteY3" fmla="*/ 115569 h 1704044"/>
                <a:gd name="connsiteX4" fmla="*/ 685068 w 1991838"/>
                <a:gd name="connsiteY4" fmla="*/ 181100 h 1704044"/>
                <a:gd name="connsiteX5" fmla="*/ 683678 w 1991838"/>
                <a:gd name="connsiteY5" fmla="*/ 184455 h 1704044"/>
                <a:gd name="connsiteX6" fmla="*/ 693354 w 1991838"/>
                <a:gd name="connsiteY6" fmla="*/ 200631 h 1704044"/>
                <a:gd name="connsiteX7" fmla="*/ 693591 w 1991838"/>
                <a:gd name="connsiteY7" fmla="*/ 201030 h 1704044"/>
                <a:gd name="connsiteX8" fmla="*/ 747188 w 1991838"/>
                <a:gd name="connsiteY8" fmla="*/ 194454 h 1704044"/>
                <a:gd name="connsiteX9" fmla="*/ 760361 w 1991838"/>
                <a:gd name="connsiteY9" fmla="*/ 215604 h 1704044"/>
                <a:gd name="connsiteX10" fmla="*/ 760375 w 1991838"/>
                <a:gd name="connsiteY10" fmla="*/ 215628 h 1704044"/>
                <a:gd name="connsiteX11" fmla="*/ 795241 w 1991838"/>
                <a:gd name="connsiteY11" fmla="*/ 206062 h 1704044"/>
                <a:gd name="connsiteX12" fmla="*/ 802809 w 1991838"/>
                <a:gd name="connsiteY12" fmla="*/ 211762 h 1704044"/>
                <a:gd name="connsiteX13" fmla="*/ 802809 w 1991838"/>
                <a:gd name="connsiteY13" fmla="*/ 118009 h 1704044"/>
                <a:gd name="connsiteX14" fmla="*/ 818813 w 1991838"/>
                <a:gd name="connsiteY14" fmla="*/ 118009 h 1704044"/>
                <a:gd name="connsiteX15" fmla="*/ 818812 w 1991838"/>
                <a:gd name="connsiteY15" fmla="*/ 213138 h 1704044"/>
                <a:gd name="connsiteX16" fmla="*/ 823664 w 1991838"/>
                <a:gd name="connsiteY16" fmla="*/ 213138 h 1704044"/>
                <a:gd name="connsiteX17" fmla="*/ 823664 w 1991838"/>
                <a:gd name="connsiteY17" fmla="*/ 227468 h 1704044"/>
                <a:gd name="connsiteX18" fmla="*/ 826615 w 1991838"/>
                <a:gd name="connsiteY18" fmla="*/ 229690 h 1704044"/>
                <a:gd name="connsiteX19" fmla="*/ 838262 w 1991838"/>
                <a:gd name="connsiteY19" fmla="*/ 258304 h 1704044"/>
                <a:gd name="connsiteX20" fmla="*/ 838991 w 1991838"/>
                <a:gd name="connsiteY20" fmla="*/ 270501 h 1704044"/>
                <a:gd name="connsiteX21" fmla="*/ 845114 w 1991838"/>
                <a:gd name="connsiteY21" fmla="*/ 283933 h 1704044"/>
                <a:gd name="connsiteX22" fmla="*/ 839793 w 1991838"/>
                <a:gd name="connsiteY22" fmla="*/ 283934 h 1704044"/>
                <a:gd name="connsiteX23" fmla="*/ 840231 w 1991838"/>
                <a:gd name="connsiteY23" fmla="*/ 291243 h 1704044"/>
                <a:gd name="connsiteX24" fmla="*/ 840523 w 1991838"/>
                <a:gd name="connsiteY24" fmla="*/ 292373 h 1704044"/>
                <a:gd name="connsiteX25" fmla="*/ 871091 w 1991838"/>
                <a:gd name="connsiteY25" fmla="*/ 335236 h 1704044"/>
                <a:gd name="connsiteX26" fmla="*/ 854353 w 1991838"/>
                <a:gd name="connsiteY26" fmla="*/ 383460 h 1704044"/>
                <a:gd name="connsiteX27" fmla="*/ 862279 w 1991838"/>
                <a:gd name="connsiteY27" fmla="*/ 430465 h 1704044"/>
                <a:gd name="connsiteX28" fmla="*/ 854981 w 1991838"/>
                <a:gd name="connsiteY28" fmla="*/ 444510 h 1704044"/>
                <a:gd name="connsiteX29" fmla="*/ 868928 w 1991838"/>
                <a:gd name="connsiteY29" fmla="*/ 452933 h 1704044"/>
                <a:gd name="connsiteX30" fmla="*/ 886409 w 1991838"/>
                <a:gd name="connsiteY30" fmla="*/ 553799 h 1704044"/>
                <a:gd name="connsiteX31" fmla="*/ 820837 w 1991838"/>
                <a:gd name="connsiteY31" fmla="*/ 632411 h 1704044"/>
                <a:gd name="connsiteX32" fmla="*/ 793132 w 1991838"/>
                <a:gd name="connsiteY32" fmla="*/ 632957 h 1704044"/>
                <a:gd name="connsiteX33" fmla="*/ 785187 w 1991838"/>
                <a:gd name="connsiteY33" fmla="*/ 665795 h 1704044"/>
                <a:gd name="connsiteX34" fmla="*/ 627195 w 1991838"/>
                <a:gd name="connsiteY34" fmla="*/ 868501 h 1704044"/>
                <a:gd name="connsiteX35" fmla="*/ 591096 w 1991838"/>
                <a:gd name="connsiteY35" fmla="*/ 882879 h 1704044"/>
                <a:gd name="connsiteX36" fmla="*/ 607856 w 1991838"/>
                <a:gd name="connsiteY36" fmla="*/ 949920 h 1704044"/>
                <a:gd name="connsiteX37" fmla="*/ 639841 w 1991838"/>
                <a:gd name="connsiteY37" fmla="*/ 949921 h 1704044"/>
                <a:gd name="connsiteX38" fmla="*/ 652679 w 1991838"/>
                <a:gd name="connsiteY38" fmla="*/ 978037 h 1704044"/>
                <a:gd name="connsiteX39" fmla="*/ 683824 w 1991838"/>
                <a:gd name="connsiteY39" fmla="*/ 978036 h 1704044"/>
                <a:gd name="connsiteX40" fmla="*/ 683823 w 1991838"/>
                <a:gd name="connsiteY40" fmla="*/ 978041 h 1704044"/>
                <a:gd name="connsiteX41" fmla="*/ 715186 w 1991838"/>
                <a:gd name="connsiteY41" fmla="*/ 978040 h 1704044"/>
                <a:gd name="connsiteX42" fmla="*/ 715187 w 1991838"/>
                <a:gd name="connsiteY42" fmla="*/ 978040 h 1704044"/>
                <a:gd name="connsiteX43" fmla="*/ 718124 w 1991838"/>
                <a:gd name="connsiteY43" fmla="*/ 978040 h 1704044"/>
                <a:gd name="connsiteX44" fmla="*/ 719670 w 1991838"/>
                <a:gd name="connsiteY44" fmla="*/ 963518 h 1704044"/>
                <a:gd name="connsiteX45" fmla="*/ 740069 w 1991838"/>
                <a:gd name="connsiteY45" fmla="*/ 963518 h 1704044"/>
                <a:gd name="connsiteX46" fmla="*/ 851418 w 1991838"/>
                <a:gd name="connsiteY46" fmla="*/ 1009641 h 1704044"/>
                <a:gd name="connsiteX47" fmla="*/ 873263 w 1991838"/>
                <a:gd name="connsiteY47" fmla="*/ 1042044 h 1704044"/>
                <a:gd name="connsiteX48" fmla="*/ 874595 w 1991838"/>
                <a:gd name="connsiteY48" fmla="*/ 1034248 h 1704044"/>
                <a:gd name="connsiteX49" fmla="*/ 1037130 w 1991838"/>
                <a:gd name="connsiteY49" fmla="*/ 1377946 h 1704044"/>
                <a:gd name="connsiteX50" fmla="*/ 1271330 w 1991838"/>
                <a:gd name="connsiteY50" fmla="*/ 1141209 h 1704044"/>
                <a:gd name="connsiteX51" fmla="*/ 1283554 w 1991838"/>
                <a:gd name="connsiteY51" fmla="*/ 1153216 h 1704044"/>
                <a:gd name="connsiteX52" fmla="*/ 1282743 w 1991838"/>
                <a:gd name="connsiteY52" fmla="*/ 1142177 h 1704044"/>
                <a:gd name="connsiteX53" fmla="*/ 1283283 w 1991838"/>
                <a:gd name="connsiteY53" fmla="*/ 1137915 h 1704044"/>
                <a:gd name="connsiteX54" fmla="*/ 1379241 w 1991838"/>
                <a:gd name="connsiteY54" fmla="*/ 1026535 h 1704044"/>
                <a:gd name="connsiteX55" fmla="*/ 1420598 w 1991838"/>
                <a:gd name="connsiteY55" fmla="*/ 1023493 h 1704044"/>
                <a:gd name="connsiteX56" fmla="*/ 1423548 w 1991838"/>
                <a:gd name="connsiteY56" fmla="*/ 1012674 h 1704044"/>
                <a:gd name="connsiteX57" fmla="*/ 1425413 w 1991838"/>
                <a:gd name="connsiteY57" fmla="*/ 1011608 h 1704044"/>
                <a:gd name="connsiteX58" fmla="*/ 1429691 w 1991838"/>
                <a:gd name="connsiteY58" fmla="*/ 995917 h 1704044"/>
                <a:gd name="connsiteX59" fmla="*/ 1455445 w 1991838"/>
                <a:gd name="connsiteY59" fmla="*/ 981196 h 1704044"/>
                <a:gd name="connsiteX60" fmla="*/ 1498785 w 1991838"/>
                <a:gd name="connsiteY60" fmla="*/ 1014752 h 1704044"/>
                <a:gd name="connsiteX61" fmla="*/ 1501685 w 1991838"/>
                <a:gd name="connsiteY61" fmla="*/ 1037547 h 1704044"/>
                <a:gd name="connsiteX62" fmla="*/ 1504381 w 1991838"/>
                <a:gd name="connsiteY62" fmla="*/ 1037888 h 1704044"/>
                <a:gd name="connsiteX63" fmla="*/ 1504383 w 1991838"/>
                <a:gd name="connsiteY63" fmla="*/ 1037887 h 1704044"/>
                <a:gd name="connsiteX64" fmla="*/ 1529936 w 1991838"/>
                <a:gd name="connsiteY64" fmla="*/ 1041120 h 1704044"/>
                <a:gd name="connsiteX65" fmla="*/ 1972054 w 1991838"/>
                <a:gd name="connsiteY65" fmla="*/ 297268 h 1704044"/>
                <a:gd name="connsiteX66" fmla="*/ 1991838 w 1991838"/>
                <a:gd name="connsiteY66" fmla="*/ 308719 h 1704044"/>
                <a:gd name="connsiteX67" fmla="*/ 1575898 w 1991838"/>
                <a:gd name="connsiteY67" fmla="*/ 1046932 h 1704044"/>
                <a:gd name="connsiteX68" fmla="*/ 1599503 w 1991838"/>
                <a:gd name="connsiteY68" fmla="*/ 1049918 h 1704044"/>
                <a:gd name="connsiteX69" fmla="*/ 1630719 w 1991838"/>
                <a:gd name="connsiteY69" fmla="*/ 1090175 h 1704044"/>
                <a:gd name="connsiteX70" fmla="*/ 1590463 w 1991838"/>
                <a:gd name="connsiteY70" fmla="*/ 1121392 h 1704044"/>
                <a:gd name="connsiteX71" fmla="*/ 1578327 w 1991838"/>
                <a:gd name="connsiteY71" fmla="*/ 1119857 h 1704044"/>
                <a:gd name="connsiteX72" fmla="*/ 1599335 w 1991838"/>
                <a:gd name="connsiteY72" fmla="*/ 1131844 h 1704044"/>
                <a:gd name="connsiteX73" fmla="*/ 1606606 w 1991838"/>
                <a:gd name="connsiteY73" fmla="*/ 1158438 h 1704044"/>
                <a:gd name="connsiteX74" fmla="*/ 1592942 w 1991838"/>
                <a:gd name="connsiteY74" fmla="*/ 1182384 h 1704044"/>
                <a:gd name="connsiteX75" fmla="*/ 1566349 w 1991838"/>
                <a:gd name="connsiteY75" fmla="*/ 1189656 h 1704044"/>
                <a:gd name="connsiteX76" fmla="*/ 1590294 w 1991838"/>
                <a:gd name="connsiteY76" fmla="*/ 1203318 h 1704044"/>
                <a:gd name="connsiteX77" fmla="*/ 1597566 w 1991838"/>
                <a:gd name="connsiteY77" fmla="*/ 1229912 h 1704044"/>
                <a:gd name="connsiteX78" fmla="*/ 1557308 w 1991838"/>
                <a:gd name="connsiteY78" fmla="*/ 1261130 h 1704044"/>
                <a:gd name="connsiteX79" fmla="*/ 1557088 w 1991838"/>
                <a:gd name="connsiteY79" fmla="*/ 1261102 h 1704044"/>
                <a:gd name="connsiteX80" fmla="*/ 1576505 w 1991838"/>
                <a:gd name="connsiteY80" fmla="*/ 1272180 h 1704044"/>
                <a:gd name="connsiteX81" fmla="*/ 1582400 w 1991838"/>
                <a:gd name="connsiteY81" fmla="*/ 1293744 h 1704044"/>
                <a:gd name="connsiteX82" fmla="*/ 1549757 w 1991838"/>
                <a:gd name="connsiteY82" fmla="*/ 1319058 h 1704044"/>
                <a:gd name="connsiteX83" fmla="*/ 1541399 w 1991838"/>
                <a:gd name="connsiteY83" fmla="*/ 1318000 h 1704044"/>
                <a:gd name="connsiteX84" fmla="*/ 1541398 w 1991838"/>
                <a:gd name="connsiteY84" fmla="*/ 1318001 h 1704044"/>
                <a:gd name="connsiteX85" fmla="*/ 1459218 w 1991838"/>
                <a:gd name="connsiteY85" fmla="*/ 1307607 h 1704044"/>
                <a:gd name="connsiteX86" fmla="*/ 1439800 w 1991838"/>
                <a:gd name="connsiteY86" fmla="*/ 1296528 h 1704044"/>
                <a:gd name="connsiteX87" fmla="*/ 1437442 w 1991838"/>
                <a:gd name="connsiteY87" fmla="*/ 1287904 h 1704044"/>
                <a:gd name="connsiteX88" fmla="*/ 1421857 w 1991838"/>
                <a:gd name="connsiteY88" fmla="*/ 1289050 h 1704044"/>
                <a:gd name="connsiteX89" fmla="*/ 1439045 w 1991838"/>
                <a:gd name="connsiteY89" fmla="*/ 1305932 h 1704044"/>
                <a:gd name="connsiteX90" fmla="*/ 1094233 w 1991838"/>
                <a:gd name="connsiteY90" fmla="*/ 1661750 h 1704044"/>
                <a:gd name="connsiteX91" fmla="*/ 952663 w 1991838"/>
                <a:gd name="connsiteY91" fmla="*/ 1689703 h 1704044"/>
                <a:gd name="connsiteX92" fmla="*/ 882871 w 1991838"/>
                <a:gd name="connsiteY92" fmla="*/ 1627439 h 1704044"/>
                <a:gd name="connsiteX93" fmla="*/ 864742 w 1991838"/>
                <a:gd name="connsiteY93" fmla="*/ 1593990 h 1704044"/>
                <a:gd name="connsiteX94" fmla="*/ 535587 w 1991838"/>
                <a:gd name="connsiteY94" fmla="*/ 1593990 h 1704044"/>
                <a:gd name="connsiteX95" fmla="*/ 529475 w 1991838"/>
                <a:gd name="connsiteY95" fmla="*/ 1593991 h 1704044"/>
                <a:gd name="connsiteX96" fmla="*/ 481774 w 1991838"/>
                <a:gd name="connsiteY96" fmla="*/ 1593991 h 1704044"/>
                <a:gd name="connsiteX97" fmla="*/ 475661 w 1991838"/>
                <a:gd name="connsiteY97" fmla="*/ 1593991 h 1704044"/>
                <a:gd name="connsiteX98" fmla="*/ 112321 w 1991838"/>
                <a:gd name="connsiteY98" fmla="*/ 1593991 h 1704044"/>
                <a:gd name="connsiteX99" fmla="*/ 112321 w 1991838"/>
                <a:gd name="connsiteY99" fmla="*/ 1593987 h 1704044"/>
                <a:gd name="connsiteX100" fmla="*/ 0 w 1991838"/>
                <a:gd name="connsiteY100" fmla="*/ 1593988 h 1704044"/>
                <a:gd name="connsiteX101" fmla="*/ 108676 w 1991838"/>
                <a:gd name="connsiteY101" fmla="*/ 1138533 h 1704044"/>
                <a:gd name="connsiteX102" fmla="*/ 108676 w 1991838"/>
                <a:gd name="connsiteY102" fmla="*/ 1120990 h 1704044"/>
                <a:gd name="connsiteX103" fmla="*/ 266147 w 1991838"/>
                <a:gd name="connsiteY103" fmla="*/ 963518 h 1704044"/>
                <a:gd name="connsiteX104" fmla="*/ 286546 w 1991838"/>
                <a:gd name="connsiteY104" fmla="*/ 963519 h 1704044"/>
                <a:gd name="connsiteX105" fmla="*/ 288092 w 1991838"/>
                <a:gd name="connsiteY105" fmla="*/ 978040 h 1704044"/>
                <a:gd name="connsiteX106" fmla="*/ 296064 w 1991838"/>
                <a:gd name="connsiteY106" fmla="*/ 978040 h 1704044"/>
                <a:gd name="connsiteX107" fmla="*/ 296065 w 1991838"/>
                <a:gd name="connsiteY107" fmla="*/ 978040 h 1704044"/>
                <a:gd name="connsiteX108" fmla="*/ 327423 w 1991838"/>
                <a:gd name="connsiteY108" fmla="*/ 978040 h 1704044"/>
                <a:gd name="connsiteX109" fmla="*/ 327421 w 1991838"/>
                <a:gd name="connsiteY109" fmla="*/ 978036 h 1704044"/>
                <a:gd name="connsiteX110" fmla="*/ 358767 w 1991838"/>
                <a:gd name="connsiteY110" fmla="*/ 978036 h 1704044"/>
                <a:gd name="connsiteX111" fmla="*/ 371604 w 1991838"/>
                <a:gd name="connsiteY111" fmla="*/ 949921 h 1704044"/>
                <a:gd name="connsiteX112" fmla="*/ 407366 w 1991838"/>
                <a:gd name="connsiteY112" fmla="*/ 949920 h 1704044"/>
                <a:gd name="connsiteX113" fmla="*/ 424855 w 1991838"/>
                <a:gd name="connsiteY113" fmla="*/ 879965 h 1704044"/>
                <a:gd name="connsiteX114" fmla="*/ 396074 w 1991838"/>
                <a:gd name="connsiteY114" fmla="*/ 868502 h 1704044"/>
                <a:gd name="connsiteX115" fmla="*/ 238082 w 1991838"/>
                <a:gd name="connsiteY115" fmla="*/ 665795 h 1704044"/>
                <a:gd name="connsiteX116" fmla="*/ 230136 w 1991838"/>
                <a:gd name="connsiteY116" fmla="*/ 632955 h 1704044"/>
                <a:gd name="connsiteX117" fmla="*/ 202433 w 1991838"/>
                <a:gd name="connsiteY117" fmla="*/ 632409 h 1704044"/>
                <a:gd name="connsiteX118" fmla="*/ 136861 w 1991838"/>
                <a:gd name="connsiteY118" fmla="*/ 553797 h 1704044"/>
                <a:gd name="connsiteX119" fmla="*/ 154343 w 1991838"/>
                <a:gd name="connsiteY119" fmla="*/ 452932 h 1704044"/>
                <a:gd name="connsiteX120" fmla="*/ 172057 w 1991838"/>
                <a:gd name="connsiteY120" fmla="*/ 442233 h 1704044"/>
                <a:gd name="connsiteX121" fmla="*/ 165942 w 1991838"/>
                <a:gd name="connsiteY121" fmla="*/ 430465 h 1704044"/>
                <a:gd name="connsiteX122" fmla="*/ 173868 w 1991838"/>
                <a:gd name="connsiteY122" fmla="*/ 383461 h 1704044"/>
                <a:gd name="connsiteX123" fmla="*/ 157131 w 1991838"/>
                <a:gd name="connsiteY123" fmla="*/ 335236 h 1704044"/>
                <a:gd name="connsiteX124" fmla="*/ 187698 w 1991838"/>
                <a:gd name="connsiteY124" fmla="*/ 292373 h 1704044"/>
                <a:gd name="connsiteX125" fmla="*/ 187990 w 1991838"/>
                <a:gd name="connsiteY125" fmla="*/ 291243 h 1704044"/>
                <a:gd name="connsiteX126" fmla="*/ 201606 w 1991838"/>
                <a:gd name="connsiteY126" fmla="*/ 229690 h 1704044"/>
                <a:gd name="connsiteX127" fmla="*/ 267845 w 1991838"/>
                <a:gd name="connsiteY127" fmla="*/ 215628 h 1704044"/>
                <a:gd name="connsiteX128" fmla="*/ 267860 w 1991838"/>
                <a:gd name="connsiteY128" fmla="*/ 215604 h 1704044"/>
                <a:gd name="connsiteX129" fmla="*/ 281033 w 1991838"/>
                <a:gd name="connsiteY129" fmla="*/ 194454 h 1704044"/>
                <a:gd name="connsiteX130" fmla="*/ 334629 w 1991838"/>
                <a:gd name="connsiteY130" fmla="*/ 201030 h 1704044"/>
                <a:gd name="connsiteX131" fmla="*/ 334867 w 1991838"/>
                <a:gd name="connsiteY131" fmla="*/ 200631 h 1704044"/>
                <a:gd name="connsiteX132" fmla="*/ 345329 w 1991838"/>
                <a:gd name="connsiteY132" fmla="*/ 183138 h 1704044"/>
                <a:gd name="connsiteX133" fmla="*/ 348020 w 1991838"/>
                <a:gd name="connsiteY133" fmla="*/ 181599 h 1704044"/>
                <a:gd name="connsiteX134" fmla="*/ 347813 w 1991838"/>
                <a:gd name="connsiteY134" fmla="*/ 181100 h 1704044"/>
                <a:gd name="connsiteX135" fmla="*/ 347813 w 1991838"/>
                <a:gd name="connsiteY135" fmla="*/ 115570 h 1704044"/>
                <a:gd name="connsiteX136" fmla="*/ 189108 w 1991838"/>
                <a:gd name="connsiteY136" fmla="*/ 115569 h 170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1991838" h="1704044">
                  <a:moveTo>
                    <a:pt x="481003" y="0"/>
                  </a:moveTo>
                  <a:lnTo>
                    <a:pt x="551877" y="0"/>
                  </a:lnTo>
                  <a:lnTo>
                    <a:pt x="843772" y="115569"/>
                  </a:lnTo>
                  <a:lnTo>
                    <a:pt x="685068" y="115569"/>
                  </a:lnTo>
                  <a:lnTo>
                    <a:pt x="685068" y="181100"/>
                  </a:lnTo>
                  <a:lnTo>
                    <a:pt x="683678" y="184455"/>
                  </a:lnTo>
                  <a:lnTo>
                    <a:pt x="693354" y="200631"/>
                  </a:lnTo>
                  <a:lnTo>
                    <a:pt x="693591" y="201030"/>
                  </a:lnTo>
                  <a:cubicBezTo>
                    <a:pt x="708657" y="179936"/>
                    <a:pt x="731254" y="178777"/>
                    <a:pt x="747188" y="194454"/>
                  </a:cubicBezTo>
                  <a:lnTo>
                    <a:pt x="760361" y="215604"/>
                  </a:lnTo>
                  <a:lnTo>
                    <a:pt x="760375" y="215628"/>
                  </a:lnTo>
                  <a:cubicBezTo>
                    <a:pt x="771206" y="206617"/>
                    <a:pt x="783515" y="203574"/>
                    <a:pt x="795241" y="206062"/>
                  </a:cubicBezTo>
                  <a:lnTo>
                    <a:pt x="802809" y="211762"/>
                  </a:lnTo>
                  <a:lnTo>
                    <a:pt x="802809" y="118009"/>
                  </a:lnTo>
                  <a:lnTo>
                    <a:pt x="818813" y="118009"/>
                  </a:lnTo>
                  <a:lnTo>
                    <a:pt x="818812" y="213138"/>
                  </a:lnTo>
                  <a:lnTo>
                    <a:pt x="823664" y="213138"/>
                  </a:lnTo>
                  <a:lnTo>
                    <a:pt x="823664" y="227468"/>
                  </a:lnTo>
                  <a:lnTo>
                    <a:pt x="826615" y="229690"/>
                  </a:lnTo>
                  <a:cubicBezTo>
                    <a:pt x="831996" y="237996"/>
                    <a:pt x="835936" y="247789"/>
                    <a:pt x="838262" y="258304"/>
                  </a:cubicBezTo>
                  <a:lnTo>
                    <a:pt x="838991" y="270501"/>
                  </a:lnTo>
                  <a:lnTo>
                    <a:pt x="845114" y="283933"/>
                  </a:lnTo>
                  <a:lnTo>
                    <a:pt x="839793" y="283934"/>
                  </a:lnTo>
                  <a:lnTo>
                    <a:pt x="840231" y="291243"/>
                  </a:lnTo>
                  <a:cubicBezTo>
                    <a:pt x="840325" y="291622"/>
                    <a:pt x="840428" y="291993"/>
                    <a:pt x="840523" y="292373"/>
                  </a:cubicBezTo>
                  <a:cubicBezTo>
                    <a:pt x="856470" y="294715"/>
                    <a:pt x="869162" y="312513"/>
                    <a:pt x="871091" y="335236"/>
                  </a:cubicBezTo>
                  <a:cubicBezTo>
                    <a:pt x="872734" y="354643"/>
                    <a:pt x="866160" y="373588"/>
                    <a:pt x="854353" y="383460"/>
                  </a:cubicBezTo>
                  <a:cubicBezTo>
                    <a:pt x="862674" y="396047"/>
                    <a:pt x="865684" y="413911"/>
                    <a:pt x="862279" y="430465"/>
                  </a:cubicBezTo>
                  <a:lnTo>
                    <a:pt x="854981" y="444510"/>
                  </a:lnTo>
                  <a:lnTo>
                    <a:pt x="868928" y="452933"/>
                  </a:lnTo>
                  <a:cubicBezTo>
                    <a:pt x="889369" y="474257"/>
                    <a:pt x="897219" y="513458"/>
                    <a:pt x="886409" y="553799"/>
                  </a:cubicBezTo>
                  <a:cubicBezTo>
                    <a:pt x="875600" y="594141"/>
                    <a:pt x="849202" y="624165"/>
                    <a:pt x="820837" y="632411"/>
                  </a:cubicBezTo>
                  <a:lnTo>
                    <a:pt x="793132" y="632957"/>
                  </a:lnTo>
                  <a:lnTo>
                    <a:pt x="785187" y="665795"/>
                  </a:lnTo>
                  <a:cubicBezTo>
                    <a:pt x="755141" y="756937"/>
                    <a:pt x="698232" y="829953"/>
                    <a:pt x="627195" y="868501"/>
                  </a:cubicBezTo>
                  <a:lnTo>
                    <a:pt x="591096" y="882879"/>
                  </a:lnTo>
                  <a:lnTo>
                    <a:pt x="607856" y="949920"/>
                  </a:lnTo>
                  <a:lnTo>
                    <a:pt x="639841" y="949921"/>
                  </a:lnTo>
                  <a:lnTo>
                    <a:pt x="652679" y="978037"/>
                  </a:lnTo>
                  <a:lnTo>
                    <a:pt x="683824" y="978036"/>
                  </a:lnTo>
                  <a:lnTo>
                    <a:pt x="683823" y="978041"/>
                  </a:lnTo>
                  <a:lnTo>
                    <a:pt x="715186" y="978040"/>
                  </a:lnTo>
                  <a:lnTo>
                    <a:pt x="715187" y="978040"/>
                  </a:lnTo>
                  <a:lnTo>
                    <a:pt x="718124" y="978040"/>
                  </a:lnTo>
                  <a:lnTo>
                    <a:pt x="719670" y="963518"/>
                  </a:lnTo>
                  <a:lnTo>
                    <a:pt x="740069" y="963518"/>
                  </a:lnTo>
                  <a:cubicBezTo>
                    <a:pt x="783553" y="963518"/>
                    <a:pt x="822922" y="981144"/>
                    <a:pt x="851418" y="1009641"/>
                  </a:cubicBezTo>
                  <a:lnTo>
                    <a:pt x="873263" y="1042044"/>
                  </a:lnTo>
                  <a:lnTo>
                    <a:pt x="874595" y="1034248"/>
                  </a:lnTo>
                  <a:lnTo>
                    <a:pt x="1037130" y="1377946"/>
                  </a:lnTo>
                  <a:lnTo>
                    <a:pt x="1271330" y="1141209"/>
                  </a:lnTo>
                  <a:lnTo>
                    <a:pt x="1283554" y="1153216"/>
                  </a:lnTo>
                  <a:lnTo>
                    <a:pt x="1282743" y="1142177"/>
                  </a:lnTo>
                  <a:lnTo>
                    <a:pt x="1283283" y="1137915"/>
                  </a:lnTo>
                  <a:cubicBezTo>
                    <a:pt x="1290195" y="1083263"/>
                    <a:pt x="1329352" y="1040575"/>
                    <a:pt x="1379241" y="1026535"/>
                  </a:cubicBezTo>
                  <a:lnTo>
                    <a:pt x="1420598" y="1023493"/>
                  </a:lnTo>
                  <a:lnTo>
                    <a:pt x="1423548" y="1012674"/>
                  </a:lnTo>
                  <a:lnTo>
                    <a:pt x="1425413" y="1011608"/>
                  </a:lnTo>
                  <a:lnTo>
                    <a:pt x="1429691" y="995917"/>
                  </a:lnTo>
                  <a:cubicBezTo>
                    <a:pt x="1435763" y="988074"/>
                    <a:pt x="1444827" y="982547"/>
                    <a:pt x="1455445" y="981196"/>
                  </a:cubicBezTo>
                  <a:cubicBezTo>
                    <a:pt x="1476678" y="978494"/>
                    <a:pt x="1496083" y="993518"/>
                    <a:pt x="1498785" y="1014752"/>
                  </a:cubicBezTo>
                  <a:lnTo>
                    <a:pt x="1501685" y="1037547"/>
                  </a:lnTo>
                  <a:lnTo>
                    <a:pt x="1504381" y="1037888"/>
                  </a:lnTo>
                  <a:lnTo>
                    <a:pt x="1504383" y="1037887"/>
                  </a:lnTo>
                  <a:lnTo>
                    <a:pt x="1529936" y="1041120"/>
                  </a:lnTo>
                  <a:lnTo>
                    <a:pt x="1972054" y="297268"/>
                  </a:lnTo>
                  <a:lnTo>
                    <a:pt x="1991838" y="308719"/>
                  </a:lnTo>
                  <a:lnTo>
                    <a:pt x="1575898" y="1046932"/>
                  </a:lnTo>
                  <a:lnTo>
                    <a:pt x="1599503" y="1049918"/>
                  </a:lnTo>
                  <a:cubicBezTo>
                    <a:pt x="1619239" y="1052414"/>
                    <a:pt x="1633215" y="1070438"/>
                    <a:pt x="1630719" y="1090175"/>
                  </a:cubicBezTo>
                  <a:cubicBezTo>
                    <a:pt x="1628224" y="1109912"/>
                    <a:pt x="1610199" y="1123888"/>
                    <a:pt x="1590463" y="1121392"/>
                  </a:cubicBezTo>
                  <a:lnTo>
                    <a:pt x="1578327" y="1119857"/>
                  </a:lnTo>
                  <a:lnTo>
                    <a:pt x="1599335" y="1131844"/>
                  </a:lnTo>
                  <a:cubicBezTo>
                    <a:pt x="1604983" y="1139129"/>
                    <a:pt x="1607854" y="1148570"/>
                    <a:pt x="1606606" y="1158438"/>
                  </a:cubicBezTo>
                  <a:cubicBezTo>
                    <a:pt x="1605358" y="1168306"/>
                    <a:pt x="1600227" y="1176735"/>
                    <a:pt x="1592942" y="1182384"/>
                  </a:cubicBezTo>
                  <a:lnTo>
                    <a:pt x="1566349" y="1189656"/>
                  </a:lnTo>
                  <a:lnTo>
                    <a:pt x="1590294" y="1203318"/>
                  </a:lnTo>
                  <a:cubicBezTo>
                    <a:pt x="1595943" y="1210604"/>
                    <a:pt x="1598814" y="1220044"/>
                    <a:pt x="1597566" y="1229912"/>
                  </a:cubicBezTo>
                  <a:cubicBezTo>
                    <a:pt x="1595069" y="1249649"/>
                    <a:pt x="1577045" y="1263626"/>
                    <a:pt x="1557308" y="1261130"/>
                  </a:cubicBezTo>
                  <a:lnTo>
                    <a:pt x="1557088" y="1261102"/>
                  </a:lnTo>
                  <a:lnTo>
                    <a:pt x="1576505" y="1272180"/>
                  </a:lnTo>
                  <a:cubicBezTo>
                    <a:pt x="1581085" y="1278087"/>
                    <a:pt x="1583412" y="1285742"/>
                    <a:pt x="1582400" y="1293744"/>
                  </a:cubicBezTo>
                  <a:cubicBezTo>
                    <a:pt x="1580376" y="1309748"/>
                    <a:pt x="1565762" y="1321081"/>
                    <a:pt x="1549757" y="1319058"/>
                  </a:cubicBezTo>
                  <a:lnTo>
                    <a:pt x="1541399" y="1318000"/>
                  </a:lnTo>
                  <a:lnTo>
                    <a:pt x="1541398" y="1318001"/>
                  </a:lnTo>
                  <a:lnTo>
                    <a:pt x="1459218" y="1307607"/>
                  </a:lnTo>
                  <a:cubicBezTo>
                    <a:pt x="1451217" y="1306595"/>
                    <a:pt x="1444381" y="1302435"/>
                    <a:pt x="1439800" y="1296528"/>
                  </a:cubicBezTo>
                  <a:lnTo>
                    <a:pt x="1437442" y="1287904"/>
                  </a:lnTo>
                  <a:lnTo>
                    <a:pt x="1421857" y="1289050"/>
                  </a:lnTo>
                  <a:lnTo>
                    <a:pt x="1439045" y="1305932"/>
                  </a:lnTo>
                  <a:lnTo>
                    <a:pt x="1094233" y="1661750"/>
                  </a:lnTo>
                  <a:cubicBezTo>
                    <a:pt x="1013169" y="1725713"/>
                    <a:pt x="979292" y="1701216"/>
                    <a:pt x="952663" y="1689703"/>
                  </a:cubicBezTo>
                  <a:cubicBezTo>
                    <a:pt x="926033" y="1678190"/>
                    <a:pt x="905557" y="1668110"/>
                    <a:pt x="882871" y="1627439"/>
                  </a:cubicBezTo>
                  <a:lnTo>
                    <a:pt x="864742" y="1593990"/>
                  </a:lnTo>
                  <a:lnTo>
                    <a:pt x="535587" y="1593990"/>
                  </a:lnTo>
                  <a:lnTo>
                    <a:pt x="529475" y="1593991"/>
                  </a:lnTo>
                  <a:lnTo>
                    <a:pt x="481774" y="1593991"/>
                  </a:lnTo>
                  <a:lnTo>
                    <a:pt x="475661" y="1593991"/>
                  </a:lnTo>
                  <a:lnTo>
                    <a:pt x="112321" y="1593991"/>
                  </a:lnTo>
                  <a:lnTo>
                    <a:pt x="112321" y="1593987"/>
                  </a:lnTo>
                  <a:lnTo>
                    <a:pt x="0" y="1593988"/>
                  </a:lnTo>
                  <a:lnTo>
                    <a:pt x="108676" y="1138533"/>
                  </a:lnTo>
                  <a:lnTo>
                    <a:pt x="108676" y="1120990"/>
                  </a:lnTo>
                  <a:cubicBezTo>
                    <a:pt x="108677" y="1034021"/>
                    <a:pt x="179179" y="963519"/>
                    <a:pt x="266147" y="963518"/>
                  </a:cubicBezTo>
                  <a:lnTo>
                    <a:pt x="286546" y="963519"/>
                  </a:lnTo>
                  <a:lnTo>
                    <a:pt x="288092" y="978040"/>
                  </a:lnTo>
                  <a:lnTo>
                    <a:pt x="296064" y="978040"/>
                  </a:lnTo>
                  <a:lnTo>
                    <a:pt x="296065" y="978040"/>
                  </a:lnTo>
                  <a:lnTo>
                    <a:pt x="327423" y="978040"/>
                  </a:lnTo>
                  <a:lnTo>
                    <a:pt x="327421" y="978036"/>
                  </a:lnTo>
                  <a:lnTo>
                    <a:pt x="358767" y="978036"/>
                  </a:lnTo>
                  <a:lnTo>
                    <a:pt x="371604" y="949921"/>
                  </a:lnTo>
                  <a:lnTo>
                    <a:pt x="407366" y="949920"/>
                  </a:lnTo>
                  <a:lnTo>
                    <a:pt x="424855" y="879965"/>
                  </a:lnTo>
                  <a:lnTo>
                    <a:pt x="396074" y="868502"/>
                  </a:lnTo>
                  <a:cubicBezTo>
                    <a:pt x="325037" y="829953"/>
                    <a:pt x="268128" y="756937"/>
                    <a:pt x="238082" y="665795"/>
                  </a:cubicBezTo>
                  <a:lnTo>
                    <a:pt x="230136" y="632955"/>
                  </a:lnTo>
                  <a:lnTo>
                    <a:pt x="202433" y="632409"/>
                  </a:lnTo>
                  <a:cubicBezTo>
                    <a:pt x="174068" y="624163"/>
                    <a:pt x="147671" y="594139"/>
                    <a:pt x="136861" y="553797"/>
                  </a:cubicBezTo>
                  <a:cubicBezTo>
                    <a:pt x="126051" y="513456"/>
                    <a:pt x="133901" y="474255"/>
                    <a:pt x="154343" y="452932"/>
                  </a:cubicBezTo>
                  <a:lnTo>
                    <a:pt x="172057" y="442233"/>
                  </a:lnTo>
                  <a:lnTo>
                    <a:pt x="165942" y="430465"/>
                  </a:lnTo>
                  <a:cubicBezTo>
                    <a:pt x="162536" y="413911"/>
                    <a:pt x="165547" y="396047"/>
                    <a:pt x="173868" y="383461"/>
                  </a:cubicBezTo>
                  <a:cubicBezTo>
                    <a:pt x="162062" y="373588"/>
                    <a:pt x="155487" y="354643"/>
                    <a:pt x="157131" y="335236"/>
                  </a:cubicBezTo>
                  <a:cubicBezTo>
                    <a:pt x="159059" y="312513"/>
                    <a:pt x="171750" y="294715"/>
                    <a:pt x="187698" y="292373"/>
                  </a:cubicBezTo>
                  <a:cubicBezTo>
                    <a:pt x="187793" y="291993"/>
                    <a:pt x="187895" y="291622"/>
                    <a:pt x="187990" y="291243"/>
                  </a:cubicBezTo>
                  <a:cubicBezTo>
                    <a:pt x="185848" y="268867"/>
                    <a:pt x="190843" y="246301"/>
                    <a:pt x="201606" y="229690"/>
                  </a:cubicBezTo>
                  <a:cubicBezTo>
                    <a:pt x="218612" y="203454"/>
                    <a:pt x="246184" y="197607"/>
                    <a:pt x="267845" y="215628"/>
                  </a:cubicBezTo>
                  <a:lnTo>
                    <a:pt x="267860" y="215604"/>
                  </a:lnTo>
                  <a:lnTo>
                    <a:pt x="281033" y="194454"/>
                  </a:lnTo>
                  <a:cubicBezTo>
                    <a:pt x="296967" y="178778"/>
                    <a:pt x="319563" y="179937"/>
                    <a:pt x="334629" y="201030"/>
                  </a:cubicBezTo>
                  <a:lnTo>
                    <a:pt x="334867" y="200631"/>
                  </a:lnTo>
                  <a:lnTo>
                    <a:pt x="345329" y="183138"/>
                  </a:lnTo>
                  <a:lnTo>
                    <a:pt x="348020" y="181599"/>
                  </a:lnTo>
                  <a:lnTo>
                    <a:pt x="347813" y="181100"/>
                  </a:lnTo>
                  <a:lnTo>
                    <a:pt x="347813" y="115570"/>
                  </a:lnTo>
                  <a:lnTo>
                    <a:pt x="189108" y="115569"/>
                  </a:lnTo>
                  <a:close/>
                </a:path>
              </a:pathLst>
            </a:custGeom>
            <a:solidFill>
              <a:schemeClr val="tx1"/>
            </a:solidFill>
            <a:ln w="63500" cap="flat" cmpd="sng" algn="ctr">
              <a:solidFill>
                <a:schemeClr val="tx1"/>
              </a:solidFill>
              <a:prstDash val="solid"/>
              <a:miter lim="800000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159" name="グループ化 1158"/>
            <p:cNvGrpSpPr/>
            <p:nvPr/>
          </p:nvGrpSpPr>
          <p:grpSpPr>
            <a:xfrm>
              <a:off x="4462316" y="2796312"/>
              <a:ext cx="1745184" cy="1658945"/>
              <a:chOff x="4462316" y="2796312"/>
              <a:chExt cx="1745184" cy="1658945"/>
            </a:xfrm>
          </p:grpSpPr>
          <p:grpSp>
            <p:nvGrpSpPr>
              <p:cNvPr id="1160" name="グループ化 1159"/>
              <p:cNvGrpSpPr/>
              <p:nvPr/>
            </p:nvGrpSpPr>
            <p:grpSpPr>
              <a:xfrm>
                <a:off x="4462316" y="2796312"/>
                <a:ext cx="1011242" cy="1607926"/>
                <a:chOff x="4176752" y="1066129"/>
                <a:chExt cx="1011242" cy="1607926"/>
              </a:xfrm>
            </p:grpSpPr>
            <p:sp>
              <p:nvSpPr>
                <p:cNvPr id="1178" name="台形 1177"/>
                <p:cNvSpPr/>
                <p:nvPr/>
              </p:nvSpPr>
              <p:spPr>
                <a:xfrm>
                  <a:off x="4176752" y="2144836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79" name="台形 1178"/>
                <p:cNvSpPr/>
                <p:nvPr/>
              </p:nvSpPr>
              <p:spPr>
                <a:xfrm>
                  <a:off x="4558950" y="1893080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80" name="台形 1179"/>
                <p:cNvSpPr/>
                <p:nvPr/>
              </p:nvSpPr>
              <p:spPr>
                <a:xfrm rot="10800000">
                  <a:off x="4504173" y="2044165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81" name="台形 1180"/>
                <p:cNvSpPr/>
                <p:nvPr/>
              </p:nvSpPr>
              <p:spPr>
                <a:xfrm rot="10800000" flipV="1">
                  <a:off x="4609447" y="2116720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82" name="フリーフォーム 1181"/>
                <p:cNvSpPr/>
                <p:nvPr/>
              </p:nvSpPr>
              <p:spPr>
                <a:xfrm>
                  <a:off x="4289073" y="2044168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83" name="台形 1182"/>
                <p:cNvSpPr/>
                <p:nvPr/>
              </p:nvSpPr>
              <p:spPr>
                <a:xfrm rot="10800000">
                  <a:off x="4609447" y="2016046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84" name="平行四辺形 1183"/>
                <p:cNvSpPr/>
                <p:nvPr/>
              </p:nvSpPr>
              <p:spPr>
                <a:xfrm>
                  <a:off x="4502394" y="2016049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85" name="平行四辺形 1184"/>
                <p:cNvSpPr/>
                <p:nvPr/>
              </p:nvSpPr>
              <p:spPr>
                <a:xfrm flipH="1">
                  <a:off x="4682374" y="2016049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86" name="平行四辺形 14"/>
                <p:cNvSpPr/>
                <p:nvPr/>
              </p:nvSpPr>
              <p:spPr>
                <a:xfrm flipH="1">
                  <a:off x="4439289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87" name="平行四辺形 14"/>
                <p:cNvSpPr/>
                <p:nvPr/>
              </p:nvSpPr>
              <p:spPr>
                <a:xfrm>
                  <a:off x="4652413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88" name="雲 1187"/>
                <p:cNvSpPr/>
                <p:nvPr/>
              </p:nvSpPr>
              <p:spPr bwMode="auto">
                <a:xfrm flipH="1">
                  <a:off x="4706413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89" name="雲 1188"/>
                <p:cNvSpPr/>
                <p:nvPr/>
              </p:nvSpPr>
              <p:spPr bwMode="auto">
                <a:xfrm>
                  <a:off x="4333922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190" name="グループ化 1189"/>
                <p:cNvGrpSpPr/>
                <p:nvPr/>
              </p:nvGrpSpPr>
              <p:grpSpPr>
                <a:xfrm rot="20700000">
                  <a:off x="4311214" y="1500880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211" name="円/楕円 72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12" name="円/楕円 72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91" name="グループ化 1190"/>
                <p:cNvGrpSpPr/>
                <p:nvPr/>
              </p:nvGrpSpPr>
              <p:grpSpPr>
                <a:xfrm rot="900000" flipH="1">
                  <a:off x="4924778" y="1500881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209" name="円/楕円 719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10" name="円/楕円 720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92" name="円/楕円 705"/>
                <p:cNvSpPr/>
                <p:nvPr/>
              </p:nvSpPr>
              <p:spPr>
                <a:xfrm>
                  <a:off x="4391503" y="1202752"/>
                  <a:ext cx="593766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3" name="円/楕円 711"/>
                <p:cNvSpPr/>
                <p:nvPr/>
              </p:nvSpPr>
              <p:spPr>
                <a:xfrm>
                  <a:off x="4482048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4" name="円/楕円 712"/>
                <p:cNvSpPr/>
                <p:nvPr/>
              </p:nvSpPr>
              <p:spPr>
                <a:xfrm>
                  <a:off x="4500114" y="1539082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5" name="円/楕円 714"/>
                <p:cNvSpPr/>
                <p:nvPr/>
              </p:nvSpPr>
              <p:spPr>
                <a:xfrm>
                  <a:off x="4795736" y="1508712"/>
                  <a:ext cx="97865" cy="13565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6" name="円/楕円 715"/>
                <p:cNvSpPr/>
                <p:nvPr/>
              </p:nvSpPr>
              <p:spPr>
                <a:xfrm>
                  <a:off x="4813802" y="1539082"/>
                  <a:ext cx="61734" cy="6029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7" name="角丸四角形 1196"/>
                <p:cNvSpPr/>
                <p:nvPr/>
              </p:nvSpPr>
              <p:spPr bwMode="auto">
                <a:xfrm>
                  <a:off x="4524565" y="1138543"/>
                  <a:ext cx="337254" cy="13042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198" name="台形 1197"/>
                <p:cNvSpPr/>
                <p:nvPr/>
              </p:nvSpPr>
              <p:spPr bwMode="auto">
                <a:xfrm flipH="1">
                  <a:off x="4365860" y="1066129"/>
                  <a:ext cx="654664" cy="115569"/>
                </a:xfrm>
                <a:prstGeom prst="trapezoid">
                  <a:avLst>
                    <a:gd name="adj" fmla="val 2525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199" name="グループ化 1198"/>
                <p:cNvGrpSpPr/>
                <p:nvPr/>
              </p:nvGrpSpPr>
              <p:grpSpPr>
                <a:xfrm>
                  <a:off x="4953259" y="1184138"/>
                  <a:ext cx="68606" cy="165924"/>
                  <a:chOff x="4002903" y="1088741"/>
                  <a:chExt cx="195988" cy="540141"/>
                </a:xfrm>
              </p:grpSpPr>
              <p:sp>
                <p:nvSpPr>
                  <p:cNvPr id="1206" name="正方形/長方形 1205"/>
                  <p:cNvSpPr/>
                  <p:nvPr/>
                </p:nvSpPr>
                <p:spPr bwMode="auto">
                  <a:xfrm>
                    <a:off x="4078038" y="1088741"/>
                    <a:ext cx="45719" cy="33790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07" name="台形 1206"/>
                  <p:cNvSpPr/>
                  <p:nvPr/>
                </p:nvSpPr>
                <p:spPr bwMode="auto">
                  <a:xfrm flipH="1">
                    <a:off x="4002903" y="1473035"/>
                    <a:ext cx="195988" cy="155847"/>
                  </a:xfrm>
                  <a:prstGeom prst="trapezoid">
                    <a:avLst>
                      <a:gd name="adj" fmla="val 45585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208" name="正方形/長方形 1207"/>
                  <p:cNvSpPr/>
                  <p:nvPr/>
                </p:nvSpPr>
                <p:spPr bwMode="auto">
                  <a:xfrm>
                    <a:off x="4064180" y="1398416"/>
                    <a:ext cx="73434" cy="7922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200" name="フリーフォーム 1199"/>
                <p:cNvSpPr/>
                <p:nvPr/>
              </p:nvSpPr>
              <p:spPr bwMode="auto">
                <a:xfrm>
                  <a:off x="4285428" y="2029647"/>
                  <a:ext cx="244435" cy="644408"/>
                </a:xfrm>
                <a:custGeom>
                  <a:avLst/>
                  <a:gdLst>
                    <a:gd name="connsiteX0" fmla="*/ 157471 w 244435"/>
                    <a:gd name="connsiteY0" fmla="*/ 0 h 634268"/>
                    <a:gd name="connsiteX1" fmla="*/ 177870 w 244435"/>
                    <a:gd name="connsiteY1" fmla="*/ 0 h 634268"/>
                    <a:gd name="connsiteX2" fmla="*/ 244435 w 244435"/>
                    <a:gd name="connsiteY2" fmla="*/ 634268 h 634268"/>
                    <a:gd name="connsiteX3" fmla="*/ 0 w 244435"/>
                    <a:gd name="connsiteY3" fmla="*/ 634268 h 634268"/>
                    <a:gd name="connsiteX4" fmla="*/ 0 w 244435"/>
                    <a:gd name="connsiteY4" fmla="*/ 159686 h 634268"/>
                    <a:gd name="connsiteX5" fmla="*/ 157471 w 244435"/>
                    <a:gd name="connsiteY5" fmla="*/ 0 h 634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4435" h="634268">
                      <a:moveTo>
                        <a:pt x="157471" y="0"/>
                      </a:moveTo>
                      <a:lnTo>
                        <a:pt x="177870" y="0"/>
                      </a:lnTo>
                      <a:lnTo>
                        <a:pt x="244435" y="634268"/>
                      </a:lnTo>
                      <a:lnTo>
                        <a:pt x="0" y="634268"/>
                      </a:lnTo>
                      <a:lnTo>
                        <a:pt x="0" y="159686"/>
                      </a:lnTo>
                      <a:cubicBezTo>
                        <a:pt x="0" y="71494"/>
                        <a:pt x="70502" y="0"/>
                        <a:pt x="15747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01" name="フリーフォーム 1200"/>
                <p:cNvSpPr/>
                <p:nvPr/>
              </p:nvSpPr>
              <p:spPr bwMode="auto">
                <a:xfrm flipH="1">
                  <a:off x="4829855" y="2029647"/>
                  <a:ext cx="244435" cy="644408"/>
                </a:xfrm>
                <a:custGeom>
                  <a:avLst/>
                  <a:gdLst>
                    <a:gd name="connsiteX0" fmla="*/ 157471 w 244435"/>
                    <a:gd name="connsiteY0" fmla="*/ 0 h 634268"/>
                    <a:gd name="connsiteX1" fmla="*/ 177870 w 244435"/>
                    <a:gd name="connsiteY1" fmla="*/ 0 h 634268"/>
                    <a:gd name="connsiteX2" fmla="*/ 244435 w 244435"/>
                    <a:gd name="connsiteY2" fmla="*/ 634268 h 634268"/>
                    <a:gd name="connsiteX3" fmla="*/ 0 w 244435"/>
                    <a:gd name="connsiteY3" fmla="*/ 634268 h 634268"/>
                    <a:gd name="connsiteX4" fmla="*/ 0 w 244435"/>
                    <a:gd name="connsiteY4" fmla="*/ 159686 h 634268"/>
                    <a:gd name="connsiteX5" fmla="*/ 157471 w 244435"/>
                    <a:gd name="connsiteY5" fmla="*/ 0 h 634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4435" h="634268">
                      <a:moveTo>
                        <a:pt x="157471" y="0"/>
                      </a:moveTo>
                      <a:lnTo>
                        <a:pt x="177870" y="0"/>
                      </a:lnTo>
                      <a:lnTo>
                        <a:pt x="244435" y="634268"/>
                      </a:lnTo>
                      <a:lnTo>
                        <a:pt x="0" y="634268"/>
                      </a:lnTo>
                      <a:lnTo>
                        <a:pt x="0" y="159686"/>
                      </a:lnTo>
                      <a:cubicBezTo>
                        <a:pt x="0" y="71494"/>
                        <a:pt x="70502" y="0"/>
                        <a:pt x="15747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02" name="フリーフォーム 1201"/>
                <p:cNvSpPr/>
                <p:nvPr/>
              </p:nvSpPr>
              <p:spPr>
                <a:xfrm>
                  <a:off x="4637494" y="1618125"/>
                  <a:ext cx="100011" cy="159401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3" name="フリーフォーム 1202"/>
                <p:cNvSpPr/>
                <p:nvPr/>
              </p:nvSpPr>
              <p:spPr bwMode="auto">
                <a:xfrm rot="888491">
                  <a:off x="444763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04" name="フリーフォーム 1203"/>
                <p:cNvSpPr/>
                <p:nvPr/>
              </p:nvSpPr>
              <p:spPr bwMode="auto">
                <a:xfrm rot="20889576">
                  <a:off x="475497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05" name="楕円 1204"/>
                <p:cNvSpPr/>
                <p:nvPr/>
              </p:nvSpPr>
              <p:spPr bwMode="auto">
                <a:xfrm>
                  <a:off x="4626392" y="1826044"/>
                  <a:ext cx="112164" cy="58194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161" name="グループ化 1160"/>
              <p:cNvGrpSpPr/>
              <p:nvPr/>
            </p:nvGrpSpPr>
            <p:grpSpPr>
              <a:xfrm>
                <a:off x="5174140" y="2990660"/>
                <a:ext cx="1033360" cy="1464597"/>
                <a:chOff x="1396737" y="3009091"/>
                <a:chExt cx="1033360" cy="1464597"/>
              </a:xfrm>
            </p:grpSpPr>
            <p:grpSp>
              <p:nvGrpSpPr>
                <p:cNvPr id="1162" name="グループ化 1161"/>
                <p:cNvGrpSpPr/>
                <p:nvPr/>
              </p:nvGrpSpPr>
              <p:grpSpPr>
                <a:xfrm rot="900000">
                  <a:off x="2075783" y="3009091"/>
                  <a:ext cx="354314" cy="1123491"/>
                  <a:chOff x="2058677" y="4542402"/>
                  <a:chExt cx="354314" cy="1123491"/>
                </a:xfrm>
              </p:grpSpPr>
              <p:sp>
                <p:nvSpPr>
                  <p:cNvPr id="1164" name="台形 1163"/>
                  <p:cNvSpPr/>
                  <p:nvPr/>
                </p:nvSpPr>
                <p:spPr bwMode="auto">
                  <a:xfrm rot="903730">
                    <a:off x="2367272" y="4542402"/>
                    <a:ext cx="45719" cy="987012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65" name="角丸四角形 1164"/>
                  <p:cNvSpPr/>
                  <p:nvPr/>
                </p:nvSpPr>
                <p:spPr>
                  <a:xfrm rot="4932489">
                    <a:off x="2056529" y="5397763"/>
                    <a:ext cx="270278" cy="2659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166" name="グループ化 1165"/>
                  <p:cNvGrpSpPr/>
                  <p:nvPr/>
                </p:nvGrpSpPr>
                <p:grpSpPr>
                  <a:xfrm rot="1332489">
                    <a:off x="2140650" y="5372144"/>
                    <a:ext cx="259461" cy="273253"/>
                    <a:chOff x="2214840" y="1812522"/>
                    <a:chExt cx="733288" cy="772269"/>
                  </a:xfrm>
                </p:grpSpPr>
                <p:grpSp>
                  <p:nvGrpSpPr>
                    <p:cNvPr id="1167" name="グループ化 1166"/>
                    <p:cNvGrpSpPr/>
                    <p:nvPr/>
                  </p:nvGrpSpPr>
                  <p:grpSpPr>
                    <a:xfrm rot="3600000">
                      <a:off x="2300538" y="1937202"/>
                      <a:ext cx="772269" cy="522910"/>
                      <a:chOff x="2624981" y="5893662"/>
                      <a:chExt cx="772269" cy="522910"/>
                    </a:xfrm>
                  </p:grpSpPr>
                  <p:sp>
                    <p:nvSpPr>
                      <p:cNvPr id="1170" name="角丸四角形 1169"/>
                      <p:cNvSpPr/>
                      <p:nvPr/>
                    </p:nvSpPr>
                    <p:spPr>
                      <a:xfrm rot="5400000">
                        <a:off x="2698889" y="6086920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171" name="角丸四角形 1170"/>
                      <p:cNvSpPr/>
                      <p:nvPr/>
                    </p:nvSpPr>
                    <p:spPr>
                      <a:xfrm rot="5400000">
                        <a:off x="2902499" y="6086921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172" name="角丸四角形 1171"/>
                      <p:cNvSpPr/>
                      <p:nvPr/>
                    </p:nvSpPr>
                    <p:spPr>
                      <a:xfrm rot="5400000">
                        <a:off x="3115095" y="6097820"/>
                        <a:ext cx="399209" cy="1651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173" name="角丸四角形 1172"/>
                      <p:cNvSpPr/>
                      <p:nvPr/>
                    </p:nvSpPr>
                    <p:spPr>
                      <a:xfrm rot="5400000">
                        <a:off x="2698889" y="6063109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174" name="角丸四角形 1173"/>
                      <p:cNvSpPr/>
                      <p:nvPr/>
                    </p:nvSpPr>
                    <p:spPr>
                      <a:xfrm rot="5400000">
                        <a:off x="2902499" y="6063110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175" name="角丸四角形 1174"/>
                      <p:cNvSpPr/>
                      <p:nvPr/>
                    </p:nvSpPr>
                    <p:spPr>
                      <a:xfrm rot="5400000">
                        <a:off x="3115095" y="6074009"/>
                        <a:ext cx="399209" cy="1651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176" name="角丸四角形 1175"/>
                      <p:cNvSpPr/>
                      <p:nvPr/>
                    </p:nvSpPr>
                    <p:spPr>
                      <a:xfrm rot="5400000">
                        <a:off x="2498941" y="6062401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177" name="角丸四角形 1176"/>
                      <p:cNvSpPr/>
                      <p:nvPr/>
                    </p:nvSpPr>
                    <p:spPr>
                      <a:xfrm rot="5400000">
                        <a:off x="2489496" y="6029147"/>
                        <a:ext cx="474580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168" name="角丸四角形 1167"/>
                    <p:cNvSpPr/>
                    <p:nvPr/>
                  </p:nvSpPr>
                  <p:spPr>
                    <a:xfrm rot="2732390">
                      <a:off x="2153891" y="1936304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69" name="角丸四角形 1168"/>
                    <p:cNvSpPr/>
                    <p:nvPr/>
                  </p:nvSpPr>
                  <p:spPr>
                    <a:xfrm rot="2732390">
                      <a:off x="2128437" y="1913445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sp>
              <p:nvSpPr>
                <p:cNvPr id="1163" name="フリーフォーム 1162"/>
                <p:cNvSpPr/>
                <p:nvPr/>
              </p:nvSpPr>
              <p:spPr>
                <a:xfrm rot="13154716" flipH="1">
                  <a:off x="1396737" y="3839934"/>
                  <a:ext cx="609013" cy="633754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133177 w 827989"/>
                    <a:gd name="connsiteY0" fmla="*/ 0 h 1004846"/>
                    <a:gd name="connsiteX1" fmla="*/ 658936 w 827989"/>
                    <a:gd name="connsiteY1" fmla="*/ 32455 h 1004846"/>
                    <a:gd name="connsiteX2" fmla="*/ 723200 w 827989"/>
                    <a:gd name="connsiteY2" fmla="*/ 45429 h 1004846"/>
                    <a:gd name="connsiteX3" fmla="*/ 728523 w 827989"/>
                    <a:gd name="connsiteY3" fmla="*/ 49018 h 1004846"/>
                    <a:gd name="connsiteX4" fmla="*/ 729093 w 827989"/>
                    <a:gd name="connsiteY4" fmla="*/ 49133 h 1004846"/>
                    <a:gd name="connsiteX5" fmla="*/ 827989 w 827989"/>
                    <a:gd name="connsiteY5" fmla="*/ 198333 h 1004846"/>
                    <a:gd name="connsiteX6" fmla="*/ 827989 w 827989"/>
                    <a:gd name="connsiteY6" fmla="*/ 1004846 h 1004846"/>
                    <a:gd name="connsiteX7" fmla="*/ 504139 w 827989"/>
                    <a:gd name="connsiteY7" fmla="*/ 1004846 h 1004846"/>
                    <a:gd name="connsiteX8" fmla="*/ 504139 w 827989"/>
                    <a:gd name="connsiteY8" fmla="*/ 362655 h 1004846"/>
                    <a:gd name="connsiteX9" fmla="*/ 0 w 827989"/>
                    <a:gd name="connsiteY9" fmla="*/ 350195 h 1004846"/>
                    <a:gd name="connsiteX0" fmla="*/ 265711 w 960523"/>
                    <a:gd name="connsiteY0" fmla="*/ 0 h 1004846"/>
                    <a:gd name="connsiteX1" fmla="*/ 791470 w 960523"/>
                    <a:gd name="connsiteY1" fmla="*/ 32455 h 1004846"/>
                    <a:gd name="connsiteX2" fmla="*/ 855734 w 960523"/>
                    <a:gd name="connsiteY2" fmla="*/ 45429 h 1004846"/>
                    <a:gd name="connsiteX3" fmla="*/ 861057 w 960523"/>
                    <a:gd name="connsiteY3" fmla="*/ 49018 h 1004846"/>
                    <a:gd name="connsiteX4" fmla="*/ 861627 w 960523"/>
                    <a:gd name="connsiteY4" fmla="*/ 49133 h 1004846"/>
                    <a:gd name="connsiteX5" fmla="*/ 960523 w 960523"/>
                    <a:gd name="connsiteY5" fmla="*/ 198333 h 1004846"/>
                    <a:gd name="connsiteX6" fmla="*/ 960523 w 960523"/>
                    <a:gd name="connsiteY6" fmla="*/ 1004846 h 1004846"/>
                    <a:gd name="connsiteX7" fmla="*/ 636673 w 960523"/>
                    <a:gd name="connsiteY7" fmla="*/ 1004846 h 1004846"/>
                    <a:gd name="connsiteX8" fmla="*/ 636673 w 960523"/>
                    <a:gd name="connsiteY8" fmla="*/ 362655 h 1004846"/>
                    <a:gd name="connsiteX9" fmla="*/ 0 w 960523"/>
                    <a:gd name="connsiteY9" fmla="*/ 346263 h 1004846"/>
                    <a:gd name="connsiteX0" fmla="*/ 350078 w 960523"/>
                    <a:gd name="connsiteY0" fmla="*/ 0 h 1001545"/>
                    <a:gd name="connsiteX1" fmla="*/ 791470 w 960523"/>
                    <a:gd name="connsiteY1" fmla="*/ 29154 h 1001545"/>
                    <a:gd name="connsiteX2" fmla="*/ 855734 w 960523"/>
                    <a:gd name="connsiteY2" fmla="*/ 42128 h 1001545"/>
                    <a:gd name="connsiteX3" fmla="*/ 861057 w 960523"/>
                    <a:gd name="connsiteY3" fmla="*/ 45717 h 1001545"/>
                    <a:gd name="connsiteX4" fmla="*/ 861627 w 960523"/>
                    <a:gd name="connsiteY4" fmla="*/ 45832 h 1001545"/>
                    <a:gd name="connsiteX5" fmla="*/ 960523 w 960523"/>
                    <a:gd name="connsiteY5" fmla="*/ 195032 h 1001545"/>
                    <a:gd name="connsiteX6" fmla="*/ 960523 w 960523"/>
                    <a:gd name="connsiteY6" fmla="*/ 1001545 h 1001545"/>
                    <a:gd name="connsiteX7" fmla="*/ 636673 w 960523"/>
                    <a:gd name="connsiteY7" fmla="*/ 1001545 h 1001545"/>
                    <a:gd name="connsiteX8" fmla="*/ 636673 w 960523"/>
                    <a:gd name="connsiteY8" fmla="*/ 359354 h 1001545"/>
                    <a:gd name="connsiteX9" fmla="*/ 0 w 960523"/>
                    <a:gd name="connsiteY9" fmla="*/ 342962 h 1001545"/>
                    <a:gd name="connsiteX0" fmla="*/ 267495 w 877940"/>
                    <a:gd name="connsiteY0" fmla="*/ 0 h 1001545"/>
                    <a:gd name="connsiteX1" fmla="*/ 708887 w 877940"/>
                    <a:gd name="connsiteY1" fmla="*/ 29154 h 1001545"/>
                    <a:gd name="connsiteX2" fmla="*/ 773151 w 877940"/>
                    <a:gd name="connsiteY2" fmla="*/ 42128 h 1001545"/>
                    <a:gd name="connsiteX3" fmla="*/ 778474 w 877940"/>
                    <a:gd name="connsiteY3" fmla="*/ 45717 h 1001545"/>
                    <a:gd name="connsiteX4" fmla="*/ 779044 w 877940"/>
                    <a:gd name="connsiteY4" fmla="*/ 45832 h 1001545"/>
                    <a:gd name="connsiteX5" fmla="*/ 877940 w 877940"/>
                    <a:gd name="connsiteY5" fmla="*/ 195032 h 1001545"/>
                    <a:gd name="connsiteX6" fmla="*/ 877940 w 877940"/>
                    <a:gd name="connsiteY6" fmla="*/ 1001545 h 1001545"/>
                    <a:gd name="connsiteX7" fmla="*/ 554090 w 877940"/>
                    <a:gd name="connsiteY7" fmla="*/ 1001545 h 1001545"/>
                    <a:gd name="connsiteX8" fmla="*/ 554090 w 877940"/>
                    <a:gd name="connsiteY8" fmla="*/ 359354 h 1001545"/>
                    <a:gd name="connsiteX9" fmla="*/ 0 w 877940"/>
                    <a:gd name="connsiteY9" fmla="*/ 732270 h 1001545"/>
                    <a:gd name="connsiteX0" fmla="*/ 267495 w 877940"/>
                    <a:gd name="connsiteY0" fmla="*/ 0 h 1001545"/>
                    <a:gd name="connsiteX1" fmla="*/ 708887 w 877940"/>
                    <a:gd name="connsiteY1" fmla="*/ 29154 h 1001545"/>
                    <a:gd name="connsiteX2" fmla="*/ 773151 w 877940"/>
                    <a:gd name="connsiteY2" fmla="*/ 42128 h 1001545"/>
                    <a:gd name="connsiteX3" fmla="*/ 778474 w 877940"/>
                    <a:gd name="connsiteY3" fmla="*/ 45717 h 1001545"/>
                    <a:gd name="connsiteX4" fmla="*/ 779044 w 877940"/>
                    <a:gd name="connsiteY4" fmla="*/ 45832 h 1001545"/>
                    <a:gd name="connsiteX5" fmla="*/ 877940 w 877940"/>
                    <a:gd name="connsiteY5" fmla="*/ 195032 h 1001545"/>
                    <a:gd name="connsiteX6" fmla="*/ 877940 w 877940"/>
                    <a:gd name="connsiteY6" fmla="*/ 1001545 h 1001545"/>
                    <a:gd name="connsiteX7" fmla="*/ 554090 w 877940"/>
                    <a:gd name="connsiteY7" fmla="*/ 1001545 h 1001545"/>
                    <a:gd name="connsiteX8" fmla="*/ 554090 w 877940"/>
                    <a:gd name="connsiteY8" fmla="*/ 359354 h 1001545"/>
                    <a:gd name="connsiteX9" fmla="*/ 0 w 877940"/>
                    <a:gd name="connsiteY9" fmla="*/ 732270 h 1001545"/>
                    <a:gd name="connsiteX0" fmla="*/ 193767 w 877940"/>
                    <a:gd name="connsiteY0" fmla="*/ 253980 h 972391"/>
                    <a:gd name="connsiteX1" fmla="*/ 708887 w 877940"/>
                    <a:gd name="connsiteY1" fmla="*/ 0 h 972391"/>
                    <a:gd name="connsiteX2" fmla="*/ 773151 w 877940"/>
                    <a:gd name="connsiteY2" fmla="*/ 12974 h 972391"/>
                    <a:gd name="connsiteX3" fmla="*/ 778474 w 877940"/>
                    <a:gd name="connsiteY3" fmla="*/ 16563 h 972391"/>
                    <a:gd name="connsiteX4" fmla="*/ 779044 w 877940"/>
                    <a:gd name="connsiteY4" fmla="*/ 16678 h 972391"/>
                    <a:gd name="connsiteX5" fmla="*/ 877940 w 877940"/>
                    <a:gd name="connsiteY5" fmla="*/ 165878 h 972391"/>
                    <a:gd name="connsiteX6" fmla="*/ 877940 w 877940"/>
                    <a:gd name="connsiteY6" fmla="*/ 972391 h 972391"/>
                    <a:gd name="connsiteX7" fmla="*/ 554090 w 877940"/>
                    <a:gd name="connsiteY7" fmla="*/ 972391 h 972391"/>
                    <a:gd name="connsiteX8" fmla="*/ 554090 w 877940"/>
                    <a:gd name="connsiteY8" fmla="*/ 330200 h 972391"/>
                    <a:gd name="connsiteX9" fmla="*/ 0 w 877940"/>
                    <a:gd name="connsiteY9" fmla="*/ 703116 h 972391"/>
                    <a:gd name="connsiteX0" fmla="*/ 193767 w 877940"/>
                    <a:gd name="connsiteY0" fmla="*/ 253980 h 972391"/>
                    <a:gd name="connsiteX1" fmla="*/ 590916 w 877940"/>
                    <a:gd name="connsiteY1" fmla="*/ 0 h 972391"/>
                    <a:gd name="connsiteX2" fmla="*/ 773151 w 877940"/>
                    <a:gd name="connsiteY2" fmla="*/ 12974 h 972391"/>
                    <a:gd name="connsiteX3" fmla="*/ 778474 w 877940"/>
                    <a:gd name="connsiteY3" fmla="*/ 16563 h 972391"/>
                    <a:gd name="connsiteX4" fmla="*/ 779044 w 877940"/>
                    <a:gd name="connsiteY4" fmla="*/ 16678 h 972391"/>
                    <a:gd name="connsiteX5" fmla="*/ 877940 w 877940"/>
                    <a:gd name="connsiteY5" fmla="*/ 165878 h 972391"/>
                    <a:gd name="connsiteX6" fmla="*/ 877940 w 877940"/>
                    <a:gd name="connsiteY6" fmla="*/ 972391 h 972391"/>
                    <a:gd name="connsiteX7" fmla="*/ 554090 w 877940"/>
                    <a:gd name="connsiteY7" fmla="*/ 972391 h 972391"/>
                    <a:gd name="connsiteX8" fmla="*/ 554090 w 877940"/>
                    <a:gd name="connsiteY8" fmla="*/ 330200 h 972391"/>
                    <a:gd name="connsiteX9" fmla="*/ 0 w 877940"/>
                    <a:gd name="connsiteY9" fmla="*/ 703116 h 972391"/>
                    <a:gd name="connsiteX0" fmla="*/ 193767 w 877940"/>
                    <a:gd name="connsiteY0" fmla="*/ 264477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54090 w 877940"/>
                    <a:gd name="connsiteY8" fmla="*/ 340697 h 982888"/>
                    <a:gd name="connsiteX9" fmla="*/ 0 w 877940"/>
                    <a:gd name="connsiteY9" fmla="*/ 713613 h 982888"/>
                    <a:gd name="connsiteX0" fmla="*/ 193767 w 877940"/>
                    <a:gd name="connsiteY0" fmla="*/ 264477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54090 w 877940"/>
                    <a:gd name="connsiteY8" fmla="*/ 414429 h 982888"/>
                    <a:gd name="connsiteX9" fmla="*/ 0 w 877940"/>
                    <a:gd name="connsiteY9" fmla="*/ 713613 h 982888"/>
                    <a:gd name="connsiteX0" fmla="*/ 315079 w 877940"/>
                    <a:gd name="connsiteY0" fmla="*/ 157932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54090 w 877940"/>
                    <a:gd name="connsiteY8" fmla="*/ 414429 h 982888"/>
                    <a:gd name="connsiteX9" fmla="*/ 0 w 877940"/>
                    <a:gd name="connsiteY9" fmla="*/ 713613 h 982888"/>
                    <a:gd name="connsiteX0" fmla="*/ 315079 w 877940"/>
                    <a:gd name="connsiteY0" fmla="*/ 157932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31507 w 877940"/>
                    <a:gd name="connsiteY8" fmla="*/ 460721 h 982888"/>
                    <a:gd name="connsiteX9" fmla="*/ 0 w 877940"/>
                    <a:gd name="connsiteY9" fmla="*/ 713613 h 982888"/>
                    <a:gd name="connsiteX0" fmla="*/ 315079 w 877940"/>
                    <a:gd name="connsiteY0" fmla="*/ 157932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31507 w 877940"/>
                    <a:gd name="connsiteY8" fmla="*/ 460721 h 982888"/>
                    <a:gd name="connsiteX9" fmla="*/ 0 w 877940"/>
                    <a:gd name="connsiteY9" fmla="*/ 713613 h 982888"/>
                    <a:gd name="connsiteX0" fmla="*/ 315079 w 1034155"/>
                    <a:gd name="connsiteY0" fmla="*/ 157932 h 982888"/>
                    <a:gd name="connsiteX1" fmla="*/ 590916 w 1034155"/>
                    <a:gd name="connsiteY1" fmla="*/ 10497 h 982888"/>
                    <a:gd name="connsiteX2" fmla="*/ 773151 w 1034155"/>
                    <a:gd name="connsiteY2" fmla="*/ 23471 h 982888"/>
                    <a:gd name="connsiteX3" fmla="*/ 778474 w 1034155"/>
                    <a:gd name="connsiteY3" fmla="*/ 27060 h 982888"/>
                    <a:gd name="connsiteX4" fmla="*/ 779044 w 1034155"/>
                    <a:gd name="connsiteY4" fmla="*/ 27175 h 982888"/>
                    <a:gd name="connsiteX5" fmla="*/ 877940 w 1034155"/>
                    <a:gd name="connsiteY5" fmla="*/ 176375 h 982888"/>
                    <a:gd name="connsiteX6" fmla="*/ 1034155 w 1034155"/>
                    <a:gd name="connsiteY6" fmla="*/ 931513 h 982888"/>
                    <a:gd name="connsiteX7" fmla="*/ 554090 w 1034155"/>
                    <a:gd name="connsiteY7" fmla="*/ 982888 h 982888"/>
                    <a:gd name="connsiteX8" fmla="*/ 531507 w 1034155"/>
                    <a:gd name="connsiteY8" fmla="*/ 460721 h 982888"/>
                    <a:gd name="connsiteX9" fmla="*/ 0 w 1034155"/>
                    <a:gd name="connsiteY9" fmla="*/ 713613 h 982888"/>
                    <a:gd name="connsiteX0" fmla="*/ 315079 w 1034155"/>
                    <a:gd name="connsiteY0" fmla="*/ 157932 h 961204"/>
                    <a:gd name="connsiteX1" fmla="*/ 590916 w 1034155"/>
                    <a:gd name="connsiteY1" fmla="*/ 10497 h 961204"/>
                    <a:gd name="connsiteX2" fmla="*/ 773151 w 1034155"/>
                    <a:gd name="connsiteY2" fmla="*/ 23471 h 961204"/>
                    <a:gd name="connsiteX3" fmla="*/ 778474 w 1034155"/>
                    <a:gd name="connsiteY3" fmla="*/ 27060 h 961204"/>
                    <a:gd name="connsiteX4" fmla="*/ 779044 w 1034155"/>
                    <a:gd name="connsiteY4" fmla="*/ 27175 h 961204"/>
                    <a:gd name="connsiteX5" fmla="*/ 877940 w 1034155"/>
                    <a:gd name="connsiteY5" fmla="*/ 176375 h 961204"/>
                    <a:gd name="connsiteX6" fmla="*/ 1034155 w 1034155"/>
                    <a:gd name="connsiteY6" fmla="*/ 931513 h 961204"/>
                    <a:gd name="connsiteX7" fmla="*/ 686050 w 1034155"/>
                    <a:gd name="connsiteY7" fmla="*/ 961205 h 961204"/>
                    <a:gd name="connsiteX8" fmla="*/ 531507 w 1034155"/>
                    <a:gd name="connsiteY8" fmla="*/ 460721 h 961204"/>
                    <a:gd name="connsiteX9" fmla="*/ 0 w 1034155"/>
                    <a:gd name="connsiteY9" fmla="*/ 713613 h 961204"/>
                    <a:gd name="connsiteX0" fmla="*/ 315079 w 1034155"/>
                    <a:gd name="connsiteY0" fmla="*/ 157932 h 961206"/>
                    <a:gd name="connsiteX1" fmla="*/ 590916 w 1034155"/>
                    <a:gd name="connsiteY1" fmla="*/ 10497 h 961206"/>
                    <a:gd name="connsiteX2" fmla="*/ 773151 w 1034155"/>
                    <a:gd name="connsiteY2" fmla="*/ 23471 h 961206"/>
                    <a:gd name="connsiteX3" fmla="*/ 778474 w 1034155"/>
                    <a:gd name="connsiteY3" fmla="*/ 27060 h 961206"/>
                    <a:gd name="connsiteX4" fmla="*/ 877940 w 1034155"/>
                    <a:gd name="connsiteY4" fmla="*/ 176375 h 961206"/>
                    <a:gd name="connsiteX5" fmla="*/ 1034155 w 1034155"/>
                    <a:gd name="connsiteY5" fmla="*/ 931513 h 961206"/>
                    <a:gd name="connsiteX6" fmla="*/ 686050 w 1034155"/>
                    <a:gd name="connsiteY6" fmla="*/ 961205 h 961206"/>
                    <a:gd name="connsiteX7" fmla="*/ 531507 w 1034155"/>
                    <a:gd name="connsiteY7" fmla="*/ 460721 h 961206"/>
                    <a:gd name="connsiteX8" fmla="*/ 0 w 1034155"/>
                    <a:gd name="connsiteY8" fmla="*/ 713613 h 961206"/>
                    <a:gd name="connsiteX0" fmla="*/ 315079 w 1034155"/>
                    <a:gd name="connsiteY0" fmla="*/ 157932 h 961204"/>
                    <a:gd name="connsiteX1" fmla="*/ 590916 w 1034155"/>
                    <a:gd name="connsiteY1" fmla="*/ 10497 h 961204"/>
                    <a:gd name="connsiteX2" fmla="*/ 773151 w 1034155"/>
                    <a:gd name="connsiteY2" fmla="*/ 23471 h 961204"/>
                    <a:gd name="connsiteX3" fmla="*/ 877940 w 1034155"/>
                    <a:gd name="connsiteY3" fmla="*/ 176375 h 961204"/>
                    <a:gd name="connsiteX4" fmla="*/ 1034155 w 1034155"/>
                    <a:gd name="connsiteY4" fmla="*/ 931513 h 961204"/>
                    <a:gd name="connsiteX5" fmla="*/ 686050 w 1034155"/>
                    <a:gd name="connsiteY5" fmla="*/ 961205 h 961204"/>
                    <a:gd name="connsiteX6" fmla="*/ 531507 w 1034155"/>
                    <a:gd name="connsiteY6" fmla="*/ 460721 h 961204"/>
                    <a:gd name="connsiteX7" fmla="*/ 0 w 1034155"/>
                    <a:gd name="connsiteY7" fmla="*/ 713613 h 961204"/>
                    <a:gd name="connsiteX0" fmla="*/ 315079 w 1034155"/>
                    <a:gd name="connsiteY0" fmla="*/ 155097 h 958371"/>
                    <a:gd name="connsiteX1" fmla="*/ 590916 w 1034155"/>
                    <a:gd name="connsiteY1" fmla="*/ 7662 h 958371"/>
                    <a:gd name="connsiteX2" fmla="*/ 749927 w 1034155"/>
                    <a:gd name="connsiteY2" fmla="*/ 39744 h 958371"/>
                    <a:gd name="connsiteX3" fmla="*/ 877940 w 1034155"/>
                    <a:gd name="connsiteY3" fmla="*/ 173540 h 958371"/>
                    <a:gd name="connsiteX4" fmla="*/ 1034155 w 1034155"/>
                    <a:gd name="connsiteY4" fmla="*/ 928678 h 958371"/>
                    <a:gd name="connsiteX5" fmla="*/ 686050 w 1034155"/>
                    <a:gd name="connsiteY5" fmla="*/ 958370 h 958371"/>
                    <a:gd name="connsiteX6" fmla="*/ 531507 w 1034155"/>
                    <a:gd name="connsiteY6" fmla="*/ 457886 h 958371"/>
                    <a:gd name="connsiteX7" fmla="*/ 0 w 1034155"/>
                    <a:gd name="connsiteY7" fmla="*/ 710778 h 958371"/>
                    <a:gd name="connsiteX0" fmla="*/ 315079 w 1034155"/>
                    <a:gd name="connsiteY0" fmla="*/ 155097 h 958369"/>
                    <a:gd name="connsiteX1" fmla="*/ 590916 w 1034155"/>
                    <a:gd name="connsiteY1" fmla="*/ 7662 h 958369"/>
                    <a:gd name="connsiteX2" fmla="*/ 749927 w 1034155"/>
                    <a:gd name="connsiteY2" fmla="*/ 39744 h 958369"/>
                    <a:gd name="connsiteX3" fmla="*/ 877940 w 1034155"/>
                    <a:gd name="connsiteY3" fmla="*/ 173540 h 958369"/>
                    <a:gd name="connsiteX4" fmla="*/ 1034155 w 1034155"/>
                    <a:gd name="connsiteY4" fmla="*/ 928678 h 958369"/>
                    <a:gd name="connsiteX5" fmla="*/ 686050 w 1034155"/>
                    <a:gd name="connsiteY5" fmla="*/ 958370 h 958369"/>
                    <a:gd name="connsiteX6" fmla="*/ 531507 w 1034155"/>
                    <a:gd name="connsiteY6" fmla="*/ 457886 h 958369"/>
                    <a:gd name="connsiteX7" fmla="*/ 0 w 1034155"/>
                    <a:gd name="connsiteY7" fmla="*/ 710778 h 958369"/>
                    <a:gd name="connsiteX0" fmla="*/ 315079 w 1034155"/>
                    <a:gd name="connsiteY0" fmla="*/ 159881 h 963154"/>
                    <a:gd name="connsiteX1" fmla="*/ 590916 w 1034155"/>
                    <a:gd name="connsiteY1" fmla="*/ 12446 h 963154"/>
                    <a:gd name="connsiteX2" fmla="*/ 730400 w 1034155"/>
                    <a:gd name="connsiteY2" fmla="*/ 17152 h 963154"/>
                    <a:gd name="connsiteX3" fmla="*/ 877940 w 1034155"/>
                    <a:gd name="connsiteY3" fmla="*/ 178324 h 963154"/>
                    <a:gd name="connsiteX4" fmla="*/ 1034155 w 1034155"/>
                    <a:gd name="connsiteY4" fmla="*/ 933462 h 963154"/>
                    <a:gd name="connsiteX5" fmla="*/ 686050 w 1034155"/>
                    <a:gd name="connsiteY5" fmla="*/ 963154 h 963154"/>
                    <a:gd name="connsiteX6" fmla="*/ 531507 w 1034155"/>
                    <a:gd name="connsiteY6" fmla="*/ 462670 h 963154"/>
                    <a:gd name="connsiteX7" fmla="*/ 0 w 1034155"/>
                    <a:gd name="connsiteY7" fmla="*/ 715562 h 963154"/>
                    <a:gd name="connsiteX0" fmla="*/ 315079 w 1034155"/>
                    <a:gd name="connsiteY0" fmla="*/ 159881 h 963154"/>
                    <a:gd name="connsiteX1" fmla="*/ 590916 w 1034155"/>
                    <a:gd name="connsiteY1" fmla="*/ 12446 h 963154"/>
                    <a:gd name="connsiteX2" fmla="*/ 730400 w 1034155"/>
                    <a:gd name="connsiteY2" fmla="*/ 17152 h 963154"/>
                    <a:gd name="connsiteX3" fmla="*/ 877940 w 1034155"/>
                    <a:gd name="connsiteY3" fmla="*/ 178324 h 963154"/>
                    <a:gd name="connsiteX4" fmla="*/ 1034155 w 1034155"/>
                    <a:gd name="connsiteY4" fmla="*/ 933462 h 963154"/>
                    <a:gd name="connsiteX5" fmla="*/ 686050 w 1034155"/>
                    <a:gd name="connsiteY5" fmla="*/ 963154 h 963154"/>
                    <a:gd name="connsiteX6" fmla="*/ 531507 w 1034155"/>
                    <a:gd name="connsiteY6" fmla="*/ 462670 h 963154"/>
                    <a:gd name="connsiteX7" fmla="*/ 0 w 1034155"/>
                    <a:gd name="connsiteY7" fmla="*/ 715562 h 963154"/>
                    <a:gd name="connsiteX0" fmla="*/ 315079 w 1034155"/>
                    <a:gd name="connsiteY0" fmla="*/ 159881 h 963154"/>
                    <a:gd name="connsiteX1" fmla="*/ 590916 w 1034155"/>
                    <a:gd name="connsiteY1" fmla="*/ 12446 h 963154"/>
                    <a:gd name="connsiteX2" fmla="*/ 730400 w 1034155"/>
                    <a:gd name="connsiteY2" fmla="*/ 17152 h 963154"/>
                    <a:gd name="connsiteX3" fmla="*/ 877940 w 1034155"/>
                    <a:gd name="connsiteY3" fmla="*/ 178324 h 963154"/>
                    <a:gd name="connsiteX4" fmla="*/ 1034155 w 1034155"/>
                    <a:gd name="connsiteY4" fmla="*/ 933462 h 963154"/>
                    <a:gd name="connsiteX5" fmla="*/ 686050 w 1034155"/>
                    <a:gd name="connsiteY5" fmla="*/ 963154 h 963154"/>
                    <a:gd name="connsiteX6" fmla="*/ 531507 w 1034155"/>
                    <a:gd name="connsiteY6" fmla="*/ 462670 h 963154"/>
                    <a:gd name="connsiteX7" fmla="*/ 0 w 1034155"/>
                    <a:gd name="connsiteY7" fmla="*/ 715562 h 963154"/>
                    <a:gd name="connsiteX0" fmla="*/ 315079 w 1034155"/>
                    <a:gd name="connsiteY0" fmla="*/ 159881 h 975895"/>
                    <a:gd name="connsiteX1" fmla="*/ 590916 w 1034155"/>
                    <a:gd name="connsiteY1" fmla="*/ 12446 h 975895"/>
                    <a:gd name="connsiteX2" fmla="*/ 730400 w 1034155"/>
                    <a:gd name="connsiteY2" fmla="*/ 17152 h 975895"/>
                    <a:gd name="connsiteX3" fmla="*/ 877940 w 1034155"/>
                    <a:gd name="connsiteY3" fmla="*/ 178324 h 975895"/>
                    <a:gd name="connsiteX4" fmla="*/ 1034155 w 1034155"/>
                    <a:gd name="connsiteY4" fmla="*/ 933462 h 975895"/>
                    <a:gd name="connsiteX5" fmla="*/ 580437 w 1034155"/>
                    <a:gd name="connsiteY5" fmla="*/ 975895 h 975895"/>
                    <a:gd name="connsiteX6" fmla="*/ 531507 w 1034155"/>
                    <a:gd name="connsiteY6" fmla="*/ 462670 h 975895"/>
                    <a:gd name="connsiteX7" fmla="*/ 0 w 1034155"/>
                    <a:gd name="connsiteY7" fmla="*/ 715562 h 975895"/>
                    <a:gd name="connsiteX0" fmla="*/ 315079 w 942858"/>
                    <a:gd name="connsiteY0" fmla="*/ 159881 h 975895"/>
                    <a:gd name="connsiteX1" fmla="*/ 590916 w 942858"/>
                    <a:gd name="connsiteY1" fmla="*/ 12446 h 975895"/>
                    <a:gd name="connsiteX2" fmla="*/ 730400 w 942858"/>
                    <a:gd name="connsiteY2" fmla="*/ 17152 h 975895"/>
                    <a:gd name="connsiteX3" fmla="*/ 877940 w 942858"/>
                    <a:gd name="connsiteY3" fmla="*/ 178324 h 975895"/>
                    <a:gd name="connsiteX4" fmla="*/ 942858 w 942858"/>
                    <a:gd name="connsiteY4" fmla="*/ 942664 h 975895"/>
                    <a:gd name="connsiteX5" fmla="*/ 580437 w 942858"/>
                    <a:gd name="connsiteY5" fmla="*/ 975895 h 975895"/>
                    <a:gd name="connsiteX6" fmla="*/ 531507 w 942858"/>
                    <a:gd name="connsiteY6" fmla="*/ 462670 h 975895"/>
                    <a:gd name="connsiteX7" fmla="*/ 0 w 942858"/>
                    <a:gd name="connsiteY7" fmla="*/ 715562 h 975895"/>
                    <a:gd name="connsiteX0" fmla="*/ 315079 w 942858"/>
                    <a:gd name="connsiteY0" fmla="*/ 159881 h 975895"/>
                    <a:gd name="connsiteX1" fmla="*/ 590916 w 942858"/>
                    <a:gd name="connsiteY1" fmla="*/ 12446 h 975895"/>
                    <a:gd name="connsiteX2" fmla="*/ 730400 w 942858"/>
                    <a:gd name="connsiteY2" fmla="*/ 17152 h 975895"/>
                    <a:gd name="connsiteX3" fmla="*/ 877940 w 942858"/>
                    <a:gd name="connsiteY3" fmla="*/ 178324 h 975895"/>
                    <a:gd name="connsiteX4" fmla="*/ 942858 w 942858"/>
                    <a:gd name="connsiteY4" fmla="*/ 942664 h 975895"/>
                    <a:gd name="connsiteX5" fmla="*/ 580437 w 942858"/>
                    <a:gd name="connsiteY5" fmla="*/ 975895 h 975895"/>
                    <a:gd name="connsiteX6" fmla="*/ 531507 w 942858"/>
                    <a:gd name="connsiteY6" fmla="*/ 462670 h 975895"/>
                    <a:gd name="connsiteX7" fmla="*/ 0 w 942858"/>
                    <a:gd name="connsiteY7" fmla="*/ 715562 h 975895"/>
                    <a:gd name="connsiteX0" fmla="*/ 315079 w 942858"/>
                    <a:gd name="connsiteY0" fmla="*/ 159881 h 975895"/>
                    <a:gd name="connsiteX1" fmla="*/ 590916 w 942858"/>
                    <a:gd name="connsiteY1" fmla="*/ 12446 h 975895"/>
                    <a:gd name="connsiteX2" fmla="*/ 730400 w 942858"/>
                    <a:gd name="connsiteY2" fmla="*/ 17152 h 975895"/>
                    <a:gd name="connsiteX3" fmla="*/ 877940 w 942858"/>
                    <a:gd name="connsiteY3" fmla="*/ 178324 h 975895"/>
                    <a:gd name="connsiteX4" fmla="*/ 942858 w 942858"/>
                    <a:gd name="connsiteY4" fmla="*/ 942664 h 975895"/>
                    <a:gd name="connsiteX5" fmla="*/ 580437 w 942858"/>
                    <a:gd name="connsiteY5" fmla="*/ 975895 h 975895"/>
                    <a:gd name="connsiteX6" fmla="*/ 531507 w 942858"/>
                    <a:gd name="connsiteY6" fmla="*/ 462670 h 975895"/>
                    <a:gd name="connsiteX7" fmla="*/ 0 w 942858"/>
                    <a:gd name="connsiteY7" fmla="*/ 715562 h 975895"/>
                    <a:gd name="connsiteX0" fmla="*/ 315079 w 942858"/>
                    <a:gd name="connsiteY0" fmla="*/ 159881 h 975895"/>
                    <a:gd name="connsiteX1" fmla="*/ 590916 w 942858"/>
                    <a:gd name="connsiteY1" fmla="*/ 12446 h 975895"/>
                    <a:gd name="connsiteX2" fmla="*/ 730400 w 942858"/>
                    <a:gd name="connsiteY2" fmla="*/ 17152 h 975895"/>
                    <a:gd name="connsiteX3" fmla="*/ 877940 w 942858"/>
                    <a:gd name="connsiteY3" fmla="*/ 178324 h 975895"/>
                    <a:gd name="connsiteX4" fmla="*/ 942858 w 942858"/>
                    <a:gd name="connsiteY4" fmla="*/ 942664 h 975895"/>
                    <a:gd name="connsiteX5" fmla="*/ 580437 w 942858"/>
                    <a:gd name="connsiteY5" fmla="*/ 975895 h 975895"/>
                    <a:gd name="connsiteX6" fmla="*/ 531507 w 942858"/>
                    <a:gd name="connsiteY6" fmla="*/ 462670 h 975895"/>
                    <a:gd name="connsiteX7" fmla="*/ 0 w 942858"/>
                    <a:gd name="connsiteY7" fmla="*/ 715562 h 975895"/>
                    <a:gd name="connsiteX0" fmla="*/ 315079 w 942858"/>
                    <a:gd name="connsiteY0" fmla="*/ 160849 h 976863"/>
                    <a:gd name="connsiteX1" fmla="*/ 590916 w 942858"/>
                    <a:gd name="connsiteY1" fmla="*/ 13414 h 976863"/>
                    <a:gd name="connsiteX2" fmla="*/ 730400 w 942858"/>
                    <a:gd name="connsiteY2" fmla="*/ 18120 h 976863"/>
                    <a:gd name="connsiteX3" fmla="*/ 877940 w 942858"/>
                    <a:gd name="connsiteY3" fmla="*/ 179292 h 976863"/>
                    <a:gd name="connsiteX4" fmla="*/ 942858 w 942858"/>
                    <a:gd name="connsiteY4" fmla="*/ 943632 h 976863"/>
                    <a:gd name="connsiteX5" fmla="*/ 580437 w 942858"/>
                    <a:gd name="connsiteY5" fmla="*/ 976863 h 976863"/>
                    <a:gd name="connsiteX6" fmla="*/ 531507 w 942858"/>
                    <a:gd name="connsiteY6" fmla="*/ 463638 h 976863"/>
                    <a:gd name="connsiteX7" fmla="*/ 0 w 942858"/>
                    <a:gd name="connsiteY7" fmla="*/ 716530 h 976863"/>
                    <a:gd name="connsiteX0" fmla="*/ 315079 w 942858"/>
                    <a:gd name="connsiteY0" fmla="*/ 165147 h 981161"/>
                    <a:gd name="connsiteX1" fmla="*/ 590916 w 942858"/>
                    <a:gd name="connsiteY1" fmla="*/ 17712 h 981161"/>
                    <a:gd name="connsiteX2" fmla="*/ 735579 w 942858"/>
                    <a:gd name="connsiteY2" fmla="*/ 11416 h 981161"/>
                    <a:gd name="connsiteX3" fmla="*/ 877940 w 942858"/>
                    <a:gd name="connsiteY3" fmla="*/ 183590 h 981161"/>
                    <a:gd name="connsiteX4" fmla="*/ 942858 w 942858"/>
                    <a:gd name="connsiteY4" fmla="*/ 947930 h 981161"/>
                    <a:gd name="connsiteX5" fmla="*/ 580437 w 942858"/>
                    <a:gd name="connsiteY5" fmla="*/ 981161 h 981161"/>
                    <a:gd name="connsiteX6" fmla="*/ 531507 w 942858"/>
                    <a:gd name="connsiteY6" fmla="*/ 467936 h 981161"/>
                    <a:gd name="connsiteX7" fmla="*/ 0 w 942858"/>
                    <a:gd name="connsiteY7" fmla="*/ 720828 h 981161"/>
                    <a:gd name="connsiteX0" fmla="*/ 315079 w 942858"/>
                    <a:gd name="connsiteY0" fmla="*/ 165147 h 981161"/>
                    <a:gd name="connsiteX1" fmla="*/ 590916 w 942858"/>
                    <a:gd name="connsiteY1" fmla="*/ 17712 h 981161"/>
                    <a:gd name="connsiteX2" fmla="*/ 735579 w 942858"/>
                    <a:gd name="connsiteY2" fmla="*/ 11416 h 981161"/>
                    <a:gd name="connsiteX3" fmla="*/ 877940 w 942858"/>
                    <a:gd name="connsiteY3" fmla="*/ 183590 h 981161"/>
                    <a:gd name="connsiteX4" fmla="*/ 942858 w 942858"/>
                    <a:gd name="connsiteY4" fmla="*/ 947930 h 981161"/>
                    <a:gd name="connsiteX5" fmla="*/ 580437 w 942858"/>
                    <a:gd name="connsiteY5" fmla="*/ 981161 h 981161"/>
                    <a:gd name="connsiteX6" fmla="*/ 531507 w 942858"/>
                    <a:gd name="connsiteY6" fmla="*/ 467936 h 981161"/>
                    <a:gd name="connsiteX7" fmla="*/ 0 w 942858"/>
                    <a:gd name="connsiteY7" fmla="*/ 720828 h 981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42858" h="981161">
                      <a:moveTo>
                        <a:pt x="315079" y="165147"/>
                      </a:moveTo>
                      <a:cubicBezTo>
                        <a:pt x="407025" y="116002"/>
                        <a:pt x="514571" y="40122"/>
                        <a:pt x="590916" y="17712"/>
                      </a:cubicBezTo>
                      <a:cubicBezTo>
                        <a:pt x="657951" y="-8831"/>
                        <a:pt x="692375" y="-862"/>
                        <a:pt x="735579" y="11416"/>
                      </a:cubicBezTo>
                      <a:cubicBezTo>
                        <a:pt x="778783" y="23694"/>
                        <a:pt x="843394" y="27504"/>
                        <a:pt x="877940" y="183590"/>
                      </a:cubicBezTo>
                      <a:lnTo>
                        <a:pt x="942858" y="947930"/>
                      </a:lnTo>
                      <a:lnTo>
                        <a:pt x="580437" y="981161"/>
                      </a:lnTo>
                      <a:lnTo>
                        <a:pt x="531507" y="467936"/>
                      </a:lnTo>
                      <a:lnTo>
                        <a:pt x="0" y="720828"/>
                      </a:lnTo>
                    </a:path>
                  </a:pathLst>
                </a:cu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31" name="グループ化 30"/>
          <p:cNvGrpSpPr/>
          <p:nvPr/>
        </p:nvGrpSpPr>
        <p:grpSpPr>
          <a:xfrm>
            <a:off x="6298899" y="2729454"/>
            <a:ext cx="2033500" cy="1770902"/>
            <a:chOff x="6298899" y="2729454"/>
            <a:chExt cx="2033500" cy="1770902"/>
          </a:xfrm>
        </p:grpSpPr>
        <p:sp>
          <p:nvSpPr>
            <p:cNvPr id="813" name="フリーフォーム 812"/>
            <p:cNvSpPr/>
            <p:nvPr/>
          </p:nvSpPr>
          <p:spPr bwMode="auto">
            <a:xfrm>
              <a:off x="6298899" y="2729454"/>
              <a:ext cx="2033500" cy="1770902"/>
            </a:xfrm>
            <a:custGeom>
              <a:avLst/>
              <a:gdLst>
                <a:gd name="connsiteX0" fmla="*/ 522573 w 2033500"/>
                <a:gd name="connsiteY0" fmla="*/ 202 h 1770902"/>
                <a:gd name="connsiteX1" fmla="*/ 546526 w 2033500"/>
                <a:gd name="connsiteY1" fmla="*/ 2144 h 1770902"/>
                <a:gd name="connsiteX2" fmla="*/ 603321 w 2033500"/>
                <a:gd name="connsiteY2" fmla="*/ 55175 h 1770902"/>
                <a:gd name="connsiteX3" fmla="*/ 682799 w 2033500"/>
                <a:gd name="connsiteY3" fmla="*/ 61193 h 1770902"/>
                <a:gd name="connsiteX4" fmla="*/ 692299 w 2033500"/>
                <a:gd name="connsiteY4" fmla="*/ 73605 h 1770902"/>
                <a:gd name="connsiteX5" fmla="*/ 693036 w 2033500"/>
                <a:gd name="connsiteY5" fmla="*/ 73082 h 1770902"/>
                <a:gd name="connsiteX6" fmla="*/ 720198 w 2033500"/>
                <a:gd name="connsiteY6" fmla="*/ 69730 h 1770902"/>
                <a:gd name="connsiteX7" fmla="*/ 769304 w 2033500"/>
                <a:gd name="connsiteY7" fmla="*/ 115514 h 1770902"/>
                <a:gd name="connsiteX8" fmla="*/ 770065 w 2033500"/>
                <a:gd name="connsiteY8" fmla="*/ 115418 h 1770902"/>
                <a:gd name="connsiteX9" fmla="*/ 795553 w 2033500"/>
                <a:gd name="connsiteY9" fmla="*/ 112220 h 1770902"/>
                <a:gd name="connsiteX10" fmla="*/ 820014 w 2033500"/>
                <a:gd name="connsiteY10" fmla="*/ 122589 h 1770902"/>
                <a:gd name="connsiteX11" fmla="*/ 835046 w 2033500"/>
                <a:gd name="connsiteY11" fmla="*/ 141613 h 1770902"/>
                <a:gd name="connsiteX12" fmla="*/ 839430 w 2033500"/>
                <a:gd name="connsiteY12" fmla="*/ 164788 h 1770902"/>
                <a:gd name="connsiteX13" fmla="*/ 839528 w 2033500"/>
                <a:gd name="connsiteY13" fmla="*/ 165314 h 1770902"/>
                <a:gd name="connsiteX14" fmla="*/ 911137 w 2033500"/>
                <a:gd name="connsiteY14" fmla="*/ 198898 h 1770902"/>
                <a:gd name="connsiteX15" fmla="*/ 917104 w 2033500"/>
                <a:gd name="connsiteY15" fmla="*/ 227303 h 1770902"/>
                <a:gd name="connsiteX16" fmla="*/ 917109 w 2033500"/>
                <a:gd name="connsiteY16" fmla="*/ 227334 h 1770902"/>
                <a:gd name="connsiteX17" fmla="*/ 994270 w 2033500"/>
                <a:gd name="connsiteY17" fmla="*/ 288479 h 1770902"/>
                <a:gd name="connsiteX18" fmla="*/ 980155 w 2033500"/>
                <a:gd name="connsiteY18" fmla="*/ 352971 h 1770902"/>
                <a:gd name="connsiteX19" fmla="*/ 979948 w 2033500"/>
                <a:gd name="connsiteY19" fmla="*/ 354185 h 1770902"/>
                <a:gd name="connsiteX20" fmla="*/ 996967 w 2033500"/>
                <a:gd name="connsiteY20" fmla="*/ 414597 h 1770902"/>
                <a:gd name="connsiteX21" fmla="*/ 951012 w 2033500"/>
                <a:gd name="connsiteY21" fmla="*/ 444977 h 1770902"/>
                <a:gd name="connsiteX22" fmla="*/ 950407 w 2033500"/>
                <a:gd name="connsiteY22" fmla="*/ 470608 h 1770902"/>
                <a:gd name="connsiteX23" fmla="*/ 945708 w 2033500"/>
                <a:gd name="connsiteY23" fmla="*/ 478297 h 1770902"/>
                <a:gd name="connsiteX24" fmla="*/ 949892 w 2033500"/>
                <a:gd name="connsiteY24" fmla="*/ 501531 h 1770902"/>
                <a:gd name="connsiteX25" fmla="*/ 944512 w 2033500"/>
                <a:gd name="connsiteY25" fmla="*/ 545487 h 1770902"/>
                <a:gd name="connsiteX26" fmla="*/ 927194 w 2033500"/>
                <a:gd name="connsiteY26" fmla="*/ 586243 h 1770902"/>
                <a:gd name="connsiteX27" fmla="*/ 906705 w 2033500"/>
                <a:gd name="connsiteY27" fmla="*/ 610483 h 1770902"/>
                <a:gd name="connsiteX28" fmla="*/ 919411 w 2033500"/>
                <a:gd name="connsiteY28" fmla="*/ 629525 h 1770902"/>
                <a:gd name="connsiteX29" fmla="*/ 910061 w 2033500"/>
                <a:gd name="connsiteY29" fmla="*/ 676321 h 1770902"/>
                <a:gd name="connsiteX30" fmla="*/ 940824 w 2033500"/>
                <a:gd name="connsiteY30" fmla="*/ 733115 h 1770902"/>
                <a:gd name="connsiteX31" fmla="*/ 890426 w 2033500"/>
                <a:gd name="connsiteY31" fmla="*/ 771744 h 1770902"/>
                <a:gd name="connsiteX32" fmla="*/ 884706 w 2033500"/>
                <a:gd name="connsiteY32" fmla="*/ 825796 h 1770902"/>
                <a:gd name="connsiteX33" fmla="*/ 837463 w 2033500"/>
                <a:gd name="connsiteY33" fmla="*/ 841672 h 1770902"/>
                <a:gd name="connsiteX34" fmla="*/ 782331 w 2033500"/>
                <a:gd name="connsiteY34" fmla="*/ 886021 h 1770902"/>
                <a:gd name="connsiteX35" fmla="*/ 770765 w 2033500"/>
                <a:gd name="connsiteY35" fmla="*/ 886196 h 1770902"/>
                <a:gd name="connsiteX36" fmla="*/ 766723 w 2033500"/>
                <a:gd name="connsiteY36" fmla="*/ 890011 h 1770902"/>
                <a:gd name="connsiteX37" fmla="*/ 766284 w 2033500"/>
                <a:gd name="connsiteY37" fmla="*/ 890427 h 1770902"/>
                <a:gd name="connsiteX38" fmla="*/ 780634 w 2033500"/>
                <a:gd name="connsiteY38" fmla="*/ 934919 h 1770902"/>
                <a:gd name="connsiteX39" fmla="*/ 741491 w 2033500"/>
                <a:gd name="connsiteY39" fmla="*/ 957480 h 1770902"/>
                <a:gd name="connsiteX40" fmla="*/ 741392 w 2033500"/>
                <a:gd name="connsiteY40" fmla="*/ 957605 h 1770902"/>
                <a:gd name="connsiteX41" fmla="*/ 727537 w 2033500"/>
                <a:gd name="connsiteY41" fmla="*/ 975420 h 1770902"/>
                <a:gd name="connsiteX42" fmla="*/ 703501 w 2033500"/>
                <a:gd name="connsiteY42" fmla="*/ 986436 h 1770902"/>
                <a:gd name="connsiteX43" fmla="*/ 662307 w 2033500"/>
                <a:gd name="connsiteY43" fmla="*/ 985139 h 1770902"/>
                <a:gd name="connsiteX44" fmla="*/ 651755 w 2033500"/>
                <a:gd name="connsiteY44" fmla="*/ 988645 h 1770902"/>
                <a:gd name="connsiteX45" fmla="*/ 644630 w 2033500"/>
                <a:gd name="connsiteY45" fmla="*/ 1002253 h 1770902"/>
                <a:gd name="connsiteX46" fmla="*/ 624640 w 2033500"/>
                <a:gd name="connsiteY46" fmla="*/ 1009606 h 1770902"/>
                <a:gd name="connsiteX47" fmla="*/ 627872 w 2033500"/>
                <a:gd name="connsiteY47" fmla="*/ 1022537 h 1770902"/>
                <a:gd name="connsiteX48" fmla="*/ 687553 w 2033500"/>
                <a:gd name="connsiteY48" fmla="*/ 1024852 h 1770902"/>
                <a:gd name="connsiteX49" fmla="*/ 691596 w 2033500"/>
                <a:gd name="connsiteY49" fmla="*/ 1039899 h 1770902"/>
                <a:gd name="connsiteX50" fmla="*/ 773431 w 2033500"/>
                <a:gd name="connsiteY50" fmla="*/ 1039900 h 1770902"/>
                <a:gd name="connsiteX51" fmla="*/ 773436 w 2033500"/>
                <a:gd name="connsiteY51" fmla="*/ 1039901 h 1770902"/>
                <a:gd name="connsiteX52" fmla="*/ 823171 w 2033500"/>
                <a:gd name="connsiteY52" fmla="*/ 1039901 h 1770902"/>
                <a:gd name="connsiteX53" fmla="*/ 917764 w 2033500"/>
                <a:gd name="connsiteY53" fmla="*/ 1102600 h 1770902"/>
                <a:gd name="connsiteX54" fmla="*/ 918359 w 2033500"/>
                <a:gd name="connsiteY54" fmla="*/ 1105549 h 1770902"/>
                <a:gd name="connsiteX55" fmla="*/ 921623 w 2033500"/>
                <a:gd name="connsiteY55" fmla="*/ 1112451 h 1770902"/>
                <a:gd name="connsiteX56" fmla="*/ 921902 w 2033500"/>
                <a:gd name="connsiteY56" fmla="*/ 1112451 h 1770902"/>
                <a:gd name="connsiteX57" fmla="*/ 921836 w 2033500"/>
                <a:gd name="connsiteY57" fmla="*/ 1112901 h 1770902"/>
                <a:gd name="connsiteX58" fmla="*/ 1078793 w 2033500"/>
                <a:gd name="connsiteY58" fmla="*/ 1444804 h 1770902"/>
                <a:gd name="connsiteX59" fmla="*/ 1312992 w 2033500"/>
                <a:gd name="connsiteY59" fmla="*/ 1208067 h 1770902"/>
                <a:gd name="connsiteX60" fmla="*/ 1325217 w 2033500"/>
                <a:gd name="connsiteY60" fmla="*/ 1220074 h 1770902"/>
                <a:gd name="connsiteX61" fmla="*/ 1324405 w 2033500"/>
                <a:gd name="connsiteY61" fmla="*/ 1209034 h 1770902"/>
                <a:gd name="connsiteX62" fmla="*/ 1324945 w 2033500"/>
                <a:gd name="connsiteY62" fmla="*/ 1204773 h 1770902"/>
                <a:gd name="connsiteX63" fmla="*/ 1420904 w 2033500"/>
                <a:gd name="connsiteY63" fmla="*/ 1093393 h 1770902"/>
                <a:gd name="connsiteX64" fmla="*/ 1462261 w 2033500"/>
                <a:gd name="connsiteY64" fmla="*/ 1090352 h 1770902"/>
                <a:gd name="connsiteX65" fmla="*/ 1465210 w 2033500"/>
                <a:gd name="connsiteY65" fmla="*/ 1079531 h 1770902"/>
                <a:gd name="connsiteX66" fmla="*/ 1467075 w 2033500"/>
                <a:gd name="connsiteY66" fmla="*/ 1078466 h 1770902"/>
                <a:gd name="connsiteX67" fmla="*/ 1471353 w 2033500"/>
                <a:gd name="connsiteY67" fmla="*/ 1062774 h 1770902"/>
                <a:gd name="connsiteX68" fmla="*/ 1497107 w 2033500"/>
                <a:gd name="connsiteY68" fmla="*/ 1048054 h 1770902"/>
                <a:gd name="connsiteX69" fmla="*/ 1540447 w 2033500"/>
                <a:gd name="connsiteY69" fmla="*/ 1081609 h 1770902"/>
                <a:gd name="connsiteX70" fmla="*/ 1543348 w 2033500"/>
                <a:gd name="connsiteY70" fmla="*/ 1104405 h 1770902"/>
                <a:gd name="connsiteX71" fmla="*/ 1546043 w 2033500"/>
                <a:gd name="connsiteY71" fmla="*/ 1104746 h 1770902"/>
                <a:gd name="connsiteX72" fmla="*/ 1546044 w 2033500"/>
                <a:gd name="connsiteY72" fmla="*/ 1104746 h 1770902"/>
                <a:gd name="connsiteX73" fmla="*/ 1571599 w 2033500"/>
                <a:gd name="connsiteY73" fmla="*/ 1107977 h 1770902"/>
                <a:gd name="connsiteX74" fmla="*/ 2013717 w 2033500"/>
                <a:gd name="connsiteY74" fmla="*/ 364126 h 1770902"/>
                <a:gd name="connsiteX75" fmla="*/ 2033500 w 2033500"/>
                <a:gd name="connsiteY75" fmla="*/ 375577 h 1770902"/>
                <a:gd name="connsiteX76" fmla="*/ 1617561 w 2033500"/>
                <a:gd name="connsiteY76" fmla="*/ 1113790 h 1770902"/>
                <a:gd name="connsiteX77" fmla="*/ 1641164 w 2033500"/>
                <a:gd name="connsiteY77" fmla="*/ 1116775 h 1770902"/>
                <a:gd name="connsiteX78" fmla="*/ 1672382 w 2033500"/>
                <a:gd name="connsiteY78" fmla="*/ 1157032 h 1770902"/>
                <a:gd name="connsiteX79" fmla="*/ 1632125 w 2033500"/>
                <a:gd name="connsiteY79" fmla="*/ 1188250 h 1770902"/>
                <a:gd name="connsiteX80" fmla="*/ 1619991 w 2033500"/>
                <a:gd name="connsiteY80" fmla="*/ 1186716 h 1770902"/>
                <a:gd name="connsiteX81" fmla="*/ 1640997 w 2033500"/>
                <a:gd name="connsiteY81" fmla="*/ 1198702 h 1770902"/>
                <a:gd name="connsiteX82" fmla="*/ 1648268 w 2033500"/>
                <a:gd name="connsiteY82" fmla="*/ 1225296 h 1770902"/>
                <a:gd name="connsiteX83" fmla="*/ 1634604 w 2033500"/>
                <a:gd name="connsiteY83" fmla="*/ 1249242 h 1770902"/>
                <a:gd name="connsiteX84" fmla="*/ 1608012 w 2033500"/>
                <a:gd name="connsiteY84" fmla="*/ 1256512 h 1770902"/>
                <a:gd name="connsiteX85" fmla="*/ 1631956 w 2033500"/>
                <a:gd name="connsiteY85" fmla="*/ 1270176 h 1770902"/>
                <a:gd name="connsiteX86" fmla="*/ 1639228 w 2033500"/>
                <a:gd name="connsiteY86" fmla="*/ 1296769 h 1770902"/>
                <a:gd name="connsiteX87" fmla="*/ 1598970 w 2033500"/>
                <a:gd name="connsiteY87" fmla="*/ 1327987 h 1770902"/>
                <a:gd name="connsiteX88" fmla="*/ 1598751 w 2033500"/>
                <a:gd name="connsiteY88" fmla="*/ 1327959 h 1770902"/>
                <a:gd name="connsiteX89" fmla="*/ 1618168 w 2033500"/>
                <a:gd name="connsiteY89" fmla="*/ 1339037 h 1770902"/>
                <a:gd name="connsiteX90" fmla="*/ 1624064 w 2033500"/>
                <a:gd name="connsiteY90" fmla="*/ 1360602 h 1770902"/>
                <a:gd name="connsiteX91" fmla="*/ 1591420 w 2033500"/>
                <a:gd name="connsiteY91" fmla="*/ 1385915 h 1770902"/>
                <a:gd name="connsiteX92" fmla="*/ 1583061 w 2033500"/>
                <a:gd name="connsiteY92" fmla="*/ 1384858 h 1770902"/>
                <a:gd name="connsiteX93" fmla="*/ 1583061 w 2033500"/>
                <a:gd name="connsiteY93" fmla="*/ 1384857 h 1770902"/>
                <a:gd name="connsiteX94" fmla="*/ 1500881 w 2033500"/>
                <a:gd name="connsiteY94" fmla="*/ 1374465 h 1770902"/>
                <a:gd name="connsiteX95" fmla="*/ 1481464 w 2033500"/>
                <a:gd name="connsiteY95" fmla="*/ 1363386 h 1770902"/>
                <a:gd name="connsiteX96" fmla="*/ 1478847 w 2033500"/>
                <a:gd name="connsiteY96" fmla="*/ 1353815 h 1770902"/>
                <a:gd name="connsiteX97" fmla="*/ 1462976 w 2033500"/>
                <a:gd name="connsiteY97" fmla="*/ 1355373 h 1770902"/>
                <a:gd name="connsiteX98" fmla="*/ 1480707 w 2033500"/>
                <a:gd name="connsiteY98" fmla="*/ 1372789 h 1770902"/>
                <a:gd name="connsiteX99" fmla="*/ 1135895 w 2033500"/>
                <a:gd name="connsiteY99" fmla="*/ 1728608 h 1770902"/>
                <a:gd name="connsiteX100" fmla="*/ 994325 w 2033500"/>
                <a:gd name="connsiteY100" fmla="*/ 1756561 h 1770902"/>
                <a:gd name="connsiteX101" fmla="*/ 924533 w 2033500"/>
                <a:gd name="connsiteY101" fmla="*/ 1694296 h 1770902"/>
                <a:gd name="connsiteX102" fmla="*/ 903783 w 2033500"/>
                <a:gd name="connsiteY102" fmla="*/ 1656011 h 1770902"/>
                <a:gd name="connsiteX103" fmla="*/ 903718 w 2033500"/>
                <a:gd name="connsiteY103" fmla="*/ 1655851 h 1770902"/>
                <a:gd name="connsiteX104" fmla="*/ 125731 w 2033500"/>
                <a:gd name="connsiteY104" fmla="*/ 1655852 h 1770902"/>
                <a:gd name="connsiteX105" fmla="*/ 125730 w 2033500"/>
                <a:gd name="connsiteY105" fmla="*/ 1655848 h 1770902"/>
                <a:gd name="connsiteX106" fmla="*/ 0 w 2033500"/>
                <a:gd name="connsiteY106" fmla="*/ 1655849 h 1770902"/>
                <a:gd name="connsiteX107" fmla="*/ 129661 w 2033500"/>
                <a:gd name="connsiteY107" fmla="*/ 1112451 h 1770902"/>
                <a:gd name="connsiteX108" fmla="*/ 131809 w 2033500"/>
                <a:gd name="connsiteY108" fmla="*/ 1112451 h 1770902"/>
                <a:gd name="connsiteX109" fmla="*/ 133798 w 2033500"/>
                <a:gd name="connsiteY109" fmla="*/ 1102600 h 1770902"/>
                <a:gd name="connsiteX110" fmla="*/ 228391 w 2033500"/>
                <a:gd name="connsiteY110" fmla="*/ 1039901 h 1770902"/>
                <a:gd name="connsiteX111" fmla="*/ 278129 w 2033500"/>
                <a:gd name="connsiteY111" fmla="*/ 1039901 h 1770902"/>
                <a:gd name="connsiteX112" fmla="*/ 278133 w 2033500"/>
                <a:gd name="connsiteY112" fmla="*/ 1039900 h 1770902"/>
                <a:gd name="connsiteX113" fmla="*/ 359966 w 2033500"/>
                <a:gd name="connsiteY113" fmla="*/ 1039899 h 1770902"/>
                <a:gd name="connsiteX114" fmla="*/ 364010 w 2033500"/>
                <a:gd name="connsiteY114" fmla="*/ 1024851 h 1770902"/>
                <a:gd name="connsiteX115" fmla="*/ 423690 w 2033500"/>
                <a:gd name="connsiteY115" fmla="*/ 1022537 h 1770902"/>
                <a:gd name="connsiteX116" fmla="*/ 427950 w 2033500"/>
                <a:gd name="connsiteY116" fmla="*/ 1005496 h 1770902"/>
                <a:gd name="connsiteX117" fmla="*/ 421676 w 2033500"/>
                <a:gd name="connsiteY117" fmla="*/ 999168 h 1770902"/>
                <a:gd name="connsiteX118" fmla="*/ 399700 w 2033500"/>
                <a:gd name="connsiteY118" fmla="*/ 994538 h 1770902"/>
                <a:gd name="connsiteX119" fmla="*/ 391881 w 2033500"/>
                <a:gd name="connsiteY119" fmla="*/ 985155 h 1770902"/>
                <a:gd name="connsiteX120" fmla="*/ 391834 w 2033500"/>
                <a:gd name="connsiteY120" fmla="*/ 985140 h 1770902"/>
                <a:gd name="connsiteX121" fmla="*/ 350642 w 2033500"/>
                <a:gd name="connsiteY121" fmla="*/ 986435 h 1770902"/>
                <a:gd name="connsiteX122" fmla="*/ 326606 w 2033500"/>
                <a:gd name="connsiteY122" fmla="*/ 975419 h 1770902"/>
                <a:gd name="connsiteX123" fmla="*/ 312749 w 2033500"/>
                <a:gd name="connsiteY123" fmla="*/ 957604 h 1770902"/>
                <a:gd name="connsiteX124" fmla="*/ 312651 w 2033500"/>
                <a:gd name="connsiteY124" fmla="*/ 957480 h 1770902"/>
                <a:gd name="connsiteX125" fmla="*/ 273511 w 2033500"/>
                <a:gd name="connsiteY125" fmla="*/ 934919 h 1770902"/>
                <a:gd name="connsiteX126" fmla="*/ 270621 w 2033500"/>
                <a:gd name="connsiteY126" fmla="*/ 911301 h 1770902"/>
                <a:gd name="connsiteX127" fmla="*/ 239294 w 2033500"/>
                <a:gd name="connsiteY127" fmla="*/ 897638 h 1770902"/>
                <a:gd name="connsiteX128" fmla="*/ 221046 w 2033500"/>
                <a:gd name="connsiteY128" fmla="*/ 869376 h 1770902"/>
                <a:gd name="connsiteX129" fmla="*/ 173804 w 2033500"/>
                <a:gd name="connsiteY129" fmla="*/ 853500 h 1770902"/>
                <a:gd name="connsiteX130" fmla="*/ 168085 w 2033500"/>
                <a:gd name="connsiteY130" fmla="*/ 799446 h 1770902"/>
                <a:gd name="connsiteX131" fmla="*/ 117687 w 2033500"/>
                <a:gd name="connsiteY131" fmla="*/ 760819 h 1770902"/>
                <a:gd name="connsiteX132" fmla="*/ 148449 w 2033500"/>
                <a:gd name="connsiteY132" fmla="*/ 704025 h 1770902"/>
                <a:gd name="connsiteX133" fmla="*/ 153338 w 2033500"/>
                <a:gd name="connsiteY133" fmla="*/ 635892 h 1770902"/>
                <a:gd name="connsiteX134" fmla="*/ 167897 w 2033500"/>
                <a:gd name="connsiteY134" fmla="*/ 626625 h 1770902"/>
                <a:gd name="connsiteX135" fmla="*/ 167929 w 2033500"/>
                <a:gd name="connsiteY135" fmla="*/ 626453 h 1770902"/>
                <a:gd name="connsiteX136" fmla="*/ 149917 w 2033500"/>
                <a:gd name="connsiteY136" fmla="*/ 616467 h 1770902"/>
                <a:gd name="connsiteX137" fmla="*/ 107050 w 2033500"/>
                <a:gd name="connsiteY137" fmla="*/ 545485 h 1770902"/>
                <a:gd name="connsiteX138" fmla="*/ 108683 w 2033500"/>
                <a:gd name="connsiteY138" fmla="*/ 462579 h 1770902"/>
                <a:gd name="connsiteX139" fmla="*/ 123988 w 2033500"/>
                <a:gd name="connsiteY139" fmla="*/ 437104 h 1770902"/>
                <a:gd name="connsiteX140" fmla="*/ 122516 w 2033500"/>
                <a:gd name="connsiteY140" fmla="*/ 436659 h 1770902"/>
                <a:gd name="connsiteX141" fmla="*/ 104132 w 2033500"/>
                <a:gd name="connsiteY141" fmla="*/ 414597 h 1770902"/>
                <a:gd name="connsiteX142" fmla="*/ 121151 w 2033500"/>
                <a:gd name="connsiteY142" fmla="*/ 354186 h 1770902"/>
                <a:gd name="connsiteX143" fmla="*/ 120946 w 2033500"/>
                <a:gd name="connsiteY143" fmla="*/ 352971 h 1770902"/>
                <a:gd name="connsiteX144" fmla="*/ 106830 w 2033500"/>
                <a:gd name="connsiteY144" fmla="*/ 288479 h 1770902"/>
                <a:gd name="connsiteX145" fmla="*/ 183990 w 2033500"/>
                <a:gd name="connsiteY145" fmla="*/ 227334 h 1770902"/>
                <a:gd name="connsiteX146" fmla="*/ 183997 w 2033500"/>
                <a:gd name="connsiteY146" fmla="*/ 227302 h 1770902"/>
                <a:gd name="connsiteX147" fmla="*/ 189963 w 2033500"/>
                <a:gd name="connsiteY147" fmla="*/ 198898 h 1770902"/>
                <a:gd name="connsiteX148" fmla="*/ 261572 w 2033500"/>
                <a:gd name="connsiteY148" fmla="*/ 165314 h 1770902"/>
                <a:gd name="connsiteX149" fmla="*/ 261670 w 2033500"/>
                <a:gd name="connsiteY149" fmla="*/ 164788 h 1770902"/>
                <a:gd name="connsiteX150" fmla="*/ 266054 w 2033500"/>
                <a:gd name="connsiteY150" fmla="*/ 141612 h 1770902"/>
                <a:gd name="connsiteX151" fmla="*/ 281086 w 2033500"/>
                <a:gd name="connsiteY151" fmla="*/ 122588 h 1770902"/>
                <a:gd name="connsiteX152" fmla="*/ 283939 w 2033500"/>
                <a:gd name="connsiteY152" fmla="*/ 121379 h 1770902"/>
                <a:gd name="connsiteX153" fmla="*/ 284422 w 2033500"/>
                <a:gd name="connsiteY153" fmla="*/ 102085 h 1770902"/>
                <a:gd name="connsiteX154" fmla="*/ 338964 w 2033500"/>
                <a:gd name="connsiteY154" fmla="*/ 66495 h 1770902"/>
                <a:gd name="connsiteX155" fmla="*/ 463015 w 2033500"/>
                <a:gd name="connsiteY155" fmla="*/ 34514 h 1770902"/>
                <a:gd name="connsiteX156" fmla="*/ 522573 w 2033500"/>
                <a:gd name="connsiteY156" fmla="*/ 202 h 1770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</a:cxnLst>
              <a:rect l="l" t="t" r="r" b="b"/>
              <a:pathLst>
                <a:path w="2033500" h="1770902">
                  <a:moveTo>
                    <a:pt x="522573" y="202"/>
                  </a:moveTo>
                  <a:cubicBezTo>
                    <a:pt x="530472" y="-365"/>
                    <a:pt x="538543" y="250"/>
                    <a:pt x="546526" y="2144"/>
                  </a:cubicBezTo>
                  <a:cubicBezTo>
                    <a:pt x="573622" y="8576"/>
                    <a:pt x="595247" y="28765"/>
                    <a:pt x="603321" y="55175"/>
                  </a:cubicBezTo>
                  <a:cubicBezTo>
                    <a:pt x="628292" y="39799"/>
                    <a:pt x="660501" y="42234"/>
                    <a:pt x="682799" y="61193"/>
                  </a:cubicBezTo>
                  <a:lnTo>
                    <a:pt x="692299" y="73605"/>
                  </a:lnTo>
                  <a:lnTo>
                    <a:pt x="693036" y="73082"/>
                  </a:lnTo>
                  <a:cubicBezTo>
                    <a:pt x="701516" y="69801"/>
                    <a:pt x="710830" y="68583"/>
                    <a:pt x="720198" y="69730"/>
                  </a:cubicBezTo>
                  <a:cubicBezTo>
                    <a:pt x="744788" y="72733"/>
                    <a:pt x="764728" y="91322"/>
                    <a:pt x="769304" y="115514"/>
                  </a:cubicBezTo>
                  <a:lnTo>
                    <a:pt x="770065" y="115418"/>
                  </a:lnTo>
                  <a:lnTo>
                    <a:pt x="795553" y="112220"/>
                  </a:lnTo>
                  <a:cubicBezTo>
                    <a:pt x="804316" y="113443"/>
                    <a:pt x="812780" y="116943"/>
                    <a:pt x="820014" y="122589"/>
                  </a:cubicBezTo>
                  <a:cubicBezTo>
                    <a:pt x="826586" y="127716"/>
                    <a:pt x="831695" y="134275"/>
                    <a:pt x="835046" y="141613"/>
                  </a:cubicBezTo>
                  <a:lnTo>
                    <a:pt x="839430" y="164788"/>
                  </a:lnTo>
                  <a:lnTo>
                    <a:pt x="839528" y="165314"/>
                  </a:lnTo>
                  <a:cubicBezTo>
                    <a:pt x="869492" y="157720"/>
                    <a:pt x="898858" y="173308"/>
                    <a:pt x="911137" y="198898"/>
                  </a:cubicBezTo>
                  <a:lnTo>
                    <a:pt x="917104" y="227303"/>
                  </a:lnTo>
                  <a:lnTo>
                    <a:pt x="917109" y="227334"/>
                  </a:lnTo>
                  <a:cubicBezTo>
                    <a:pt x="953902" y="227308"/>
                    <a:pt x="986022" y="252755"/>
                    <a:pt x="994270" y="288479"/>
                  </a:cubicBezTo>
                  <a:cubicBezTo>
                    <a:pt x="999487" y="311094"/>
                    <a:pt x="994315" y="334740"/>
                    <a:pt x="980155" y="352971"/>
                  </a:cubicBezTo>
                  <a:cubicBezTo>
                    <a:pt x="980080" y="353375"/>
                    <a:pt x="980023" y="353781"/>
                    <a:pt x="979948" y="354185"/>
                  </a:cubicBezTo>
                  <a:cubicBezTo>
                    <a:pt x="999057" y="367983"/>
                    <a:pt x="1006123" y="393067"/>
                    <a:pt x="996967" y="414597"/>
                  </a:cubicBezTo>
                  <a:cubicBezTo>
                    <a:pt x="989144" y="432982"/>
                    <a:pt x="971090" y="444918"/>
                    <a:pt x="951012" y="444977"/>
                  </a:cubicBezTo>
                  <a:cubicBezTo>
                    <a:pt x="953094" y="453605"/>
                    <a:pt x="952810" y="462427"/>
                    <a:pt x="950407" y="470608"/>
                  </a:cubicBezTo>
                  <a:lnTo>
                    <a:pt x="945708" y="478297"/>
                  </a:lnTo>
                  <a:lnTo>
                    <a:pt x="949892" y="501531"/>
                  </a:lnTo>
                  <a:cubicBezTo>
                    <a:pt x="950247" y="515579"/>
                    <a:pt x="948539" y="530462"/>
                    <a:pt x="944512" y="545487"/>
                  </a:cubicBezTo>
                  <a:cubicBezTo>
                    <a:pt x="940486" y="560510"/>
                    <a:pt x="934525" y="574254"/>
                    <a:pt x="927194" y="586243"/>
                  </a:cubicBezTo>
                  <a:lnTo>
                    <a:pt x="906705" y="610483"/>
                  </a:lnTo>
                  <a:lnTo>
                    <a:pt x="919411" y="629525"/>
                  </a:lnTo>
                  <a:cubicBezTo>
                    <a:pt x="924924" y="644829"/>
                    <a:pt x="922254" y="661669"/>
                    <a:pt x="910061" y="676321"/>
                  </a:cubicBezTo>
                  <a:cubicBezTo>
                    <a:pt x="935754" y="688735"/>
                    <a:pt x="948026" y="711399"/>
                    <a:pt x="940824" y="733115"/>
                  </a:cubicBezTo>
                  <a:cubicBezTo>
                    <a:pt x="934711" y="751544"/>
                    <a:pt x="915525" y="766251"/>
                    <a:pt x="890426" y="771744"/>
                  </a:cubicBezTo>
                  <a:cubicBezTo>
                    <a:pt x="905038" y="788725"/>
                    <a:pt x="902723" y="810632"/>
                    <a:pt x="884706" y="825796"/>
                  </a:cubicBezTo>
                  <a:cubicBezTo>
                    <a:pt x="872850" y="835778"/>
                    <a:pt x="855626" y="841570"/>
                    <a:pt x="837463" y="841672"/>
                  </a:cubicBezTo>
                  <a:cubicBezTo>
                    <a:pt x="833220" y="863199"/>
                    <a:pt x="811429" y="880727"/>
                    <a:pt x="782331" y="886021"/>
                  </a:cubicBezTo>
                  <a:lnTo>
                    <a:pt x="770765" y="886196"/>
                  </a:lnTo>
                  <a:lnTo>
                    <a:pt x="766723" y="890011"/>
                  </a:lnTo>
                  <a:lnTo>
                    <a:pt x="766284" y="890427"/>
                  </a:lnTo>
                  <a:cubicBezTo>
                    <a:pt x="784021" y="901349"/>
                    <a:pt x="789846" y="919415"/>
                    <a:pt x="780634" y="934919"/>
                  </a:cubicBezTo>
                  <a:cubicBezTo>
                    <a:pt x="773614" y="946734"/>
                    <a:pt x="758923" y="955204"/>
                    <a:pt x="741491" y="957480"/>
                  </a:cubicBezTo>
                  <a:lnTo>
                    <a:pt x="741392" y="957605"/>
                  </a:lnTo>
                  <a:lnTo>
                    <a:pt x="727537" y="975420"/>
                  </a:lnTo>
                  <a:cubicBezTo>
                    <a:pt x="721006" y="980397"/>
                    <a:pt x="712795" y="984223"/>
                    <a:pt x="703501" y="986436"/>
                  </a:cubicBezTo>
                  <a:cubicBezTo>
                    <a:pt x="690011" y="989651"/>
                    <a:pt x="675359" y="989194"/>
                    <a:pt x="662307" y="985139"/>
                  </a:cubicBezTo>
                  <a:lnTo>
                    <a:pt x="651755" y="988645"/>
                  </a:lnTo>
                  <a:lnTo>
                    <a:pt x="644630" y="1002253"/>
                  </a:lnTo>
                  <a:lnTo>
                    <a:pt x="624640" y="1009606"/>
                  </a:lnTo>
                  <a:lnTo>
                    <a:pt x="627872" y="1022537"/>
                  </a:lnTo>
                  <a:lnTo>
                    <a:pt x="687553" y="1024852"/>
                  </a:lnTo>
                  <a:lnTo>
                    <a:pt x="691596" y="1039899"/>
                  </a:lnTo>
                  <a:lnTo>
                    <a:pt x="773431" y="1039900"/>
                  </a:lnTo>
                  <a:lnTo>
                    <a:pt x="773436" y="1039901"/>
                  </a:lnTo>
                  <a:lnTo>
                    <a:pt x="823171" y="1039901"/>
                  </a:lnTo>
                  <a:cubicBezTo>
                    <a:pt x="865694" y="1039901"/>
                    <a:pt x="902179" y="1065754"/>
                    <a:pt x="917764" y="1102600"/>
                  </a:cubicBezTo>
                  <a:lnTo>
                    <a:pt x="918359" y="1105549"/>
                  </a:lnTo>
                  <a:lnTo>
                    <a:pt x="921623" y="1112451"/>
                  </a:lnTo>
                  <a:lnTo>
                    <a:pt x="921902" y="1112451"/>
                  </a:lnTo>
                  <a:lnTo>
                    <a:pt x="921836" y="1112901"/>
                  </a:lnTo>
                  <a:lnTo>
                    <a:pt x="1078793" y="1444804"/>
                  </a:lnTo>
                  <a:lnTo>
                    <a:pt x="1312992" y="1208067"/>
                  </a:lnTo>
                  <a:lnTo>
                    <a:pt x="1325217" y="1220074"/>
                  </a:lnTo>
                  <a:lnTo>
                    <a:pt x="1324405" y="1209034"/>
                  </a:lnTo>
                  <a:lnTo>
                    <a:pt x="1324945" y="1204773"/>
                  </a:lnTo>
                  <a:cubicBezTo>
                    <a:pt x="1331857" y="1150121"/>
                    <a:pt x="1371015" y="1107433"/>
                    <a:pt x="1420904" y="1093393"/>
                  </a:cubicBezTo>
                  <a:lnTo>
                    <a:pt x="1462261" y="1090352"/>
                  </a:lnTo>
                  <a:lnTo>
                    <a:pt x="1465210" y="1079531"/>
                  </a:lnTo>
                  <a:lnTo>
                    <a:pt x="1467075" y="1078466"/>
                  </a:lnTo>
                  <a:lnTo>
                    <a:pt x="1471353" y="1062774"/>
                  </a:lnTo>
                  <a:cubicBezTo>
                    <a:pt x="1477426" y="1054932"/>
                    <a:pt x="1486490" y="1049404"/>
                    <a:pt x="1497107" y="1048054"/>
                  </a:cubicBezTo>
                  <a:cubicBezTo>
                    <a:pt x="1518341" y="1045352"/>
                    <a:pt x="1537745" y="1060375"/>
                    <a:pt x="1540447" y="1081609"/>
                  </a:cubicBezTo>
                  <a:lnTo>
                    <a:pt x="1543348" y="1104405"/>
                  </a:lnTo>
                  <a:lnTo>
                    <a:pt x="1546043" y="1104746"/>
                  </a:lnTo>
                  <a:lnTo>
                    <a:pt x="1546044" y="1104746"/>
                  </a:lnTo>
                  <a:lnTo>
                    <a:pt x="1571599" y="1107977"/>
                  </a:lnTo>
                  <a:lnTo>
                    <a:pt x="2013717" y="364126"/>
                  </a:lnTo>
                  <a:lnTo>
                    <a:pt x="2033500" y="375577"/>
                  </a:lnTo>
                  <a:lnTo>
                    <a:pt x="1617561" y="1113790"/>
                  </a:lnTo>
                  <a:lnTo>
                    <a:pt x="1641164" y="1116775"/>
                  </a:lnTo>
                  <a:cubicBezTo>
                    <a:pt x="1660900" y="1119272"/>
                    <a:pt x="1674877" y="1137296"/>
                    <a:pt x="1672382" y="1157032"/>
                  </a:cubicBezTo>
                  <a:cubicBezTo>
                    <a:pt x="1669885" y="1176770"/>
                    <a:pt x="1651861" y="1190747"/>
                    <a:pt x="1632125" y="1188250"/>
                  </a:cubicBezTo>
                  <a:lnTo>
                    <a:pt x="1619991" y="1186716"/>
                  </a:lnTo>
                  <a:lnTo>
                    <a:pt x="1640997" y="1198702"/>
                  </a:lnTo>
                  <a:cubicBezTo>
                    <a:pt x="1646646" y="1205987"/>
                    <a:pt x="1649516" y="1215427"/>
                    <a:pt x="1648268" y="1225296"/>
                  </a:cubicBezTo>
                  <a:cubicBezTo>
                    <a:pt x="1647020" y="1235164"/>
                    <a:pt x="1641889" y="1243593"/>
                    <a:pt x="1634604" y="1249242"/>
                  </a:cubicBezTo>
                  <a:lnTo>
                    <a:pt x="1608012" y="1256512"/>
                  </a:lnTo>
                  <a:lnTo>
                    <a:pt x="1631956" y="1270176"/>
                  </a:lnTo>
                  <a:cubicBezTo>
                    <a:pt x="1637606" y="1277461"/>
                    <a:pt x="1640476" y="1286901"/>
                    <a:pt x="1639228" y="1296769"/>
                  </a:cubicBezTo>
                  <a:cubicBezTo>
                    <a:pt x="1636732" y="1316507"/>
                    <a:pt x="1618708" y="1330482"/>
                    <a:pt x="1598970" y="1327987"/>
                  </a:cubicBezTo>
                  <a:lnTo>
                    <a:pt x="1598751" y="1327959"/>
                  </a:lnTo>
                  <a:lnTo>
                    <a:pt x="1618168" y="1339037"/>
                  </a:lnTo>
                  <a:cubicBezTo>
                    <a:pt x="1622748" y="1344944"/>
                    <a:pt x="1625076" y="1352600"/>
                    <a:pt x="1624064" y="1360602"/>
                  </a:cubicBezTo>
                  <a:cubicBezTo>
                    <a:pt x="1622038" y="1376606"/>
                    <a:pt x="1607425" y="1387940"/>
                    <a:pt x="1591420" y="1385915"/>
                  </a:cubicBezTo>
                  <a:lnTo>
                    <a:pt x="1583061" y="1384858"/>
                  </a:lnTo>
                  <a:lnTo>
                    <a:pt x="1583061" y="1384857"/>
                  </a:lnTo>
                  <a:lnTo>
                    <a:pt x="1500881" y="1374465"/>
                  </a:lnTo>
                  <a:cubicBezTo>
                    <a:pt x="1492878" y="1373453"/>
                    <a:pt x="1486044" y="1369293"/>
                    <a:pt x="1481464" y="1363386"/>
                  </a:cubicBezTo>
                  <a:lnTo>
                    <a:pt x="1478847" y="1353815"/>
                  </a:lnTo>
                  <a:lnTo>
                    <a:pt x="1462976" y="1355373"/>
                  </a:lnTo>
                  <a:lnTo>
                    <a:pt x="1480707" y="1372789"/>
                  </a:lnTo>
                  <a:lnTo>
                    <a:pt x="1135895" y="1728608"/>
                  </a:lnTo>
                  <a:cubicBezTo>
                    <a:pt x="1054832" y="1792570"/>
                    <a:pt x="1020955" y="1768073"/>
                    <a:pt x="994325" y="1756561"/>
                  </a:cubicBezTo>
                  <a:cubicBezTo>
                    <a:pt x="967696" y="1745048"/>
                    <a:pt x="947220" y="1734967"/>
                    <a:pt x="924533" y="1694296"/>
                  </a:cubicBezTo>
                  <a:cubicBezTo>
                    <a:pt x="917276" y="1683694"/>
                    <a:pt x="910407" y="1670624"/>
                    <a:pt x="903783" y="1656011"/>
                  </a:cubicBezTo>
                  <a:lnTo>
                    <a:pt x="903718" y="1655851"/>
                  </a:lnTo>
                  <a:lnTo>
                    <a:pt x="125731" y="1655852"/>
                  </a:lnTo>
                  <a:lnTo>
                    <a:pt x="125730" y="1655848"/>
                  </a:lnTo>
                  <a:lnTo>
                    <a:pt x="0" y="1655849"/>
                  </a:lnTo>
                  <a:lnTo>
                    <a:pt x="129661" y="1112451"/>
                  </a:lnTo>
                  <a:lnTo>
                    <a:pt x="131809" y="1112451"/>
                  </a:lnTo>
                  <a:lnTo>
                    <a:pt x="133798" y="1102600"/>
                  </a:lnTo>
                  <a:cubicBezTo>
                    <a:pt x="149383" y="1065754"/>
                    <a:pt x="185867" y="1039902"/>
                    <a:pt x="228391" y="1039901"/>
                  </a:cubicBezTo>
                  <a:lnTo>
                    <a:pt x="278129" y="1039901"/>
                  </a:lnTo>
                  <a:lnTo>
                    <a:pt x="278133" y="1039900"/>
                  </a:lnTo>
                  <a:lnTo>
                    <a:pt x="359966" y="1039899"/>
                  </a:lnTo>
                  <a:lnTo>
                    <a:pt x="364010" y="1024851"/>
                  </a:lnTo>
                  <a:lnTo>
                    <a:pt x="423690" y="1022537"/>
                  </a:lnTo>
                  <a:lnTo>
                    <a:pt x="427950" y="1005496"/>
                  </a:lnTo>
                  <a:lnTo>
                    <a:pt x="421676" y="999168"/>
                  </a:lnTo>
                  <a:cubicBezTo>
                    <a:pt x="413712" y="999994"/>
                    <a:pt x="405991" y="998219"/>
                    <a:pt x="399700" y="994538"/>
                  </a:cubicBezTo>
                  <a:lnTo>
                    <a:pt x="391881" y="985155"/>
                  </a:lnTo>
                  <a:lnTo>
                    <a:pt x="391834" y="985140"/>
                  </a:lnTo>
                  <a:cubicBezTo>
                    <a:pt x="378785" y="989194"/>
                    <a:pt x="364131" y="989651"/>
                    <a:pt x="350642" y="986435"/>
                  </a:cubicBezTo>
                  <a:cubicBezTo>
                    <a:pt x="341348" y="984223"/>
                    <a:pt x="333137" y="980398"/>
                    <a:pt x="326606" y="975419"/>
                  </a:cubicBezTo>
                  <a:lnTo>
                    <a:pt x="312749" y="957604"/>
                  </a:lnTo>
                  <a:lnTo>
                    <a:pt x="312651" y="957480"/>
                  </a:lnTo>
                  <a:cubicBezTo>
                    <a:pt x="295220" y="955205"/>
                    <a:pt x="280528" y="946732"/>
                    <a:pt x="273511" y="934919"/>
                  </a:cubicBezTo>
                  <a:lnTo>
                    <a:pt x="270621" y="911301"/>
                  </a:lnTo>
                  <a:lnTo>
                    <a:pt x="239294" y="897638"/>
                  </a:lnTo>
                  <a:cubicBezTo>
                    <a:pt x="229679" y="889904"/>
                    <a:pt x="223170" y="880140"/>
                    <a:pt x="221046" y="869376"/>
                  </a:cubicBezTo>
                  <a:cubicBezTo>
                    <a:pt x="202886" y="869273"/>
                    <a:pt x="185663" y="863482"/>
                    <a:pt x="173804" y="853500"/>
                  </a:cubicBezTo>
                  <a:cubicBezTo>
                    <a:pt x="155788" y="838336"/>
                    <a:pt x="153473" y="816430"/>
                    <a:pt x="168085" y="799446"/>
                  </a:cubicBezTo>
                  <a:cubicBezTo>
                    <a:pt x="142986" y="793955"/>
                    <a:pt x="123800" y="779248"/>
                    <a:pt x="117687" y="760819"/>
                  </a:cubicBezTo>
                  <a:cubicBezTo>
                    <a:pt x="110485" y="739103"/>
                    <a:pt x="122758" y="716438"/>
                    <a:pt x="148449" y="704025"/>
                  </a:cubicBezTo>
                  <a:cubicBezTo>
                    <a:pt x="130161" y="682047"/>
                    <a:pt x="133298" y="655144"/>
                    <a:pt x="153338" y="635892"/>
                  </a:cubicBezTo>
                  <a:lnTo>
                    <a:pt x="167897" y="626625"/>
                  </a:lnTo>
                  <a:lnTo>
                    <a:pt x="167929" y="626453"/>
                  </a:lnTo>
                  <a:lnTo>
                    <a:pt x="149917" y="616467"/>
                  </a:lnTo>
                  <a:cubicBezTo>
                    <a:pt x="130892" y="600460"/>
                    <a:pt x="115101" y="575533"/>
                    <a:pt x="107050" y="545485"/>
                  </a:cubicBezTo>
                  <a:cubicBezTo>
                    <a:pt x="98998" y="515436"/>
                    <a:pt x="100212" y="485955"/>
                    <a:pt x="108683" y="462579"/>
                  </a:cubicBezTo>
                  <a:lnTo>
                    <a:pt x="123988" y="437104"/>
                  </a:lnTo>
                  <a:lnTo>
                    <a:pt x="122516" y="436659"/>
                  </a:lnTo>
                  <a:cubicBezTo>
                    <a:pt x="114514" y="431370"/>
                    <a:pt x="108044" y="423790"/>
                    <a:pt x="104132" y="414597"/>
                  </a:cubicBezTo>
                  <a:cubicBezTo>
                    <a:pt x="94976" y="393068"/>
                    <a:pt x="102042" y="367982"/>
                    <a:pt x="121151" y="354186"/>
                  </a:cubicBezTo>
                  <a:cubicBezTo>
                    <a:pt x="121078" y="353780"/>
                    <a:pt x="121020" y="353376"/>
                    <a:pt x="120946" y="352971"/>
                  </a:cubicBezTo>
                  <a:cubicBezTo>
                    <a:pt x="106785" y="334740"/>
                    <a:pt x="101613" y="311094"/>
                    <a:pt x="106830" y="288479"/>
                  </a:cubicBezTo>
                  <a:cubicBezTo>
                    <a:pt x="115078" y="252756"/>
                    <a:pt x="147199" y="227307"/>
                    <a:pt x="183990" y="227334"/>
                  </a:cubicBezTo>
                  <a:lnTo>
                    <a:pt x="183997" y="227302"/>
                  </a:lnTo>
                  <a:lnTo>
                    <a:pt x="189963" y="198898"/>
                  </a:lnTo>
                  <a:cubicBezTo>
                    <a:pt x="202241" y="173308"/>
                    <a:pt x="231608" y="157721"/>
                    <a:pt x="261572" y="165314"/>
                  </a:cubicBezTo>
                  <a:lnTo>
                    <a:pt x="261670" y="164788"/>
                  </a:lnTo>
                  <a:lnTo>
                    <a:pt x="266054" y="141612"/>
                  </a:lnTo>
                  <a:cubicBezTo>
                    <a:pt x="269405" y="134275"/>
                    <a:pt x="274515" y="127717"/>
                    <a:pt x="281086" y="122588"/>
                  </a:cubicBezTo>
                  <a:lnTo>
                    <a:pt x="283939" y="121379"/>
                  </a:lnTo>
                  <a:lnTo>
                    <a:pt x="284422" y="102085"/>
                  </a:lnTo>
                  <a:cubicBezTo>
                    <a:pt x="291335" y="78701"/>
                    <a:pt x="314401" y="63654"/>
                    <a:pt x="338964" y="66495"/>
                  </a:cubicBezTo>
                  <a:cubicBezTo>
                    <a:pt x="363969" y="23277"/>
                    <a:pt x="419929" y="8854"/>
                    <a:pt x="463015" y="34514"/>
                  </a:cubicBezTo>
                  <a:cubicBezTo>
                    <a:pt x="476707" y="14239"/>
                    <a:pt x="498874" y="1905"/>
                    <a:pt x="522573" y="202"/>
                  </a:cubicBezTo>
                  <a:close/>
                </a:path>
              </a:pathLst>
            </a:custGeom>
            <a:solidFill>
              <a:schemeClr val="tx1"/>
            </a:solidFill>
            <a:ln w="63500" cap="flat" cmpd="sng" algn="ctr">
              <a:solidFill>
                <a:schemeClr val="tx1"/>
              </a:solidFill>
              <a:prstDash val="solid"/>
              <a:miter lim="800000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213" name="グループ化 1212"/>
            <p:cNvGrpSpPr/>
            <p:nvPr/>
          </p:nvGrpSpPr>
          <p:grpSpPr>
            <a:xfrm>
              <a:off x="6298901" y="2729455"/>
              <a:ext cx="1786846" cy="1725802"/>
              <a:chOff x="6298901" y="2729455"/>
              <a:chExt cx="1786846" cy="1725802"/>
            </a:xfrm>
          </p:grpSpPr>
          <p:grpSp>
            <p:nvGrpSpPr>
              <p:cNvPr id="1214" name="グループ化 1213"/>
              <p:cNvGrpSpPr/>
              <p:nvPr/>
            </p:nvGrpSpPr>
            <p:grpSpPr>
              <a:xfrm>
                <a:off x="6298901" y="2729455"/>
                <a:ext cx="1000941" cy="1655850"/>
                <a:chOff x="5311956" y="999272"/>
                <a:chExt cx="1000941" cy="1655850"/>
              </a:xfrm>
            </p:grpSpPr>
            <p:sp>
              <p:nvSpPr>
                <p:cNvPr id="1232" name="台形 2005"/>
                <p:cNvSpPr/>
                <p:nvPr/>
              </p:nvSpPr>
              <p:spPr>
                <a:xfrm>
                  <a:off x="5311956" y="2111722"/>
                  <a:ext cx="921900" cy="543397"/>
                </a:xfrm>
                <a:custGeom>
                  <a:avLst/>
                  <a:gdLst>
                    <a:gd name="connsiteX0" fmla="*/ 0 w 1051560"/>
                    <a:gd name="connsiteY0" fmla="*/ 543397 h 543397"/>
                    <a:gd name="connsiteX1" fmla="*/ 129660 w 1051560"/>
                    <a:gd name="connsiteY1" fmla="*/ 0 h 543397"/>
                    <a:gd name="connsiteX2" fmla="*/ 921900 w 1051560"/>
                    <a:gd name="connsiteY2" fmla="*/ 0 h 543397"/>
                    <a:gd name="connsiteX3" fmla="*/ 1051560 w 1051560"/>
                    <a:gd name="connsiteY3" fmla="*/ 543397 h 543397"/>
                    <a:gd name="connsiteX4" fmla="*/ 0 w 1051560"/>
                    <a:gd name="connsiteY4" fmla="*/ 543397 h 543397"/>
                    <a:gd name="connsiteX0" fmla="*/ 0 w 921900"/>
                    <a:gd name="connsiteY0" fmla="*/ 543397 h 543397"/>
                    <a:gd name="connsiteX1" fmla="*/ 129660 w 921900"/>
                    <a:gd name="connsiteY1" fmla="*/ 0 h 543397"/>
                    <a:gd name="connsiteX2" fmla="*/ 921900 w 921900"/>
                    <a:gd name="connsiteY2" fmla="*/ 0 h 543397"/>
                    <a:gd name="connsiteX3" fmla="*/ 842010 w 921900"/>
                    <a:gd name="connsiteY3" fmla="*/ 543397 h 543397"/>
                    <a:gd name="connsiteX4" fmla="*/ 0 w 921900"/>
                    <a:gd name="connsiteY4" fmla="*/ 543397 h 543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1900" h="543397">
                      <a:moveTo>
                        <a:pt x="0" y="543397"/>
                      </a:moveTo>
                      <a:lnTo>
                        <a:pt x="129660" y="0"/>
                      </a:lnTo>
                      <a:lnTo>
                        <a:pt x="921900" y="0"/>
                      </a:lnTo>
                      <a:lnTo>
                        <a:pt x="842010" y="543397"/>
                      </a:lnTo>
                      <a:lnTo>
                        <a:pt x="0" y="543397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3" name="フリーフォーム 1232"/>
                <p:cNvSpPr/>
                <p:nvPr/>
              </p:nvSpPr>
              <p:spPr>
                <a:xfrm>
                  <a:off x="5518649" y="1888083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4" name="台形 1233"/>
                <p:cNvSpPr/>
                <p:nvPr/>
              </p:nvSpPr>
              <p:spPr>
                <a:xfrm rot="10800000">
                  <a:off x="5657577" y="2073331"/>
                  <a:ext cx="360318" cy="271728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5" name="フリーフォーム 1234"/>
                <p:cNvSpPr/>
                <p:nvPr/>
              </p:nvSpPr>
              <p:spPr>
                <a:xfrm>
                  <a:off x="5437686" y="2039172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399415 w 800100"/>
                    <a:gd name="connsiteY2" fmla="*/ 272413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237853" y="0"/>
                      </a:lnTo>
                      <a:lnTo>
                        <a:pt x="399415" y="272413"/>
                      </a:lnTo>
                      <a:lnTo>
                        <a:pt x="553357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6" name="フリーフォーム 1235"/>
                <p:cNvSpPr/>
                <p:nvPr/>
              </p:nvSpPr>
              <p:spPr>
                <a:xfrm flipH="1">
                  <a:off x="5648218" y="2021663"/>
                  <a:ext cx="379036" cy="294108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7" name="フリーフォーム 1236"/>
                <p:cNvSpPr/>
                <p:nvPr/>
              </p:nvSpPr>
              <p:spPr bwMode="auto">
                <a:xfrm rot="5400000">
                  <a:off x="5595187" y="1377487"/>
                  <a:ext cx="492047" cy="827210"/>
                </a:xfrm>
                <a:custGeom>
                  <a:avLst/>
                  <a:gdLst>
                    <a:gd name="connsiteX0" fmla="*/ 249 w 492047"/>
                    <a:gd name="connsiteY0" fmla="*/ 195110 h 851639"/>
                    <a:gd name="connsiteX1" fmla="*/ 16987 w 492047"/>
                    <a:gd name="connsiteY1" fmla="*/ 146886 h 851639"/>
                    <a:gd name="connsiteX2" fmla="*/ 9061 w 492047"/>
                    <a:gd name="connsiteY2" fmla="*/ 99882 h 851639"/>
                    <a:gd name="connsiteX3" fmla="*/ 46155 w 492047"/>
                    <a:gd name="connsiteY3" fmla="*/ 65060 h 851639"/>
                    <a:gd name="connsiteX4" fmla="*/ 130523 w 492047"/>
                    <a:gd name="connsiteY4" fmla="*/ 33768 h 851639"/>
                    <a:gd name="connsiteX5" fmla="*/ 187318 w 492047"/>
                    <a:gd name="connsiteY5" fmla="*/ 2097 h 851639"/>
                    <a:gd name="connsiteX6" fmla="*/ 225946 w 492047"/>
                    <a:gd name="connsiteY6" fmla="*/ 53983 h 851639"/>
                    <a:gd name="connsiteX7" fmla="*/ 279999 w 492047"/>
                    <a:gd name="connsiteY7" fmla="*/ 59872 h 851639"/>
                    <a:gd name="connsiteX8" fmla="*/ 295875 w 492047"/>
                    <a:gd name="connsiteY8" fmla="*/ 108509 h 851639"/>
                    <a:gd name="connsiteX9" fmla="*/ 340224 w 492047"/>
                    <a:gd name="connsiteY9" fmla="*/ 165270 h 851639"/>
                    <a:gd name="connsiteX10" fmla="*/ 340398 w 492047"/>
                    <a:gd name="connsiteY10" fmla="*/ 177178 h 851639"/>
                    <a:gd name="connsiteX11" fmla="*/ 344214 w 492047"/>
                    <a:gd name="connsiteY11" fmla="*/ 181338 h 851639"/>
                    <a:gd name="connsiteX12" fmla="*/ 344630 w 492047"/>
                    <a:gd name="connsiteY12" fmla="*/ 181791 h 851639"/>
                    <a:gd name="connsiteX13" fmla="*/ 389121 w 492047"/>
                    <a:gd name="connsiteY13" fmla="*/ 167019 h 851639"/>
                    <a:gd name="connsiteX14" fmla="*/ 411683 w 492047"/>
                    <a:gd name="connsiteY14" fmla="*/ 207317 h 851639"/>
                    <a:gd name="connsiteX15" fmla="*/ 411807 w 492047"/>
                    <a:gd name="connsiteY15" fmla="*/ 207417 h 851639"/>
                    <a:gd name="connsiteX16" fmla="*/ 429622 w 492047"/>
                    <a:gd name="connsiteY16" fmla="*/ 221683 h 851639"/>
                    <a:gd name="connsiteX17" fmla="*/ 440638 w 492047"/>
                    <a:gd name="connsiteY17" fmla="*/ 246428 h 851639"/>
                    <a:gd name="connsiteX18" fmla="*/ 439342 w 492047"/>
                    <a:gd name="connsiteY18" fmla="*/ 288838 h 851639"/>
                    <a:gd name="connsiteX19" fmla="*/ 442848 w 492047"/>
                    <a:gd name="connsiteY19" fmla="*/ 299703 h 851639"/>
                    <a:gd name="connsiteX20" fmla="*/ 456455 w 492047"/>
                    <a:gd name="connsiteY20" fmla="*/ 307038 h 851639"/>
                    <a:gd name="connsiteX21" fmla="*/ 459956 w 492047"/>
                    <a:gd name="connsiteY21" fmla="*/ 360096 h 851639"/>
                    <a:gd name="connsiteX22" fmla="*/ 490800 w 492047"/>
                    <a:gd name="connsiteY22" fmla="*/ 398012 h 851639"/>
                    <a:gd name="connsiteX23" fmla="*/ 471973 w 492047"/>
                    <a:gd name="connsiteY23" fmla="*/ 453762 h 851639"/>
                    <a:gd name="connsiteX24" fmla="*/ 453371 w 492047"/>
                    <a:gd name="connsiteY24" fmla="*/ 536576 h 851639"/>
                    <a:gd name="connsiteX25" fmla="*/ 448741 w 492047"/>
                    <a:gd name="connsiteY25" fmla="*/ 559200 h 851639"/>
                    <a:gd name="connsiteX26" fmla="*/ 439358 w 492047"/>
                    <a:gd name="connsiteY26" fmla="*/ 567250 h 851639"/>
                    <a:gd name="connsiteX27" fmla="*/ 439342 w 492047"/>
                    <a:gd name="connsiteY27" fmla="*/ 567299 h 851639"/>
                    <a:gd name="connsiteX28" fmla="*/ 440638 w 492047"/>
                    <a:gd name="connsiteY28" fmla="*/ 609708 h 851639"/>
                    <a:gd name="connsiteX29" fmla="*/ 429622 w 492047"/>
                    <a:gd name="connsiteY29" fmla="*/ 634454 h 851639"/>
                    <a:gd name="connsiteX30" fmla="*/ 411807 w 492047"/>
                    <a:gd name="connsiteY30" fmla="*/ 648719 h 851639"/>
                    <a:gd name="connsiteX31" fmla="*/ 411683 w 492047"/>
                    <a:gd name="connsiteY31" fmla="*/ 648819 h 851639"/>
                    <a:gd name="connsiteX32" fmla="*/ 389121 w 492047"/>
                    <a:gd name="connsiteY32" fmla="*/ 689117 h 851639"/>
                    <a:gd name="connsiteX33" fmla="*/ 365503 w 492047"/>
                    <a:gd name="connsiteY33" fmla="*/ 692092 h 851639"/>
                    <a:gd name="connsiteX34" fmla="*/ 351840 w 492047"/>
                    <a:gd name="connsiteY34" fmla="*/ 724344 h 851639"/>
                    <a:gd name="connsiteX35" fmla="*/ 323579 w 492047"/>
                    <a:gd name="connsiteY35" fmla="*/ 743130 h 851639"/>
                    <a:gd name="connsiteX36" fmla="*/ 307703 w 492047"/>
                    <a:gd name="connsiteY36" fmla="*/ 791767 h 851639"/>
                    <a:gd name="connsiteX37" fmla="*/ 253649 w 492047"/>
                    <a:gd name="connsiteY37" fmla="*/ 797656 h 851639"/>
                    <a:gd name="connsiteX38" fmla="*/ 215022 w 492047"/>
                    <a:gd name="connsiteY38" fmla="*/ 849542 h 851639"/>
                    <a:gd name="connsiteX39" fmla="*/ 158227 w 492047"/>
                    <a:gd name="connsiteY39" fmla="*/ 817871 h 851639"/>
                    <a:gd name="connsiteX40" fmla="*/ 73859 w 492047"/>
                    <a:gd name="connsiteY40" fmla="*/ 786579 h 851639"/>
                    <a:gd name="connsiteX41" fmla="*/ 36765 w 492047"/>
                    <a:gd name="connsiteY41" fmla="*/ 751757 h 851639"/>
                    <a:gd name="connsiteX42" fmla="*/ 44691 w 492047"/>
                    <a:gd name="connsiteY42" fmla="*/ 704753 h 851639"/>
                    <a:gd name="connsiteX43" fmla="*/ 27953 w 492047"/>
                    <a:gd name="connsiteY43" fmla="*/ 656529 h 851639"/>
                    <a:gd name="connsiteX44" fmla="*/ 58520 w 492047"/>
                    <a:gd name="connsiteY44" fmla="*/ 613666 h 851639"/>
                    <a:gd name="connsiteX45" fmla="*/ 58813 w 492047"/>
                    <a:gd name="connsiteY45" fmla="*/ 612536 h 851639"/>
                    <a:gd name="connsiteX46" fmla="*/ 72429 w 492047"/>
                    <a:gd name="connsiteY46" fmla="*/ 550983 h 851639"/>
                    <a:gd name="connsiteX47" fmla="*/ 103803 w 492047"/>
                    <a:gd name="connsiteY47" fmla="*/ 527356 h 851639"/>
                    <a:gd name="connsiteX48" fmla="*/ 109248 w 492047"/>
                    <a:gd name="connsiteY48" fmla="*/ 528850 h 851639"/>
                    <a:gd name="connsiteX49" fmla="*/ 112160 w 492047"/>
                    <a:gd name="connsiteY49" fmla="*/ 504608 h 851639"/>
                    <a:gd name="connsiteX50" fmla="*/ 125572 w 492047"/>
                    <a:gd name="connsiteY50" fmla="*/ 484071 h 851639"/>
                    <a:gd name="connsiteX51" fmla="*/ 117646 w 492047"/>
                    <a:gd name="connsiteY51" fmla="*/ 437067 h 851639"/>
                    <a:gd name="connsiteX52" fmla="*/ 122322 w 492047"/>
                    <a:gd name="connsiteY52" fmla="*/ 428068 h 851639"/>
                    <a:gd name="connsiteX53" fmla="*/ 117646 w 492047"/>
                    <a:gd name="connsiteY53" fmla="*/ 419069 h 851639"/>
                    <a:gd name="connsiteX54" fmla="*/ 125572 w 492047"/>
                    <a:gd name="connsiteY54" fmla="*/ 372065 h 851639"/>
                    <a:gd name="connsiteX55" fmla="*/ 108834 w 492047"/>
                    <a:gd name="connsiteY55" fmla="*/ 323841 h 851639"/>
                    <a:gd name="connsiteX56" fmla="*/ 111618 w 492047"/>
                    <a:gd name="connsiteY56" fmla="*/ 315769 h 851639"/>
                    <a:gd name="connsiteX57" fmla="*/ 110979 w 492047"/>
                    <a:gd name="connsiteY57" fmla="*/ 314742 h 851639"/>
                    <a:gd name="connsiteX58" fmla="*/ 110964 w 492047"/>
                    <a:gd name="connsiteY58" fmla="*/ 314719 h 851639"/>
                    <a:gd name="connsiteX59" fmla="*/ 44725 w 492047"/>
                    <a:gd name="connsiteY59" fmla="*/ 300656 h 851639"/>
                    <a:gd name="connsiteX60" fmla="*/ 31109 w 492047"/>
                    <a:gd name="connsiteY60" fmla="*/ 239104 h 851639"/>
                    <a:gd name="connsiteX61" fmla="*/ 30816 w 492047"/>
                    <a:gd name="connsiteY61" fmla="*/ 237974 h 851639"/>
                    <a:gd name="connsiteX62" fmla="*/ 249 w 492047"/>
                    <a:gd name="connsiteY62" fmla="*/ 195110 h 85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492047" h="851639">
                      <a:moveTo>
                        <a:pt x="249" y="195110"/>
                      </a:moveTo>
                      <a:cubicBezTo>
                        <a:pt x="-1394" y="175704"/>
                        <a:pt x="5181" y="156758"/>
                        <a:pt x="16987" y="146886"/>
                      </a:cubicBezTo>
                      <a:cubicBezTo>
                        <a:pt x="8666" y="134300"/>
                        <a:pt x="5655" y="116435"/>
                        <a:pt x="9061" y="99882"/>
                      </a:cubicBezTo>
                      <a:cubicBezTo>
                        <a:pt x="13763" y="77003"/>
                        <a:pt x="29449" y="62281"/>
                        <a:pt x="46155" y="65060"/>
                      </a:cubicBezTo>
                      <a:cubicBezTo>
                        <a:pt x="63161" y="22774"/>
                        <a:pt x="101220" y="8662"/>
                        <a:pt x="130523" y="33768"/>
                      </a:cubicBezTo>
                      <a:cubicBezTo>
                        <a:pt x="142938" y="7318"/>
                        <a:pt x="165602" y="-5318"/>
                        <a:pt x="187318" y="2097"/>
                      </a:cubicBezTo>
                      <a:cubicBezTo>
                        <a:pt x="205747" y="8390"/>
                        <a:pt x="220453" y="28143"/>
                        <a:pt x="225946" y="53983"/>
                      </a:cubicBezTo>
                      <a:cubicBezTo>
                        <a:pt x="242928" y="38940"/>
                        <a:pt x="264834" y="41323"/>
                        <a:pt x="279999" y="59872"/>
                      </a:cubicBezTo>
                      <a:cubicBezTo>
                        <a:pt x="289980" y="72079"/>
                        <a:pt x="295772" y="89811"/>
                        <a:pt x="295875" y="108509"/>
                      </a:cubicBezTo>
                      <a:cubicBezTo>
                        <a:pt x="317402" y="112880"/>
                        <a:pt x="334929" y="135314"/>
                        <a:pt x="340224" y="165270"/>
                      </a:cubicBezTo>
                      <a:lnTo>
                        <a:pt x="340398" y="177178"/>
                      </a:lnTo>
                      <a:lnTo>
                        <a:pt x="344214" y="181338"/>
                      </a:lnTo>
                      <a:lnTo>
                        <a:pt x="344630" y="181791"/>
                      </a:lnTo>
                      <a:cubicBezTo>
                        <a:pt x="355551" y="163530"/>
                        <a:pt x="373617" y="157534"/>
                        <a:pt x="389121" y="167019"/>
                      </a:cubicBezTo>
                      <a:cubicBezTo>
                        <a:pt x="400936" y="174244"/>
                        <a:pt x="409407" y="189370"/>
                        <a:pt x="411683" y="207317"/>
                      </a:cubicBezTo>
                      <a:lnTo>
                        <a:pt x="411807" y="207417"/>
                      </a:lnTo>
                      <a:lnTo>
                        <a:pt x="429622" y="221683"/>
                      </a:lnTo>
                      <a:cubicBezTo>
                        <a:pt x="434600" y="228407"/>
                        <a:pt x="438425" y="236861"/>
                        <a:pt x="440638" y="246428"/>
                      </a:cubicBezTo>
                      <a:cubicBezTo>
                        <a:pt x="443854" y="260317"/>
                        <a:pt x="443396" y="275402"/>
                        <a:pt x="439342" y="288838"/>
                      </a:cubicBezTo>
                      <a:lnTo>
                        <a:pt x="442848" y="299703"/>
                      </a:lnTo>
                      <a:lnTo>
                        <a:pt x="456455" y="307038"/>
                      </a:lnTo>
                      <a:cubicBezTo>
                        <a:pt x="467482" y="321923"/>
                        <a:pt x="468899" y="343426"/>
                        <a:pt x="459956" y="360096"/>
                      </a:cubicBezTo>
                      <a:cubicBezTo>
                        <a:pt x="475317" y="365487"/>
                        <a:pt x="487059" y="379923"/>
                        <a:pt x="490800" y="398012"/>
                      </a:cubicBezTo>
                      <a:cubicBezTo>
                        <a:pt x="495208" y="419328"/>
                        <a:pt x="487697" y="441575"/>
                        <a:pt x="471973" y="453762"/>
                      </a:cubicBezTo>
                      <a:cubicBezTo>
                        <a:pt x="486897" y="482525"/>
                        <a:pt x="478509" y="519882"/>
                        <a:pt x="453371" y="536576"/>
                      </a:cubicBezTo>
                      <a:cubicBezTo>
                        <a:pt x="454197" y="544775"/>
                        <a:pt x="452422" y="552724"/>
                        <a:pt x="448741" y="559200"/>
                      </a:cubicBezTo>
                      <a:lnTo>
                        <a:pt x="439358" y="567250"/>
                      </a:lnTo>
                      <a:lnTo>
                        <a:pt x="439342" y="567299"/>
                      </a:lnTo>
                      <a:cubicBezTo>
                        <a:pt x="443396" y="580734"/>
                        <a:pt x="443854" y="595819"/>
                        <a:pt x="440638" y="609708"/>
                      </a:cubicBezTo>
                      <a:cubicBezTo>
                        <a:pt x="438425" y="619276"/>
                        <a:pt x="434600" y="627730"/>
                        <a:pt x="429622" y="634454"/>
                      </a:cubicBezTo>
                      <a:lnTo>
                        <a:pt x="411807" y="648719"/>
                      </a:lnTo>
                      <a:lnTo>
                        <a:pt x="411683" y="648819"/>
                      </a:lnTo>
                      <a:cubicBezTo>
                        <a:pt x="409407" y="666766"/>
                        <a:pt x="400935" y="681892"/>
                        <a:pt x="389121" y="689117"/>
                      </a:cubicBezTo>
                      <a:lnTo>
                        <a:pt x="365503" y="692092"/>
                      </a:lnTo>
                      <a:lnTo>
                        <a:pt x="351840" y="724344"/>
                      </a:lnTo>
                      <a:cubicBezTo>
                        <a:pt x="344106" y="734243"/>
                        <a:pt x="334342" y="740944"/>
                        <a:pt x="323579" y="743130"/>
                      </a:cubicBezTo>
                      <a:cubicBezTo>
                        <a:pt x="323476" y="761828"/>
                        <a:pt x="317684" y="779560"/>
                        <a:pt x="307703" y="791767"/>
                      </a:cubicBezTo>
                      <a:cubicBezTo>
                        <a:pt x="292538" y="810316"/>
                        <a:pt x="270632" y="812699"/>
                        <a:pt x="253649" y="797656"/>
                      </a:cubicBezTo>
                      <a:cubicBezTo>
                        <a:pt x="248157" y="823496"/>
                        <a:pt x="233451" y="843249"/>
                        <a:pt x="215022" y="849542"/>
                      </a:cubicBezTo>
                      <a:cubicBezTo>
                        <a:pt x="193306" y="856957"/>
                        <a:pt x="170641" y="844321"/>
                        <a:pt x="158227" y="817871"/>
                      </a:cubicBezTo>
                      <a:cubicBezTo>
                        <a:pt x="128924" y="842977"/>
                        <a:pt x="90865" y="828865"/>
                        <a:pt x="73859" y="786579"/>
                      </a:cubicBezTo>
                      <a:cubicBezTo>
                        <a:pt x="57153" y="789358"/>
                        <a:pt x="41467" y="774636"/>
                        <a:pt x="36765" y="751757"/>
                      </a:cubicBezTo>
                      <a:cubicBezTo>
                        <a:pt x="33359" y="735204"/>
                        <a:pt x="36370" y="717339"/>
                        <a:pt x="44691" y="704753"/>
                      </a:cubicBezTo>
                      <a:cubicBezTo>
                        <a:pt x="32885" y="694881"/>
                        <a:pt x="26310" y="675936"/>
                        <a:pt x="27953" y="656529"/>
                      </a:cubicBezTo>
                      <a:cubicBezTo>
                        <a:pt x="29882" y="633807"/>
                        <a:pt x="42573" y="616008"/>
                        <a:pt x="58520" y="613666"/>
                      </a:cubicBezTo>
                      <a:cubicBezTo>
                        <a:pt x="58615" y="613286"/>
                        <a:pt x="58718" y="612915"/>
                        <a:pt x="58813" y="612536"/>
                      </a:cubicBezTo>
                      <a:cubicBezTo>
                        <a:pt x="56671" y="590160"/>
                        <a:pt x="61666" y="567594"/>
                        <a:pt x="72429" y="550983"/>
                      </a:cubicBezTo>
                      <a:cubicBezTo>
                        <a:pt x="80932" y="537865"/>
                        <a:pt x="92076" y="529844"/>
                        <a:pt x="103803" y="527356"/>
                      </a:cubicBezTo>
                      <a:lnTo>
                        <a:pt x="109248" y="528850"/>
                      </a:lnTo>
                      <a:lnTo>
                        <a:pt x="112160" y="504608"/>
                      </a:lnTo>
                      <a:cubicBezTo>
                        <a:pt x="115074" y="496212"/>
                        <a:pt x="119669" y="489007"/>
                        <a:pt x="125572" y="484071"/>
                      </a:cubicBezTo>
                      <a:cubicBezTo>
                        <a:pt x="117251" y="471485"/>
                        <a:pt x="114240" y="453621"/>
                        <a:pt x="117646" y="437067"/>
                      </a:cubicBezTo>
                      <a:lnTo>
                        <a:pt x="122322" y="428068"/>
                      </a:lnTo>
                      <a:lnTo>
                        <a:pt x="117646" y="419069"/>
                      </a:lnTo>
                      <a:cubicBezTo>
                        <a:pt x="114240" y="402516"/>
                        <a:pt x="117251" y="384651"/>
                        <a:pt x="125572" y="372065"/>
                      </a:cubicBezTo>
                      <a:cubicBezTo>
                        <a:pt x="113766" y="362193"/>
                        <a:pt x="107191" y="343248"/>
                        <a:pt x="108834" y="323841"/>
                      </a:cubicBezTo>
                      <a:lnTo>
                        <a:pt x="111618" y="315769"/>
                      </a:lnTo>
                      <a:lnTo>
                        <a:pt x="110979" y="314742"/>
                      </a:lnTo>
                      <a:lnTo>
                        <a:pt x="110964" y="314719"/>
                      </a:lnTo>
                      <a:cubicBezTo>
                        <a:pt x="89303" y="332740"/>
                        <a:pt x="61731" y="326892"/>
                        <a:pt x="44725" y="300656"/>
                      </a:cubicBezTo>
                      <a:cubicBezTo>
                        <a:pt x="33962" y="284045"/>
                        <a:pt x="28967" y="261480"/>
                        <a:pt x="31109" y="239104"/>
                      </a:cubicBezTo>
                      <a:cubicBezTo>
                        <a:pt x="31014" y="238724"/>
                        <a:pt x="30911" y="238353"/>
                        <a:pt x="30816" y="237974"/>
                      </a:cubicBezTo>
                      <a:cubicBezTo>
                        <a:pt x="14869" y="235631"/>
                        <a:pt x="2178" y="217833"/>
                        <a:pt x="249" y="19511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238" name="グループ化 1237"/>
                <p:cNvGrpSpPr/>
                <p:nvPr/>
              </p:nvGrpSpPr>
              <p:grpSpPr>
                <a:xfrm rot="20700000">
                  <a:off x="5416325" y="1411747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256" name="円/楕円 760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57" name="円/楕円 761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39" name="グループ化 1238"/>
                <p:cNvGrpSpPr/>
                <p:nvPr/>
              </p:nvGrpSpPr>
              <p:grpSpPr>
                <a:xfrm rot="900000" flipH="1">
                  <a:off x="6101854" y="1411748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254" name="円/楕円 75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55" name="円/楕円 75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40" name="五角形 16"/>
                <p:cNvSpPr/>
                <p:nvPr/>
              </p:nvSpPr>
              <p:spPr>
                <a:xfrm rot="10800000">
                  <a:off x="5472209" y="1272225"/>
                  <a:ext cx="731053" cy="692340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32322" h="882950">
                      <a:moveTo>
                        <a:pt x="2612" y="337257"/>
                      </a:moveTo>
                      <a:cubicBezTo>
                        <a:pt x="26142" y="244259"/>
                        <a:pt x="311645" y="0"/>
                        <a:pt x="466161" y="0"/>
                      </a:cubicBezTo>
                      <a:cubicBezTo>
                        <a:pt x="665127" y="1881"/>
                        <a:pt x="906180" y="225209"/>
                        <a:pt x="929710" y="337257"/>
                      </a:cubicBezTo>
                      <a:cubicBezTo>
                        <a:pt x="953240" y="449305"/>
                        <a:pt x="811670" y="701052"/>
                        <a:pt x="752650" y="882950"/>
                      </a:cubicBezTo>
                      <a:lnTo>
                        <a:pt x="179672" y="882950"/>
                      </a:lnTo>
                      <a:cubicBezTo>
                        <a:pt x="120652" y="701052"/>
                        <a:pt x="-20918" y="430255"/>
                        <a:pt x="2612" y="337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1" name="円/楕円 731"/>
                <p:cNvSpPr/>
                <p:nvPr/>
              </p:nvSpPr>
              <p:spPr>
                <a:xfrm>
                  <a:off x="5618170" y="1443416"/>
                  <a:ext cx="149366" cy="17480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2" name="円/楕円 732"/>
                <p:cNvSpPr/>
                <p:nvPr/>
              </p:nvSpPr>
              <p:spPr>
                <a:xfrm>
                  <a:off x="5652150" y="1497689"/>
                  <a:ext cx="81405" cy="8140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3" name="円/楕円 735"/>
                <p:cNvSpPr/>
                <p:nvPr/>
              </p:nvSpPr>
              <p:spPr>
                <a:xfrm>
                  <a:off x="5899493" y="1443416"/>
                  <a:ext cx="149366" cy="17480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4" name="円/楕円 736"/>
                <p:cNvSpPr/>
                <p:nvPr/>
              </p:nvSpPr>
              <p:spPr>
                <a:xfrm>
                  <a:off x="5933473" y="1497689"/>
                  <a:ext cx="81405" cy="8140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5" name="円/楕円 739"/>
                <p:cNvSpPr/>
                <p:nvPr/>
              </p:nvSpPr>
              <p:spPr>
                <a:xfrm>
                  <a:off x="5750053" y="1628882"/>
                  <a:ext cx="167684" cy="104544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6" name="フリーフォーム 1245"/>
                <p:cNvSpPr/>
                <p:nvPr/>
              </p:nvSpPr>
              <p:spPr>
                <a:xfrm rot="10800000">
                  <a:off x="5688422" y="1789657"/>
                  <a:ext cx="278038" cy="69624"/>
                </a:xfrm>
                <a:custGeom>
                  <a:avLst/>
                  <a:gdLst>
                    <a:gd name="connsiteX0" fmla="*/ 0 w 571136"/>
                    <a:gd name="connsiteY0" fmla="*/ 0 h 182550"/>
                    <a:gd name="connsiteX1" fmla="*/ 77301 w 571136"/>
                    <a:gd name="connsiteY1" fmla="*/ 18179 h 182550"/>
                    <a:gd name="connsiteX2" fmla="*/ 285568 w 571136"/>
                    <a:gd name="connsiteY2" fmla="*/ 32845 h 182550"/>
                    <a:gd name="connsiteX3" fmla="*/ 493835 w 571136"/>
                    <a:gd name="connsiteY3" fmla="*/ 18179 h 182550"/>
                    <a:gd name="connsiteX4" fmla="*/ 571136 w 571136"/>
                    <a:gd name="connsiteY4" fmla="*/ 0 h 182550"/>
                    <a:gd name="connsiteX5" fmla="*/ 549861 w 571136"/>
                    <a:gd name="connsiteY5" fmla="*/ 68565 h 182550"/>
                    <a:gd name="connsiteX6" fmla="*/ 285568 w 571136"/>
                    <a:gd name="connsiteY6" fmla="*/ 182550 h 182550"/>
                    <a:gd name="connsiteX7" fmla="*/ 21275 w 571136"/>
                    <a:gd name="connsiteY7" fmla="*/ 68565 h 18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1136" h="182550">
                      <a:moveTo>
                        <a:pt x="0" y="0"/>
                      </a:moveTo>
                      <a:lnTo>
                        <a:pt x="77301" y="18179"/>
                      </a:lnTo>
                      <a:cubicBezTo>
                        <a:pt x="141314" y="27623"/>
                        <a:pt x="211693" y="32845"/>
                        <a:pt x="285568" y="32845"/>
                      </a:cubicBezTo>
                      <a:cubicBezTo>
                        <a:pt x="359444" y="32845"/>
                        <a:pt x="429822" y="27623"/>
                        <a:pt x="493835" y="18179"/>
                      </a:cubicBezTo>
                      <a:lnTo>
                        <a:pt x="571136" y="0"/>
                      </a:lnTo>
                      <a:lnTo>
                        <a:pt x="549861" y="68565"/>
                      </a:lnTo>
                      <a:cubicBezTo>
                        <a:pt x="506318" y="135549"/>
                        <a:pt x="404379" y="182550"/>
                        <a:pt x="285568" y="182550"/>
                      </a:cubicBezTo>
                      <a:cubicBezTo>
                        <a:pt x="166758" y="182550"/>
                        <a:pt x="64819" y="135549"/>
                        <a:pt x="21275" y="6856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7" name="フリーフォーム 1246"/>
                <p:cNvSpPr/>
                <p:nvPr/>
              </p:nvSpPr>
              <p:spPr bwMode="auto">
                <a:xfrm rot="10800000" flipH="1">
                  <a:off x="5412113" y="999272"/>
                  <a:ext cx="900784" cy="507869"/>
                </a:xfrm>
                <a:custGeom>
                  <a:avLst/>
                  <a:gdLst>
                    <a:gd name="connsiteX0" fmla="*/ 422415 w 900784"/>
                    <a:gd name="connsiteY0" fmla="*/ 507667 h 507869"/>
                    <a:gd name="connsiteX1" fmla="*/ 446367 w 900784"/>
                    <a:gd name="connsiteY1" fmla="*/ 505726 h 507869"/>
                    <a:gd name="connsiteX2" fmla="*/ 503163 w 900784"/>
                    <a:gd name="connsiteY2" fmla="*/ 452695 h 507869"/>
                    <a:gd name="connsiteX3" fmla="*/ 582641 w 900784"/>
                    <a:gd name="connsiteY3" fmla="*/ 446677 h 507869"/>
                    <a:gd name="connsiteX4" fmla="*/ 592141 w 900784"/>
                    <a:gd name="connsiteY4" fmla="*/ 434265 h 507869"/>
                    <a:gd name="connsiteX5" fmla="*/ 592878 w 900784"/>
                    <a:gd name="connsiteY5" fmla="*/ 434788 h 507869"/>
                    <a:gd name="connsiteX6" fmla="*/ 620040 w 900784"/>
                    <a:gd name="connsiteY6" fmla="*/ 438140 h 507869"/>
                    <a:gd name="connsiteX7" fmla="*/ 669145 w 900784"/>
                    <a:gd name="connsiteY7" fmla="*/ 392356 h 507869"/>
                    <a:gd name="connsiteX8" fmla="*/ 669906 w 900784"/>
                    <a:gd name="connsiteY8" fmla="*/ 392452 h 507869"/>
                    <a:gd name="connsiteX9" fmla="*/ 695395 w 900784"/>
                    <a:gd name="connsiteY9" fmla="*/ 395650 h 507869"/>
                    <a:gd name="connsiteX10" fmla="*/ 719856 w 900784"/>
                    <a:gd name="connsiteY10" fmla="*/ 385281 h 507869"/>
                    <a:gd name="connsiteX11" fmla="*/ 734888 w 900784"/>
                    <a:gd name="connsiteY11" fmla="*/ 366257 h 507869"/>
                    <a:gd name="connsiteX12" fmla="*/ 739271 w 900784"/>
                    <a:gd name="connsiteY12" fmla="*/ 343082 h 507869"/>
                    <a:gd name="connsiteX13" fmla="*/ 739370 w 900784"/>
                    <a:gd name="connsiteY13" fmla="*/ 342555 h 507869"/>
                    <a:gd name="connsiteX14" fmla="*/ 810979 w 900784"/>
                    <a:gd name="connsiteY14" fmla="*/ 308972 h 507869"/>
                    <a:gd name="connsiteX15" fmla="*/ 816945 w 900784"/>
                    <a:gd name="connsiteY15" fmla="*/ 280567 h 507869"/>
                    <a:gd name="connsiteX16" fmla="*/ 816951 w 900784"/>
                    <a:gd name="connsiteY16" fmla="*/ 280535 h 507869"/>
                    <a:gd name="connsiteX17" fmla="*/ 894112 w 900784"/>
                    <a:gd name="connsiteY17" fmla="*/ 219391 h 507869"/>
                    <a:gd name="connsiteX18" fmla="*/ 879996 w 900784"/>
                    <a:gd name="connsiteY18" fmla="*/ 154899 h 507869"/>
                    <a:gd name="connsiteX19" fmla="*/ 879790 w 900784"/>
                    <a:gd name="connsiteY19" fmla="*/ 153684 h 507869"/>
                    <a:gd name="connsiteX20" fmla="*/ 896809 w 900784"/>
                    <a:gd name="connsiteY20" fmla="*/ 93273 h 507869"/>
                    <a:gd name="connsiteX21" fmla="*/ 850853 w 900784"/>
                    <a:gd name="connsiteY21" fmla="*/ 62893 h 507869"/>
                    <a:gd name="connsiteX22" fmla="*/ 836926 w 900784"/>
                    <a:gd name="connsiteY22" fmla="*/ 15462 h 507869"/>
                    <a:gd name="connsiteX23" fmla="*/ 771896 w 900784"/>
                    <a:gd name="connsiteY23" fmla="*/ 11912 h 507869"/>
                    <a:gd name="connsiteX24" fmla="*/ 648474 w 900784"/>
                    <a:gd name="connsiteY24" fmla="*/ 46241 h 507869"/>
                    <a:gd name="connsiteX25" fmla="*/ 559968 w 900784"/>
                    <a:gd name="connsiteY25" fmla="*/ 59963 h 507869"/>
                    <a:gd name="connsiteX26" fmla="*/ 537295 w 900784"/>
                    <a:gd name="connsiteY26" fmla="*/ 134287 h 507869"/>
                    <a:gd name="connsiteX27" fmla="*/ 497080 w 900784"/>
                    <a:gd name="connsiteY27" fmla="*/ 146113 h 507869"/>
                    <a:gd name="connsiteX28" fmla="*/ 496230 w 900784"/>
                    <a:gd name="connsiteY28" fmla="*/ 147213 h 507869"/>
                    <a:gd name="connsiteX29" fmla="*/ 470559 w 900784"/>
                    <a:gd name="connsiteY29" fmla="*/ 144048 h 507869"/>
                    <a:gd name="connsiteX30" fmla="*/ 448029 w 900784"/>
                    <a:gd name="connsiteY30" fmla="*/ 153008 h 507869"/>
                    <a:gd name="connsiteX31" fmla="*/ 432646 w 900784"/>
                    <a:gd name="connsiteY31" fmla="*/ 170886 h 507869"/>
                    <a:gd name="connsiteX32" fmla="*/ 432296 w 900784"/>
                    <a:gd name="connsiteY32" fmla="*/ 171292 h 507869"/>
                    <a:gd name="connsiteX33" fmla="*/ 413931 w 900784"/>
                    <a:gd name="connsiteY33" fmla="*/ 158894 h 507869"/>
                    <a:gd name="connsiteX34" fmla="*/ 413503 w 900784"/>
                    <a:gd name="connsiteY34" fmla="*/ 158789 h 507869"/>
                    <a:gd name="connsiteX35" fmla="*/ 403705 w 900784"/>
                    <a:gd name="connsiteY35" fmla="*/ 146113 h 507869"/>
                    <a:gd name="connsiteX36" fmla="*/ 363489 w 900784"/>
                    <a:gd name="connsiteY36" fmla="*/ 134287 h 507869"/>
                    <a:gd name="connsiteX37" fmla="*/ 340817 w 900784"/>
                    <a:gd name="connsiteY37" fmla="*/ 59963 h 507869"/>
                    <a:gd name="connsiteX38" fmla="*/ 252311 w 900784"/>
                    <a:gd name="connsiteY38" fmla="*/ 46241 h 507869"/>
                    <a:gd name="connsiteX39" fmla="*/ 128888 w 900784"/>
                    <a:gd name="connsiteY39" fmla="*/ 11912 h 507869"/>
                    <a:gd name="connsiteX40" fmla="*/ 63858 w 900784"/>
                    <a:gd name="connsiteY40" fmla="*/ 15462 h 507869"/>
                    <a:gd name="connsiteX41" fmla="*/ 49931 w 900784"/>
                    <a:gd name="connsiteY41" fmla="*/ 62893 h 507869"/>
                    <a:gd name="connsiteX42" fmla="*/ 3975 w 900784"/>
                    <a:gd name="connsiteY42" fmla="*/ 93273 h 507869"/>
                    <a:gd name="connsiteX43" fmla="*/ 20994 w 900784"/>
                    <a:gd name="connsiteY43" fmla="*/ 153684 h 507869"/>
                    <a:gd name="connsiteX44" fmla="*/ 20788 w 900784"/>
                    <a:gd name="connsiteY44" fmla="*/ 154899 h 507869"/>
                    <a:gd name="connsiteX45" fmla="*/ 6672 w 900784"/>
                    <a:gd name="connsiteY45" fmla="*/ 219391 h 507869"/>
                    <a:gd name="connsiteX46" fmla="*/ 83833 w 900784"/>
                    <a:gd name="connsiteY46" fmla="*/ 280535 h 507869"/>
                    <a:gd name="connsiteX47" fmla="*/ 83839 w 900784"/>
                    <a:gd name="connsiteY47" fmla="*/ 280567 h 507869"/>
                    <a:gd name="connsiteX48" fmla="*/ 89805 w 900784"/>
                    <a:gd name="connsiteY48" fmla="*/ 308972 h 507869"/>
                    <a:gd name="connsiteX49" fmla="*/ 161414 w 900784"/>
                    <a:gd name="connsiteY49" fmla="*/ 342555 h 507869"/>
                    <a:gd name="connsiteX50" fmla="*/ 161513 w 900784"/>
                    <a:gd name="connsiteY50" fmla="*/ 343082 h 507869"/>
                    <a:gd name="connsiteX51" fmla="*/ 165896 w 900784"/>
                    <a:gd name="connsiteY51" fmla="*/ 366257 h 507869"/>
                    <a:gd name="connsiteX52" fmla="*/ 180929 w 900784"/>
                    <a:gd name="connsiteY52" fmla="*/ 385281 h 507869"/>
                    <a:gd name="connsiteX53" fmla="*/ 183781 w 900784"/>
                    <a:gd name="connsiteY53" fmla="*/ 386490 h 507869"/>
                    <a:gd name="connsiteX54" fmla="*/ 184264 w 900784"/>
                    <a:gd name="connsiteY54" fmla="*/ 405785 h 507869"/>
                    <a:gd name="connsiteX55" fmla="*/ 238806 w 900784"/>
                    <a:gd name="connsiteY55" fmla="*/ 441375 h 507869"/>
                    <a:gd name="connsiteX56" fmla="*/ 362857 w 900784"/>
                    <a:gd name="connsiteY56" fmla="*/ 473356 h 507869"/>
                    <a:gd name="connsiteX57" fmla="*/ 422415 w 900784"/>
                    <a:gd name="connsiteY57" fmla="*/ 507667 h 507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900784" h="507869">
                      <a:moveTo>
                        <a:pt x="422415" y="507667"/>
                      </a:moveTo>
                      <a:cubicBezTo>
                        <a:pt x="430314" y="508234"/>
                        <a:pt x="438384" y="507620"/>
                        <a:pt x="446367" y="505726"/>
                      </a:cubicBezTo>
                      <a:cubicBezTo>
                        <a:pt x="473464" y="499294"/>
                        <a:pt x="495088" y="479105"/>
                        <a:pt x="503163" y="452695"/>
                      </a:cubicBezTo>
                      <a:cubicBezTo>
                        <a:pt x="528134" y="468071"/>
                        <a:pt x="560343" y="465635"/>
                        <a:pt x="582641" y="446677"/>
                      </a:cubicBezTo>
                      <a:lnTo>
                        <a:pt x="592141" y="434265"/>
                      </a:lnTo>
                      <a:lnTo>
                        <a:pt x="592878" y="434788"/>
                      </a:lnTo>
                      <a:cubicBezTo>
                        <a:pt x="601358" y="438068"/>
                        <a:pt x="610672" y="439286"/>
                        <a:pt x="620040" y="438140"/>
                      </a:cubicBezTo>
                      <a:cubicBezTo>
                        <a:pt x="644630" y="435137"/>
                        <a:pt x="664570" y="416548"/>
                        <a:pt x="669145" y="392356"/>
                      </a:cubicBezTo>
                      <a:lnTo>
                        <a:pt x="669906" y="392452"/>
                      </a:lnTo>
                      <a:lnTo>
                        <a:pt x="695395" y="395650"/>
                      </a:lnTo>
                      <a:cubicBezTo>
                        <a:pt x="704158" y="394427"/>
                        <a:pt x="712623" y="390927"/>
                        <a:pt x="719856" y="385281"/>
                      </a:cubicBezTo>
                      <a:cubicBezTo>
                        <a:pt x="726428" y="380153"/>
                        <a:pt x="731537" y="373595"/>
                        <a:pt x="734888" y="366257"/>
                      </a:cubicBezTo>
                      <a:lnTo>
                        <a:pt x="739271" y="343082"/>
                      </a:lnTo>
                      <a:lnTo>
                        <a:pt x="739370" y="342555"/>
                      </a:lnTo>
                      <a:cubicBezTo>
                        <a:pt x="769334" y="350149"/>
                        <a:pt x="798700" y="334562"/>
                        <a:pt x="810979" y="308972"/>
                      </a:cubicBezTo>
                      <a:lnTo>
                        <a:pt x="816945" y="280567"/>
                      </a:lnTo>
                      <a:lnTo>
                        <a:pt x="816951" y="280535"/>
                      </a:lnTo>
                      <a:cubicBezTo>
                        <a:pt x="853743" y="280562"/>
                        <a:pt x="885864" y="255115"/>
                        <a:pt x="894112" y="219391"/>
                      </a:cubicBezTo>
                      <a:cubicBezTo>
                        <a:pt x="899329" y="196775"/>
                        <a:pt x="894157" y="173130"/>
                        <a:pt x="879996" y="154899"/>
                      </a:cubicBezTo>
                      <a:cubicBezTo>
                        <a:pt x="879922" y="154494"/>
                        <a:pt x="879864" y="154090"/>
                        <a:pt x="879790" y="153684"/>
                      </a:cubicBezTo>
                      <a:cubicBezTo>
                        <a:pt x="898900" y="139887"/>
                        <a:pt x="905966" y="114802"/>
                        <a:pt x="896809" y="93273"/>
                      </a:cubicBezTo>
                      <a:cubicBezTo>
                        <a:pt x="888985" y="74887"/>
                        <a:pt x="870932" y="62952"/>
                        <a:pt x="850853" y="62893"/>
                      </a:cubicBezTo>
                      <a:cubicBezTo>
                        <a:pt x="855017" y="45636"/>
                        <a:pt x="849722" y="27610"/>
                        <a:pt x="836926" y="15462"/>
                      </a:cubicBezTo>
                      <a:cubicBezTo>
                        <a:pt x="819246" y="-1331"/>
                        <a:pt x="791748" y="-2830"/>
                        <a:pt x="771896" y="11912"/>
                      </a:cubicBezTo>
                      <a:cubicBezTo>
                        <a:pt x="728631" y="-13013"/>
                        <a:pt x="672957" y="2476"/>
                        <a:pt x="648474" y="46241"/>
                      </a:cubicBezTo>
                      <a:cubicBezTo>
                        <a:pt x="619148" y="31956"/>
                        <a:pt x="583831" y="37435"/>
                        <a:pt x="559968" y="59963"/>
                      </a:cubicBezTo>
                      <a:cubicBezTo>
                        <a:pt x="539717" y="79081"/>
                        <a:pt x="531084" y="107377"/>
                        <a:pt x="537295" y="134287"/>
                      </a:cubicBezTo>
                      <a:cubicBezTo>
                        <a:pt x="522639" y="133871"/>
                        <a:pt x="508642" y="138218"/>
                        <a:pt x="497080" y="146113"/>
                      </a:cubicBezTo>
                      <a:lnTo>
                        <a:pt x="496230" y="147213"/>
                      </a:lnTo>
                      <a:lnTo>
                        <a:pt x="470559" y="144048"/>
                      </a:lnTo>
                      <a:cubicBezTo>
                        <a:pt x="462303" y="145203"/>
                        <a:pt x="454599" y="148328"/>
                        <a:pt x="448029" y="153008"/>
                      </a:cubicBezTo>
                      <a:lnTo>
                        <a:pt x="432646" y="170886"/>
                      </a:lnTo>
                      <a:lnTo>
                        <a:pt x="432296" y="171292"/>
                      </a:lnTo>
                      <a:cubicBezTo>
                        <a:pt x="426758" y="165903"/>
                        <a:pt x="420527" y="161786"/>
                        <a:pt x="413931" y="158894"/>
                      </a:cubicBezTo>
                      <a:lnTo>
                        <a:pt x="413503" y="158789"/>
                      </a:lnTo>
                      <a:lnTo>
                        <a:pt x="403705" y="146113"/>
                      </a:lnTo>
                      <a:cubicBezTo>
                        <a:pt x="392143" y="138218"/>
                        <a:pt x="378146" y="133871"/>
                        <a:pt x="363489" y="134287"/>
                      </a:cubicBezTo>
                      <a:cubicBezTo>
                        <a:pt x="369700" y="107377"/>
                        <a:pt x="361068" y="79081"/>
                        <a:pt x="340817" y="59963"/>
                      </a:cubicBezTo>
                      <a:cubicBezTo>
                        <a:pt x="316953" y="37435"/>
                        <a:pt x="281636" y="31956"/>
                        <a:pt x="252311" y="46241"/>
                      </a:cubicBezTo>
                      <a:cubicBezTo>
                        <a:pt x="227827" y="2476"/>
                        <a:pt x="172153" y="-13013"/>
                        <a:pt x="128888" y="11912"/>
                      </a:cubicBezTo>
                      <a:cubicBezTo>
                        <a:pt x="109036" y="-2830"/>
                        <a:pt x="81538" y="-1331"/>
                        <a:pt x="63858" y="15462"/>
                      </a:cubicBezTo>
                      <a:cubicBezTo>
                        <a:pt x="51062" y="27610"/>
                        <a:pt x="45767" y="45636"/>
                        <a:pt x="49931" y="62893"/>
                      </a:cubicBezTo>
                      <a:cubicBezTo>
                        <a:pt x="29852" y="62952"/>
                        <a:pt x="11799" y="74887"/>
                        <a:pt x="3975" y="93273"/>
                      </a:cubicBezTo>
                      <a:cubicBezTo>
                        <a:pt x="-5182" y="114802"/>
                        <a:pt x="1884" y="139887"/>
                        <a:pt x="20994" y="153684"/>
                      </a:cubicBezTo>
                      <a:cubicBezTo>
                        <a:pt x="20920" y="154090"/>
                        <a:pt x="20862" y="154494"/>
                        <a:pt x="20788" y="154899"/>
                      </a:cubicBezTo>
                      <a:cubicBezTo>
                        <a:pt x="6627" y="173130"/>
                        <a:pt x="1455" y="196775"/>
                        <a:pt x="6672" y="219391"/>
                      </a:cubicBezTo>
                      <a:cubicBezTo>
                        <a:pt x="14920" y="255115"/>
                        <a:pt x="47041" y="280562"/>
                        <a:pt x="83833" y="280535"/>
                      </a:cubicBezTo>
                      <a:lnTo>
                        <a:pt x="83839" y="280567"/>
                      </a:lnTo>
                      <a:lnTo>
                        <a:pt x="89805" y="308972"/>
                      </a:lnTo>
                      <a:cubicBezTo>
                        <a:pt x="102084" y="334562"/>
                        <a:pt x="131450" y="350149"/>
                        <a:pt x="161414" y="342555"/>
                      </a:cubicBezTo>
                      <a:lnTo>
                        <a:pt x="161513" y="343082"/>
                      </a:lnTo>
                      <a:lnTo>
                        <a:pt x="165896" y="366257"/>
                      </a:lnTo>
                      <a:cubicBezTo>
                        <a:pt x="169247" y="373595"/>
                        <a:pt x="174357" y="380153"/>
                        <a:pt x="180929" y="385281"/>
                      </a:cubicBezTo>
                      <a:lnTo>
                        <a:pt x="183781" y="386490"/>
                      </a:lnTo>
                      <a:lnTo>
                        <a:pt x="184264" y="405785"/>
                      </a:lnTo>
                      <a:cubicBezTo>
                        <a:pt x="191178" y="429169"/>
                        <a:pt x="214243" y="444215"/>
                        <a:pt x="238806" y="441375"/>
                      </a:cubicBezTo>
                      <a:cubicBezTo>
                        <a:pt x="263812" y="484593"/>
                        <a:pt x="319772" y="499016"/>
                        <a:pt x="362857" y="473356"/>
                      </a:cubicBezTo>
                      <a:cubicBezTo>
                        <a:pt x="376548" y="493631"/>
                        <a:pt x="398716" y="505964"/>
                        <a:pt x="422415" y="507667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48" name="フリーフォーム 1247"/>
                <p:cNvSpPr/>
                <p:nvPr/>
              </p:nvSpPr>
              <p:spPr bwMode="auto">
                <a:xfrm>
                  <a:off x="5518559" y="1435884"/>
                  <a:ext cx="624748" cy="208558"/>
                </a:xfrm>
                <a:custGeom>
                  <a:avLst/>
                  <a:gdLst>
                    <a:gd name="connsiteX0" fmla="*/ 526329 w 861262"/>
                    <a:gd name="connsiteY0" fmla="*/ 28060 h 270030"/>
                    <a:gd name="connsiteX1" fmla="*/ 490677 w 861262"/>
                    <a:gd name="connsiteY1" fmla="*/ 63712 h 270030"/>
                    <a:gd name="connsiteX2" fmla="*/ 490677 w 861262"/>
                    <a:gd name="connsiteY2" fmla="*/ 206318 h 270030"/>
                    <a:gd name="connsiteX3" fmla="*/ 526329 w 861262"/>
                    <a:gd name="connsiteY3" fmla="*/ 241970 h 270030"/>
                    <a:gd name="connsiteX4" fmla="*/ 794039 w 861262"/>
                    <a:gd name="connsiteY4" fmla="*/ 241970 h 270030"/>
                    <a:gd name="connsiteX5" fmla="*/ 829691 w 861262"/>
                    <a:gd name="connsiteY5" fmla="*/ 206318 h 270030"/>
                    <a:gd name="connsiteX6" fmla="*/ 829691 w 861262"/>
                    <a:gd name="connsiteY6" fmla="*/ 63712 h 270030"/>
                    <a:gd name="connsiteX7" fmla="*/ 794039 w 861262"/>
                    <a:gd name="connsiteY7" fmla="*/ 28060 h 270030"/>
                    <a:gd name="connsiteX8" fmla="*/ 67224 w 861262"/>
                    <a:gd name="connsiteY8" fmla="*/ 28060 h 270030"/>
                    <a:gd name="connsiteX9" fmla="*/ 31572 w 861262"/>
                    <a:gd name="connsiteY9" fmla="*/ 63712 h 270030"/>
                    <a:gd name="connsiteX10" fmla="*/ 31572 w 861262"/>
                    <a:gd name="connsiteY10" fmla="*/ 206318 h 270030"/>
                    <a:gd name="connsiteX11" fmla="*/ 67224 w 861262"/>
                    <a:gd name="connsiteY11" fmla="*/ 241970 h 270030"/>
                    <a:gd name="connsiteX12" fmla="*/ 334934 w 861262"/>
                    <a:gd name="connsiteY12" fmla="*/ 241970 h 270030"/>
                    <a:gd name="connsiteX13" fmla="*/ 370586 w 861262"/>
                    <a:gd name="connsiteY13" fmla="*/ 206318 h 270030"/>
                    <a:gd name="connsiteX14" fmla="*/ 370586 w 861262"/>
                    <a:gd name="connsiteY14" fmla="*/ 63712 h 270030"/>
                    <a:gd name="connsiteX15" fmla="*/ 334934 w 861262"/>
                    <a:gd name="connsiteY15" fmla="*/ 28060 h 270030"/>
                    <a:gd name="connsiteX16" fmla="*/ 45006 w 861262"/>
                    <a:gd name="connsiteY16" fmla="*/ 0 h 270030"/>
                    <a:gd name="connsiteX17" fmla="*/ 357151 w 861262"/>
                    <a:gd name="connsiteY17" fmla="*/ 0 h 270030"/>
                    <a:gd name="connsiteX18" fmla="*/ 402157 w 861262"/>
                    <a:gd name="connsiteY18" fmla="*/ 45006 h 270030"/>
                    <a:gd name="connsiteX19" fmla="*/ 402157 w 861262"/>
                    <a:gd name="connsiteY19" fmla="*/ 69920 h 270030"/>
                    <a:gd name="connsiteX20" fmla="*/ 430632 w 861262"/>
                    <a:gd name="connsiteY20" fmla="*/ 64171 h 270030"/>
                    <a:gd name="connsiteX21" fmla="*/ 459105 w 861262"/>
                    <a:gd name="connsiteY21" fmla="*/ 69919 h 270030"/>
                    <a:gd name="connsiteX22" fmla="*/ 459105 w 861262"/>
                    <a:gd name="connsiteY22" fmla="*/ 45006 h 270030"/>
                    <a:gd name="connsiteX23" fmla="*/ 504111 w 861262"/>
                    <a:gd name="connsiteY23" fmla="*/ 0 h 270030"/>
                    <a:gd name="connsiteX24" fmla="*/ 816256 w 861262"/>
                    <a:gd name="connsiteY24" fmla="*/ 0 h 270030"/>
                    <a:gd name="connsiteX25" fmla="*/ 861262 w 861262"/>
                    <a:gd name="connsiteY25" fmla="*/ 45006 h 270030"/>
                    <a:gd name="connsiteX26" fmla="*/ 861262 w 861262"/>
                    <a:gd name="connsiteY26" fmla="*/ 225024 h 270030"/>
                    <a:gd name="connsiteX27" fmla="*/ 816256 w 861262"/>
                    <a:gd name="connsiteY27" fmla="*/ 270030 h 270030"/>
                    <a:gd name="connsiteX28" fmla="*/ 504111 w 861262"/>
                    <a:gd name="connsiteY28" fmla="*/ 270030 h 270030"/>
                    <a:gd name="connsiteX29" fmla="*/ 459105 w 861262"/>
                    <a:gd name="connsiteY29" fmla="*/ 225024 h 270030"/>
                    <a:gd name="connsiteX30" fmla="*/ 459105 w 861262"/>
                    <a:gd name="connsiteY30" fmla="*/ 117379 h 270030"/>
                    <a:gd name="connsiteX31" fmla="*/ 430632 w 861262"/>
                    <a:gd name="connsiteY31" fmla="*/ 105585 h 270030"/>
                    <a:gd name="connsiteX32" fmla="*/ 402157 w 861262"/>
                    <a:gd name="connsiteY32" fmla="*/ 117380 h 270030"/>
                    <a:gd name="connsiteX33" fmla="*/ 402157 w 861262"/>
                    <a:gd name="connsiteY33" fmla="*/ 225024 h 270030"/>
                    <a:gd name="connsiteX34" fmla="*/ 357151 w 861262"/>
                    <a:gd name="connsiteY34" fmla="*/ 270030 h 270030"/>
                    <a:gd name="connsiteX35" fmla="*/ 45006 w 861262"/>
                    <a:gd name="connsiteY35" fmla="*/ 270030 h 270030"/>
                    <a:gd name="connsiteX36" fmla="*/ 0 w 861262"/>
                    <a:gd name="connsiteY36" fmla="*/ 225024 h 270030"/>
                    <a:gd name="connsiteX37" fmla="*/ 0 w 861262"/>
                    <a:gd name="connsiteY37" fmla="*/ 45006 h 270030"/>
                    <a:gd name="connsiteX38" fmla="*/ 45006 w 861262"/>
                    <a:gd name="connsiteY38" fmla="*/ 0 h 27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861262" h="270030">
                      <a:moveTo>
                        <a:pt x="526329" y="28060"/>
                      </a:moveTo>
                      <a:cubicBezTo>
                        <a:pt x="506639" y="28060"/>
                        <a:pt x="490677" y="44022"/>
                        <a:pt x="490677" y="63712"/>
                      </a:cubicBezTo>
                      <a:lnTo>
                        <a:pt x="490677" y="206318"/>
                      </a:lnTo>
                      <a:cubicBezTo>
                        <a:pt x="490677" y="226008"/>
                        <a:pt x="506639" y="241970"/>
                        <a:pt x="526329" y="241970"/>
                      </a:cubicBezTo>
                      <a:lnTo>
                        <a:pt x="794039" y="241970"/>
                      </a:lnTo>
                      <a:cubicBezTo>
                        <a:pt x="813729" y="241970"/>
                        <a:pt x="829691" y="226008"/>
                        <a:pt x="829691" y="206318"/>
                      </a:cubicBezTo>
                      <a:lnTo>
                        <a:pt x="829691" y="63712"/>
                      </a:lnTo>
                      <a:cubicBezTo>
                        <a:pt x="829691" y="44022"/>
                        <a:pt x="813729" y="28060"/>
                        <a:pt x="794039" y="28060"/>
                      </a:cubicBezTo>
                      <a:close/>
                      <a:moveTo>
                        <a:pt x="67224" y="28060"/>
                      </a:moveTo>
                      <a:cubicBezTo>
                        <a:pt x="47534" y="28060"/>
                        <a:pt x="31572" y="44022"/>
                        <a:pt x="31572" y="63712"/>
                      </a:cubicBezTo>
                      <a:lnTo>
                        <a:pt x="31572" y="206318"/>
                      </a:lnTo>
                      <a:cubicBezTo>
                        <a:pt x="31572" y="226008"/>
                        <a:pt x="47534" y="241970"/>
                        <a:pt x="67224" y="241970"/>
                      </a:cubicBezTo>
                      <a:lnTo>
                        <a:pt x="334934" y="241970"/>
                      </a:lnTo>
                      <a:cubicBezTo>
                        <a:pt x="354624" y="241970"/>
                        <a:pt x="370586" y="226008"/>
                        <a:pt x="370586" y="206318"/>
                      </a:cubicBezTo>
                      <a:lnTo>
                        <a:pt x="370586" y="63712"/>
                      </a:lnTo>
                      <a:cubicBezTo>
                        <a:pt x="370586" y="44022"/>
                        <a:pt x="354624" y="28060"/>
                        <a:pt x="334934" y="28060"/>
                      </a:cubicBezTo>
                      <a:close/>
                      <a:moveTo>
                        <a:pt x="45006" y="0"/>
                      </a:moveTo>
                      <a:lnTo>
                        <a:pt x="357151" y="0"/>
                      </a:lnTo>
                      <a:cubicBezTo>
                        <a:pt x="382007" y="0"/>
                        <a:pt x="402157" y="20150"/>
                        <a:pt x="402157" y="45006"/>
                      </a:cubicBezTo>
                      <a:lnTo>
                        <a:pt x="402157" y="69920"/>
                      </a:lnTo>
                      <a:lnTo>
                        <a:pt x="430632" y="64171"/>
                      </a:lnTo>
                      <a:lnTo>
                        <a:pt x="459105" y="69919"/>
                      </a:lnTo>
                      <a:lnTo>
                        <a:pt x="459105" y="45006"/>
                      </a:lnTo>
                      <a:cubicBezTo>
                        <a:pt x="459105" y="20150"/>
                        <a:pt x="479255" y="0"/>
                        <a:pt x="504111" y="0"/>
                      </a:cubicBezTo>
                      <a:lnTo>
                        <a:pt x="816256" y="0"/>
                      </a:lnTo>
                      <a:cubicBezTo>
                        <a:pt x="841112" y="0"/>
                        <a:pt x="861262" y="20150"/>
                        <a:pt x="861262" y="45006"/>
                      </a:cubicBezTo>
                      <a:lnTo>
                        <a:pt x="861262" y="225024"/>
                      </a:lnTo>
                      <a:cubicBezTo>
                        <a:pt x="861262" y="249880"/>
                        <a:pt x="841112" y="270030"/>
                        <a:pt x="816256" y="270030"/>
                      </a:cubicBezTo>
                      <a:lnTo>
                        <a:pt x="504111" y="270030"/>
                      </a:lnTo>
                      <a:cubicBezTo>
                        <a:pt x="479255" y="270030"/>
                        <a:pt x="459105" y="249880"/>
                        <a:pt x="459105" y="225024"/>
                      </a:cubicBezTo>
                      <a:lnTo>
                        <a:pt x="459105" y="117379"/>
                      </a:lnTo>
                      <a:lnTo>
                        <a:pt x="430632" y="105585"/>
                      </a:lnTo>
                      <a:lnTo>
                        <a:pt x="402157" y="117380"/>
                      </a:lnTo>
                      <a:lnTo>
                        <a:pt x="402157" y="225024"/>
                      </a:lnTo>
                      <a:cubicBezTo>
                        <a:pt x="402157" y="249880"/>
                        <a:pt x="382007" y="270030"/>
                        <a:pt x="357151" y="270030"/>
                      </a:cubicBezTo>
                      <a:lnTo>
                        <a:pt x="45006" y="270030"/>
                      </a:lnTo>
                      <a:cubicBezTo>
                        <a:pt x="20150" y="270030"/>
                        <a:pt x="0" y="249880"/>
                        <a:pt x="0" y="225024"/>
                      </a:cubicBezTo>
                      <a:lnTo>
                        <a:pt x="0" y="45006"/>
                      </a:lnTo>
                      <a:cubicBezTo>
                        <a:pt x="0" y="20150"/>
                        <a:pt x="20150" y="0"/>
                        <a:pt x="4500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49" name="円/楕円 734"/>
                <p:cNvSpPr/>
                <p:nvPr/>
              </p:nvSpPr>
              <p:spPr>
                <a:xfrm rot="367063">
                  <a:off x="5583504" y="1386537"/>
                  <a:ext cx="218696" cy="51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50" name="円/楕円 738"/>
                <p:cNvSpPr/>
                <p:nvPr/>
              </p:nvSpPr>
              <p:spPr>
                <a:xfrm rot="21037876">
                  <a:off x="5864827" y="1386537"/>
                  <a:ext cx="218696" cy="51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51" name="楕円 1250"/>
                <p:cNvSpPr/>
                <p:nvPr/>
              </p:nvSpPr>
              <p:spPr bwMode="auto">
                <a:xfrm>
                  <a:off x="5804064" y="2390465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52" name="片側の 2 つの角を丸めた四角形 1251"/>
                <p:cNvSpPr/>
                <p:nvPr/>
              </p:nvSpPr>
              <p:spPr bwMode="auto">
                <a:xfrm>
                  <a:off x="5969016" y="2280757"/>
                  <a:ext cx="197166" cy="194206"/>
                </a:xfrm>
                <a:prstGeom prst="round2SameRect">
                  <a:avLst>
                    <a:gd name="adj1" fmla="val 0"/>
                    <a:gd name="adj2" fmla="val 27784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53" name="楕円 1252"/>
                <p:cNvSpPr/>
                <p:nvPr/>
              </p:nvSpPr>
              <p:spPr bwMode="auto">
                <a:xfrm>
                  <a:off x="5804064" y="2539055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215" name="グループ化 1214"/>
              <p:cNvGrpSpPr/>
              <p:nvPr/>
            </p:nvGrpSpPr>
            <p:grpSpPr>
              <a:xfrm>
                <a:off x="7052387" y="2990660"/>
                <a:ext cx="1033360" cy="1464597"/>
                <a:chOff x="1396737" y="3009091"/>
                <a:chExt cx="1033360" cy="1464597"/>
              </a:xfrm>
            </p:grpSpPr>
            <p:grpSp>
              <p:nvGrpSpPr>
                <p:cNvPr id="1216" name="グループ化 1215"/>
                <p:cNvGrpSpPr/>
                <p:nvPr/>
              </p:nvGrpSpPr>
              <p:grpSpPr>
                <a:xfrm rot="900000">
                  <a:off x="2075783" y="3009091"/>
                  <a:ext cx="354314" cy="1123491"/>
                  <a:chOff x="2058677" y="4542402"/>
                  <a:chExt cx="354314" cy="1123491"/>
                </a:xfrm>
              </p:grpSpPr>
              <p:sp>
                <p:nvSpPr>
                  <p:cNvPr id="1218" name="台形 1217"/>
                  <p:cNvSpPr/>
                  <p:nvPr/>
                </p:nvSpPr>
                <p:spPr bwMode="auto">
                  <a:xfrm rot="903730">
                    <a:off x="2367272" y="4542402"/>
                    <a:ext cx="45719" cy="987012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19" name="角丸四角形 1218"/>
                  <p:cNvSpPr/>
                  <p:nvPr/>
                </p:nvSpPr>
                <p:spPr>
                  <a:xfrm rot="4932489">
                    <a:off x="2056529" y="5397763"/>
                    <a:ext cx="270278" cy="2659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220" name="グループ化 1219"/>
                  <p:cNvGrpSpPr/>
                  <p:nvPr/>
                </p:nvGrpSpPr>
                <p:grpSpPr>
                  <a:xfrm rot="1332489">
                    <a:off x="2140650" y="5372144"/>
                    <a:ext cx="259461" cy="273253"/>
                    <a:chOff x="2214840" y="1812522"/>
                    <a:chExt cx="733288" cy="772269"/>
                  </a:xfrm>
                </p:grpSpPr>
                <p:grpSp>
                  <p:nvGrpSpPr>
                    <p:cNvPr id="1221" name="グループ化 1220"/>
                    <p:cNvGrpSpPr/>
                    <p:nvPr/>
                  </p:nvGrpSpPr>
                  <p:grpSpPr>
                    <a:xfrm rot="3600000">
                      <a:off x="2300538" y="1937202"/>
                      <a:ext cx="772269" cy="522910"/>
                      <a:chOff x="2624981" y="5893662"/>
                      <a:chExt cx="772269" cy="522910"/>
                    </a:xfrm>
                  </p:grpSpPr>
                  <p:sp>
                    <p:nvSpPr>
                      <p:cNvPr id="1224" name="角丸四角形 1223"/>
                      <p:cNvSpPr/>
                      <p:nvPr/>
                    </p:nvSpPr>
                    <p:spPr>
                      <a:xfrm rot="5400000">
                        <a:off x="2698889" y="6086920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25" name="角丸四角形 1224"/>
                      <p:cNvSpPr/>
                      <p:nvPr/>
                    </p:nvSpPr>
                    <p:spPr>
                      <a:xfrm rot="5400000">
                        <a:off x="2902499" y="6086921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26" name="角丸四角形 1225"/>
                      <p:cNvSpPr/>
                      <p:nvPr/>
                    </p:nvSpPr>
                    <p:spPr>
                      <a:xfrm rot="5400000">
                        <a:off x="3115095" y="6097820"/>
                        <a:ext cx="399209" cy="1651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27" name="角丸四角形 1226"/>
                      <p:cNvSpPr/>
                      <p:nvPr/>
                    </p:nvSpPr>
                    <p:spPr>
                      <a:xfrm rot="5400000">
                        <a:off x="2698889" y="6063109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28" name="角丸四角形 1227"/>
                      <p:cNvSpPr/>
                      <p:nvPr/>
                    </p:nvSpPr>
                    <p:spPr>
                      <a:xfrm rot="5400000">
                        <a:off x="2902499" y="6063110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29" name="角丸四角形 1228"/>
                      <p:cNvSpPr/>
                      <p:nvPr/>
                    </p:nvSpPr>
                    <p:spPr>
                      <a:xfrm rot="5400000">
                        <a:off x="3115095" y="6074009"/>
                        <a:ext cx="399209" cy="1651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30" name="角丸四角形 1229"/>
                      <p:cNvSpPr/>
                      <p:nvPr/>
                    </p:nvSpPr>
                    <p:spPr>
                      <a:xfrm rot="5400000">
                        <a:off x="2498941" y="6062401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31" name="角丸四角形 1230"/>
                      <p:cNvSpPr/>
                      <p:nvPr/>
                    </p:nvSpPr>
                    <p:spPr>
                      <a:xfrm rot="5400000">
                        <a:off x="2489496" y="6029147"/>
                        <a:ext cx="474580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222" name="角丸四角形 1221"/>
                    <p:cNvSpPr/>
                    <p:nvPr/>
                  </p:nvSpPr>
                  <p:spPr>
                    <a:xfrm rot="2732390">
                      <a:off x="2153891" y="1936304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223" name="角丸四角形 1222"/>
                    <p:cNvSpPr/>
                    <p:nvPr/>
                  </p:nvSpPr>
                  <p:spPr>
                    <a:xfrm rot="2732390">
                      <a:off x="2128437" y="1913445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sp>
              <p:nvSpPr>
                <p:cNvPr id="1217" name="フリーフォーム 1216"/>
                <p:cNvSpPr/>
                <p:nvPr/>
              </p:nvSpPr>
              <p:spPr>
                <a:xfrm rot="13154716" flipH="1">
                  <a:off x="1396737" y="3839934"/>
                  <a:ext cx="609013" cy="633754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133177 w 827989"/>
                    <a:gd name="connsiteY0" fmla="*/ 0 h 1004846"/>
                    <a:gd name="connsiteX1" fmla="*/ 658936 w 827989"/>
                    <a:gd name="connsiteY1" fmla="*/ 32455 h 1004846"/>
                    <a:gd name="connsiteX2" fmla="*/ 723200 w 827989"/>
                    <a:gd name="connsiteY2" fmla="*/ 45429 h 1004846"/>
                    <a:gd name="connsiteX3" fmla="*/ 728523 w 827989"/>
                    <a:gd name="connsiteY3" fmla="*/ 49018 h 1004846"/>
                    <a:gd name="connsiteX4" fmla="*/ 729093 w 827989"/>
                    <a:gd name="connsiteY4" fmla="*/ 49133 h 1004846"/>
                    <a:gd name="connsiteX5" fmla="*/ 827989 w 827989"/>
                    <a:gd name="connsiteY5" fmla="*/ 198333 h 1004846"/>
                    <a:gd name="connsiteX6" fmla="*/ 827989 w 827989"/>
                    <a:gd name="connsiteY6" fmla="*/ 1004846 h 1004846"/>
                    <a:gd name="connsiteX7" fmla="*/ 504139 w 827989"/>
                    <a:gd name="connsiteY7" fmla="*/ 1004846 h 1004846"/>
                    <a:gd name="connsiteX8" fmla="*/ 504139 w 827989"/>
                    <a:gd name="connsiteY8" fmla="*/ 362655 h 1004846"/>
                    <a:gd name="connsiteX9" fmla="*/ 0 w 827989"/>
                    <a:gd name="connsiteY9" fmla="*/ 350195 h 1004846"/>
                    <a:gd name="connsiteX0" fmla="*/ 265711 w 960523"/>
                    <a:gd name="connsiteY0" fmla="*/ 0 h 1004846"/>
                    <a:gd name="connsiteX1" fmla="*/ 791470 w 960523"/>
                    <a:gd name="connsiteY1" fmla="*/ 32455 h 1004846"/>
                    <a:gd name="connsiteX2" fmla="*/ 855734 w 960523"/>
                    <a:gd name="connsiteY2" fmla="*/ 45429 h 1004846"/>
                    <a:gd name="connsiteX3" fmla="*/ 861057 w 960523"/>
                    <a:gd name="connsiteY3" fmla="*/ 49018 h 1004846"/>
                    <a:gd name="connsiteX4" fmla="*/ 861627 w 960523"/>
                    <a:gd name="connsiteY4" fmla="*/ 49133 h 1004846"/>
                    <a:gd name="connsiteX5" fmla="*/ 960523 w 960523"/>
                    <a:gd name="connsiteY5" fmla="*/ 198333 h 1004846"/>
                    <a:gd name="connsiteX6" fmla="*/ 960523 w 960523"/>
                    <a:gd name="connsiteY6" fmla="*/ 1004846 h 1004846"/>
                    <a:gd name="connsiteX7" fmla="*/ 636673 w 960523"/>
                    <a:gd name="connsiteY7" fmla="*/ 1004846 h 1004846"/>
                    <a:gd name="connsiteX8" fmla="*/ 636673 w 960523"/>
                    <a:gd name="connsiteY8" fmla="*/ 362655 h 1004846"/>
                    <a:gd name="connsiteX9" fmla="*/ 0 w 960523"/>
                    <a:gd name="connsiteY9" fmla="*/ 346263 h 1004846"/>
                    <a:gd name="connsiteX0" fmla="*/ 350078 w 960523"/>
                    <a:gd name="connsiteY0" fmla="*/ 0 h 1001545"/>
                    <a:gd name="connsiteX1" fmla="*/ 791470 w 960523"/>
                    <a:gd name="connsiteY1" fmla="*/ 29154 h 1001545"/>
                    <a:gd name="connsiteX2" fmla="*/ 855734 w 960523"/>
                    <a:gd name="connsiteY2" fmla="*/ 42128 h 1001545"/>
                    <a:gd name="connsiteX3" fmla="*/ 861057 w 960523"/>
                    <a:gd name="connsiteY3" fmla="*/ 45717 h 1001545"/>
                    <a:gd name="connsiteX4" fmla="*/ 861627 w 960523"/>
                    <a:gd name="connsiteY4" fmla="*/ 45832 h 1001545"/>
                    <a:gd name="connsiteX5" fmla="*/ 960523 w 960523"/>
                    <a:gd name="connsiteY5" fmla="*/ 195032 h 1001545"/>
                    <a:gd name="connsiteX6" fmla="*/ 960523 w 960523"/>
                    <a:gd name="connsiteY6" fmla="*/ 1001545 h 1001545"/>
                    <a:gd name="connsiteX7" fmla="*/ 636673 w 960523"/>
                    <a:gd name="connsiteY7" fmla="*/ 1001545 h 1001545"/>
                    <a:gd name="connsiteX8" fmla="*/ 636673 w 960523"/>
                    <a:gd name="connsiteY8" fmla="*/ 359354 h 1001545"/>
                    <a:gd name="connsiteX9" fmla="*/ 0 w 960523"/>
                    <a:gd name="connsiteY9" fmla="*/ 342962 h 1001545"/>
                    <a:gd name="connsiteX0" fmla="*/ 267495 w 877940"/>
                    <a:gd name="connsiteY0" fmla="*/ 0 h 1001545"/>
                    <a:gd name="connsiteX1" fmla="*/ 708887 w 877940"/>
                    <a:gd name="connsiteY1" fmla="*/ 29154 h 1001545"/>
                    <a:gd name="connsiteX2" fmla="*/ 773151 w 877940"/>
                    <a:gd name="connsiteY2" fmla="*/ 42128 h 1001545"/>
                    <a:gd name="connsiteX3" fmla="*/ 778474 w 877940"/>
                    <a:gd name="connsiteY3" fmla="*/ 45717 h 1001545"/>
                    <a:gd name="connsiteX4" fmla="*/ 779044 w 877940"/>
                    <a:gd name="connsiteY4" fmla="*/ 45832 h 1001545"/>
                    <a:gd name="connsiteX5" fmla="*/ 877940 w 877940"/>
                    <a:gd name="connsiteY5" fmla="*/ 195032 h 1001545"/>
                    <a:gd name="connsiteX6" fmla="*/ 877940 w 877940"/>
                    <a:gd name="connsiteY6" fmla="*/ 1001545 h 1001545"/>
                    <a:gd name="connsiteX7" fmla="*/ 554090 w 877940"/>
                    <a:gd name="connsiteY7" fmla="*/ 1001545 h 1001545"/>
                    <a:gd name="connsiteX8" fmla="*/ 554090 w 877940"/>
                    <a:gd name="connsiteY8" fmla="*/ 359354 h 1001545"/>
                    <a:gd name="connsiteX9" fmla="*/ 0 w 877940"/>
                    <a:gd name="connsiteY9" fmla="*/ 732270 h 1001545"/>
                    <a:gd name="connsiteX0" fmla="*/ 267495 w 877940"/>
                    <a:gd name="connsiteY0" fmla="*/ 0 h 1001545"/>
                    <a:gd name="connsiteX1" fmla="*/ 708887 w 877940"/>
                    <a:gd name="connsiteY1" fmla="*/ 29154 h 1001545"/>
                    <a:gd name="connsiteX2" fmla="*/ 773151 w 877940"/>
                    <a:gd name="connsiteY2" fmla="*/ 42128 h 1001545"/>
                    <a:gd name="connsiteX3" fmla="*/ 778474 w 877940"/>
                    <a:gd name="connsiteY3" fmla="*/ 45717 h 1001545"/>
                    <a:gd name="connsiteX4" fmla="*/ 779044 w 877940"/>
                    <a:gd name="connsiteY4" fmla="*/ 45832 h 1001545"/>
                    <a:gd name="connsiteX5" fmla="*/ 877940 w 877940"/>
                    <a:gd name="connsiteY5" fmla="*/ 195032 h 1001545"/>
                    <a:gd name="connsiteX6" fmla="*/ 877940 w 877940"/>
                    <a:gd name="connsiteY6" fmla="*/ 1001545 h 1001545"/>
                    <a:gd name="connsiteX7" fmla="*/ 554090 w 877940"/>
                    <a:gd name="connsiteY7" fmla="*/ 1001545 h 1001545"/>
                    <a:gd name="connsiteX8" fmla="*/ 554090 w 877940"/>
                    <a:gd name="connsiteY8" fmla="*/ 359354 h 1001545"/>
                    <a:gd name="connsiteX9" fmla="*/ 0 w 877940"/>
                    <a:gd name="connsiteY9" fmla="*/ 732270 h 1001545"/>
                    <a:gd name="connsiteX0" fmla="*/ 193767 w 877940"/>
                    <a:gd name="connsiteY0" fmla="*/ 253980 h 972391"/>
                    <a:gd name="connsiteX1" fmla="*/ 708887 w 877940"/>
                    <a:gd name="connsiteY1" fmla="*/ 0 h 972391"/>
                    <a:gd name="connsiteX2" fmla="*/ 773151 w 877940"/>
                    <a:gd name="connsiteY2" fmla="*/ 12974 h 972391"/>
                    <a:gd name="connsiteX3" fmla="*/ 778474 w 877940"/>
                    <a:gd name="connsiteY3" fmla="*/ 16563 h 972391"/>
                    <a:gd name="connsiteX4" fmla="*/ 779044 w 877940"/>
                    <a:gd name="connsiteY4" fmla="*/ 16678 h 972391"/>
                    <a:gd name="connsiteX5" fmla="*/ 877940 w 877940"/>
                    <a:gd name="connsiteY5" fmla="*/ 165878 h 972391"/>
                    <a:gd name="connsiteX6" fmla="*/ 877940 w 877940"/>
                    <a:gd name="connsiteY6" fmla="*/ 972391 h 972391"/>
                    <a:gd name="connsiteX7" fmla="*/ 554090 w 877940"/>
                    <a:gd name="connsiteY7" fmla="*/ 972391 h 972391"/>
                    <a:gd name="connsiteX8" fmla="*/ 554090 w 877940"/>
                    <a:gd name="connsiteY8" fmla="*/ 330200 h 972391"/>
                    <a:gd name="connsiteX9" fmla="*/ 0 w 877940"/>
                    <a:gd name="connsiteY9" fmla="*/ 703116 h 972391"/>
                    <a:gd name="connsiteX0" fmla="*/ 193767 w 877940"/>
                    <a:gd name="connsiteY0" fmla="*/ 253980 h 972391"/>
                    <a:gd name="connsiteX1" fmla="*/ 590916 w 877940"/>
                    <a:gd name="connsiteY1" fmla="*/ 0 h 972391"/>
                    <a:gd name="connsiteX2" fmla="*/ 773151 w 877940"/>
                    <a:gd name="connsiteY2" fmla="*/ 12974 h 972391"/>
                    <a:gd name="connsiteX3" fmla="*/ 778474 w 877940"/>
                    <a:gd name="connsiteY3" fmla="*/ 16563 h 972391"/>
                    <a:gd name="connsiteX4" fmla="*/ 779044 w 877940"/>
                    <a:gd name="connsiteY4" fmla="*/ 16678 h 972391"/>
                    <a:gd name="connsiteX5" fmla="*/ 877940 w 877940"/>
                    <a:gd name="connsiteY5" fmla="*/ 165878 h 972391"/>
                    <a:gd name="connsiteX6" fmla="*/ 877940 w 877940"/>
                    <a:gd name="connsiteY6" fmla="*/ 972391 h 972391"/>
                    <a:gd name="connsiteX7" fmla="*/ 554090 w 877940"/>
                    <a:gd name="connsiteY7" fmla="*/ 972391 h 972391"/>
                    <a:gd name="connsiteX8" fmla="*/ 554090 w 877940"/>
                    <a:gd name="connsiteY8" fmla="*/ 330200 h 972391"/>
                    <a:gd name="connsiteX9" fmla="*/ 0 w 877940"/>
                    <a:gd name="connsiteY9" fmla="*/ 703116 h 972391"/>
                    <a:gd name="connsiteX0" fmla="*/ 193767 w 877940"/>
                    <a:gd name="connsiteY0" fmla="*/ 264477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54090 w 877940"/>
                    <a:gd name="connsiteY8" fmla="*/ 340697 h 982888"/>
                    <a:gd name="connsiteX9" fmla="*/ 0 w 877940"/>
                    <a:gd name="connsiteY9" fmla="*/ 713613 h 982888"/>
                    <a:gd name="connsiteX0" fmla="*/ 193767 w 877940"/>
                    <a:gd name="connsiteY0" fmla="*/ 264477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54090 w 877940"/>
                    <a:gd name="connsiteY8" fmla="*/ 414429 h 982888"/>
                    <a:gd name="connsiteX9" fmla="*/ 0 w 877940"/>
                    <a:gd name="connsiteY9" fmla="*/ 713613 h 982888"/>
                    <a:gd name="connsiteX0" fmla="*/ 315079 w 877940"/>
                    <a:gd name="connsiteY0" fmla="*/ 157932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54090 w 877940"/>
                    <a:gd name="connsiteY8" fmla="*/ 414429 h 982888"/>
                    <a:gd name="connsiteX9" fmla="*/ 0 w 877940"/>
                    <a:gd name="connsiteY9" fmla="*/ 713613 h 982888"/>
                    <a:gd name="connsiteX0" fmla="*/ 315079 w 877940"/>
                    <a:gd name="connsiteY0" fmla="*/ 157932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31507 w 877940"/>
                    <a:gd name="connsiteY8" fmla="*/ 460721 h 982888"/>
                    <a:gd name="connsiteX9" fmla="*/ 0 w 877940"/>
                    <a:gd name="connsiteY9" fmla="*/ 713613 h 982888"/>
                    <a:gd name="connsiteX0" fmla="*/ 315079 w 877940"/>
                    <a:gd name="connsiteY0" fmla="*/ 157932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31507 w 877940"/>
                    <a:gd name="connsiteY8" fmla="*/ 460721 h 982888"/>
                    <a:gd name="connsiteX9" fmla="*/ 0 w 877940"/>
                    <a:gd name="connsiteY9" fmla="*/ 713613 h 982888"/>
                    <a:gd name="connsiteX0" fmla="*/ 315079 w 1034155"/>
                    <a:gd name="connsiteY0" fmla="*/ 157932 h 982888"/>
                    <a:gd name="connsiteX1" fmla="*/ 590916 w 1034155"/>
                    <a:gd name="connsiteY1" fmla="*/ 10497 h 982888"/>
                    <a:gd name="connsiteX2" fmla="*/ 773151 w 1034155"/>
                    <a:gd name="connsiteY2" fmla="*/ 23471 h 982888"/>
                    <a:gd name="connsiteX3" fmla="*/ 778474 w 1034155"/>
                    <a:gd name="connsiteY3" fmla="*/ 27060 h 982888"/>
                    <a:gd name="connsiteX4" fmla="*/ 779044 w 1034155"/>
                    <a:gd name="connsiteY4" fmla="*/ 27175 h 982888"/>
                    <a:gd name="connsiteX5" fmla="*/ 877940 w 1034155"/>
                    <a:gd name="connsiteY5" fmla="*/ 176375 h 982888"/>
                    <a:gd name="connsiteX6" fmla="*/ 1034155 w 1034155"/>
                    <a:gd name="connsiteY6" fmla="*/ 931513 h 982888"/>
                    <a:gd name="connsiteX7" fmla="*/ 554090 w 1034155"/>
                    <a:gd name="connsiteY7" fmla="*/ 982888 h 982888"/>
                    <a:gd name="connsiteX8" fmla="*/ 531507 w 1034155"/>
                    <a:gd name="connsiteY8" fmla="*/ 460721 h 982888"/>
                    <a:gd name="connsiteX9" fmla="*/ 0 w 1034155"/>
                    <a:gd name="connsiteY9" fmla="*/ 713613 h 982888"/>
                    <a:gd name="connsiteX0" fmla="*/ 315079 w 1034155"/>
                    <a:gd name="connsiteY0" fmla="*/ 157932 h 961204"/>
                    <a:gd name="connsiteX1" fmla="*/ 590916 w 1034155"/>
                    <a:gd name="connsiteY1" fmla="*/ 10497 h 961204"/>
                    <a:gd name="connsiteX2" fmla="*/ 773151 w 1034155"/>
                    <a:gd name="connsiteY2" fmla="*/ 23471 h 961204"/>
                    <a:gd name="connsiteX3" fmla="*/ 778474 w 1034155"/>
                    <a:gd name="connsiteY3" fmla="*/ 27060 h 961204"/>
                    <a:gd name="connsiteX4" fmla="*/ 779044 w 1034155"/>
                    <a:gd name="connsiteY4" fmla="*/ 27175 h 961204"/>
                    <a:gd name="connsiteX5" fmla="*/ 877940 w 1034155"/>
                    <a:gd name="connsiteY5" fmla="*/ 176375 h 961204"/>
                    <a:gd name="connsiteX6" fmla="*/ 1034155 w 1034155"/>
                    <a:gd name="connsiteY6" fmla="*/ 931513 h 961204"/>
                    <a:gd name="connsiteX7" fmla="*/ 686050 w 1034155"/>
                    <a:gd name="connsiteY7" fmla="*/ 961205 h 961204"/>
                    <a:gd name="connsiteX8" fmla="*/ 531507 w 1034155"/>
                    <a:gd name="connsiteY8" fmla="*/ 460721 h 961204"/>
                    <a:gd name="connsiteX9" fmla="*/ 0 w 1034155"/>
                    <a:gd name="connsiteY9" fmla="*/ 713613 h 961204"/>
                    <a:gd name="connsiteX0" fmla="*/ 315079 w 1034155"/>
                    <a:gd name="connsiteY0" fmla="*/ 157932 h 961206"/>
                    <a:gd name="connsiteX1" fmla="*/ 590916 w 1034155"/>
                    <a:gd name="connsiteY1" fmla="*/ 10497 h 961206"/>
                    <a:gd name="connsiteX2" fmla="*/ 773151 w 1034155"/>
                    <a:gd name="connsiteY2" fmla="*/ 23471 h 961206"/>
                    <a:gd name="connsiteX3" fmla="*/ 778474 w 1034155"/>
                    <a:gd name="connsiteY3" fmla="*/ 27060 h 961206"/>
                    <a:gd name="connsiteX4" fmla="*/ 877940 w 1034155"/>
                    <a:gd name="connsiteY4" fmla="*/ 176375 h 961206"/>
                    <a:gd name="connsiteX5" fmla="*/ 1034155 w 1034155"/>
                    <a:gd name="connsiteY5" fmla="*/ 931513 h 961206"/>
                    <a:gd name="connsiteX6" fmla="*/ 686050 w 1034155"/>
                    <a:gd name="connsiteY6" fmla="*/ 961205 h 961206"/>
                    <a:gd name="connsiteX7" fmla="*/ 531507 w 1034155"/>
                    <a:gd name="connsiteY7" fmla="*/ 460721 h 961206"/>
                    <a:gd name="connsiteX8" fmla="*/ 0 w 1034155"/>
                    <a:gd name="connsiteY8" fmla="*/ 713613 h 961206"/>
                    <a:gd name="connsiteX0" fmla="*/ 315079 w 1034155"/>
                    <a:gd name="connsiteY0" fmla="*/ 157932 h 961204"/>
                    <a:gd name="connsiteX1" fmla="*/ 590916 w 1034155"/>
                    <a:gd name="connsiteY1" fmla="*/ 10497 h 961204"/>
                    <a:gd name="connsiteX2" fmla="*/ 773151 w 1034155"/>
                    <a:gd name="connsiteY2" fmla="*/ 23471 h 961204"/>
                    <a:gd name="connsiteX3" fmla="*/ 877940 w 1034155"/>
                    <a:gd name="connsiteY3" fmla="*/ 176375 h 961204"/>
                    <a:gd name="connsiteX4" fmla="*/ 1034155 w 1034155"/>
                    <a:gd name="connsiteY4" fmla="*/ 931513 h 961204"/>
                    <a:gd name="connsiteX5" fmla="*/ 686050 w 1034155"/>
                    <a:gd name="connsiteY5" fmla="*/ 961205 h 961204"/>
                    <a:gd name="connsiteX6" fmla="*/ 531507 w 1034155"/>
                    <a:gd name="connsiteY6" fmla="*/ 460721 h 961204"/>
                    <a:gd name="connsiteX7" fmla="*/ 0 w 1034155"/>
                    <a:gd name="connsiteY7" fmla="*/ 713613 h 961204"/>
                    <a:gd name="connsiteX0" fmla="*/ 315079 w 1034155"/>
                    <a:gd name="connsiteY0" fmla="*/ 155097 h 958371"/>
                    <a:gd name="connsiteX1" fmla="*/ 590916 w 1034155"/>
                    <a:gd name="connsiteY1" fmla="*/ 7662 h 958371"/>
                    <a:gd name="connsiteX2" fmla="*/ 749927 w 1034155"/>
                    <a:gd name="connsiteY2" fmla="*/ 39744 h 958371"/>
                    <a:gd name="connsiteX3" fmla="*/ 877940 w 1034155"/>
                    <a:gd name="connsiteY3" fmla="*/ 173540 h 958371"/>
                    <a:gd name="connsiteX4" fmla="*/ 1034155 w 1034155"/>
                    <a:gd name="connsiteY4" fmla="*/ 928678 h 958371"/>
                    <a:gd name="connsiteX5" fmla="*/ 686050 w 1034155"/>
                    <a:gd name="connsiteY5" fmla="*/ 958370 h 958371"/>
                    <a:gd name="connsiteX6" fmla="*/ 531507 w 1034155"/>
                    <a:gd name="connsiteY6" fmla="*/ 457886 h 958371"/>
                    <a:gd name="connsiteX7" fmla="*/ 0 w 1034155"/>
                    <a:gd name="connsiteY7" fmla="*/ 710778 h 958371"/>
                    <a:gd name="connsiteX0" fmla="*/ 315079 w 1034155"/>
                    <a:gd name="connsiteY0" fmla="*/ 155097 h 958369"/>
                    <a:gd name="connsiteX1" fmla="*/ 590916 w 1034155"/>
                    <a:gd name="connsiteY1" fmla="*/ 7662 h 958369"/>
                    <a:gd name="connsiteX2" fmla="*/ 749927 w 1034155"/>
                    <a:gd name="connsiteY2" fmla="*/ 39744 h 958369"/>
                    <a:gd name="connsiteX3" fmla="*/ 877940 w 1034155"/>
                    <a:gd name="connsiteY3" fmla="*/ 173540 h 958369"/>
                    <a:gd name="connsiteX4" fmla="*/ 1034155 w 1034155"/>
                    <a:gd name="connsiteY4" fmla="*/ 928678 h 958369"/>
                    <a:gd name="connsiteX5" fmla="*/ 686050 w 1034155"/>
                    <a:gd name="connsiteY5" fmla="*/ 958370 h 958369"/>
                    <a:gd name="connsiteX6" fmla="*/ 531507 w 1034155"/>
                    <a:gd name="connsiteY6" fmla="*/ 457886 h 958369"/>
                    <a:gd name="connsiteX7" fmla="*/ 0 w 1034155"/>
                    <a:gd name="connsiteY7" fmla="*/ 710778 h 958369"/>
                    <a:gd name="connsiteX0" fmla="*/ 315079 w 1034155"/>
                    <a:gd name="connsiteY0" fmla="*/ 159881 h 963154"/>
                    <a:gd name="connsiteX1" fmla="*/ 590916 w 1034155"/>
                    <a:gd name="connsiteY1" fmla="*/ 12446 h 963154"/>
                    <a:gd name="connsiteX2" fmla="*/ 730400 w 1034155"/>
                    <a:gd name="connsiteY2" fmla="*/ 17152 h 963154"/>
                    <a:gd name="connsiteX3" fmla="*/ 877940 w 1034155"/>
                    <a:gd name="connsiteY3" fmla="*/ 178324 h 963154"/>
                    <a:gd name="connsiteX4" fmla="*/ 1034155 w 1034155"/>
                    <a:gd name="connsiteY4" fmla="*/ 933462 h 963154"/>
                    <a:gd name="connsiteX5" fmla="*/ 686050 w 1034155"/>
                    <a:gd name="connsiteY5" fmla="*/ 963154 h 963154"/>
                    <a:gd name="connsiteX6" fmla="*/ 531507 w 1034155"/>
                    <a:gd name="connsiteY6" fmla="*/ 462670 h 963154"/>
                    <a:gd name="connsiteX7" fmla="*/ 0 w 1034155"/>
                    <a:gd name="connsiteY7" fmla="*/ 715562 h 963154"/>
                    <a:gd name="connsiteX0" fmla="*/ 315079 w 1034155"/>
                    <a:gd name="connsiteY0" fmla="*/ 159881 h 963154"/>
                    <a:gd name="connsiteX1" fmla="*/ 590916 w 1034155"/>
                    <a:gd name="connsiteY1" fmla="*/ 12446 h 963154"/>
                    <a:gd name="connsiteX2" fmla="*/ 730400 w 1034155"/>
                    <a:gd name="connsiteY2" fmla="*/ 17152 h 963154"/>
                    <a:gd name="connsiteX3" fmla="*/ 877940 w 1034155"/>
                    <a:gd name="connsiteY3" fmla="*/ 178324 h 963154"/>
                    <a:gd name="connsiteX4" fmla="*/ 1034155 w 1034155"/>
                    <a:gd name="connsiteY4" fmla="*/ 933462 h 963154"/>
                    <a:gd name="connsiteX5" fmla="*/ 686050 w 1034155"/>
                    <a:gd name="connsiteY5" fmla="*/ 963154 h 963154"/>
                    <a:gd name="connsiteX6" fmla="*/ 531507 w 1034155"/>
                    <a:gd name="connsiteY6" fmla="*/ 462670 h 963154"/>
                    <a:gd name="connsiteX7" fmla="*/ 0 w 1034155"/>
                    <a:gd name="connsiteY7" fmla="*/ 715562 h 963154"/>
                    <a:gd name="connsiteX0" fmla="*/ 315079 w 1034155"/>
                    <a:gd name="connsiteY0" fmla="*/ 159881 h 963154"/>
                    <a:gd name="connsiteX1" fmla="*/ 590916 w 1034155"/>
                    <a:gd name="connsiteY1" fmla="*/ 12446 h 963154"/>
                    <a:gd name="connsiteX2" fmla="*/ 730400 w 1034155"/>
                    <a:gd name="connsiteY2" fmla="*/ 17152 h 963154"/>
                    <a:gd name="connsiteX3" fmla="*/ 877940 w 1034155"/>
                    <a:gd name="connsiteY3" fmla="*/ 178324 h 963154"/>
                    <a:gd name="connsiteX4" fmla="*/ 1034155 w 1034155"/>
                    <a:gd name="connsiteY4" fmla="*/ 933462 h 963154"/>
                    <a:gd name="connsiteX5" fmla="*/ 686050 w 1034155"/>
                    <a:gd name="connsiteY5" fmla="*/ 963154 h 963154"/>
                    <a:gd name="connsiteX6" fmla="*/ 531507 w 1034155"/>
                    <a:gd name="connsiteY6" fmla="*/ 462670 h 963154"/>
                    <a:gd name="connsiteX7" fmla="*/ 0 w 1034155"/>
                    <a:gd name="connsiteY7" fmla="*/ 715562 h 963154"/>
                    <a:gd name="connsiteX0" fmla="*/ 315079 w 1034155"/>
                    <a:gd name="connsiteY0" fmla="*/ 159881 h 975895"/>
                    <a:gd name="connsiteX1" fmla="*/ 590916 w 1034155"/>
                    <a:gd name="connsiteY1" fmla="*/ 12446 h 975895"/>
                    <a:gd name="connsiteX2" fmla="*/ 730400 w 1034155"/>
                    <a:gd name="connsiteY2" fmla="*/ 17152 h 975895"/>
                    <a:gd name="connsiteX3" fmla="*/ 877940 w 1034155"/>
                    <a:gd name="connsiteY3" fmla="*/ 178324 h 975895"/>
                    <a:gd name="connsiteX4" fmla="*/ 1034155 w 1034155"/>
                    <a:gd name="connsiteY4" fmla="*/ 933462 h 975895"/>
                    <a:gd name="connsiteX5" fmla="*/ 580437 w 1034155"/>
                    <a:gd name="connsiteY5" fmla="*/ 975895 h 975895"/>
                    <a:gd name="connsiteX6" fmla="*/ 531507 w 1034155"/>
                    <a:gd name="connsiteY6" fmla="*/ 462670 h 975895"/>
                    <a:gd name="connsiteX7" fmla="*/ 0 w 1034155"/>
                    <a:gd name="connsiteY7" fmla="*/ 715562 h 975895"/>
                    <a:gd name="connsiteX0" fmla="*/ 315079 w 942858"/>
                    <a:gd name="connsiteY0" fmla="*/ 159881 h 975895"/>
                    <a:gd name="connsiteX1" fmla="*/ 590916 w 942858"/>
                    <a:gd name="connsiteY1" fmla="*/ 12446 h 975895"/>
                    <a:gd name="connsiteX2" fmla="*/ 730400 w 942858"/>
                    <a:gd name="connsiteY2" fmla="*/ 17152 h 975895"/>
                    <a:gd name="connsiteX3" fmla="*/ 877940 w 942858"/>
                    <a:gd name="connsiteY3" fmla="*/ 178324 h 975895"/>
                    <a:gd name="connsiteX4" fmla="*/ 942858 w 942858"/>
                    <a:gd name="connsiteY4" fmla="*/ 942664 h 975895"/>
                    <a:gd name="connsiteX5" fmla="*/ 580437 w 942858"/>
                    <a:gd name="connsiteY5" fmla="*/ 975895 h 975895"/>
                    <a:gd name="connsiteX6" fmla="*/ 531507 w 942858"/>
                    <a:gd name="connsiteY6" fmla="*/ 462670 h 975895"/>
                    <a:gd name="connsiteX7" fmla="*/ 0 w 942858"/>
                    <a:gd name="connsiteY7" fmla="*/ 715562 h 975895"/>
                    <a:gd name="connsiteX0" fmla="*/ 315079 w 942858"/>
                    <a:gd name="connsiteY0" fmla="*/ 159881 h 975895"/>
                    <a:gd name="connsiteX1" fmla="*/ 590916 w 942858"/>
                    <a:gd name="connsiteY1" fmla="*/ 12446 h 975895"/>
                    <a:gd name="connsiteX2" fmla="*/ 730400 w 942858"/>
                    <a:gd name="connsiteY2" fmla="*/ 17152 h 975895"/>
                    <a:gd name="connsiteX3" fmla="*/ 877940 w 942858"/>
                    <a:gd name="connsiteY3" fmla="*/ 178324 h 975895"/>
                    <a:gd name="connsiteX4" fmla="*/ 942858 w 942858"/>
                    <a:gd name="connsiteY4" fmla="*/ 942664 h 975895"/>
                    <a:gd name="connsiteX5" fmla="*/ 580437 w 942858"/>
                    <a:gd name="connsiteY5" fmla="*/ 975895 h 975895"/>
                    <a:gd name="connsiteX6" fmla="*/ 531507 w 942858"/>
                    <a:gd name="connsiteY6" fmla="*/ 462670 h 975895"/>
                    <a:gd name="connsiteX7" fmla="*/ 0 w 942858"/>
                    <a:gd name="connsiteY7" fmla="*/ 715562 h 975895"/>
                    <a:gd name="connsiteX0" fmla="*/ 315079 w 942858"/>
                    <a:gd name="connsiteY0" fmla="*/ 159881 h 975895"/>
                    <a:gd name="connsiteX1" fmla="*/ 590916 w 942858"/>
                    <a:gd name="connsiteY1" fmla="*/ 12446 h 975895"/>
                    <a:gd name="connsiteX2" fmla="*/ 730400 w 942858"/>
                    <a:gd name="connsiteY2" fmla="*/ 17152 h 975895"/>
                    <a:gd name="connsiteX3" fmla="*/ 877940 w 942858"/>
                    <a:gd name="connsiteY3" fmla="*/ 178324 h 975895"/>
                    <a:gd name="connsiteX4" fmla="*/ 942858 w 942858"/>
                    <a:gd name="connsiteY4" fmla="*/ 942664 h 975895"/>
                    <a:gd name="connsiteX5" fmla="*/ 580437 w 942858"/>
                    <a:gd name="connsiteY5" fmla="*/ 975895 h 975895"/>
                    <a:gd name="connsiteX6" fmla="*/ 531507 w 942858"/>
                    <a:gd name="connsiteY6" fmla="*/ 462670 h 975895"/>
                    <a:gd name="connsiteX7" fmla="*/ 0 w 942858"/>
                    <a:gd name="connsiteY7" fmla="*/ 715562 h 975895"/>
                    <a:gd name="connsiteX0" fmla="*/ 315079 w 942858"/>
                    <a:gd name="connsiteY0" fmla="*/ 159881 h 975895"/>
                    <a:gd name="connsiteX1" fmla="*/ 590916 w 942858"/>
                    <a:gd name="connsiteY1" fmla="*/ 12446 h 975895"/>
                    <a:gd name="connsiteX2" fmla="*/ 730400 w 942858"/>
                    <a:gd name="connsiteY2" fmla="*/ 17152 h 975895"/>
                    <a:gd name="connsiteX3" fmla="*/ 877940 w 942858"/>
                    <a:gd name="connsiteY3" fmla="*/ 178324 h 975895"/>
                    <a:gd name="connsiteX4" fmla="*/ 942858 w 942858"/>
                    <a:gd name="connsiteY4" fmla="*/ 942664 h 975895"/>
                    <a:gd name="connsiteX5" fmla="*/ 580437 w 942858"/>
                    <a:gd name="connsiteY5" fmla="*/ 975895 h 975895"/>
                    <a:gd name="connsiteX6" fmla="*/ 531507 w 942858"/>
                    <a:gd name="connsiteY6" fmla="*/ 462670 h 975895"/>
                    <a:gd name="connsiteX7" fmla="*/ 0 w 942858"/>
                    <a:gd name="connsiteY7" fmla="*/ 715562 h 975895"/>
                    <a:gd name="connsiteX0" fmla="*/ 315079 w 942858"/>
                    <a:gd name="connsiteY0" fmla="*/ 160849 h 976863"/>
                    <a:gd name="connsiteX1" fmla="*/ 590916 w 942858"/>
                    <a:gd name="connsiteY1" fmla="*/ 13414 h 976863"/>
                    <a:gd name="connsiteX2" fmla="*/ 730400 w 942858"/>
                    <a:gd name="connsiteY2" fmla="*/ 18120 h 976863"/>
                    <a:gd name="connsiteX3" fmla="*/ 877940 w 942858"/>
                    <a:gd name="connsiteY3" fmla="*/ 179292 h 976863"/>
                    <a:gd name="connsiteX4" fmla="*/ 942858 w 942858"/>
                    <a:gd name="connsiteY4" fmla="*/ 943632 h 976863"/>
                    <a:gd name="connsiteX5" fmla="*/ 580437 w 942858"/>
                    <a:gd name="connsiteY5" fmla="*/ 976863 h 976863"/>
                    <a:gd name="connsiteX6" fmla="*/ 531507 w 942858"/>
                    <a:gd name="connsiteY6" fmla="*/ 463638 h 976863"/>
                    <a:gd name="connsiteX7" fmla="*/ 0 w 942858"/>
                    <a:gd name="connsiteY7" fmla="*/ 716530 h 976863"/>
                    <a:gd name="connsiteX0" fmla="*/ 315079 w 942858"/>
                    <a:gd name="connsiteY0" fmla="*/ 165147 h 981161"/>
                    <a:gd name="connsiteX1" fmla="*/ 590916 w 942858"/>
                    <a:gd name="connsiteY1" fmla="*/ 17712 h 981161"/>
                    <a:gd name="connsiteX2" fmla="*/ 735579 w 942858"/>
                    <a:gd name="connsiteY2" fmla="*/ 11416 h 981161"/>
                    <a:gd name="connsiteX3" fmla="*/ 877940 w 942858"/>
                    <a:gd name="connsiteY3" fmla="*/ 183590 h 981161"/>
                    <a:gd name="connsiteX4" fmla="*/ 942858 w 942858"/>
                    <a:gd name="connsiteY4" fmla="*/ 947930 h 981161"/>
                    <a:gd name="connsiteX5" fmla="*/ 580437 w 942858"/>
                    <a:gd name="connsiteY5" fmla="*/ 981161 h 981161"/>
                    <a:gd name="connsiteX6" fmla="*/ 531507 w 942858"/>
                    <a:gd name="connsiteY6" fmla="*/ 467936 h 981161"/>
                    <a:gd name="connsiteX7" fmla="*/ 0 w 942858"/>
                    <a:gd name="connsiteY7" fmla="*/ 720828 h 981161"/>
                    <a:gd name="connsiteX0" fmla="*/ 315079 w 942858"/>
                    <a:gd name="connsiteY0" fmla="*/ 165147 h 981161"/>
                    <a:gd name="connsiteX1" fmla="*/ 590916 w 942858"/>
                    <a:gd name="connsiteY1" fmla="*/ 17712 h 981161"/>
                    <a:gd name="connsiteX2" fmla="*/ 735579 w 942858"/>
                    <a:gd name="connsiteY2" fmla="*/ 11416 h 981161"/>
                    <a:gd name="connsiteX3" fmla="*/ 877940 w 942858"/>
                    <a:gd name="connsiteY3" fmla="*/ 183590 h 981161"/>
                    <a:gd name="connsiteX4" fmla="*/ 942858 w 942858"/>
                    <a:gd name="connsiteY4" fmla="*/ 947930 h 981161"/>
                    <a:gd name="connsiteX5" fmla="*/ 580437 w 942858"/>
                    <a:gd name="connsiteY5" fmla="*/ 981161 h 981161"/>
                    <a:gd name="connsiteX6" fmla="*/ 531507 w 942858"/>
                    <a:gd name="connsiteY6" fmla="*/ 467936 h 981161"/>
                    <a:gd name="connsiteX7" fmla="*/ 0 w 942858"/>
                    <a:gd name="connsiteY7" fmla="*/ 720828 h 981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42858" h="981161">
                      <a:moveTo>
                        <a:pt x="315079" y="165147"/>
                      </a:moveTo>
                      <a:cubicBezTo>
                        <a:pt x="407025" y="116002"/>
                        <a:pt x="514571" y="40122"/>
                        <a:pt x="590916" y="17712"/>
                      </a:cubicBezTo>
                      <a:cubicBezTo>
                        <a:pt x="657951" y="-8831"/>
                        <a:pt x="692375" y="-862"/>
                        <a:pt x="735579" y="11416"/>
                      </a:cubicBezTo>
                      <a:cubicBezTo>
                        <a:pt x="778783" y="23694"/>
                        <a:pt x="843394" y="27504"/>
                        <a:pt x="877940" y="183590"/>
                      </a:cubicBezTo>
                      <a:lnTo>
                        <a:pt x="942858" y="947930"/>
                      </a:lnTo>
                      <a:lnTo>
                        <a:pt x="580437" y="981161"/>
                      </a:lnTo>
                      <a:lnTo>
                        <a:pt x="531507" y="467936"/>
                      </a:lnTo>
                      <a:lnTo>
                        <a:pt x="0" y="720828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1473" name="グループ化 1472"/>
          <p:cNvGrpSpPr/>
          <p:nvPr/>
        </p:nvGrpSpPr>
        <p:grpSpPr>
          <a:xfrm>
            <a:off x="8193359" y="2723807"/>
            <a:ext cx="1995540" cy="1791673"/>
            <a:chOff x="8193359" y="2723807"/>
            <a:chExt cx="1995540" cy="1791673"/>
          </a:xfrm>
        </p:grpSpPr>
        <p:sp>
          <p:nvSpPr>
            <p:cNvPr id="814" name="フリーフォーム 813"/>
            <p:cNvSpPr/>
            <p:nvPr/>
          </p:nvSpPr>
          <p:spPr bwMode="auto">
            <a:xfrm>
              <a:off x="8193359" y="2723807"/>
              <a:ext cx="1995540" cy="1791673"/>
            </a:xfrm>
            <a:custGeom>
              <a:avLst/>
              <a:gdLst>
                <a:gd name="connsiteX0" fmla="*/ 496740 w 1995540"/>
                <a:gd name="connsiteY0" fmla="*/ 0 h 1791673"/>
                <a:gd name="connsiteX1" fmla="*/ 836729 w 1995540"/>
                <a:gd name="connsiteY1" fmla="*/ 91282 h 1791673"/>
                <a:gd name="connsiteX2" fmla="*/ 689617 w 1995540"/>
                <a:gd name="connsiteY2" fmla="*/ 130779 h 1791673"/>
                <a:gd name="connsiteX3" fmla="*/ 689616 w 1995540"/>
                <a:gd name="connsiteY3" fmla="*/ 261991 h 1791673"/>
                <a:gd name="connsiteX4" fmla="*/ 715347 w 1995540"/>
                <a:gd name="connsiteY4" fmla="*/ 274182 h 1791673"/>
                <a:gd name="connsiteX5" fmla="*/ 855381 w 1995540"/>
                <a:gd name="connsiteY5" fmla="*/ 441769 h 1791673"/>
                <a:gd name="connsiteX6" fmla="*/ 877086 w 1995540"/>
                <a:gd name="connsiteY6" fmla="*/ 510676 h 1791673"/>
                <a:gd name="connsiteX7" fmla="*/ 881036 w 1995540"/>
                <a:gd name="connsiteY7" fmla="*/ 509296 h 1791673"/>
                <a:gd name="connsiteX8" fmla="*/ 916862 w 1995540"/>
                <a:gd name="connsiteY8" fmla="*/ 510693 h 1791673"/>
                <a:gd name="connsiteX9" fmla="*/ 977540 w 1995540"/>
                <a:gd name="connsiteY9" fmla="*/ 631336 h 1791673"/>
                <a:gd name="connsiteX10" fmla="*/ 900497 w 1995540"/>
                <a:gd name="connsiteY10" fmla="*/ 706874 h 1791673"/>
                <a:gd name="connsiteX11" fmla="*/ 865707 w 1995540"/>
                <a:gd name="connsiteY11" fmla="*/ 705518 h 1791673"/>
                <a:gd name="connsiteX12" fmla="*/ 855381 w 1995540"/>
                <a:gd name="connsiteY12" fmla="*/ 738302 h 1791673"/>
                <a:gd name="connsiteX13" fmla="*/ 649693 w 1995540"/>
                <a:gd name="connsiteY13" fmla="*/ 941008 h 1791673"/>
                <a:gd name="connsiteX14" fmla="*/ 582999 w 1995540"/>
                <a:gd name="connsiteY14" fmla="*/ 961411 h 1791673"/>
                <a:gd name="connsiteX15" fmla="*/ 597003 w 1995540"/>
                <a:gd name="connsiteY15" fmla="*/ 1017428 h 1791673"/>
                <a:gd name="connsiteX16" fmla="*/ 639842 w 1995540"/>
                <a:gd name="connsiteY16" fmla="*/ 1017428 h 1791673"/>
                <a:gd name="connsiteX17" fmla="*/ 652679 w 1995540"/>
                <a:gd name="connsiteY17" fmla="*/ 1045544 h 1791673"/>
                <a:gd name="connsiteX18" fmla="*/ 683824 w 1995540"/>
                <a:gd name="connsiteY18" fmla="*/ 1045545 h 1791673"/>
                <a:gd name="connsiteX19" fmla="*/ 683823 w 1995540"/>
                <a:gd name="connsiteY19" fmla="*/ 1045548 h 1791673"/>
                <a:gd name="connsiteX20" fmla="*/ 715187 w 1995540"/>
                <a:gd name="connsiteY20" fmla="*/ 1045548 h 1791673"/>
                <a:gd name="connsiteX21" fmla="*/ 715188 w 1995540"/>
                <a:gd name="connsiteY21" fmla="*/ 1045547 h 1791673"/>
                <a:gd name="connsiteX22" fmla="*/ 745471 w 1995540"/>
                <a:gd name="connsiteY22" fmla="*/ 1045548 h 1791673"/>
                <a:gd name="connsiteX23" fmla="*/ 745476 w 1995540"/>
                <a:gd name="connsiteY23" fmla="*/ 1045548 h 1791673"/>
                <a:gd name="connsiteX24" fmla="*/ 748712 w 1995540"/>
                <a:gd name="connsiteY24" fmla="*/ 1045548 h 1791673"/>
                <a:gd name="connsiteX25" fmla="*/ 748712 w 1995540"/>
                <a:gd name="connsiteY25" fmla="*/ 1046202 h 1791673"/>
                <a:gd name="connsiteX26" fmla="*/ 805204 w 1995540"/>
                <a:gd name="connsiteY26" fmla="*/ 1057606 h 1791673"/>
                <a:gd name="connsiteX27" fmla="*/ 853982 w 1995540"/>
                <a:gd name="connsiteY27" fmla="*/ 1090494 h 1791673"/>
                <a:gd name="connsiteX28" fmla="*/ 877660 w 1995540"/>
                <a:gd name="connsiteY28" fmla="*/ 1125612 h 1791673"/>
                <a:gd name="connsiteX29" fmla="*/ 878298 w 1995540"/>
                <a:gd name="connsiteY29" fmla="*/ 1121877 h 1791673"/>
                <a:gd name="connsiteX30" fmla="*/ 885713 w 1995540"/>
                <a:gd name="connsiteY30" fmla="*/ 1137558 h 1791673"/>
                <a:gd name="connsiteX31" fmla="*/ 886870 w 1995540"/>
                <a:gd name="connsiteY31" fmla="*/ 1139273 h 1791673"/>
                <a:gd name="connsiteX32" fmla="*/ 887127 w 1995540"/>
                <a:gd name="connsiteY32" fmla="*/ 1140546 h 1791673"/>
                <a:gd name="connsiteX33" fmla="*/ 1040832 w 1995540"/>
                <a:gd name="connsiteY33" fmla="*/ 1465575 h 1791673"/>
                <a:gd name="connsiteX34" fmla="*/ 1275032 w 1995540"/>
                <a:gd name="connsiteY34" fmla="*/ 1228838 h 1791673"/>
                <a:gd name="connsiteX35" fmla="*/ 1287257 w 1995540"/>
                <a:gd name="connsiteY35" fmla="*/ 1240846 h 1791673"/>
                <a:gd name="connsiteX36" fmla="*/ 1286445 w 1995540"/>
                <a:gd name="connsiteY36" fmla="*/ 1229806 h 1791673"/>
                <a:gd name="connsiteX37" fmla="*/ 1286985 w 1995540"/>
                <a:gd name="connsiteY37" fmla="*/ 1225544 h 1791673"/>
                <a:gd name="connsiteX38" fmla="*/ 1382943 w 1995540"/>
                <a:gd name="connsiteY38" fmla="*/ 1114164 h 1791673"/>
                <a:gd name="connsiteX39" fmla="*/ 1424301 w 1995540"/>
                <a:gd name="connsiteY39" fmla="*/ 1111123 h 1791673"/>
                <a:gd name="connsiteX40" fmla="*/ 1427250 w 1995540"/>
                <a:gd name="connsiteY40" fmla="*/ 1100303 h 1791673"/>
                <a:gd name="connsiteX41" fmla="*/ 1429116 w 1995540"/>
                <a:gd name="connsiteY41" fmla="*/ 1099237 h 1791673"/>
                <a:gd name="connsiteX42" fmla="*/ 1433393 w 1995540"/>
                <a:gd name="connsiteY42" fmla="*/ 1083546 h 1791673"/>
                <a:gd name="connsiteX43" fmla="*/ 1459147 w 1995540"/>
                <a:gd name="connsiteY43" fmla="*/ 1068825 h 1791673"/>
                <a:gd name="connsiteX44" fmla="*/ 1502487 w 1995540"/>
                <a:gd name="connsiteY44" fmla="*/ 1102380 h 1791673"/>
                <a:gd name="connsiteX45" fmla="*/ 1505388 w 1995540"/>
                <a:gd name="connsiteY45" fmla="*/ 1125176 h 1791673"/>
                <a:gd name="connsiteX46" fmla="*/ 1508084 w 1995540"/>
                <a:gd name="connsiteY46" fmla="*/ 1125517 h 1791673"/>
                <a:gd name="connsiteX47" fmla="*/ 1533637 w 1995540"/>
                <a:gd name="connsiteY47" fmla="*/ 1128749 h 1791673"/>
                <a:gd name="connsiteX48" fmla="*/ 1975756 w 1995540"/>
                <a:gd name="connsiteY48" fmla="*/ 384897 h 1791673"/>
                <a:gd name="connsiteX49" fmla="*/ 1995540 w 1995540"/>
                <a:gd name="connsiteY49" fmla="*/ 396348 h 1791673"/>
                <a:gd name="connsiteX50" fmla="*/ 1579600 w 1995540"/>
                <a:gd name="connsiteY50" fmla="*/ 1134562 h 1791673"/>
                <a:gd name="connsiteX51" fmla="*/ 1603204 w 1995540"/>
                <a:gd name="connsiteY51" fmla="*/ 1137547 h 1791673"/>
                <a:gd name="connsiteX52" fmla="*/ 1634421 w 1995540"/>
                <a:gd name="connsiteY52" fmla="*/ 1177805 h 1791673"/>
                <a:gd name="connsiteX53" fmla="*/ 1594164 w 1995540"/>
                <a:gd name="connsiteY53" fmla="*/ 1209021 h 1791673"/>
                <a:gd name="connsiteX54" fmla="*/ 1582029 w 1995540"/>
                <a:gd name="connsiteY54" fmla="*/ 1207487 h 1791673"/>
                <a:gd name="connsiteX55" fmla="*/ 1603036 w 1995540"/>
                <a:gd name="connsiteY55" fmla="*/ 1219473 h 1791673"/>
                <a:gd name="connsiteX56" fmla="*/ 1610308 w 1995540"/>
                <a:gd name="connsiteY56" fmla="*/ 1246066 h 1791673"/>
                <a:gd name="connsiteX57" fmla="*/ 1570051 w 1995540"/>
                <a:gd name="connsiteY57" fmla="*/ 1277285 h 1791673"/>
                <a:gd name="connsiteX58" fmla="*/ 1593996 w 1995540"/>
                <a:gd name="connsiteY58" fmla="*/ 1290947 h 1791673"/>
                <a:gd name="connsiteX59" fmla="*/ 1601268 w 1995540"/>
                <a:gd name="connsiteY59" fmla="*/ 1317541 h 1791673"/>
                <a:gd name="connsiteX60" fmla="*/ 1561011 w 1995540"/>
                <a:gd name="connsiteY60" fmla="*/ 1348758 h 1791673"/>
                <a:gd name="connsiteX61" fmla="*/ 1560791 w 1995540"/>
                <a:gd name="connsiteY61" fmla="*/ 1348730 h 1791673"/>
                <a:gd name="connsiteX62" fmla="*/ 1580207 w 1995540"/>
                <a:gd name="connsiteY62" fmla="*/ 1359809 h 1791673"/>
                <a:gd name="connsiteX63" fmla="*/ 1586102 w 1995540"/>
                <a:gd name="connsiteY63" fmla="*/ 1381373 h 1791673"/>
                <a:gd name="connsiteX64" fmla="*/ 1553459 w 1995540"/>
                <a:gd name="connsiteY64" fmla="*/ 1406687 h 1791673"/>
                <a:gd name="connsiteX65" fmla="*/ 1545101 w 1995540"/>
                <a:gd name="connsiteY65" fmla="*/ 1405629 h 1791673"/>
                <a:gd name="connsiteX66" fmla="*/ 1462920 w 1995540"/>
                <a:gd name="connsiteY66" fmla="*/ 1395236 h 1791673"/>
                <a:gd name="connsiteX67" fmla="*/ 1443503 w 1995540"/>
                <a:gd name="connsiteY67" fmla="*/ 1384156 h 1791673"/>
                <a:gd name="connsiteX68" fmla="*/ 1441145 w 1995540"/>
                <a:gd name="connsiteY68" fmla="*/ 1375533 h 1791673"/>
                <a:gd name="connsiteX69" fmla="*/ 1425559 w 1995540"/>
                <a:gd name="connsiteY69" fmla="*/ 1376679 h 1791673"/>
                <a:gd name="connsiteX70" fmla="*/ 1442747 w 1995540"/>
                <a:gd name="connsiteY70" fmla="*/ 1393560 h 1791673"/>
                <a:gd name="connsiteX71" fmla="*/ 1097935 w 1995540"/>
                <a:gd name="connsiteY71" fmla="*/ 1749379 h 1791673"/>
                <a:gd name="connsiteX72" fmla="*/ 956365 w 1995540"/>
                <a:gd name="connsiteY72" fmla="*/ 1777332 h 1791673"/>
                <a:gd name="connsiteX73" fmla="*/ 886573 w 1995540"/>
                <a:gd name="connsiteY73" fmla="*/ 1715068 h 1791673"/>
                <a:gd name="connsiteX74" fmla="*/ 865823 w 1995540"/>
                <a:gd name="connsiteY74" fmla="*/ 1676783 h 1791673"/>
                <a:gd name="connsiteX75" fmla="*/ 859622 w 1995540"/>
                <a:gd name="connsiteY75" fmla="*/ 1661499 h 1791673"/>
                <a:gd name="connsiteX76" fmla="*/ 535588 w 1995540"/>
                <a:gd name="connsiteY76" fmla="*/ 1661498 h 1791673"/>
                <a:gd name="connsiteX77" fmla="*/ 529475 w 1995540"/>
                <a:gd name="connsiteY77" fmla="*/ 1661499 h 1791673"/>
                <a:gd name="connsiteX78" fmla="*/ 481775 w 1995540"/>
                <a:gd name="connsiteY78" fmla="*/ 1661499 h 1791673"/>
                <a:gd name="connsiteX79" fmla="*/ 475662 w 1995540"/>
                <a:gd name="connsiteY79" fmla="*/ 1661499 h 1791673"/>
                <a:gd name="connsiteX80" fmla="*/ 112322 w 1995540"/>
                <a:gd name="connsiteY80" fmla="*/ 1661499 h 1791673"/>
                <a:gd name="connsiteX81" fmla="*/ 112321 w 1995540"/>
                <a:gd name="connsiteY81" fmla="*/ 1661496 h 1791673"/>
                <a:gd name="connsiteX82" fmla="*/ 0 w 1995540"/>
                <a:gd name="connsiteY82" fmla="*/ 1661495 h 1791673"/>
                <a:gd name="connsiteX83" fmla="*/ 122951 w 1995540"/>
                <a:gd name="connsiteY83" fmla="*/ 1146215 h 1791673"/>
                <a:gd name="connsiteX84" fmla="*/ 122979 w 1995540"/>
                <a:gd name="connsiteY84" fmla="*/ 1146215 h 1791673"/>
                <a:gd name="connsiteX85" fmla="*/ 124382 w 1995540"/>
                <a:gd name="connsiteY85" fmla="*/ 1139272 h 1791673"/>
                <a:gd name="connsiteX86" fmla="*/ 220146 w 1995540"/>
                <a:gd name="connsiteY86" fmla="*/ 1052446 h 1791673"/>
                <a:gd name="connsiteX87" fmla="*/ 262538 w 1995540"/>
                <a:gd name="connsiteY87" fmla="*/ 1046038 h 1791673"/>
                <a:gd name="connsiteX88" fmla="*/ 262537 w 1995540"/>
                <a:gd name="connsiteY88" fmla="*/ 1045548 h 1791673"/>
                <a:gd name="connsiteX89" fmla="*/ 265773 w 1995540"/>
                <a:gd name="connsiteY89" fmla="*/ 1045548 h 1791673"/>
                <a:gd name="connsiteX90" fmla="*/ 265780 w 1995540"/>
                <a:gd name="connsiteY90" fmla="*/ 1045548 h 1791673"/>
                <a:gd name="connsiteX91" fmla="*/ 296065 w 1995540"/>
                <a:gd name="connsiteY91" fmla="*/ 1045547 h 1791673"/>
                <a:gd name="connsiteX92" fmla="*/ 296065 w 1995540"/>
                <a:gd name="connsiteY92" fmla="*/ 1045548 h 1791673"/>
                <a:gd name="connsiteX93" fmla="*/ 327423 w 1995540"/>
                <a:gd name="connsiteY93" fmla="*/ 1045548 h 1791673"/>
                <a:gd name="connsiteX94" fmla="*/ 327422 w 1995540"/>
                <a:gd name="connsiteY94" fmla="*/ 1045544 h 1791673"/>
                <a:gd name="connsiteX95" fmla="*/ 358768 w 1995540"/>
                <a:gd name="connsiteY95" fmla="*/ 1045545 h 1791673"/>
                <a:gd name="connsiteX96" fmla="*/ 371605 w 1995540"/>
                <a:gd name="connsiteY96" fmla="*/ 1017428 h 1791673"/>
                <a:gd name="connsiteX97" fmla="*/ 396514 w 1995540"/>
                <a:gd name="connsiteY97" fmla="*/ 1017429 h 1791673"/>
                <a:gd name="connsiteX98" fmla="*/ 410872 w 1995540"/>
                <a:gd name="connsiteY98" fmla="*/ 959996 h 1791673"/>
                <a:gd name="connsiteX99" fmla="*/ 348801 w 1995540"/>
                <a:gd name="connsiteY99" fmla="*/ 941008 h 1791673"/>
                <a:gd name="connsiteX100" fmla="*/ 143113 w 1995540"/>
                <a:gd name="connsiteY100" fmla="*/ 738301 h 1791673"/>
                <a:gd name="connsiteX101" fmla="*/ 132786 w 1995540"/>
                <a:gd name="connsiteY101" fmla="*/ 705517 h 1791673"/>
                <a:gd name="connsiteX102" fmla="*/ 97996 w 1995540"/>
                <a:gd name="connsiteY102" fmla="*/ 706874 h 1791673"/>
                <a:gd name="connsiteX103" fmla="*/ 20953 w 1995540"/>
                <a:gd name="connsiteY103" fmla="*/ 631335 h 1791673"/>
                <a:gd name="connsiteX104" fmla="*/ 81630 w 1995540"/>
                <a:gd name="connsiteY104" fmla="*/ 510692 h 1791673"/>
                <a:gd name="connsiteX105" fmla="*/ 117457 w 1995540"/>
                <a:gd name="connsiteY105" fmla="*/ 509295 h 1791673"/>
                <a:gd name="connsiteX106" fmla="*/ 121409 w 1995540"/>
                <a:gd name="connsiteY106" fmla="*/ 510675 h 1791673"/>
                <a:gd name="connsiteX107" fmla="*/ 143113 w 1995540"/>
                <a:gd name="connsiteY107" fmla="*/ 441769 h 1791673"/>
                <a:gd name="connsiteX108" fmla="*/ 283147 w 1995540"/>
                <a:gd name="connsiteY108" fmla="*/ 274182 h 1791673"/>
                <a:gd name="connsiteX109" fmla="*/ 305186 w 1995540"/>
                <a:gd name="connsiteY109" fmla="*/ 263740 h 1791673"/>
                <a:gd name="connsiteX110" fmla="*/ 305187 w 1995540"/>
                <a:gd name="connsiteY110" fmla="*/ 131135 h 1791673"/>
                <a:gd name="connsiteX111" fmla="*/ 156750 w 1995540"/>
                <a:gd name="connsiteY111" fmla="*/ 91282 h 179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1995540" h="1791673">
                  <a:moveTo>
                    <a:pt x="496740" y="0"/>
                  </a:moveTo>
                  <a:lnTo>
                    <a:pt x="836729" y="91282"/>
                  </a:lnTo>
                  <a:lnTo>
                    <a:pt x="689617" y="130779"/>
                  </a:lnTo>
                  <a:lnTo>
                    <a:pt x="689616" y="261991"/>
                  </a:lnTo>
                  <a:lnTo>
                    <a:pt x="715347" y="274182"/>
                  </a:lnTo>
                  <a:cubicBezTo>
                    <a:pt x="777034" y="315253"/>
                    <a:pt x="826043" y="373412"/>
                    <a:pt x="855381" y="441769"/>
                  </a:cubicBezTo>
                  <a:lnTo>
                    <a:pt x="877086" y="510676"/>
                  </a:lnTo>
                  <a:lnTo>
                    <a:pt x="881036" y="509296"/>
                  </a:lnTo>
                  <a:cubicBezTo>
                    <a:pt x="892738" y="507149"/>
                    <a:pt x="904882" y="507483"/>
                    <a:pt x="916862" y="510693"/>
                  </a:cubicBezTo>
                  <a:cubicBezTo>
                    <a:pt x="964787" y="523534"/>
                    <a:pt x="991952" y="577547"/>
                    <a:pt x="977540" y="631336"/>
                  </a:cubicBezTo>
                  <a:cubicBezTo>
                    <a:pt x="966730" y="671677"/>
                    <a:pt x="935603" y="700434"/>
                    <a:pt x="900497" y="706874"/>
                  </a:cubicBezTo>
                  <a:lnTo>
                    <a:pt x="865707" y="705518"/>
                  </a:lnTo>
                  <a:lnTo>
                    <a:pt x="855381" y="738302"/>
                  </a:lnTo>
                  <a:cubicBezTo>
                    <a:pt x="816264" y="829443"/>
                    <a:pt x="742175" y="902458"/>
                    <a:pt x="649693" y="941008"/>
                  </a:cubicBezTo>
                  <a:lnTo>
                    <a:pt x="582999" y="961411"/>
                  </a:lnTo>
                  <a:lnTo>
                    <a:pt x="597003" y="1017428"/>
                  </a:lnTo>
                  <a:lnTo>
                    <a:pt x="639842" y="1017428"/>
                  </a:lnTo>
                  <a:lnTo>
                    <a:pt x="652679" y="1045544"/>
                  </a:lnTo>
                  <a:lnTo>
                    <a:pt x="683824" y="1045545"/>
                  </a:lnTo>
                  <a:lnTo>
                    <a:pt x="683823" y="1045548"/>
                  </a:lnTo>
                  <a:lnTo>
                    <a:pt x="715187" y="1045548"/>
                  </a:lnTo>
                  <a:lnTo>
                    <a:pt x="715188" y="1045547"/>
                  </a:lnTo>
                  <a:lnTo>
                    <a:pt x="745471" y="1045548"/>
                  </a:lnTo>
                  <a:lnTo>
                    <a:pt x="745476" y="1045548"/>
                  </a:lnTo>
                  <a:lnTo>
                    <a:pt x="748712" y="1045548"/>
                  </a:lnTo>
                  <a:lnTo>
                    <a:pt x="748712" y="1046202"/>
                  </a:lnTo>
                  <a:lnTo>
                    <a:pt x="805204" y="1057606"/>
                  </a:lnTo>
                  <a:cubicBezTo>
                    <a:pt x="823563" y="1065373"/>
                    <a:pt x="840097" y="1076609"/>
                    <a:pt x="853982" y="1090494"/>
                  </a:cubicBezTo>
                  <a:lnTo>
                    <a:pt x="877660" y="1125612"/>
                  </a:lnTo>
                  <a:lnTo>
                    <a:pt x="878298" y="1121877"/>
                  </a:lnTo>
                  <a:lnTo>
                    <a:pt x="885713" y="1137558"/>
                  </a:lnTo>
                  <a:lnTo>
                    <a:pt x="886870" y="1139273"/>
                  </a:lnTo>
                  <a:lnTo>
                    <a:pt x="887127" y="1140546"/>
                  </a:lnTo>
                  <a:lnTo>
                    <a:pt x="1040832" y="1465575"/>
                  </a:lnTo>
                  <a:lnTo>
                    <a:pt x="1275032" y="1228838"/>
                  </a:lnTo>
                  <a:lnTo>
                    <a:pt x="1287257" y="1240846"/>
                  </a:lnTo>
                  <a:lnTo>
                    <a:pt x="1286445" y="1229806"/>
                  </a:lnTo>
                  <a:lnTo>
                    <a:pt x="1286985" y="1225544"/>
                  </a:lnTo>
                  <a:cubicBezTo>
                    <a:pt x="1293897" y="1170893"/>
                    <a:pt x="1333055" y="1128204"/>
                    <a:pt x="1382943" y="1114164"/>
                  </a:cubicBezTo>
                  <a:lnTo>
                    <a:pt x="1424301" y="1111123"/>
                  </a:lnTo>
                  <a:lnTo>
                    <a:pt x="1427250" y="1100303"/>
                  </a:lnTo>
                  <a:lnTo>
                    <a:pt x="1429116" y="1099237"/>
                  </a:lnTo>
                  <a:lnTo>
                    <a:pt x="1433393" y="1083546"/>
                  </a:lnTo>
                  <a:cubicBezTo>
                    <a:pt x="1439465" y="1075703"/>
                    <a:pt x="1448530" y="1070176"/>
                    <a:pt x="1459147" y="1068825"/>
                  </a:cubicBezTo>
                  <a:cubicBezTo>
                    <a:pt x="1480380" y="1066122"/>
                    <a:pt x="1499785" y="1081147"/>
                    <a:pt x="1502487" y="1102380"/>
                  </a:cubicBezTo>
                  <a:lnTo>
                    <a:pt x="1505388" y="1125176"/>
                  </a:lnTo>
                  <a:lnTo>
                    <a:pt x="1508084" y="1125517"/>
                  </a:lnTo>
                  <a:lnTo>
                    <a:pt x="1533637" y="1128749"/>
                  </a:lnTo>
                  <a:lnTo>
                    <a:pt x="1975756" y="384897"/>
                  </a:lnTo>
                  <a:lnTo>
                    <a:pt x="1995540" y="396348"/>
                  </a:lnTo>
                  <a:lnTo>
                    <a:pt x="1579600" y="1134562"/>
                  </a:lnTo>
                  <a:lnTo>
                    <a:pt x="1603204" y="1137547"/>
                  </a:lnTo>
                  <a:cubicBezTo>
                    <a:pt x="1622941" y="1140044"/>
                    <a:pt x="1636918" y="1158067"/>
                    <a:pt x="1634421" y="1177805"/>
                  </a:cubicBezTo>
                  <a:cubicBezTo>
                    <a:pt x="1631925" y="1197541"/>
                    <a:pt x="1613901" y="1211518"/>
                    <a:pt x="1594164" y="1209021"/>
                  </a:cubicBezTo>
                  <a:lnTo>
                    <a:pt x="1582029" y="1207487"/>
                  </a:lnTo>
                  <a:lnTo>
                    <a:pt x="1603036" y="1219473"/>
                  </a:lnTo>
                  <a:cubicBezTo>
                    <a:pt x="1608686" y="1226758"/>
                    <a:pt x="1611556" y="1236199"/>
                    <a:pt x="1610308" y="1246066"/>
                  </a:cubicBezTo>
                  <a:cubicBezTo>
                    <a:pt x="1607812" y="1265804"/>
                    <a:pt x="1589787" y="1279781"/>
                    <a:pt x="1570051" y="1277285"/>
                  </a:cubicBezTo>
                  <a:lnTo>
                    <a:pt x="1593996" y="1290947"/>
                  </a:lnTo>
                  <a:cubicBezTo>
                    <a:pt x="1599646" y="1298232"/>
                    <a:pt x="1602516" y="1307672"/>
                    <a:pt x="1601268" y="1317541"/>
                  </a:cubicBezTo>
                  <a:cubicBezTo>
                    <a:pt x="1598772" y="1337277"/>
                    <a:pt x="1580747" y="1351255"/>
                    <a:pt x="1561011" y="1348758"/>
                  </a:cubicBezTo>
                  <a:lnTo>
                    <a:pt x="1560791" y="1348730"/>
                  </a:lnTo>
                  <a:lnTo>
                    <a:pt x="1580207" y="1359809"/>
                  </a:lnTo>
                  <a:cubicBezTo>
                    <a:pt x="1584788" y="1365716"/>
                    <a:pt x="1587115" y="1373371"/>
                    <a:pt x="1586102" y="1381373"/>
                  </a:cubicBezTo>
                  <a:cubicBezTo>
                    <a:pt x="1584079" y="1397378"/>
                    <a:pt x="1569464" y="1408710"/>
                    <a:pt x="1553459" y="1406687"/>
                  </a:cubicBezTo>
                  <a:lnTo>
                    <a:pt x="1545101" y="1405629"/>
                  </a:lnTo>
                  <a:lnTo>
                    <a:pt x="1462920" y="1395236"/>
                  </a:lnTo>
                  <a:cubicBezTo>
                    <a:pt x="1454917" y="1394224"/>
                    <a:pt x="1448083" y="1390064"/>
                    <a:pt x="1443503" y="1384156"/>
                  </a:cubicBezTo>
                  <a:lnTo>
                    <a:pt x="1441145" y="1375533"/>
                  </a:lnTo>
                  <a:lnTo>
                    <a:pt x="1425559" y="1376679"/>
                  </a:lnTo>
                  <a:lnTo>
                    <a:pt x="1442747" y="1393560"/>
                  </a:lnTo>
                  <a:lnTo>
                    <a:pt x="1097935" y="1749379"/>
                  </a:lnTo>
                  <a:cubicBezTo>
                    <a:pt x="1016872" y="1813341"/>
                    <a:pt x="982994" y="1788845"/>
                    <a:pt x="956365" y="1777332"/>
                  </a:cubicBezTo>
                  <a:cubicBezTo>
                    <a:pt x="929735" y="1765819"/>
                    <a:pt x="909259" y="1755738"/>
                    <a:pt x="886573" y="1715068"/>
                  </a:cubicBezTo>
                  <a:cubicBezTo>
                    <a:pt x="879315" y="1704466"/>
                    <a:pt x="872447" y="1691396"/>
                    <a:pt x="865823" y="1676783"/>
                  </a:cubicBezTo>
                  <a:lnTo>
                    <a:pt x="859622" y="1661499"/>
                  </a:lnTo>
                  <a:lnTo>
                    <a:pt x="535588" y="1661498"/>
                  </a:lnTo>
                  <a:lnTo>
                    <a:pt x="529475" y="1661499"/>
                  </a:lnTo>
                  <a:lnTo>
                    <a:pt x="481775" y="1661499"/>
                  </a:lnTo>
                  <a:lnTo>
                    <a:pt x="475662" y="1661499"/>
                  </a:lnTo>
                  <a:lnTo>
                    <a:pt x="112322" y="1661499"/>
                  </a:lnTo>
                  <a:lnTo>
                    <a:pt x="112321" y="1661496"/>
                  </a:lnTo>
                  <a:lnTo>
                    <a:pt x="0" y="1661495"/>
                  </a:lnTo>
                  <a:lnTo>
                    <a:pt x="122951" y="1146215"/>
                  </a:lnTo>
                  <a:lnTo>
                    <a:pt x="122979" y="1146215"/>
                  </a:lnTo>
                  <a:lnTo>
                    <a:pt x="124382" y="1139272"/>
                  </a:lnTo>
                  <a:cubicBezTo>
                    <a:pt x="141853" y="1097963"/>
                    <a:pt x="176899" y="1065898"/>
                    <a:pt x="220146" y="1052446"/>
                  </a:cubicBezTo>
                  <a:lnTo>
                    <a:pt x="262538" y="1046038"/>
                  </a:lnTo>
                  <a:lnTo>
                    <a:pt x="262537" y="1045548"/>
                  </a:lnTo>
                  <a:lnTo>
                    <a:pt x="265773" y="1045548"/>
                  </a:lnTo>
                  <a:lnTo>
                    <a:pt x="265780" y="1045548"/>
                  </a:lnTo>
                  <a:lnTo>
                    <a:pt x="296065" y="1045547"/>
                  </a:lnTo>
                  <a:lnTo>
                    <a:pt x="296065" y="1045548"/>
                  </a:lnTo>
                  <a:lnTo>
                    <a:pt x="327423" y="1045548"/>
                  </a:lnTo>
                  <a:lnTo>
                    <a:pt x="327422" y="1045544"/>
                  </a:lnTo>
                  <a:lnTo>
                    <a:pt x="358768" y="1045545"/>
                  </a:lnTo>
                  <a:lnTo>
                    <a:pt x="371605" y="1017428"/>
                  </a:lnTo>
                  <a:lnTo>
                    <a:pt x="396514" y="1017429"/>
                  </a:lnTo>
                  <a:lnTo>
                    <a:pt x="410872" y="959996"/>
                  </a:lnTo>
                  <a:lnTo>
                    <a:pt x="348801" y="941008"/>
                  </a:lnTo>
                  <a:cubicBezTo>
                    <a:pt x="256318" y="902458"/>
                    <a:pt x="182229" y="829444"/>
                    <a:pt x="143113" y="738301"/>
                  </a:cubicBezTo>
                  <a:lnTo>
                    <a:pt x="132786" y="705517"/>
                  </a:lnTo>
                  <a:lnTo>
                    <a:pt x="97996" y="706874"/>
                  </a:lnTo>
                  <a:cubicBezTo>
                    <a:pt x="62890" y="700433"/>
                    <a:pt x="31762" y="671677"/>
                    <a:pt x="20953" y="631335"/>
                  </a:cubicBezTo>
                  <a:cubicBezTo>
                    <a:pt x="6540" y="577547"/>
                    <a:pt x="33706" y="523533"/>
                    <a:pt x="81630" y="510692"/>
                  </a:cubicBezTo>
                  <a:cubicBezTo>
                    <a:pt x="93610" y="507481"/>
                    <a:pt x="105755" y="507149"/>
                    <a:pt x="117457" y="509295"/>
                  </a:cubicBezTo>
                  <a:lnTo>
                    <a:pt x="121409" y="510675"/>
                  </a:lnTo>
                  <a:lnTo>
                    <a:pt x="143113" y="441769"/>
                  </a:lnTo>
                  <a:cubicBezTo>
                    <a:pt x="172450" y="373413"/>
                    <a:pt x="221460" y="315253"/>
                    <a:pt x="283147" y="274182"/>
                  </a:cubicBezTo>
                  <a:lnTo>
                    <a:pt x="305186" y="263740"/>
                  </a:lnTo>
                  <a:lnTo>
                    <a:pt x="305187" y="131135"/>
                  </a:lnTo>
                  <a:lnTo>
                    <a:pt x="156750" y="91282"/>
                  </a:lnTo>
                  <a:close/>
                </a:path>
              </a:pathLst>
            </a:custGeom>
            <a:solidFill>
              <a:schemeClr val="tx1"/>
            </a:solidFill>
            <a:ln w="63500" cap="flat" cmpd="sng" algn="ctr">
              <a:solidFill>
                <a:schemeClr val="tx1"/>
              </a:solidFill>
              <a:prstDash val="solid"/>
              <a:miter lim="800000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258" name="グループ化 1257"/>
            <p:cNvGrpSpPr/>
            <p:nvPr/>
          </p:nvGrpSpPr>
          <p:grpSpPr>
            <a:xfrm>
              <a:off x="8193359" y="2723807"/>
              <a:ext cx="1748887" cy="1746574"/>
              <a:chOff x="8193359" y="2723807"/>
              <a:chExt cx="1748887" cy="1746574"/>
            </a:xfrm>
          </p:grpSpPr>
          <p:grpSp>
            <p:nvGrpSpPr>
              <p:cNvPr id="1259" name="グループ化 1258"/>
              <p:cNvGrpSpPr/>
              <p:nvPr/>
            </p:nvGrpSpPr>
            <p:grpSpPr>
              <a:xfrm>
                <a:off x="8193359" y="2723807"/>
                <a:ext cx="980601" cy="1661498"/>
                <a:chOff x="6719771" y="993624"/>
                <a:chExt cx="980601" cy="1661498"/>
              </a:xfrm>
            </p:grpSpPr>
            <p:sp>
              <p:nvSpPr>
                <p:cNvPr id="1277" name="台形 2095"/>
                <p:cNvSpPr/>
                <p:nvPr/>
              </p:nvSpPr>
              <p:spPr>
                <a:xfrm>
                  <a:off x="6719771" y="2139839"/>
                  <a:ext cx="888291" cy="515280"/>
                </a:xfrm>
                <a:custGeom>
                  <a:avLst/>
                  <a:gdLst>
                    <a:gd name="connsiteX0" fmla="*/ 0 w 1011242"/>
                    <a:gd name="connsiteY0" fmla="*/ 515280 h 515280"/>
                    <a:gd name="connsiteX1" fmla="*/ 122951 w 1011242"/>
                    <a:gd name="connsiteY1" fmla="*/ 0 h 515280"/>
                    <a:gd name="connsiteX2" fmla="*/ 888291 w 1011242"/>
                    <a:gd name="connsiteY2" fmla="*/ 0 h 515280"/>
                    <a:gd name="connsiteX3" fmla="*/ 1011242 w 1011242"/>
                    <a:gd name="connsiteY3" fmla="*/ 515280 h 515280"/>
                    <a:gd name="connsiteX4" fmla="*/ 0 w 1011242"/>
                    <a:gd name="connsiteY4" fmla="*/ 515280 h 515280"/>
                    <a:gd name="connsiteX0" fmla="*/ 0 w 888291"/>
                    <a:gd name="connsiteY0" fmla="*/ 515280 h 515280"/>
                    <a:gd name="connsiteX1" fmla="*/ 122951 w 888291"/>
                    <a:gd name="connsiteY1" fmla="*/ 0 h 515280"/>
                    <a:gd name="connsiteX2" fmla="*/ 888291 w 888291"/>
                    <a:gd name="connsiteY2" fmla="*/ 0 h 515280"/>
                    <a:gd name="connsiteX3" fmla="*/ 832172 w 888291"/>
                    <a:gd name="connsiteY3" fmla="*/ 515280 h 515280"/>
                    <a:gd name="connsiteX4" fmla="*/ 0 w 888291"/>
                    <a:gd name="connsiteY4" fmla="*/ 515280 h 515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8291" h="515280">
                      <a:moveTo>
                        <a:pt x="0" y="515280"/>
                      </a:moveTo>
                      <a:lnTo>
                        <a:pt x="122951" y="0"/>
                      </a:lnTo>
                      <a:lnTo>
                        <a:pt x="888291" y="0"/>
                      </a:lnTo>
                      <a:lnTo>
                        <a:pt x="832172" y="515280"/>
                      </a:lnTo>
                      <a:lnTo>
                        <a:pt x="0" y="51528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8" name="台形 1277"/>
                <p:cNvSpPr/>
                <p:nvPr/>
              </p:nvSpPr>
              <p:spPr>
                <a:xfrm>
                  <a:off x="7091117" y="1888083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9" name="台形 1278"/>
                <p:cNvSpPr/>
                <p:nvPr/>
              </p:nvSpPr>
              <p:spPr>
                <a:xfrm rot="10800000">
                  <a:off x="7047193" y="2039168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0" name="台形 1279"/>
                <p:cNvSpPr/>
                <p:nvPr/>
              </p:nvSpPr>
              <p:spPr>
                <a:xfrm rot="10800000" flipV="1">
                  <a:off x="7152467" y="2111723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1" name="フリーフォーム 1280"/>
                <p:cNvSpPr/>
                <p:nvPr/>
              </p:nvSpPr>
              <p:spPr>
                <a:xfrm>
                  <a:off x="6832093" y="2039171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2" name="台形 1281"/>
                <p:cNvSpPr/>
                <p:nvPr/>
              </p:nvSpPr>
              <p:spPr>
                <a:xfrm rot="10800000">
                  <a:off x="7152467" y="2011049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3" name="平行四辺形 1282"/>
                <p:cNvSpPr/>
                <p:nvPr/>
              </p:nvSpPr>
              <p:spPr>
                <a:xfrm>
                  <a:off x="7045414" y="2011052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4" name="平行四辺形 1283"/>
                <p:cNvSpPr/>
                <p:nvPr/>
              </p:nvSpPr>
              <p:spPr>
                <a:xfrm flipH="1">
                  <a:off x="7225394" y="2011052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5" name="平行四辺形 14"/>
                <p:cNvSpPr/>
                <p:nvPr/>
              </p:nvSpPr>
              <p:spPr>
                <a:xfrm flipH="1">
                  <a:off x="6982309" y="2039172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6" name="平行四辺形 14"/>
                <p:cNvSpPr/>
                <p:nvPr/>
              </p:nvSpPr>
              <p:spPr>
                <a:xfrm>
                  <a:off x="7195433" y="2039172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287" name="グループ化 1286"/>
                <p:cNvGrpSpPr/>
                <p:nvPr/>
              </p:nvGrpSpPr>
              <p:grpSpPr>
                <a:xfrm rot="20700000">
                  <a:off x="6737663" y="1500880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300" name="円/楕円 77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01" name="円/楕円 77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88" name="グループ化 1287"/>
                <p:cNvGrpSpPr/>
                <p:nvPr/>
              </p:nvGrpSpPr>
              <p:grpSpPr>
                <a:xfrm rot="900000" flipH="1">
                  <a:off x="7520705" y="1500881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298" name="円/楕円 77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9" name="円/楕円 77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89" name="円/楕円 765"/>
                <p:cNvSpPr/>
                <p:nvPr/>
              </p:nvSpPr>
              <p:spPr>
                <a:xfrm>
                  <a:off x="6832510" y="1202753"/>
                  <a:ext cx="773015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90" name="円柱 1289"/>
                <p:cNvSpPr/>
                <p:nvPr/>
              </p:nvSpPr>
              <p:spPr bwMode="auto">
                <a:xfrm>
                  <a:off x="7024958" y="1033092"/>
                  <a:ext cx="384429" cy="269096"/>
                </a:xfrm>
                <a:prstGeom prst="can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91" name="ひし形 1290"/>
                <p:cNvSpPr/>
                <p:nvPr/>
              </p:nvSpPr>
              <p:spPr bwMode="auto">
                <a:xfrm>
                  <a:off x="6876522" y="993624"/>
                  <a:ext cx="679978" cy="182564"/>
                </a:xfrm>
                <a:prstGeom prst="diamon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92" name="台形 1793"/>
                <p:cNvSpPr/>
                <p:nvPr/>
              </p:nvSpPr>
              <p:spPr bwMode="auto">
                <a:xfrm>
                  <a:off x="7092824" y="1710044"/>
                  <a:ext cx="252387" cy="95900"/>
                </a:xfrm>
                <a:custGeom>
                  <a:avLst/>
                  <a:gdLst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0 w 252387"/>
                    <a:gd name="connsiteY4" fmla="*/ 73926 h 73926"/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125221 w 252387"/>
                    <a:gd name="connsiteY4" fmla="*/ 73036 h 73926"/>
                    <a:gd name="connsiteX5" fmla="*/ 0 w 252387"/>
                    <a:gd name="connsiteY5" fmla="*/ 73926 h 73926"/>
                    <a:gd name="connsiteX0" fmla="*/ 0 w 252387"/>
                    <a:gd name="connsiteY0" fmla="*/ 73926 h 95896"/>
                    <a:gd name="connsiteX1" fmla="*/ 68012 w 252387"/>
                    <a:gd name="connsiteY1" fmla="*/ 0 h 95896"/>
                    <a:gd name="connsiteX2" fmla="*/ 184375 w 252387"/>
                    <a:gd name="connsiteY2" fmla="*/ 0 h 95896"/>
                    <a:gd name="connsiteX3" fmla="*/ 252387 w 252387"/>
                    <a:gd name="connsiteY3" fmla="*/ 73926 h 95896"/>
                    <a:gd name="connsiteX4" fmla="*/ 125221 w 252387"/>
                    <a:gd name="connsiteY4" fmla="*/ 95896 h 95896"/>
                    <a:gd name="connsiteX5" fmla="*/ 0 w 252387"/>
                    <a:gd name="connsiteY5" fmla="*/ 73926 h 95896"/>
                    <a:gd name="connsiteX0" fmla="*/ 0 w 252387"/>
                    <a:gd name="connsiteY0" fmla="*/ 73926 h 95900"/>
                    <a:gd name="connsiteX1" fmla="*/ 68012 w 252387"/>
                    <a:gd name="connsiteY1" fmla="*/ 0 h 95900"/>
                    <a:gd name="connsiteX2" fmla="*/ 184375 w 252387"/>
                    <a:gd name="connsiteY2" fmla="*/ 0 h 95900"/>
                    <a:gd name="connsiteX3" fmla="*/ 252387 w 252387"/>
                    <a:gd name="connsiteY3" fmla="*/ 73926 h 95900"/>
                    <a:gd name="connsiteX4" fmla="*/ 125221 w 252387"/>
                    <a:gd name="connsiteY4" fmla="*/ 95896 h 95900"/>
                    <a:gd name="connsiteX5" fmla="*/ 0 w 252387"/>
                    <a:gd name="connsiteY5" fmla="*/ 73926 h 95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2387" h="95900">
                      <a:moveTo>
                        <a:pt x="0" y="73926"/>
                      </a:moveTo>
                      <a:lnTo>
                        <a:pt x="68012" y="0"/>
                      </a:lnTo>
                      <a:lnTo>
                        <a:pt x="184375" y="0"/>
                      </a:lnTo>
                      <a:lnTo>
                        <a:pt x="252387" y="73926"/>
                      </a:lnTo>
                      <a:cubicBezTo>
                        <a:pt x="209998" y="81249"/>
                        <a:pt x="201251" y="95599"/>
                        <a:pt x="125221" y="95896"/>
                      </a:cubicBezTo>
                      <a:cubicBezTo>
                        <a:pt x="49191" y="96193"/>
                        <a:pt x="41740" y="81249"/>
                        <a:pt x="0" y="7392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93" name="フリーフォーム 1292"/>
                <p:cNvSpPr/>
                <p:nvPr/>
              </p:nvSpPr>
              <p:spPr>
                <a:xfrm>
                  <a:off x="7149665" y="1619013"/>
                  <a:ext cx="156144" cy="114413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94" name="楕円 1293"/>
                <p:cNvSpPr/>
                <p:nvPr/>
              </p:nvSpPr>
              <p:spPr bwMode="auto">
                <a:xfrm>
                  <a:off x="6952536" y="152081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95" name="楕円 1294"/>
                <p:cNvSpPr/>
                <p:nvPr/>
              </p:nvSpPr>
              <p:spPr bwMode="auto">
                <a:xfrm>
                  <a:off x="7415451" y="1520810"/>
                  <a:ext cx="86435" cy="11661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96" name="月 1295"/>
                <p:cNvSpPr/>
                <p:nvPr/>
              </p:nvSpPr>
              <p:spPr bwMode="auto">
                <a:xfrm rot="6207346">
                  <a:off x="6962481" y="1359953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297" name="月 1296"/>
                <p:cNvSpPr/>
                <p:nvPr/>
              </p:nvSpPr>
              <p:spPr bwMode="auto">
                <a:xfrm rot="4433225">
                  <a:off x="7427301" y="1359954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260" name="グループ化 1259"/>
              <p:cNvGrpSpPr/>
              <p:nvPr/>
            </p:nvGrpSpPr>
            <p:grpSpPr>
              <a:xfrm>
                <a:off x="8908886" y="3005784"/>
                <a:ext cx="1033360" cy="1464597"/>
                <a:chOff x="1396737" y="3009091"/>
                <a:chExt cx="1033360" cy="1464597"/>
              </a:xfrm>
            </p:grpSpPr>
            <p:grpSp>
              <p:nvGrpSpPr>
                <p:cNvPr id="1261" name="グループ化 1260"/>
                <p:cNvGrpSpPr/>
                <p:nvPr/>
              </p:nvGrpSpPr>
              <p:grpSpPr>
                <a:xfrm rot="900000">
                  <a:off x="2075783" y="3009091"/>
                  <a:ext cx="354314" cy="1123491"/>
                  <a:chOff x="2058677" y="4542402"/>
                  <a:chExt cx="354314" cy="1123491"/>
                </a:xfrm>
              </p:grpSpPr>
              <p:sp>
                <p:nvSpPr>
                  <p:cNvPr id="1263" name="台形 1262"/>
                  <p:cNvSpPr/>
                  <p:nvPr/>
                </p:nvSpPr>
                <p:spPr bwMode="auto">
                  <a:xfrm rot="903730">
                    <a:off x="2367272" y="4542402"/>
                    <a:ext cx="45719" cy="987012"/>
                  </a:xfrm>
                  <a:prstGeom prst="trapezoid">
                    <a:avLst/>
                  </a:prstGeom>
                  <a:solidFill>
                    <a:schemeClr val="tx1"/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64" name="角丸四角形 1263"/>
                  <p:cNvSpPr/>
                  <p:nvPr/>
                </p:nvSpPr>
                <p:spPr>
                  <a:xfrm rot="4932489">
                    <a:off x="2056529" y="5397763"/>
                    <a:ext cx="270278" cy="2659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265" name="グループ化 1264"/>
                  <p:cNvGrpSpPr/>
                  <p:nvPr/>
                </p:nvGrpSpPr>
                <p:grpSpPr>
                  <a:xfrm rot="1332489">
                    <a:off x="2140650" y="5372144"/>
                    <a:ext cx="259461" cy="273253"/>
                    <a:chOff x="2214840" y="1812522"/>
                    <a:chExt cx="733288" cy="772269"/>
                  </a:xfrm>
                </p:grpSpPr>
                <p:grpSp>
                  <p:nvGrpSpPr>
                    <p:cNvPr id="1266" name="グループ化 1265"/>
                    <p:cNvGrpSpPr/>
                    <p:nvPr/>
                  </p:nvGrpSpPr>
                  <p:grpSpPr>
                    <a:xfrm rot="3600000">
                      <a:off x="2300538" y="1937202"/>
                      <a:ext cx="772269" cy="522910"/>
                      <a:chOff x="2624981" y="5893662"/>
                      <a:chExt cx="772269" cy="522910"/>
                    </a:xfrm>
                  </p:grpSpPr>
                  <p:sp>
                    <p:nvSpPr>
                      <p:cNvPr id="1269" name="角丸四角形 1268"/>
                      <p:cNvSpPr/>
                      <p:nvPr/>
                    </p:nvSpPr>
                    <p:spPr>
                      <a:xfrm rot="5400000">
                        <a:off x="2698889" y="6086920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70" name="角丸四角形 1269"/>
                      <p:cNvSpPr/>
                      <p:nvPr/>
                    </p:nvSpPr>
                    <p:spPr>
                      <a:xfrm rot="5400000">
                        <a:off x="2902499" y="6086921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71" name="角丸四角形 1270"/>
                      <p:cNvSpPr/>
                      <p:nvPr/>
                    </p:nvSpPr>
                    <p:spPr>
                      <a:xfrm rot="5400000">
                        <a:off x="3115095" y="6097820"/>
                        <a:ext cx="399209" cy="1651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tx1"/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72" name="角丸四角形 1271"/>
                      <p:cNvSpPr/>
                      <p:nvPr/>
                    </p:nvSpPr>
                    <p:spPr>
                      <a:xfrm rot="5400000">
                        <a:off x="2698889" y="6063109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73" name="角丸四角形 1272"/>
                      <p:cNvSpPr/>
                      <p:nvPr/>
                    </p:nvSpPr>
                    <p:spPr>
                      <a:xfrm rot="5400000">
                        <a:off x="2902499" y="6063110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74" name="角丸四角形 1273"/>
                      <p:cNvSpPr/>
                      <p:nvPr/>
                    </p:nvSpPr>
                    <p:spPr>
                      <a:xfrm rot="5400000">
                        <a:off x="3115095" y="6074009"/>
                        <a:ext cx="399209" cy="1651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75" name="角丸四角形 1274"/>
                      <p:cNvSpPr/>
                      <p:nvPr/>
                    </p:nvSpPr>
                    <p:spPr>
                      <a:xfrm rot="5400000">
                        <a:off x="2498941" y="6062401"/>
                        <a:ext cx="455692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276" name="角丸四角形 1275"/>
                      <p:cNvSpPr/>
                      <p:nvPr/>
                    </p:nvSpPr>
                    <p:spPr>
                      <a:xfrm rot="5400000">
                        <a:off x="2489496" y="6029147"/>
                        <a:ext cx="474580" cy="20361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267" name="角丸四角形 1266"/>
                    <p:cNvSpPr/>
                    <p:nvPr/>
                  </p:nvSpPr>
                  <p:spPr>
                    <a:xfrm rot="2732390">
                      <a:off x="2153891" y="1936304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/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268" name="角丸四角形 1267"/>
                    <p:cNvSpPr/>
                    <p:nvPr/>
                  </p:nvSpPr>
                  <p:spPr>
                    <a:xfrm rot="2732390">
                      <a:off x="2128437" y="1913445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sp>
              <p:nvSpPr>
                <p:cNvPr id="1262" name="フリーフォーム 1261"/>
                <p:cNvSpPr/>
                <p:nvPr/>
              </p:nvSpPr>
              <p:spPr>
                <a:xfrm rot="13154716" flipH="1">
                  <a:off x="1396737" y="3839934"/>
                  <a:ext cx="609013" cy="633754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314575 w 1142564"/>
                    <a:gd name="connsiteY9" fmla="*/ 317740 h 972391"/>
                    <a:gd name="connsiteX0" fmla="*/ 0 w 957602"/>
                    <a:gd name="connsiteY0" fmla="*/ 0 h 1023838"/>
                    <a:gd name="connsiteX1" fmla="*/ 788549 w 957602"/>
                    <a:gd name="connsiteY1" fmla="*/ 51447 h 1023838"/>
                    <a:gd name="connsiteX2" fmla="*/ 852813 w 957602"/>
                    <a:gd name="connsiteY2" fmla="*/ 64421 h 1023838"/>
                    <a:gd name="connsiteX3" fmla="*/ 858136 w 957602"/>
                    <a:gd name="connsiteY3" fmla="*/ 68010 h 1023838"/>
                    <a:gd name="connsiteX4" fmla="*/ 858706 w 957602"/>
                    <a:gd name="connsiteY4" fmla="*/ 68125 h 1023838"/>
                    <a:gd name="connsiteX5" fmla="*/ 957602 w 957602"/>
                    <a:gd name="connsiteY5" fmla="*/ 217325 h 1023838"/>
                    <a:gd name="connsiteX6" fmla="*/ 957602 w 957602"/>
                    <a:gd name="connsiteY6" fmla="*/ 1023838 h 1023838"/>
                    <a:gd name="connsiteX7" fmla="*/ 633752 w 957602"/>
                    <a:gd name="connsiteY7" fmla="*/ 1023838 h 1023838"/>
                    <a:gd name="connsiteX8" fmla="*/ 633752 w 957602"/>
                    <a:gd name="connsiteY8" fmla="*/ 381647 h 1023838"/>
                    <a:gd name="connsiteX9" fmla="*/ 129613 w 957602"/>
                    <a:gd name="connsiteY9" fmla="*/ 369187 h 1023838"/>
                    <a:gd name="connsiteX0" fmla="*/ 133177 w 827989"/>
                    <a:gd name="connsiteY0" fmla="*/ 0 h 1004846"/>
                    <a:gd name="connsiteX1" fmla="*/ 658936 w 827989"/>
                    <a:gd name="connsiteY1" fmla="*/ 32455 h 1004846"/>
                    <a:gd name="connsiteX2" fmla="*/ 723200 w 827989"/>
                    <a:gd name="connsiteY2" fmla="*/ 45429 h 1004846"/>
                    <a:gd name="connsiteX3" fmla="*/ 728523 w 827989"/>
                    <a:gd name="connsiteY3" fmla="*/ 49018 h 1004846"/>
                    <a:gd name="connsiteX4" fmla="*/ 729093 w 827989"/>
                    <a:gd name="connsiteY4" fmla="*/ 49133 h 1004846"/>
                    <a:gd name="connsiteX5" fmla="*/ 827989 w 827989"/>
                    <a:gd name="connsiteY5" fmla="*/ 198333 h 1004846"/>
                    <a:gd name="connsiteX6" fmla="*/ 827989 w 827989"/>
                    <a:gd name="connsiteY6" fmla="*/ 1004846 h 1004846"/>
                    <a:gd name="connsiteX7" fmla="*/ 504139 w 827989"/>
                    <a:gd name="connsiteY7" fmla="*/ 1004846 h 1004846"/>
                    <a:gd name="connsiteX8" fmla="*/ 504139 w 827989"/>
                    <a:gd name="connsiteY8" fmla="*/ 362655 h 1004846"/>
                    <a:gd name="connsiteX9" fmla="*/ 0 w 827989"/>
                    <a:gd name="connsiteY9" fmla="*/ 350195 h 1004846"/>
                    <a:gd name="connsiteX0" fmla="*/ 265711 w 960523"/>
                    <a:gd name="connsiteY0" fmla="*/ 0 h 1004846"/>
                    <a:gd name="connsiteX1" fmla="*/ 791470 w 960523"/>
                    <a:gd name="connsiteY1" fmla="*/ 32455 h 1004846"/>
                    <a:gd name="connsiteX2" fmla="*/ 855734 w 960523"/>
                    <a:gd name="connsiteY2" fmla="*/ 45429 h 1004846"/>
                    <a:gd name="connsiteX3" fmla="*/ 861057 w 960523"/>
                    <a:gd name="connsiteY3" fmla="*/ 49018 h 1004846"/>
                    <a:gd name="connsiteX4" fmla="*/ 861627 w 960523"/>
                    <a:gd name="connsiteY4" fmla="*/ 49133 h 1004846"/>
                    <a:gd name="connsiteX5" fmla="*/ 960523 w 960523"/>
                    <a:gd name="connsiteY5" fmla="*/ 198333 h 1004846"/>
                    <a:gd name="connsiteX6" fmla="*/ 960523 w 960523"/>
                    <a:gd name="connsiteY6" fmla="*/ 1004846 h 1004846"/>
                    <a:gd name="connsiteX7" fmla="*/ 636673 w 960523"/>
                    <a:gd name="connsiteY7" fmla="*/ 1004846 h 1004846"/>
                    <a:gd name="connsiteX8" fmla="*/ 636673 w 960523"/>
                    <a:gd name="connsiteY8" fmla="*/ 362655 h 1004846"/>
                    <a:gd name="connsiteX9" fmla="*/ 0 w 960523"/>
                    <a:gd name="connsiteY9" fmla="*/ 346263 h 1004846"/>
                    <a:gd name="connsiteX0" fmla="*/ 350078 w 960523"/>
                    <a:gd name="connsiteY0" fmla="*/ 0 h 1001545"/>
                    <a:gd name="connsiteX1" fmla="*/ 791470 w 960523"/>
                    <a:gd name="connsiteY1" fmla="*/ 29154 h 1001545"/>
                    <a:gd name="connsiteX2" fmla="*/ 855734 w 960523"/>
                    <a:gd name="connsiteY2" fmla="*/ 42128 h 1001545"/>
                    <a:gd name="connsiteX3" fmla="*/ 861057 w 960523"/>
                    <a:gd name="connsiteY3" fmla="*/ 45717 h 1001545"/>
                    <a:gd name="connsiteX4" fmla="*/ 861627 w 960523"/>
                    <a:gd name="connsiteY4" fmla="*/ 45832 h 1001545"/>
                    <a:gd name="connsiteX5" fmla="*/ 960523 w 960523"/>
                    <a:gd name="connsiteY5" fmla="*/ 195032 h 1001545"/>
                    <a:gd name="connsiteX6" fmla="*/ 960523 w 960523"/>
                    <a:gd name="connsiteY6" fmla="*/ 1001545 h 1001545"/>
                    <a:gd name="connsiteX7" fmla="*/ 636673 w 960523"/>
                    <a:gd name="connsiteY7" fmla="*/ 1001545 h 1001545"/>
                    <a:gd name="connsiteX8" fmla="*/ 636673 w 960523"/>
                    <a:gd name="connsiteY8" fmla="*/ 359354 h 1001545"/>
                    <a:gd name="connsiteX9" fmla="*/ 0 w 960523"/>
                    <a:gd name="connsiteY9" fmla="*/ 342962 h 1001545"/>
                    <a:gd name="connsiteX0" fmla="*/ 267495 w 877940"/>
                    <a:gd name="connsiteY0" fmla="*/ 0 h 1001545"/>
                    <a:gd name="connsiteX1" fmla="*/ 708887 w 877940"/>
                    <a:gd name="connsiteY1" fmla="*/ 29154 h 1001545"/>
                    <a:gd name="connsiteX2" fmla="*/ 773151 w 877940"/>
                    <a:gd name="connsiteY2" fmla="*/ 42128 h 1001545"/>
                    <a:gd name="connsiteX3" fmla="*/ 778474 w 877940"/>
                    <a:gd name="connsiteY3" fmla="*/ 45717 h 1001545"/>
                    <a:gd name="connsiteX4" fmla="*/ 779044 w 877940"/>
                    <a:gd name="connsiteY4" fmla="*/ 45832 h 1001545"/>
                    <a:gd name="connsiteX5" fmla="*/ 877940 w 877940"/>
                    <a:gd name="connsiteY5" fmla="*/ 195032 h 1001545"/>
                    <a:gd name="connsiteX6" fmla="*/ 877940 w 877940"/>
                    <a:gd name="connsiteY6" fmla="*/ 1001545 h 1001545"/>
                    <a:gd name="connsiteX7" fmla="*/ 554090 w 877940"/>
                    <a:gd name="connsiteY7" fmla="*/ 1001545 h 1001545"/>
                    <a:gd name="connsiteX8" fmla="*/ 554090 w 877940"/>
                    <a:gd name="connsiteY8" fmla="*/ 359354 h 1001545"/>
                    <a:gd name="connsiteX9" fmla="*/ 0 w 877940"/>
                    <a:gd name="connsiteY9" fmla="*/ 732270 h 1001545"/>
                    <a:gd name="connsiteX0" fmla="*/ 267495 w 877940"/>
                    <a:gd name="connsiteY0" fmla="*/ 0 h 1001545"/>
                    <a:gd name="connsiteX1" fmla="*/ 708887 w 877940"/>
                    <a:gd name="connsiteY1" fmla="*/ 29154 h 1001545"/>
                    <a:gd name="connsiteX2" fmla="*/ 773151 w 877940"/>
                    <a:gd name="connsiteY2" fmla="*/ 42128 h 1001545"/>
                    <a:gd name="connsiteX3" fmla="*/ 778474 w 877940"/>
                    <a:gd name="connsiteY3" fmla="*/ 45717 h 1001545"/>
                    <a:gd name="connsiteX4" fmla="*/ 779044 w 877940"/>
                    <a:gd name="connsiteY4" fmla="*/ 45832 h 1001545"/>
                    <a:gd name="connsiteX5" fmla="*/ 877940 w 877940"/>
                    <a:gd name="connsiteY5" fmla="*/ 195032 h 1001545"/>
                    <a:gd name="connsiteX6" fmla="*/ 877940 w 877940"/>
                    <a:gd name="connsiteY6" fmla="*/ 1001545 h 1001545"/>
                    <a:gd name="connsiteX7" fmla="*/ 554090 w 877940"/>
                    <a:gd name="connsiteY7" fmla="*/ 1001545 h 1001545"/>
                    <a:gd name="connsiteX8" fmla="*/ 554090 w 877940"/>
                    <a:gd name="connsiteY8" fmla="*/ 359354 h 1001545"/>
                    <a:gd name="connsiteX9" fmla="*/ 0 w 877940"/>
                    <a:gd name="connsiteY9" fmla="*/ 732270 h 1001545"/>
                    <a:gd name="connsiteX0" fmla="*/ 193767 w 877940"/>
                    <a:gd name="connsiteY0" fmla="*/ 253980 h 972391"/>
                    <a:gd name="connsiteX1" fmla="*/ 708887 w 877940"/>
                    <a:gd name="connsiteY1" fmla="*/ 0 h 972391"/>
                    <a:gd name="connsiteX2" fmla="*/ 773151 w 877940"/>
                    <a:gd name="connsiteY2" fmla="*/ 12974 h 972391"/>
                    <a:gd name="connsiteX3" fmla="*/ 778474 w 877940"/>
                    <a:gd name="connsiteY3" fmla="*/ 16563 h 972391"/>
                    <a:gd name="connsiteX4" fmla="*/ 779044 w 877940"/>
                    <a:gd name="connsiteY4" fmla="*/ 16678 h 972391"/>
                    <a:gd name="connsiteX5" fmla="*/ 877940 w 877940"/>
                    <a:gd name="connsiteY5" fmla="*/ 165878 h 972391"/>
                    <a:gd name="connsiteX6" fmla="*/ 877940 w 877940"/>
                    <a:gd name="connsiteY6" fmla="*/ 972391 h 972391"/>
                    <a:gd name="connsiteX7" fmla="*/ 554090 w 877940"/>
                    <a:gd name="connsiteY7" fmla="*/ 972391 h 972391"/>
                    <a:gd name="connsiteX8" fmla="*/ 554090 w 877940"/>
                    <a:gd name="connsiteY8" fmla="*/ 330200 h 972391"/>
                    <a:gd name="connsiteX9" fmla="*/ 0 w 877940"/>
                    <a:gd name="connsiteY9" fmla="*/ 703116 h 972391"/>
                    <a:gd name="connsiteX0" fmla="*/ 193767 w 877940"/>
                    <a:gd name="connsiteY0" fmla="*/ 253980 h 972391"/>
                    <a:gd name="connsiteX1" fmla="*/ 590916 w 877940"/>
                    <a:gd name="connsiteY1" fmla="*/ 0 h 972391"/>
                    <a:gd name="connsiteX2" fmla="*/ 773151 w 877940"/>
                    <a:gd name="connsiteY2" fmla="*/ 12974 h 972391"/>
                    <a:gd name="connsiteX3" fmla="*/ 778474 w 877940"/>
                    <a:gd name="connsiteY3" fmla="*/ 16563 h 972391"/>
                    <a:gd name="connsiteX4" fmla="*/ 779044 w 877940"/>
                    <a:gd name="connsiteY4" fmla="*/ 16678 h 972391"/>
                    <a:gd name="connsiteX5" fmla="*/ 877940 w 877940"/>
                    <a:gd name="connsiteY5" fmla="*/ 165878 h 972391"/>
                    <a:gd name="connsiteX6" fmla="*/ 877940 w 877940"/>
                    <a:gd name="connsiteY6" fmla="*/ 972391 h 972391"/>
                    <a:gd name="connsiteX7" fmla="*/ 554090 w 877940"/>
                    <a:gd name="connsiteY7" fmla="*/ 972391 h 972391"/>
                    <a:gd name="connsiteX8" fmla="*/ 554090 w 877940"/>
                    <a:gd name="connsiteY8" fmla="*/ 330200 h 972391"/>
                    <a:gd name="connsiteX9" fmla="*/ 0 w 877940"/>
                    <a:gd name="connsiteY9" fmla="*/ 703116 h 972391"/>
                    <a:gd name="connsiteX0" fmla="*/ 193767 w 877940"/>
                    <a:gd name="connsiteY0" fmla="*/ 264477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54090 w 877940"/>
                    <a:gd name="connsiteY8" fmla="*/ 340697 h 982888"/>
                    <a:gd name="connsiteX9" fmla="*/ 0 w 877940"/>
                    <a:gd name="connsiteY9" fmla="*/ 713613 h 982888"/>
                    <a:gd name="connsiteX0" fmla="*/ 193767 w 877940"/>
                    <a:gd name="connsiteY0" fmla="*/ 264477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54090 w 877940"/>
                    <a:gd name="connsiteY8" fmla="*/ 414429 h 982888"/>
                    <a:gd name="connsiteX9" fmla="*/ 0 w 877940"/>
                    <a:gd name="connsiteY9" fmla="*/ 713613 h 982888"/>
                    <a:gd name="connsiteX0" fmla="*/ 315079 w 877940"/>
                    <a:gd name="connsiteY0" fmla="*/ 157932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54090 w 877940"/>
                    <a:gd name="connsiteY8" fmla="*/ 414429 h 982888"/>
                    <a:gd name="connsiteX9" fmla="*/ 0 w 877940"/>
                    <a:gd name="connsiteY9" fmla="*/ 713613 h 982888"/>
                    <a:gd name="connsiteX0" fmla="*/ 315079 w 877940"/>
                    <a:gd name="connsiteY0" fmla="*/ 157932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31507 w 877940"/>
                    <a:gd name="connsiteY8" fmla="*/ 460721 h 982888"/>
                    <a:gd name="connsiteX9" fmla="*/ 0 w 877940"/>
                    <a:gd name="connsiteY9" fmla="*/ 713613 h 982888"/>
                    <a:gd name="connsiteX0" fmla="*/ 315079 w 877940"/>
                    <a:gd name="connsiteY0" fmla="*/ 157932 h 982888"/>
                    <a:gd name="connsiteX1" fmla="*/ 590916 w 877940"/>
                    <a:gd name="connsiteY1" fmla="*/ 10497 h 982888"/>
                    <a:gd name="connsiteX2" fmla="*/ 773151 w 877940"/>
                    <a:gd name="connsiteY2" fmla="*/ 23471 h 982888"/>
                    <a:gd name="connsiteX3" fmla="*/ 778474 w 877940"/>
                    <a:gd name="connsiteY3" fmla="*/ 27060 h 982888"/>
                    <a:gd name="connsiteX4" fmla="*/ 779044 w 877940"/>
                    <a:gd name="connsiteY4" fmla="*/ 27175 h 982888"/>
                    <a:gd name="connsiteX5" fmla="*/ 877940 w 877940"/>
                    <a:gd name="connsiteY5" fmla="*/ 176375 h 982888"/>
                    <a:gd name="connsiteX6" fmla="*/ 877940 w 877940"/>
                    <a:gd name="connsiteY6" fmla="*/ 982888 h 982888"/>
                    <a:gd name="connsiteX7" fmla="*/ 554090 w 877940"/>
                    <a:gd name="connsiteY7" fmla="*/ 982888 h 982888"/>
                    <a:gd name="connsiteX8" fmla="*/ 531507 w 877940"/>
                    <a:gd name="connsiteY8" fmla="*/ 460721 h 982888"/>
                    <a:gd name="connsiteX9" fmla="*/ 0 w 877940"/>
                    <a:gd name="connsiteY9" fmla="*/ 713613 h 982888"/>
                    <a:gd name="connsiteX0" fmla="*/ 315079 w 1034155"/>
                    <a:gd name="connsiteY0" fmla="*/ 157932 h 982888"/>
                    <a:gd name="connsiteX1" fmla="*/ 590916 w 1034155"/>
                    <a:gd name="connsiteY1" fmla="*/ 10497 h 982888"/>
                    <a:gd name="connsiteX2" fmla="*/ 773151 w 1034155"/>
                    <a:gd name="connsiteY2" fmla="*/ 23471 h 982888"/>
                    <a:gd name="connsiteX3" fmla="*/ 778474 w 1034155"/>
                    <a:gd name="connsiteY3" fmla="*/ 27060 h 982888"/>
                    <a:gd name="connsiteX4" fmla="*/ 779044 w 1034155"/>
                    <a:gd name="connsiteY4" fmla="*/ 27175 h 982888"/>
                    <a:gd name="connsiteX5" fmla="*/ 877940 w 1034155"/>
                    <a:gd name="connsiteY5" fmla="*/ 176375 h 982888"/>
                    <a:gd name="connsiteX6" fmla="*/ 1034155 w 1034155"/>
                    <a:gd name="connsiteY6" fmla="*/ 931513 h 982888"/>
                    <a:gd name="connsiteX7" fmla="*/ 554090 w 1034155"/>
                    <a:gd name="connsiteY7" fmla="*/ 982888 h 982888"/>
                    <a:gd name="connsiteX8" fmla="*/ 531507 w 1034155"/>
                    <a:gd name="connsiteY8" fmla="*/ 460721 h 982888"/>
                    <a:gd name="connsiteX9" fmla="*/ 0 w 1034155"/>
                    <a:gd name="connsiteY9" fmla="*/ 713613 h 982888"/>
                    <a:gd name="connsiteX0" fmla="*/ 315079 w 1034155"/>
                    <a:gd name="connsiteY0" fmla="*/ 157932 h 961204"/>
                    <a:gd name="connsiteX1" fmla="*/ 590916 w 1034155"/>
                    <a:gd name="connsiteY1" fmla="*/ 10497 h 961204"/>
                    <a:gd name="connsiteX2" fmla="*/ 773151 w 1034155"/>
                    <a:gd name="connsiteY2" fmla="*/ 23471 h 961204"/>
                    <a:gd name="connsiteX3" fmla="*/ 778474 w 1034155"/>
                    <a:gd name="connsiteY3" fmla="*/ 27060 h 961204"/>
                    <a:gd name="connsiteX4" fmla="*/ 779044 w 1034155"/>
                    <a:gd name="connsiteY4" fmla="*/ 27175 h 961204"/>
                    <a:gd name="connsiteX5" fmla="*/ 877940 w 1034155"/>
                    <a:gd name="connsiteY5" fmla="*/ 176375 h 961204"/>
                    <a:gd name="connsiteX6" fmla="*/ 1034155 w 1034155"/>
                    <a:gd name="connsiteY6" fmla="*/ 931513 h 961204"/>
                    <a:gd name="connsiteX7" fmla="*/ 686050 w 1034155"/>
                    <a:gd name="connsiteY7" fmla="*/ 961205 h 961204"/>
                    <a:gd name="connsiteX8" fmla="*/ 531507 w 1034155"/>
                    <a:gd name="connsiteY8" fmla="*/ 460721 h 961204"/>
                    <a:gd name="connsiteX9" fmla="*/ 0 w 1034155"/>
                    <a:gd name="connsiteY9" fmla="*/ 713613 h 961204"/>
                    <a:gd name="connsiteX0" fmla="*/ 315079 w 1034155"/>
                    <a:gd name="connsiteY0" fmla="*/ 157932 h 961206"/>
                    <a:gd name="connsiteX1" fmla="*/ 590916 w 1034155"/>
                    <a:gd name="connsiteY1" fmla="*/ 10497 h 961206"/>
                    <a:gd name="connsiteX2" fmla="*/ 773151 w 1034155"/>
                    <a:gd name="connsiteY2" fmla="*/ 23471 h 961206"/>
                    <a:gd name="connsiteX3" fmla="*/ 778474 w 1034155"/>
                    <a:gd name="connsiteY3" fmla="*/ 27060 h 961206"/>
                    <a:gd name="connsiteX4" fmla="*/ 877940 w 1034155"/>
                    <a:gd name="connsiteY4" fmla="*/ 176375 h 961206"/>
                    <a:gd name="connsiteX5" fmla="*/ 1034155 w 1034155"/>
                    <a:gd name="connsiteY5" fmla="*/ 931513 h 961206"/>
                    <a:gd name="connsiteX6" fmla="*/ 686050 w 1034155"/>
                    <a:gd name="connsiteY6" fmla="*/ 961205 h 961206"/>
                    <a:gd name="connsiteX7" fmla="*/ 531507 w 1034155"/>
                    <a:gd name="connsiteY7" fmla="*/ 460721 h 961206"/>
                    <a:gd name="connsiteX8" fmla="*/ 0 w 1034155"/>
                    <a:gd name="connsiteY8" fmla="*/ 713613 h 961206"/>
                    <a:gd name="connsiteX0" fmla="*/ 315079 w 1034155"/>
                    <a:gd name="connsiteY0" fmla="*/ 157932 h 961204"/>
                    <a:gd name="connsiteX1" fmla="*/ 590916 w 1034155"/>
                    <a:gd name="connsiteY1" fmla="*/ 10497 h 961204"/>
                    <a:gd name="connsiteX2" fmla="*/ 773151 w 1034155"/>
                    <a:gd name="connsiteY2" fmla="*/ 23471 h 961204"/>
                    <a:gd name="connsiteX3" fmla="*/ 877940 w 1034155"/>
                    <a:gd name="connsiteY3" fmla="*/ 176375 h 961204"/>
                    <a:gd name="connsiteX4" fmla="*/ 1034155 w 1034155"/>
                    <a:gd name="connsiteY4" fmla="*/ 931513 h 961204"/>
                    <a:gd name="connsiteX5" fmla="*/ 686050 w 1034155"/>
                    <a:gd name="connsiteY5" fmla="*/ 961205 h 961204"/>
                    <a:gd name="connsiteX6" fmla="*/ 531507 w 1034155"/>
                    <a:gd name="connsiteY6" fmla="*/ 460721 h 961204"/>
                    <a:gd name="connsiteX7" fmla="*/ 0 w 1034155"/>
                    <a:gd name="connsiteY7" fmla="*/ 713613 h 961204"/>
                    <a:gd name="connsiteX0" fmla="*/ 315079 w 1034155"/>
                    <a:gd name="connsiteY0" fmla="*/ 155097 h 958371"/>
                    <a:gd name="connsiteX1" fmla="*/ 590916 w 1034155"/>
                    <a:gd name="connsiteY1" fmla="*/ 7662 h 958371"/>
                    <a:gd name="connsiteX2" fmla="*/ 749927 w 1034155"/>
                    <a:gd name="connsiteY2" fmla="*/ 39744 h 958371"/>
                    <a:gd name="connsiteX3" fmla="*/ 877940 w 1034155"/>
                    <a:gd name="connsiteY3" fmla="*/ 173540 h 958371"/>
                    <a:gd name="connsiteX4" fmla="*/ 1034155 w 1034155"/>
                    <a:gd name="connsiteY4" fmla="*/ 928678 h 958371"/>
                    <a:gd name="connsiteX5" fmla="*/ 686050 w 1034155"/>
                    <a:gd name="connsiteY5" fmla="*/ 958370 h 958371"/>
                    <a:gd name="connsiteX6" fmla="*/ 531507 w 1034155"/>
                    <a:gd name="connsiteY6" fmla="*/ 457886 h 958371"/>
                    <a:gd name="connsiteX7" fmla="*/ 0 w 1034155"/>
                    <a:gd name="connsiteY7" fmla="*/ 710778 h 958371"/>
                    <a:gd name="connsiteX0" fmla="*/ 315079 w 1034155"/>
                    <a:gd name="connsiteY0" fmla="*/ 155097 h 958369"/>
                    <a:gd name="connsiteX1" fmla="*/ 590916 w 1034155"/>
                    <a:gd name="connsiteY1" fmla="*/ 7662 h 958369"/>
                    <a:gd name="connsiteX2" fmla="*/ 749927 w 1034155"/>
                    <a:gd name="connsiteY2" fmla="*/ 39744 h 958369"/>
                    <a:gd name="connsiteX3" fmla="*/ 877940 w 1034155"/>
                    <a:gd name="connsiteY3" fmla="*/ 173540 h 958369"/>
                    <a:gd name="connsiteX4" fmla="*/ 1034155 w 1034155"/>
                    <a:gd name="connsiteY4" fmla="*/ 928678 h 958369"/>
                    <a:gd name="connsiteX5" fmla="*/ 686050 w 1034155"/>
                    <a:gd name="connsiteY5" fmla="*/ 958370 h 958369"/>
                    <a:gd name="connsiteX6" fmla="*/ 531507 w 1034155"/>
                    <a:gd name="connsiteY6" fmla="*/ 457886 h 958369"/>
                    <a:gd name="connsiteX7" fmla="*/ 0 w 1034155"/>
                    <a:gd name="connsiteY7" fmla="*/ 710778 h 958369"/>
                    <a:gd name="connsiteX0" fmla="*/ 315079 w 1034155"/>
                    <a:gd name="connsiteY0" fmla="*/ 159881 h 963154"/>
                    <a:gd name="connsiteX1" fmla="*/ 590916 w 1034155"/>
                    <a:gd name="connsiteY1" fmla="*/ 12446 h 963154"/>
                    <a:gd name="connsiteX2" fmla="*/ 730400 w 1034155"/>
                    <a:gd name="connsiteY2" fmla="*/ 17152 h 963154"/>
                    <a:gd name="connsiteX3" fmla="*/ 877940 w 1034155"/>
                    <a:gd name="connsiteY3" fmla="*/ 178324 h 963154"/>
                    <a:gd name="connsiteX4" fmla="*/ 1034155 w 1034155"/>
                    <a:gd name="connsiteY4" fmla="*/ 933462 h 963154"/>
                    <a:gd name="connsiteX5" fmla="*/ 686050 w 1034155"/>
                    <a:gd name="connsiteY5" fmla="*/ 963154 h 963154"/>
                    <a:gd name="connsiteX6" fmla="*/ 531507 w 1034155"/>
                    <a:gd name="connsiteY6" fmla="*/ 462670 h 963154"/>
                    <a:gd name="connsiteX7" fmla="*/ 0 w 1034155"/>
                    <a:gd name="connsiteY7" fmla="*/ 715562 h 963154"/>
                    <a:gd name="connsiteX0" fmla="*/ 315079 w 1034155"/>
                    <a:gd name="connsiteY0" fmla="*/ 159881 h 963154"/>
                    <a:gd name="connsiteX1" fmla="*/ 590916 w 1034155"/>
                    <a:gd name="connsiteY1" fmla="*/ 12446 h 963154"/>
                    <a:gd name="connsiteX2" fmla="*/ 730400 w 1034155"/>
                    <a:gd name="connsiteY2" fmla="*/ 17152 h 963154"/>
                    <a:gd name="connsiteX3" fmla="*/ 877940 w 1034155"/>
                    <a:gd name="connsiteY3" fmla="*/ 178324 h 963154"/>
                    <a:gd name="connsiteX4" fmla="*/ 1034155 w 1034155"/>
                    <a:gd name="connsiteY4" fmla="*/ 933462 h 963154"/>
                    <a:gd name="connsiteX5" fmla="*/ 686050 w 1034155"/>
                    <a:gd name="connsiteY5" fmla="*/ 963154 h 963154"/>
                    <a:gd name="connsiteX6" fmla="*/ 531507 w 1034155"/>
                    <a:gd name="connsiteY6" fmla="*/ 462670 h 963154"/>
                    <a:gd name="connsiteX7" fmla="*/ 0 w 1034155"/>
                    <a:gd name="connsiteY7" fmla="*/ 715562 h 963154"/>
                    <a:gd name="connsiteX0" fmla="*/ 315079 w 1034155"/>
                    <a:gd name="connsiteY0" fmla="*/ 159881 h 963154"/>
                    <a:gd name="connsiteX1" fmla="*/ 590916 w 1034155"/>
                    <a:gd name="connsiteY1" fmla="*/ 12446 h 963154"/>
                    <a:gd name="connsiteX2" fmla="*/ 730400 w 1034155"/>
                    <a:gd name="connsiteY2" fmla="*/ 17152 h 963154"/>
                    <a:gd name="connsiteX3" fmla="*/ 877940 w 1034155"/>
                    <a:gd name="connsiteY3" fmla="*/ 178324 h 963154"/>
                    <a:gd name="connsiteX4" fmla="*/ 1034155 w 1034155"/>
                    <a:gd name="connsiteY4" fmla="*/ 933462 h 963154"/>
                    <a:gd name="connsiteX5" fmla="*/ 686050 w 1034155"/>
                    <a:gd name="connsiteY5" fmla="*/ 963154 h 963154"/>
                    <a:gd name="connsiteX6" fmla="*/ 531507 w 1034155"/>
                    <a:gd name="connsiteY6" fmla="*/ 462670 h 963154"/>
                    <a:gd name="connsiteX7" fmla="*/ 0 w 1034155"/>
                    <a:gd name="connsiteY7" fmla="*/ 715562 h 963154"/>
                    <a:gd name="connsiteX0" fmla="*/ 315079 w 1034155"/>
                    <a:gd name="connsiteY0" fmla="*/ 159881 h 975895"/>
                    <a:gd name="connsiteX1" fmla="*/ 590916 w 1034155"/>
                    <a:gd name="connsiteY1" fmla="*/ 12446 h 975895"/>
                    <a:gd name="connsiteX2" fmla="*/ 730400 w 1034155"/>
                    <a:gd name="connsiteY2" fmla="*/ 17152 h 975895"/>
                    <a:gd name="connsiteX3" fmla="*/ 877940 w 1034155"/>
                    <a:gd name="connsiteY3" fmla="*/ 178324 h 975895"/>
                    <a:gd name="connsiteX4" fmla="*/ 1034155 w 1034155"/>
                    <a:gd name="connsiteY4" fmla="*/ 933462 h 975895"/>
                    <a:gd name="connsiteX5" fmla="*/ 580437 w 1034155"/>
                    <a:gd name="connsiteY5" fmla="*/ 975895 h 975895"/>
                    <a:gd name="connsiteX6" fmla="*/ 531507 w 1034155"/>
                    <a:gd name="connsiteY6" fmla="*/ 462670 h 975895"/>
                    <a:gd name="connsiteX7" fmla="*/ 0 w 1034155"/>
                    <a:gd name="connsiteY7" fmla="*/ 715562 h 975895"/>
                    <a:gd name="connsiteX0" fmla="*/ 315079 w 942858"/>
                    <a:gd name="connsiteY0" fmla="*/ 159881 h 975895"/>
                    <a:gd name="connsiteX1" fmla="*/ 590916 w 942858"/>
                    <a:gd name="connsiteY1" fmla="*/ 12446 h 975895"/>
                    <a:gd name="connsiteX2" fmla="*/ 730400 w 942858"/>
                    <a:gd name="connsiteY2" fmla="*/ 17152 h 975895"/>
                    <a:gd name="connsiteX3" fmla="*/ 877940 w 942858"/>
                    <a:gd name="connsiteY3" fmla="*/ 178324 h 975895"/>
                    <a:gd name="connsiteX4" fmla="*/ 942858 w 942858"/>
                    <a:gd name="connsiteY4" fmla="*/ 942664 h 975895"/>
                    <a:gd name="connsiteX5" fmla="*/ 580437 w 942858"/>
                    <a:gd name="connsiteY5" fmla="*/ 975895 h 975895"/>
                    <a:gd name="connsiteX6" fmla="*/ 531507 w 942858"/>
                    <a:gd name="connsiteY6" fmla="*/ 462670 h 975895"/>
                    <a:gd name="connsiteX7" fmla="*/ 0 w 942858"/>
                    <a:gd name="connsiteY7" fmla="*/ 715562 h 975895"/>
                    <a:gd name="connsiteX0" fmla="*/ 315079 w 942858"/>
                    <a:gd name="connsiteY0" fmla="*/ 159881 h 975895"/>
                    <a:gd name="connsiteX1" fmla="*/ 590916 w 942858"/>
                    <a:gd name="connsiteY1" fmla="*/ 12446 h 975895"/>
                    <a:gd name="connsiteX2" fmla="*/ 730400 w 942858"/>
                    <a:gd name="connsiteY2" fmla="*/ 17152 h 975895"/>
                    <a:gd name="connsiteX3" fmla="*/ 877940 w 942858"/>
                    <a:gd name="connsiteY3" fmla="*/ 178324 h 975895"/>
                    <a:gd name="connsiteX4" fmla="*/ 942858 w 942858"/>
                    <a:gd name="connsiteY4" fmla="*/ 942664 h 975895"/>
                    <a:gd name="connsiteX5" fmla="*/ 580437 w 942858"/>
                    <a:gd name="connsiteY5" fmla="*/ 975895 h 975895"/>
                    <a:gd name="connsiteX6" fmla="*/ 531507 w 942858"/>
                    <a:gd name="connsiteY6" fmla="*/ 462670 h 975895"/>
                    <a:gd name="connsiteX7" fmla="*/ 0 w 942858"/>
                    <a:gd name="connsiteY7" fmla="*/ 715562 h 975895"/>
                    <a:gd name="connsiteX0" fmla="*/ 315079 w 942858"/>
                    <a:gd name="connsiteY0" fmla="*/ 159881 h 975895"/>
                    <a:gd name="connsiteX1" fmla="*/ 590916 w 942858"/>
                    <a:gd name="connsiteY1" fmla="*/ 12446 h 975895"/>
                    <a:gd name="connsiteX2" fmla="*/ 730400 w 942858"/>
                    <a:gd name="connsiteY2" fmla="*/ 17152 h 975895"/>
                    <a:gd name="connsiteX3" fmla="*/ 877940 w 942858"/>
                    <a:gd name="connsiteY3" fmla="*/ 178324 h 975895"/>
                    <a:gd name="connsiteX4" fmla="*/ 942858 w 942858"/>
                    <a:gd name="connsiteY4" fmla="*/ 942664 h 975895"/>
                    <a:gd name="connsiteX5" fmla="*/ 580437 w 942858"/>
                    <a:gd name="connsiteY5" fmla="*/ 975895 h 975895"/>
                    <a:gd name="connsiteX6" fmla="*/ 531507 w 942858"/>
                    <a:gd name="connsiteY6" fmla="*/ 462670 h 975895"/>
                    <a:gd name="connsiteX7" fmla="*/ 0 w 942858"/>
                    <a:gd name="connsiteY7" fmla="*/ 715562 h 975895"/>
                    <a:gd name="connsiteX0" fmla="*/ 315079 w 942858"/>
                    <a:gd name="connsiteY0" fmla="*/ 159881 h 975895"/>
                    <a:gd name="connsiteX1" fmla="*/ 590916 w 942858"/>
                    <a:gd name="connsiteY1" fmla="*/ 12446 h 975895"/>
                    <a:gd name="connsiteX2" fmla="*/ 730400 w 942858"/>
                    <a:gd name="connsiteY2" fmla="*/ 17152 h 975895"/>
                    <a:gd name="connsiteX3" fmla="*/ 877940 w 942858"/>
                    <a:gd name="connsiteY3" fmla="*/ 178324 h 975895"/>
                    <a:gd name="connsiteX4" fmla="*/ 942858 w 942858"/>
                    <a:gd name="connsiteY4" fmla="*/ 942664 h 975895"/>
                    <a:gd name="connsiteX5" fmla="*/ 580437 w 942858"/>
                    <a:gd name="connsiteY5" fmla="*/ 975895 h 975895"/>
                    <a:gd name="connsiteX6" fmla="*/ 531507 w 942858"/>
                    <a:gd name="connsiteY6" fmla="*/ 462670 h 975895"/>
                    <a:gd name="connsiteX7" fmla="*/ 0 w 942858"/>
                    <a:gd name="connsiteY7" fmla="*/ 715562 h 975895"/>
                    <a:gd name="connsiteX0" fmla="*/ 315079 w 942858"/>
                    <a:gd name="connsiteY0" fmla="*/ 160849 h 976863"/>
                    <a:gd name="connsiteX1" fmla="*/ 590916 w 942858"/>
                    <a:gd name="connsiteY1" fmla="*/ 13414 h 976863"/>
                    <a:gd name="connsiteX2" fmla="*/ 730400 w 942858"/>
                    <a:gd name="connsiteY2" fmla="*/ 18120 h 976863"/>
                    <a:gd name="connsiteX3" fmla="*/ 877940 w 942858"/>
                    <a:gd name="connsiteY3" fmla="*/ 179292 h 976863"/>
                    <a:gd name="connsiteX4" fmla="*/ 942858 w 942858"/>
                    <a:gd name="connsiteY4" fmla="*/ 943632 h 976863"/>
                    <a:gd name="connsiteX5" fmla="*/ 580437 w 942858"/>
                    <a:gd name="connsiteY5" fmla="*/ 976863 h 976863"/>
                    <a:gd name="connsiteX6" fmla="*/ 531507 w 942858"/>
                    <a:gd name="connsiteY6" fmla="*/ 463638 h 976863"/>
                    <a:gd name="connsiteX7" fmla="*/ 0 w 942858"/>
                    <a:gd name="connsiteY7" fmla="*/ 716530 h 976863"/>
                    <a:gd name="connsiteX0" fmla="*/ 315079 w 942858"/>
                    <a:gd name="connsiteY0" fmla="*/ 165147 h 981161"/>
                    <a:gd name="connsiteX1" fmla="*/ 590916 w 942858"/>
                    <a:gd name="connsiteY1" fmla="*/ 17712 h 981161"/>
                    <a:gd name="connsiteX2" fmla="*/ 735579 w 942858"/>
                    <a:gd name="connsiteY2" fmla="*/ 11416 h 981161"/>
                    <a:gd name="connsiteX3" fmla="*/ 877940 w 942858"/>
                    <a:gd name="connsiteY3" fmla="*/ 183590 h 981161"/>
                    <a:gd name="connsiteX4" fmla="*/ 942858 w 942858"/>
                    <a:gd name="connsiteY4" fmla="*/ 947930 h 981161"/>
                    <a:gd name="connsiteX5" fmla="*/ 580437 w 942858"/>
                    <a:gd name="connsiteY5" fmla="*/ 981161 h 981161"/>
                    <a:gd name="connsiteX6" fmla="*/ 531507 w 942858"/>
                    <a:gd name="connsiteY6" fmla="*/ 467936 h 981161"/>
                    <a:gd name="connsiteX7" fmla="*/ 0 w 942858"/>
                    <a:gd name="connsiteY7" fmla="*/ 720828 h 981161"/>
                    <a:gd name="connsiteX0" fmla="*/ 315079 w 942858"/>
                    <a:gd name="connsiteY0" fmla="*/ 165147 h 981161"/>
                    <a:gd name="connsiteX1" fmla="*/ 590916 w 942858"/>
                    <a:gd name="connsiteY1" fmla="*/ 17712 h 981161"/>
                    <a:gd name="connsiteX2" fmla="*/ 735579 w 942858"/>
                    <a:gd name="connsiteY2" fmla="*/ 11416 h 981161"/>
                    <a:gd name="connsiteX3" fmla="*/ 877940 w 942858"/>
                    <a:gd name="connsiteY3" fmla="*/ 183590 h 981161"/>
                    <a:gd name="connsiteX4" fmla="*/ 942858 w 942858"/>
                    <a:gd name="connsiteY4" fmla="*/ 947930 h 981161"/>
                    <a:gd name="connsiteX5" fmla="*/ 580437 w 942858"/>
                    <a:gd name="connsiteY5" fmla="*/ 981161 h 981161"/>
                    <a:gd name="connsiteX6" fmla="*/ 531507 w 942858"/>
                    <a:gd name="connsiteY6" fmla="*/ 467936 h 981161"/>
                    <a:gd name="connsiteX7" fmla="*/ 0 w 942858"/>
                    <a:gd name="connsiteY7" fmla="*/ 720828 h 981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42858" h="981161">
                      <a:moveTo>
                        <a:pt x="315079" y="165147"/>
                      </a:moveTo>
                      <a:cubicBezTo>
                        <a:pt x="407025" y="116002"/>
                        <a:pt x="514571" y="40122"/>
                        <a:pt x="590916" y="17712"/>
                      </a:cubicBezTo>
                      <a:cubicBezTo>
                        <a:pt x="657951" y="-8831"/>
                        <a:pt x="692375" y="-862"/>
                        <a:pt x="735579" y="11416"/>
                      </a:cubicBezTo>
                      <a:cubicBezTo>
                        <a:pt x="778783" y="23694"/>
                        <a:pt x="843394" y="27504"/>
                        <a:pt x="877940" y="183590"/>
                      </a:cubicBezTo>
                      <a:lnTo>
                        <a:pt x="942858" y="947930"/>
                      </a:lnTo>
                      <a:lnTo>
                        <a:pt x="580437" y="981161"/>
                      </a:lnTo>
                      <a:lnTo>
                        <a:pt x="531507" y="467936"/>
                      </a:lnTo>
                      <a:lnTo>
                        <a:pt x="0" y="720828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23" name="グループ化 22"/>
          <p:cNvGrpSpPr/>
          <p:nvPr/>
        </p:nvGrpSpPr>
        <p:grpSpPr>
          <a:xfrm>
            <a:off x="234194" y="908720"/>
            <a:ext cx="1457745" cy="1592051"/>
            <a:chOff x="234194" y="908720"/>
            <a:chExt cx="1457745" cy="1592051"/>
          </a:xfrm>
        </p:grpSpPr>
        <p:sp>
          <p:nvSpPr>
            <p:cNvPr id="806" name="フリーフォーム 805"/>
            <p:cNvSpPr/>
            <p:nvPr/>
          </p:nvSpPr>
          <p:spPr bwMode="auto">
            <a:xfrm>
              <a:off x="234194" y="908720"/>
              <a:ext cx="1457745" cy="1585955"/>
            </a:xfrm>
            <a:custGeom>
              <a:avLst/>
              <a:gdLst>
                <a:gd name="connsiteX0" fmla="*/ 1109156 w 1457745"/>
                <a:gd name="connsiteY0" fmla="*/ 466 h 1585955"/>
                <a:gd name="connsiteX1" fmla="*/ 1124474 w 1457745"/>
                <a:gd name="connsiteY1" fmla="*/ 8863 h 1585955"/>
                <a:gd name="connsiteX2" fmla="*/ 1134933 w 1457745"/>
                <a:gd name="connsiteY2" fmla="*/ 25619 h 1585955"/>
                <a:gd name="connsiteX3" fmla="*/ 1135172 w 1457745"/>
                <a:gd name="connsiteY3" fmla="*/ 26000 h 1585955"/>
                <a:gd name="connsiteX4" fmla="*/ 1188752 w 1457745"/>
                <a:gd name="connsiteY4" fmla="*/ 19702 h 1585955"/>
                <a:gd name="connsiteX5" fmla="*/ 1201922 w 1457745"/>
                <a:gd name="connsiteY5" fmla="*/ 39961 h 1585955"/>
                <a:gd name="connsiteX6" fmla="*/ 1201937 w 1457745"/>
                <a:gd name="connsiteY6" fmla="*/ 39984 h 1585955"/>
                <a:gd name="connsiteX7" fmla="*/ 1268158 w 1457745"/>
                <a:gd name="connsiteY7" fmla="*/ 53454 h 1585955"/>
                <a:gd name="connsiteX8" fmla="*/ 1281770 w 1457745"/>
                <a:gd name="connsiteY8" fmla="*/ 112414 h 1585955"/>
                <a:gd name="connsiteX9" fmla="*/ 1282062 w 1457745"/>
                <a:gd name="connsiteY9" fmla="*/ 113496 h 1585955"/>
                <a:gd name="connsiteX10" fmla="*/ 1312620 w 1457745"/>
                <a:gd name="connsiteY10" fmla="*/ 154554 h 1585955"/>
                <a:gd name="connsiteX11" fmla="*/ 1309296 w 1457745"/>
                <a:gd name="connsiteY11" fmla="*/ 181076 h 1585955"/>
                <a:gd name="connsiteX12" fmla="*/ 1302142 w 1457745"/>
                <a:gd name="connsiteY12" fmla="*/ 191572 h 1585955"/>
                <a:gd name="connsiteX13" fmla="*/ 1336988 w 1457745"/>
                <a:gd name="connsiteY13" fmla="*/ 214048 h 1585955"/>
                <a:gd name="connsiteX14" fmla="*/ 1352215 w 1457745"/>
                <a:gd name="connsiteY14" fmla="*/ 273009 h 1585955"/>
                <a:gd name="connsiteX15" fmla="*/ 1352541 w 1457745"/>
                <a:gd name="connsiteY15" fmla="*/ 274091 h 1585955"/>
                <a:gd name="connsiteX16" fmla="*/ 1386725 w 1457745"/>
                <a:gd name="connsiteY16" fmla="*/ 315150 h 1585955"/>
                <a:gd name="connsiteX17" fmla="*/ 1368007 w 1457745"/>
                <a:gd name="connsiteY17" fmla="*/ 361343 h 1585955"/>
                <a:gd name="connsiteX18" fmla="*/ 1377357 w 1457745"/>
                <a:gd name="connsiteY18" fmla="*/ 382430 h 1585955"/>
                <a:gd name="connsiteX19" fmla="*/ 1377231 w 1457745"/>
                <a:gd name="connsiteY19" fmla="*/ 388573 h 1585955"/>
                <a:gd name="connsiteX20" fmla="*/ 1391495 w 1457745"/>
                <a:gd name="connsiteY20" fmla="*/ 409655 h 1585955"/>
                <a:gd name="connsiteX21" fmla="*/ 1395796 w 1457745"/>
                <a:gd name="connsiteY21" fmla="*/ 495833 h 1585955"/>
                <a:gd name="connsiteX22" fmla="*/ 1314805 w 1457745"/>
                <a:gd name="connsiteY22" fmla="*/ 584925 h 1585955"/>
                <a:gd name="connsiteX23" fmla="*/ 1282052 w 1457745"/>
                <a:gd name="connsiteY23" fmla="*/ 584669 h 1585955"/>
                <a:gd name="connsiteX24" fmla="*/ 1280870 w 1457745"/>
                <a:gd name="connsiteY24" fmla="*/ 589210 h 1585955"/>
                <a:gd name="connsiteX25" fmla="*/ 1100973 w 1457745"/>
                <a:gd name="connsiteY25" fmla="*/ 803643 h 1585955"/>
                <a:gd name="connsiteX26" fmla="*/ 1039277 w 1457745"/>
                <a:gd name="connsiteY26" fmla="*/ 826471 h 1585955"/>
                <a:gd name="connsiteX27" fmla="*/ 1054358 w 1457745"/>
                <a:gd name="connsiteY27" fmla="*/ 886792 h 1585955"/>
                <a:gd name="connsiteX28" fmla="*/ 1086344 w 1457745"/>
                <a:gd name="connsiteY28" fmla="*/ 886792 h 1585955"/>
                <a:gd name="connsiteX29" fmla="*/ 1099180 w 1457745"/>
                <a:gd name="connsiteY29" fmla="*/ 914908 h 1585955"/>
                <a:gd name="connsiteX30" fmla="*/ 1130325 w 1457745"/>
                <a:gd name="connsiteY30" fmla="*/ 914908 h 1585955"/>
                <a:gd name="connsiteX31" fmla="*/ 1130325 w 1457745"/>
                <a:gd name="connsiteY31" fmla="*/ 914912 h 1585955"/>
                <a:gd name="connsiteX32" fmla="*/ 1161688 w 1457745"/>
                <a:gd name="connsiteY32" fmla="*/ 914912 h 1585955"/>
                <a:gd name="connsiteX33" fmla="*/ 1161688 w 1457745"/>
                <a:gd name="connsiteY33" fmla="*/ 914911 h 1585955"/>
                <a:gd name="connsiteX34" fmla="*/ 1191973 w 1457745"/>
                <a:gd name="connsiteY34" fmla="*/ 914911 h 1585955"/>
                <a:gd name="connsiteX35" fmla="*/ 1191979 w 1457745"/>
                <a:gd name="connsiteY35" fmla="*/ 914912 h 1585955"/>
                <a:gd name="connsiteX36" fmla="*/ 1195213 w 1457745"/>
                <a:gd name="connsiteY36" fmla="*/ 914912 h 1585955"/>
                <a:gd name="connsiteX37" fmla="*/ 1195214 w 1457745"/>
                <a:gd name="connsiteY37" fmla="*/ 915401 h 1585955"/>
                <a:gd name="connsiteX38" fmla="*/ 1237606 w 1457745"/>
                <a:gd name="connsiteY38" fmla="*/ 921810 h 1585955"/>
                <a:gd name="connsiteX39" fmla="*/ 1333371 w 1457745"/>
                <a:gd name="connsiteY39" fmla="*/ 1008636 h 1585955"/>
                <a:gd name="connsiteX40" fmla="*/ 1334773 w 1457745"/>
                <a:gd name="connsiteY40" fmla="*/ 1015579 h 1585955"/>
                <a:gd name="connsiteX41" fmla="*/ 1334794 w 1457745"/>
                <a:gd name="connsiteY41" fmla="*/ 1015579 h 1585955"/>
                <a:gd name="connsiteX42" fmla="*/ 1457745 w 1457745"/>
                <a:gd name="connsiteY42" fmla="*/ 1530859 h 1585955"/>
                <a:gd name="connsiteX43" fmla="*/ 1345431 w 1457745"/>
                <a:gd name="connsiteY43" fmla="*/ 1530859 h 1585955"/>
                <a:gd name="connsiteX44" fmla="*/ 1345430 w 1457745"/>
                <a:gd name="connsiteY44" fmla="*/ 1530862 h 1585955"/>
                <a:gd name="connsiteX45" fmla="*/ 982090 w 1457745"/>
                <a:gd name="connsiteY45" fmla="*/ 1530862 h 1585955"/>
                <a:gd name="connsiteX46" fmla="*/ 975977 w 1457745"/>
                <a:gd name="connsiteY46" fmla="*/ 1530862 h 1585955"/>
                <a:gd name="connsiteX47" fmla="*/ 928277 w 1457745"/>
                <a:gd name="connsiteY47" fmla="*/ 1530862 h 1585955"/>
                <a:gd name="connsiteX48" fmla="*/ 922164 w 1457745"/>
                <a:gd name="connsiteY48" fmla="*/ 1530862 h 1585955"/>
                <a:gd name="connsiteX49" fmla="*/ 615677 w 1457745"/>
                <a:gd name="connsiteY49" fmla="*/ 1530862 h 1585955"/>
                <a:gd name="connsiteX50" fmla="*/ 588947 w 1457745"/>
                <a:gd name="connsiteY50" fmla="*/ 1560820 h 1585955"/>
                <a:gd name="connsiteX51" fmla="*/ 544679 w 1457745"/>
                <a:gd name="connsiteY51" fmla="*/ 1582109 h 1585955"/>
                <a:gd name="connsiteX52" fmla="*/ 394304 w 1457745"/>
                <a:gd name="connsiteY52" fmla="*/ 1492716 h 1585955"/>
                <a:gd name="connsiteX53" fmla="*/ 267702 w 1457745"/>
                <a:gd name="connsiteY53" fmla="*/ 994939 h 1585955"/>
                <a:gd name="connsiteX54" fmla="*/ 267622 w 1457745"/>
                <a:gd name="connsiteY54" fmla="*/ 994918 h 1585955"/>
                <a:gd name="connsiteX55" fmla="*/ 258837 w 1457745"/>
                <a:gd name="connsiteY55" fmla="*/ 993970 h 1585955"/>
                <a:gd name="connsiteX56" fmla="*/ 212894 w 1457745"/>
                <a:gd name="connsiteY56" fmla="*/ 980408 h 1585955"/>
                <a:gd name="connsiteX57" fmla="*/ 200384 w 1457745"/>
                <a:gd name="connsiteY57" fmla="*/ 977091 h 1585955"/>
                <a:gd name="connsiteX58" fmla="*/ 200505 w 1457745"/>
                <a:gd name="connsiteY58" fmla="*/ 976750 h 1585955"/>
                <a:gd name="connsiteX59" fmla="*/ 123854 w 1457745"/>
                <a:gd name="connsiteY59" fmla="*/ 954123 h 1585955"/>
                <a:gd name="connsiteX60" fmla="*/ 120284 w 1457745"/>
                <a:gd name="connsiteY60" fmla="*/ 952333 h 1585955"/>
                <a:gd name="connsiteX61" fmla="*/ 120104 w 1457745"/>
                <a:gd name="connsiteY61" fmla="*/ 952243 h 1585955"/>
                <a:gd name="connsiteX62" fmla="*/ 111046 w 1457745"/>
                <a:gd name="connsiteY62" fmla="*/ 947432 h 1585955"/>
                <a:gd name="connsiteX63" fmla="*/ 108085 w 1457745"/>
                <a:gd name="connsiteY63" fmla="*/ 945859 h 1585955"/>
                <a:gd name="connsiteX64" fmla="*/ 43553 w 1457745"/>
                <a:gd name="connsiteY64" fmla="*/ 895017 h 1585955"/>
                <a:gd name="connsiteX65" fmla="*/ 37408 w 1457745"/>
                <a:gd name="connsiteY65" fmla="*/ 850361 h 1585955"/>
                <a:gd name="connsiteX66" fmla="*/ 43410 w 1457745"/>
                <a:gd name="connsiteY66" fmla="*/ 846040 h 1585955"/>
                <a:gd name="connsiteX67" fmla="*/ 15264 w 1457745"/>
                <a:gd name="connsiteY67" fmla="*/ 822268 h 1585955"/>
                <a:gd name="connsiteX68" fmla="*/ 7928 w 1457745"/>
                <a:gd name="connsiteY68" fmla="*/ 771655 h 1585955"/>
                <a:gd name="connsiteX69" fmla="*/ 29632 w 1457745"/>
                <a:gd name="connsiteY69" fmla="*/ 762516 h 1585955"/>
                <a:gd name="connsiteX70" fmla="*/ 16309 w 1457745"/>
                <a:gd name="connsiteY70" fmla="*/ 744783 h 1585955"/>
                <a:gd name="connsiteX71" fmla="*/ 20465 w 1457745"/>
                <a:gd name="connsiteY71" fmla="*/ 693207 h 1585955"/>
                <a:gd name="connsiteX72" fmla="*/ 33295 w 1457745"/>
                <a:gd name="connsiteY72" fmla="*/ 688056 h 1585955"/>
                <a:gd name="connsiteX73" fmla="*/ 47371 w 1457745"/>
                <a:gd name="connsiteY73" fmla="*/ 688640 h 1585955"/>
                <a:gd name="connsiteX74" fmla="*/ 72555 w 1457745"/>
                <a:gd name="connsiteY74" fmla="*/ 705435 h 1585955"/>
                <a:gd name="connsiteX75" fmla="*/ 86588 w 1457745"/>
                <a:gd name="connsiteY75" fmla="*/ 724111 h 1585955"/>
                <a:gd name="connsiteX76" fmla="*/ 98437 w 1457745"/>
                <a:gd name="connsiteY76" fmla="*/ 691682 h 1585955"/>
                <a:gd name="connsiteX77" fmla="*/ 111267 w 1457745"/>
                <a:gd name="connsiteY77" fmla="*/ 686530 h 1585955"/>
                <a:gd name="connsiteX78" fmla="*/ 125342 w 1457745"/>
                <a:gd name="connsiteY78" fmla="*/ 687114 h 1585955"/>
                <a:gd name="connsiteX79" fmla="*/ 150527 w 1457745"/>
                <a:gd name="connsiteY79" fmla="*/ 703910 h 1585955"/>
                <a:gd name="connsiteX80" fmla="*/ 203790 w 1457745"/>
                <a:gd name="connsiteY80" fmla="*/ 774804 h 1585955"/>
                <a:gd name="connsiteX81" fmla="*/ 268177 w 1457745"/>
                <a:gd name="connsiteY81" fmla="*/ 815177 h 1585955"/>
                <a:gd name="connsiteX82" fmla="*/ 274518 w 1457745"/>
                <a:gd name="connsiteY82" fmla="*/ 816859 h 1585955"/>
                <a:gd name="connsiteX83" fmla="*/ 250756 w 1457745"/>
                <a:gd name="connsiteY83" fmla="*/ 762251 h 1585955"/>
                <a:gd name="connsiteX84" fmla="*/ 272457 w 1457745"/>
                <a:gd name="connsiteY84" fmla="*/ 713040 h 1585955"/>
                <a:gd name="connsiteX85" fmla="*/ 323257 w 1457745"/>
                <a:gd name="connsiteY85" fmla="*/ 730702 h 1585955"/>
                <a:gd name="connsiteX86" fmla="*/ 371995 w 1457745"/>
                <a:gd name="connsiteY86" fmla="*/ 842703 h 1585955"/>
                <a:gd name="connsiteX87" fmla="*/ 428889 w 1457745"/>
                <a:gd name="connsiteY87" fmla="*/ 857788 h 1585955"/>
                <a:gd name="connsiteX88" fmla="*/ 489814 w 1457745"/>
                <a:gd name="connsiteY88" fmla="*/ 928874 h 1585955"/>
                <a:gd name="connsiteX89" fmla="*/ 489503 w 1457745"/>
                <a:gd name="connsiteY89" fmla="*/ 931175 h 1585955"/>
                <a:gd name="connsiteX90" fmla="*/ 505714 w 1457745"/>
                <a:gd name="connsiteY90" fmla="*/ 927051 h 1585955"/>
                <a:gd name="connsiteX91" fmla="*/ 549499 w 1457745"/>
                <a:gd name="connsiteY91" fmla="*/ 1099206 h 1585955"/>
                <a:gd name="connsiteX92" fmla="*/ 569453 w 1457745"/>
                <a:gd name="connsiteY92" fmla="*/ 1015579 h 1585955"/>
                <a:gd name="connsiteX93" fmla="*/ 569481 w 1457745"/>
                <a:gd name="connsiteY93" fmla="*/ 1015579 h 1585955"/>
                <a:gd name="connsiteX94" fmla="*/ 570883 w 1457745"/>
                <a:gd name="connsiteY94" fmla="*/ 1008636 h 1585955"/>
                <a:gd name="connsiteX95" fmla="*/ 666648 w 1457745"/>
                <a:gd name="connsiteY95" fmla="*/ 921810 h 1585955"/>
                <a:gd name="connsiteX96" fmla="*/ 709039 w 1457745"/>
                <a:gd name="connsiteY96" fmla="*/ 915401 h 1585955"/>
                <a:gd name="connsiteX97" fmla="*/ 709040 w 1457745"/>
                <a:gd name="connsiteY97" fmla="*/ 914912 h 1585955"/>
                <a:gd name="connsiteX98" fmla="*/ 712274 w 1457745"/>
                <a:gd name="connsiteY98" fmla="*/ 914912 h 1585955"/>
                <a:gd name="connsiteX99" fmla="*/ 712281 w 1457745"/>
                <a:gd name="connsiteY99" fmla="*/ 914911 h 1585955"/>
                <a:gd name="connsiteX100" fmla="*/ 742567 w 1457745"/>
                <a:gd name="connsiteY100" fmla="*/ 914911 h 1585955"/>
                <a:gd name="connsiteX101" fmla="*/ 742567 w 1457745"/>
                <a:gd name="connsiteY101" fmla="*/ 914912 h 1585955"/>
                <a:gd name="connsiteX102" fmla="*/ 773925 w 1457745"/>
                <a:gd name="connsiteY102" fmla="*/ 914912 h 1585955"/>
                <a:gd name="connsiteX103" fmla="*/ 773923 w 1457745"/>
                <a:gd name="connsiteY103" fmla="*/ 914908 h 1585955"/>
                <a:gd name="connsiteX104" fmla="*/ 805270 w 1457745"/>
                <a:gd name="connsiteY104" fmla="*/ 914908 h 1585955"/>
                <a:gd name="connsiteX105" fmla="*/ 818106 w 1457745"/>
                <a:gd name="connsiteY105" fmla="*/ 886792 h 1585955"/>
                <a:gd name="connsiteX106" fmla="*/ 853868 w 1457745"/>
                <a:gd name="connsiteY106" fmla="*/ 886792 h 1585955"/>
                <a:gd name="connsiteX107" fmla="*/ 871536 w 1457745"/>
                <a:gd name="connsiteY107" fmla="*/ 816122 h 1585955"/>
                <a:gd name="connsiteX108" fmla="*/ 837809 w 1457745"/>
                <a:gd name="connsiteY108" fmla="*/ 803643 h 1585955"/>
                <a:gd name="connsiteX109" fmla="*/ 657914 w 1457745"/>
                <a:gd name="connsiteY109" fmla="*/ 589209 h 1585955"/>
                <a:gd name="connsiteX110" fmla="*/ 655673 w 1457745"/>
                <a:gd name="connsiteY110" fmla="*/ 580606 h 1585955"/>
                <a:gd name="connsiteX111" fmla="*/ 648558 w 1457745"/>
                <a:gd name="connsiteY111" fmla="*/ 584641 h 1585955"/>
                <a:gd name="connsiteX112" fmla="*/ 531238 w 1457745"/>
                <a:gd name="connsiteY112" fmla="*/ 495833 h 1585955"/>
                <a:gd name="connsiteX113" fmla="*/ 535540 w 1457745"/>
                <a:gd name="connsiteY113" fmla="*/ 409656 h 1585955"/>
                <a:gd name="connsiteX114" fmla="*/ 536190 w 1457745"/>
                <a:gd name="connsiteY114" fmla="*/ 408694 h 1585955"/>
                <a:gd name="connsiteX115" fmla="*/ 534779 w 1457745"/>
                <a:gd name="connsiteY115" fmla="*/ 406367 h 1585955"/>
                <a:gd name="connsiteX116" fmla="*/ 543643 w 1457745"/>
                <a:gd name="connsiteY116" fmla="*/ 361343 h 1585955"/>
                <a:gd name="connsiteX117" fmla="*/ 524926 w 1457745"/>
                <a:gd name="connsiteY117" fmla="*/ 315150 h 1585955"/>
                <a:gd name="connsiteX118" fmla="*/ 559109 w 1457745"/>
                <a:gd name="connsiteY118" fmla="*/ 274091 h 1585955"/>
                <a:gd name="connsiteX119" fmla="*/ 559435 w 1457745"/>
                <a:gd name="connsiteY119" fmla="*/ 273009 h 1585955"/>
                <a:gd name="connsiteX120" fmla="*/ 574662 w 1457745"/>
                <a:gd name="connsiteY120" fmla="*/ 214049 h 1585955"/>
                <a:gd name="connsiteX121" fmla="*/ 609508 w 1457745"/>
                <a:gd name="connsiteY121" fmla="*/ 191572 h 1585955"/>
                <a:gd name="connsiteX122" fmla="*/ 602353 w 1457745"/>
                <a:gd name="connsiteY122" fmla="*/ 181076 h 1585955"/>
                <a:gd name="connsiteX123" fmla="*/ 599029 w 1457745"/>
                <a:gd name="connsiteY123" fmla="*/ 154554 h 1585955"/>
                <a:gd name="connsiteX124" fmla="*/ 629588 w 1457745"/>
                <a:gd name="connsiteY124" fmla="*/ 113496 h 1585955"/>
                <a:gd name="connsiteX125" fmla="*/ 629879 w 1457745"/>
                <a:gd name="connsiteY125" fmla="*/ 112414 h 1585955"/>
                <a:gd name="connsiteX126" fmla="*/ 643492 w 1457745"/>
                <a:gd name="connsiteY126" fmla="*/ 53454 h 1585955"/>
                <a:gd name="connsiteX127" fmla="*/ 709712 w 1457745"/>
                <a:gd name="connsiteY127" fmla="*/ 39984 h 1585955"/>
                <a:gd name="connsiteX128" fmla="*/ 709727 w 1457745"/>
                <a:gd name="connsiteY128" fmla="*/ 39961 h 1585955"/>
                <a:gd name="connsiteX129" fmla="*/ 722898 w 1457745"/>
                <a:gd name="connsiteY129" fmla="*/ 19702 h 1585955"/>
                <a:gd name="connsiteX130" fmla="*/ 776478 w 1457745"/>
                <a:gd name="connsiteY130" fmla="*/ 26000 h 1585955"/>
                <a:gd name="connsiteX131" fmla="*/ 776717 w 1457745"/>
                <a:gd name="connsiteY131" fmla="*/ 25619 h 1585955"/>
                <a:gd name="connsiteX132" fmla="*/ 787175 w 1457745"/>
                <a:gd name="connsiteY132" fmla="*/ 8863 h 1585955"/>
                <a:gd name="connsiteX133" fmla="*/ 802494 w 1457745"/>
                <a:gd name="connsiteY133" fmla="*/ 466 h 1585955"/>
                <a:gd name="connsiteX134" fmla="*/ 820422 w 1457745"/>
                <a:gd name="connsiteY134" fmla="*/ 3513 h 1585955"/>
                <a:gd name="connsiteX135" fmla="*/ 834344 w 1457745"/>
                <a:gd name="connsiteY135" fmla="*/ 18053 h 1585955"/>
                <a:gd name="connsiteX136" fmla="*/ 834760 w 1457745"/>
                <a:gd name="connsiteY136" fmla="*/ 18487 h 1585955"/>
                <a:gd name="connsiteX137" fmla="*/ 879238 w 1457745"/>
                <a:gd name="connsiteY137" fmla="*/ 4337 h 1585955"/>
                <a:gd name="connsiteX138" fmla="*/ 894093 w 1457745"/>
                <a:gd name="connsiteY138" fmla="*/ 19787 h 1585955"/>
                <a:gd name="connsiteX139" fmla="*/ 900158 w 1457745"/>
                <a:gd name="connsiteY139" fmla="*/ 38021 h 1585955"/>
                <a:gd name="connsiteX140" fmla="*/ 901264 w 1457745"/>
                <a:gd name="connsiteY140" fmla="*/ 37612 h 1585955"/>
                <a:gd name="connsiteX141" fmla="*/ 969392 w 1457745"/>
                <a:gd name="connsiteY141" fmla="*/ 29426 h 1585955"/>
                <a:gd name="connsiteX142" fmla="*/ 1012622 w 1457745"/>
                <a:gd name="connsiteY142" fmla="*/ 34621 h 1585955"/>
                <a:gd name="connsiteX143" fmla="*/ 1017558 w 1457745"/>
                <a:gd name="connsiteY143" fmla="*/ 19786 h 1585955"/>
                <a:gd name="connsiteX144" fmla="*/ 1032411 w 1457745"/>
                <a:gd name="connsiteY144" fmla="*/ 4337 h 1585955"/>
                <a:gd name="connsiteX145" fmla="*/ 1076890 w 1457745"/>
                <a:gd name="connsiteY145" fmla="*/ 18487 h 1585955"/>
                <a:gd name="connsiteX146" fmla="*/ 1077306 w 1457745"/>
                <a:gd name="connsiteY146" fmla="*/ 18053 h 1585955"/>
                <a:gd name="connsiteX147" fmla="*/ 1091228 w 1457745"/>
                <a:gd name="connsiteY147" fmla="*/ 3513 h 1585955"/>
                <a:gd name="connsiteX148" fmla="*/ 1109156 w 1457745"/>
                <a:gd name="connsiteY148" fmla="*/ 466 h 1585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</a:cxnLst>
              <a:rect l="l" t="t" r="r" b="b"/>
              <a:pathLst>
                <a:path w="1457745" h="1585955">
                  <a:moveTo>
                    <a:pt x="1109156" y="466"/>
                  </a:moveTo>
                  <a:cubicBezTo>
                    <a:pt x="1114769" y="1548"/>
                    <a:pt x="1120006" y="4477"/>
                    <a:pt x="1124474" y="8863"/>
                  </a:cubicBezTo>
                  <a:lnTo>
                    <a:pt x="1134933" y="25619"/>
                  </a:lnTo>
                  <a:lnTo>
                    <a:pt x="1135172" y="26000"/>
                  </a:lnTo>
                  <a:cubicBezTo>
                    <a:pt x="1150234" y="5795"/>
                    <a:pt x="1172823" y="4685"/>
                    <a:pt x="1188752" y="19702"/>
                  </a:cubicBezTo>
                  <a:lnTo>
                    <a:pt x="1201922" y="39961"/>
                  </a:lnTo>
                  <a:lnTo>
                    <a:pt x="1201937" y="39984"/>
                  </a:lnTo>
                  <a:cubicBezTo>
                    <a:pt x="1223591" y="22721"/>
                    <a:pt x="1251157" y="28323"/>
                    <a:pt x="1268158" y="53454"/>
                  </a:cubicBezTo>
                  <a:cubicBezTo>
                    <a:pt x="1278918" y="69365"/>
                    <a:pt x="1283911" y="90980"/>
                    <a:pt x="1281770" y="112414"/>
                  </a:cubicBezTo>
                  <a:cubicBezTo>
                    <a:pt x="1281865" y="112777"/>
                    <a:pt x="1281968" y="113133"/>
                    <a:pt x="1282062" y="113496"/>
                  </a:cubicBezTo>
                  <a:cubicBezTo>
                    <a:pt x="1298005" y="115740"/>
                    <a:pt x="1310693" y="132790"/>
                    <a:pt x="1312620" y="154554"/>
                  </a:cubicBezTo>
                  <a:cubicBezTo>
                    <a:pt x="1313443" y="163849"/>
                    <a:pt x="1312211" y="173033"/>
                    <a:pt x="1309296" y="181076"/>
                  </a:cubicBezTo>
                  <a:lnTo>
                    <a:pt x="1302142" y="191572"/>
                  </a:lnTo>
                  <a:lnTo>
                    <a:pt x="1336988" y="214048"/>
                  </a:lnTo>
                  <a:cubicBezTo>
                    <a:pt x="1349023" y="229960"/>
                    <a:pt x="1354609" y="251575"/>
                    <a:pt x="1352215" y="273009"/>
                  </a:cubicBezTo>
                  <a:cubicBezTo>
                    <a:pt x="1352320" y="273373"/>
                    <a:pt x="1352436" y="273728"/>
                    <a:pt x="1352541" y="274091"/>
                  </a:cubicBezTo>
                  <a:cubicBezTo>
                    <a:pt x="1370376" y="276335"/>
                    <a:pt x="1384569" y="293384"/>
                    <a:pt x="1386725" y="315150"/>
                  </a:cubicBezTo>
                  <a:cubicBezTo>
                    <a:pt x="1388562" y="333739"/>
                    <a:pt x="1381210" y="351886"/>
                    <a:pt x="1368007" y="361343"/>
                  </a:cubicBezTo>
                  <a:cubicBezTo>
                    <a:pt x="1372659" y="367372"/>
                    <a:pt x="1375828" y="374664"/>
                    <a:pt x="1377357" y="382430"/>
                  </a:cubicBezTo>
                  <a:lnTo>
                    <a:pt x="1377231" y="388573"/>
                  </a:lnTo>
                  <a:lnTo>
                    <a:pt x="1391495" y="409655"/>
                  </a:lnTo>
                  <a:cubicBezTo>
                    <a:pt x="1401846" y="434189"/>
                    <a:pt x="1404097" y="464853"/>
                    <a:pt x="1395796" y="495833"/>
                  </a:cubicBezTo>
                  <a:cubicBezTo>
                    <a:pt x="1383344" y="542303"/>
                    <a:pt x="1350686" y="576286"/>
                    <a:pt x="1314805" y="584925"/>
                  </a:cubicBezTo>
                  <a:lnTo>
                    <a:pt x="1282052" y="584669"/>
                  </a:lnTo>
                  <a:lnTo>
                    <a:pt x="1280870" y="589210"/>
                  </a:lnTo>
                  <a:cubicBezTo>
                    <a:pt x="1246658" y="685625"/>
                    <a:pt x="1181859" y="762863"/>
                    <a:pt x="1100973" y="803643"/>
                  </a:cubicBezTo>
                  <a:lnTo>
                    <a:pt x="1039277" y="826471"/>
                  </a:lnTo>
                  <a:lnTo>
                    <a:pt x="1054358" y="886792"/>
                  </a:lnTo>
                  <a:lnTo>
                    <a:pt x="1086344" y="886792"/>
                  </a:lnTo>
                  <a:lnTo>
                    <a:pt x="1099180" y="914908"/>
                  </a:lnTo>
                  <a:lnTo>
                    <a:pt x="1130325" y="914908"/>
                  </a:lnTo>
                  <a:lnTo>
                    <a:pt x="1130325" y="914912"/>
                  </a:lnTo>
                  <a:lnTo>
                    <a:pt x="1161688" y="914912"/>
                  </a:lnTo>
                  <a:lnTo>
                    <a:pt x="1161688" y="914911"/>
                  </a:lnTo>
                  <a:lnTo>
                    <a:pt x="1191973" y="914911"/>
                  </a:lnTo>
                  <a:lnTo>
                    <a:pt x="1191979" y="914912"/>
                  </a:lnTo>
                  <a:lnTo>
                    <a:pt x="1195213" y="914912"/>
                  </a:lnTo>
                  <a:lnTo>
                    <a:pt x="1195214" y="915401"/>
                  </a:lnTo>
                  <a:lnTo>
                    <a:pt x="1237606" y="921810"/>
                  </a:lnTo>
                  <a:cubicBezTo>
                    <a:pt x="1280853" y="935261"/>
                    <a:pt x="1315899" y="967327"/>
                    <a:pt x="1333371" y="1008636"/>
                  </a:cubicBezTo>
                  <a:lnTo>
                    <a:pt x="1334773" y="1015579"/>
                  </a:lnTo>
                  <a:lnTo>
                    <a:pt x="1334794" y="1015579"/>
                  </a:lnTo>
                  <a:lnTo>
                    <a:pt x="1457745" y="1530859"/>
                  </a:lnTo>
                  <a:lnTo>
                    <a:pt x="1345431" y="1530859"/>
                  </a:lnTo>
                  <a:lnTo>
                    <a:pt x="1345430" y="1530862"/>
                  </a:lnTo>
                  <a:lnTo>
                    <a:pt x="982090" y="1530862"/>
                  </a:lnTo>
                  <a:lnTo>
                    <a:pt x="975977" y="1530862"/>
                  </a:lnTo>
                  <a:lnTo>
                    <a:pt x="928277" y="1530862"/>
                  </a:lnTo>
                  <a:lnTo>
                    <a:pt x="922164" y="1530862"/>
                  </a:lnTo>
                  <a:lnTo>
                    <a:pt x="615677" y="1530862"/>
                  </a:lnTo>
                  <a:lnTo>
                    <a:pt x="588947" y="1560820"/>
                  </a:lnTo>
                  <a:cubicBezTo>
                    <a:pt x="576148" y="1570534"/>
                    <a:pt x="561232" y="1577899"/>
                    <a:pt x="544679" y="1582109"/>
                  </a:cubicBezTo>
                  <a:cubicBezTo>
                    <a:pt x="478469" y="1598949"/>
                    <a:pt x="411143" y="1558926"/>
                    <a:pt x="394304" y="1492716"/>
                  </a:cubicBezTo>
                  <a:lnTo>
                    <a:pt x="267702" y="994939"/>
                  </a:lnTo>
                  <a:lnTo>
                    <a:pt x="267622" y="994918"/>
                  </a:lnTo>
                  <a:cubicBezTo>
                    <a:pt x="264682" y="995329"/>
                    <a:pt x="261759" y="994833"/>
                    <a:pt x="258837" y="993970"/>
                  </a:cubicBezTo>
                  <a:lnTo>
                    <a:pt x="212894" y="980408"/>
                  </a:lnTo>
                  <a:cubicBezTo>
                    <a:pt x="208724" y="979303"/>
                    <a:pt x="204554" y="978197"/>
                    <a:pt x="200384" y="977091"/>
                  </a:cubicBezTo>
                  <a:lnTo>
                    <a:pt x="200505" y="976750"/>
                  </a:lnTo>
                  <a:lnTo>
                    <a:pt x="123854" y="954123"/>
                  </a:lnTo>
                  <a:lnTo>
                    <a:pt x="120284" y="952333"/>
                  </a:lnTo>
                  <a:cubicBezTo>
                    <a:pt x="120221" y="952316"/>
                    <a:pt x="120158" y="952296"/>
                    <a:pt x="120104" y="952243"/>
                  </a:cubicBezTo>
                  <a:cubicBezTo>
                    <a:pt x="116634" y="951368"/>
                    <a:pt x="113634" y="949601"/>
                    <a:pt x="111046" y="947432"/>
                  </a:cubicBezTo>
                  <a:cubicBezTo>
                    <a:pt x="109860" y="947197"/>
                    <a:pt x="108961" y="946550"/>
                    <a:pt x="108085" y="945859"/>
                  </a:cubicBezTo>
                  <a:lnTo>
                    <a:pt x="43553" y="895017"/>
                  </a:lnTo>
                  <a:cubicBezTo>
                    <a:pt x="28597" y="883234"/>
                    <a:pt x="25845" y="863241"/>
                    <a:pt x="37408" y="850361"/>
                  </a:cubicBezTo>
                  <a:lnTo>
                    <a:pt x="43410" y="846040"/>
                  </a:lnTo>
                  <a:lnTo>
                    <a:pt x="15264" y="822268"/>
                  </a:lnTo>
                  <a:cubicBezTo>
                    <a:pt x="-1755" y="807894"/>
                    <a:pt x="-5040" y="785233"/>
                    <a:pt x="7928" y="771655"/>
                  </a:cubicBezTo>
                  <a:cubicBezTo>
                    <a:pt x="13538" y="765778"/>
                    <a:pt x="21273" y="762566"/>
                    <a:pt x="29632" y="762516"/>
                  </a:cubicBezTo>
                  <a:lnTo>
                    <a:pt x="16309" y="744783"/>
                  </a:lnTo>
                  <a:cubicBezTo>
                    <a:pt x="3072" y="727164"/>
                    <a:pt x="4933" y="704073"/>
                    <a:pt x="20465" y="693207"/>
                  </a:cubicBezTo>
                  <a:cubicBezTo>
                    <a:pt x="24347" y="690491"/>
                    <a:pt x="28717" y="688796"/>
                    <a:pt x="33295" y="688056"/>
                  </a:cubicBezTo>
                  <a:cubicBezTo>
                    <a:pt x="37873" y="687316"/>
                    <a:pt x="42658" y="687533"/>
                    <a:pt x="47371" y="688640"/>
                  </a:cubicBezTo>
                  <a:cubicBezTo>
                    <a:pt x="56798" y="690853"/>
                    <a:pt x="65937" y="696626"/>
                    <a:pt x="72555" y="705435"/>
                  </a:cubicBezTo>
                  <a:lnTo>
                    <a:pt x="86588" y="724111"/>
                  </a:lnTo>
                  <a:cubicBezTo>
                    <a:pt x="83855" y="711449"/>
                    <a:pt x="88145" y="698882"/>
                    <a:pt x="98437" y="691682"/>
                  </a:cubicBezTo>
                  <a:cubicBezTo>
                    <a:pt x="102319" y="688965"/>
                    <a:pt x="106689" y="687271"/>
                    <a:pt x="111267" y="686530"/>
                  </a:cubicBezTo>
                  <a:cubicBezTo>
                    <a:pt x="115844" y="685791"/>
                    <a:pt x="120630" y="686007"/>
                    <a:pt x="125342" y="687114"/>
                  </a:cubicBezTo>
                  <a:cubicBezTo>
                    <a:pt x="134769" y="689327"/>
                    <a:pt x="143908" y="695100"/>
                    <a:pt x="150527" y="703910"/>
                  </a:cubicBezTo>
                  <a:lnTo>
                    <a:pt x="203790" y="774804"/>
                  </a:lnTo>
                  <a:lnTo>
                    <a:pt x="268177" y="815177"/>
                  </a:lnTo>
                  <a:lnTo>
                    <a:pt x="274518" y="816859"/>
                  </a:lnTo>
                  <a:lnTo>
                    <a:pt x="250756" y="762251"/>
                  </a:lnTo>
                  <a:cubicBezTo>
                    <a:pt x="242720" y="743785"/>
                    <a:pt x="252436" y="721752"/>
                    <a:pt x="272457" y="713040"/>
                  </a:cubicBezTo>
                  <a:cubicBezTo>
                    <a:pt x="292477" y="704329"/>
                    <a:pt x="315222" y="712236"/>
                    <a:pt x="323257" y="730702"/>
                  </a:cubicBezTo>
                  <a:lnTo>
                    <a:pt x="371995" y="842703"/>
                  </a:lnTo>
                  <a:lnTo>
                    <a:pt x="428889" y="857788"/>
                  </a:lnTo>
                  <a:cubicBezTo>
                    <a:pt x="464239" y="867160"/>
                    <a:pt x="487267" y="895916"/>
                    <a:pt x="489814" y="928874"/>
                  </a:cubicBezTo>
                  <a:lnTo>
                    <a:pt x="489503" y="931175"/>
                  </a:lnTo>
                  <a:lnTo>
                    <a:pt x="505714" y="927051"/>
                  </a:lnTo>
                  <a:lnTo>
                    <a:pt x="549499" y="1099206"/>
                  </a:lnTo>
                  <a:lnTo>
                    <a:pt x="569453" y="1015579"/>
                  </a:lnTo>
                  <a:lnTo>
                    <a:pt x="569481" y="1015579"/>
                  </a:lnTo>
                  <a:lnTo>
                    <a:pt x="570883" y="1008636"/>
                  </a:lnTo>
                  <a:cubicBezTo>
                    <a:pt x="588355" y="967327"/>
                    <a:pt x="623400" y="935262"/>
                    <a:pt x="666648" y="921810"/>
                  </a:cubicBezTo>
                  <a:lnTo>
                    <a:pt x="709039" y="915401"/>
                  </a:lnTo>
                  <a:lnTo>
                    <a:pt x="709040" y="914912"/>
                  </a:lnTo>
                  <a:lnTo>
                    <a:pt x="712274" y="914912"/>
                  </a:lnTo>
                  <a:lnTo>
                    <a:pt x="712281" y="914911"/>
                  </a:lnTo>
                  <a:lnTo>
                    <a:pt x="742567" y="914911"/>
                  </a:lnTo>
                  <a:lnTo>
                    <a:pt x="742567" y="914912"/>
                  </a:lnTo>
                  <a:lnTo>
                    <a:pt x="773925" y="914912"/>
                  </a:lnTo>
                  <a:lnTo>
                    <a:pt x="773923" y="914908"/>
                  </a:lnTo>
                  <a:lnTo>
                    <a:pt x="805270" y="914908"/>
                  </a:lnTo>
                  <a:lnTo>
                    <a:pt x="818106" y="886792"/>
                  </a:lnTo>
                  <a:lnTo>
                    <a:pt x="853868" y="886792"/>
                  </a:lnTo>
                  <a:lnTo>
                    <a:pt x="871536" y="816122"/>
                  </a:lnTo>
                  <a:lnTo>
                    <a:pt x="837809" y="803643"/>
                  </a:lnTo>
                  <a:cubicBezTo>
                    <a:pt x="756924" y="762863"/>
                    <a:pt x="692125" y="685625"/>
                    <a:pt x="657914" y="589209"/>
                  </a:cubicBezTo>
                  <a:lnTo>
                    <a:pt x="655673" y="580606"/>
                  </a:lnTo>
                  <a:lnTo>
                    <a:pt x="648558" y="584641"/>
                  </a:lnTo>
                  <a:cubicBezTo>
                    <a:pt x="600366" y="597554"/>
                    <a:pt x="547841" y="557794"/>
                    <a:pt x="531238" y="495833"/>
                  </a:cubicBezTo>
                  <a:cubicBezTo>
                    <a:pt x="522937" y="464853"/>
                    <a:pt x="525189" y="434188"/>
                    <a:pt x="535540" y="409656"/>
                  </a:cubicBezTo>
                  <a:lnTo>
                    <a:pt x="536190" y="408694"/>
                  </a:lnTo>
                  <a:lnTo>
                    <a:pt x="534779" y="406367"/>
                  </a:lnTo>
                  <a:cubicBezTo>
                    <a:pt x="530970" y="390511"/>
                    <a:pt x="534337" y="373399"/>
                    <a:pt x="543643" y="361343"/>
                  </a:cubicBezTo>
                  <a:cubicBezTo>
                    <a:pt x="530440" y="351886"/>
                    <a:pt x="523088" y="333739"/>
                    <a:pt x="524926" y="315150"/>
                  </a:cubicBezTo>
                  <a:cubicBezTo>
                    <a:pt x="527081" y="293385"/>
                    <a:pt x="541275" y="276335"/>
                    <a:pt x="559109" y="274091"/>
                  </a:cubicBezTo>
                  <a:cubicBezTo>
                    <a:pt x="559214" y="273728"/>
                    <a:pt x="559329" y="273372"/>
                    <a:pt x="559435" y="273009"/>
                  </a:cubicBezTo>
                  <a:cubicBezTo>
                    <a:pt x="557040" y="251575"/>
                    <a:pt x="562627" y="229960"/>
                    <a:pt x="574662" y="214049"/>
                  </a:cubicBezTo>
                  <a:lnTo>
                    <a:pt x="609508" y="191572"/>
                  </a:lnTo>
                  <a:lnTo>
                    <a:pt x="602353" y="181076"/>
                  </a:lnTo>
                  <a:cubicBezTo>
                    <a:pt x="599440" y="173033"/>
                    <a:pt x="598208" y="163849"/>
                    <a:pt x="599029" y="154554"/>
                  </a:cubicBezTo>
                  <a:cubicBezTo>
                    <a:pt x="600957" y="132789"/>
                    <a:pt x="613644" y="115740"/>
                    <a:pt x="629588" y="113496"/>
                  </a:cubicBezTo>
                  <a:cubicBezTo>
                    <a:pt x="629682" y="113133"/>
                    <a:pt x="629786" y="112777"/>
                    <a:pt x="629879" y="112414"/>
                  </a:cubicBezTo>
                  <a:cubicBezTo>
                    <a:pt x="627739" y="90980"/>
                    <a:pt x="632731" y="69365"/>
                    <a:pt x="643492" y="53454"/>
                  </a:cubicBezTo>
                  <a:cubicBezTo>
                    <a:pt x="660493" y="28323"/>
                    <a:pt x="688058" y="22721"/>
                    <a:pt x="709712" y="39984"/>
                  </a:cubicBezTo>
                  <a:lnTo>
                    <a:pt x="709727" y="39961"/>
                  </a:lnTo>
                  <a:lnTo>
                    <a:pt x="722898" y="19702"/>
                  </a:lnTo>
                  <a:cubicBezTo>
                    <a:pt x="738827" y="4685"/>
                    <a:pt x="761416" y="5795"/>
                    <a:pt x="776478" y="26000"/>
                  </a:cubicBezTo>
                  <a:lnTo>
                    <a:pt x="776717" y="25619"/>
                  </a:lnTo>
                  <a:lnTo>
                    <a:pt x="787175" y="8863"/>
                  </a:lnTo>
                  <a:cubicBezTo>
                    <a:pt x="791643" y="4478"/>
                    <a:pt x="796882" y="1548"/>
                    <a:pt x="802494" y="466"/>
                  </a:cubicBezTo>
                  <a:cubicBezTo>
                    <a:pt x="808673" y="-728"/>
                    <a:pt x="814847" y="399"/>
                    <a:pt x="820422" y="3513"/>
                  </a:cubicBezTo>
                  <a:lnTo>
                    <a:pt x="834344" y="18053"/>
                  </a:lnTo>
                  <a:lnTo>
                    <a:pt x="834760" y="18487"/>
                  </a:lnTo>
                  <a:cubicBezTo>
                    <a:pt x="845677" y="996"/>
                    <a:pt x="863739" y="-4748"/>
                    <a:pt x="879238" y="4337"/>
                  </a:cubicBezTo>
                  <a:cubicBezTo>
                    <a:pt x="885144" y="7797"/>
                    <a:pt x="890214" y="13150"/>
                    <a:pt x="894093" y="19787"/>
                  </a:cubicBezTo>
                  <a:lnTo>
                    <a:pt x="900158" y="38021"/>
                  </a:lnTo>
                  <a:lnTo>
                    <a:pt x="901264" y="37612"/>
                  </a:lnTo>
                  <a:cubicBezTo>
                    <a:pt x="923270" y="32245"/>
                    <a:pt x="946055" y="29426"/>
                    <a:pt x="969392" y="29426"/>
                  </a:cubicBezTo>
                  <a:lnTo>
                    <a:pt x="1012622" y="34621"/>
                  </a:lnTo>
                  <a:lnTo>
                    <a:pt x="1017558" y="19786"/>
                  </a:lnTo>
                  <a:cubicBezTo>
                    <a:pt x="1021436" y="13150"/>
                    <a:pt x="1026506" y="7797"/>
                    <a:pt x="1032411" y="4337"/>
                  </a:cubicBezTo>
                  <a:cubicBezTo>
                    <a:pt x="1047911" y="-4748"/>
                    <a:pt x="1065973" y="995"/>
                    <a:pt x="1076890" y="18487"/>
                  </a:cubicBezTo>
                  <a:lnTo>
                    <a:pt x="1077306" y="18053"/>
                  </a:lnTo>
                  <a:lnTo>
                    <a:pt x="1091228" y="3513"/>
                  </a:lnTo>
                  <a:cubicBezTo>
                    <a:pt x="1096803" y="399"/>
                    <a:pt x="1102977" y="-727"/>
                    <a:pt x="1109156" y="466"/>
                  </a:cubicBezTo>
                  <a:close/>
                </a:path>
              </a:pathLst>
            </a:custGeom>
            <a:solidFill>
              <a:schemeClr val="tx1"/>
            </a:solidFill>
            <a:ln w="63500" cap="flat" cmpd="sng" algn="ctr">
              <a:solidFill>
                <a:schemeClr val="tx1"/>
              </a:solidFill>
              <a:prstDash val="solid"/>
              <a:miter lim="800000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302" name="グループ化 1301"/>
            <p:cNvGrpSpPr/>
            <p:nvPr/>
          </p:nvGrpSpPr>
          <p:grpSpPr>
            <a:xfrm>
              <a:off x="271484" y="908720"/>
              <a:ext cx="1420454" cy="1592051"/>
              <a:chOff x="271484" y="908720"/>
              <a:chExt cx="1420454" cy="1592051"/>
            </a:xfrm>
          </p:grpSpPr>
          <p:grpSp>
            <p:nvGrpSpPr>
              <p:cNvPr id="1303" name="グループ化 1302"/>
              <p:cNvGrpSpPr/>
              <p:nvPr/>
            </p:nvGrpSpPr>
            <p:grpSpPr>
              <a:xfrm>
                <a:off x="680696" y="908720"/>
                <a:ext cx="1011242" cy="1530862"/>
                <a:chOff x="1470788" y="1129257"/>
                <a:chExt cx="1011242" cy="1530862"/>
              </a:xfrm>
            </p:grpSpPr>
            <p:sp>
              <p:nvSpPr>
                <p:cNvPr id="1309" name="台形 1308"/>
                <p:cNvSpPr/>
                <p:nvPr/>
              </p:nvSpPr>
              <p:spPr>
                <a:xfrm>
                  <a:off x="1470788" y="2144836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0" name="台形 1309"/>
                <p:cNvSpPr/>
                <p:nvPr/>
              </p:nvSpPr>
              <p:spPr>
                <a:xfrm>
                  <a:off x="1852986" y="1893080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1" name="台形 1310"/>
                <p:cNvSpPr/>
                <p:nvPr/>
              </p:nvSpPr>
              <p:spPr>
                <a:xfrm rot="10800000">
                  <a:off x="1798209" y="2044165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pattFill prst="dkVert">
                  <a:fgClr>
                    <a:srgbClr val="00B0F0"/>
                  </a:fgClr>
                  <a:bgClr>
                    <a:schemeClr val="bg1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2" name="台形 1311"/>
                <p:cNvSpPr/>
                <p:nvPr/>
              </p:nvSpPr>
              <p:spPr>
                <a:xfrm rot="10800000" flipV="1">
                  <a:off x="1903483" y="2116720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pattFill prst="wdUpDiag">
                  <a:fgClr>
                    <a:srgbClr val="002060"/>
                  </a:fgClr>
                  <a:bgClr>
                    <a:srgbClr val="C0000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3" name="フリーフォーム 1312"/>
                <p:cNvSpPr/>
                <p:nvPr/>
              </p:nvSpPr>
              <p:spPr>
                <a:xfrm>
                  <a:off x="1583109" y="2044168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4" name="台形 1313"/>
                <p:cNvSpPr/>
                <p:nvPr/>
              </p:nvSpPr>
              <p:spPr>
                <a:xfrm rot="10800000">
                  <a:off x="1903483" y="2016046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pattFill prst="wdUpDiag">
                  <a:fgClr>
                    <a:srgbClr val="002060"/>
                  </a:fgClr>
                  <a:bgClr>
                    <a:srgbClr val="C00000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5" name="平行四辺形 1314"/>
                <p:cNvSpPr/>
                <p:nvPr/>
              </p:nvSpPr>
              <p:spPr>
                <a:xfrm>
                  <a:off x="1796430" y="2016049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00B0F0"/>
                  </a:fgClr>
                  <a:bgClr>
                    <a:schemeClr val="bg1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6" name="平行四辺形 1315"/>
                <p:cNvSpPr/>
                <p:nvPr/>
              </p:nvSpPr>
              <p:spPr>
                <a:xfrm flipH="1">
                  <a:off x="1976410" y="2016049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00B0F0"/>
                  </a:fgClr>
                  <a:bgClr>
                    <a:schemeClr val="bg1"/>
                  </a:bgClr>
                </a:patt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7" name="平行四辺形 14"/>
                <p:cNvSpPr/>
                <p:nvPr/>
              </p:nvSpPr>
              <p:spPr>
                <a:xfrm flipH="1">
                  <a:off x="1733325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8" name="平行四辺形 14"/>
                <p:cNvSpPr/>
                <p:nvPr/>
              </p:nvSpPr>
              <p:spPr>
                <a:xfrm>
                  <a:off x="1946449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9" name="フリーフォーム 1318"/>
                <p:cNvSpPr/>
                <p:nvPr/>
              </p:nvSpPr>
              <p:spPr bwMode="auto">
                <a:xfrm flipH="1">
                  <a:off x="1995414" y="1129257"/>
                  <a:ext cx="415875" cy="502042"/>
                </a:xfrm>
                <a:custGeom>
                  <a:avLst/>
                  <a:gdLst>
                    <a:gd name="connsiteX0" fmla="*/ 277848 w 415875"/>
                    <a:gd name="connsiteY0" fmla="*/ 466 h 502042"/>
                    <a:gd name="connsiteX1" fmla="*/ 295776 w 415875"/>
                    <a:gd name="connsiteY1" fmla="*/ 3513 h 502042"/>
                    <a:gd name="connsiteX2" fmla="*/ 309697 w 415875"/>
                    <a:gd name="connsiteY2" fmla="*/ 18053 h 502042"/>
                    <a:gd name="connsiteX3" fmla="*/ 310113 w 415875"/>
                    <a:gd name="connsiteY3" fmla="*/ 18487 h 502042"/>
                    <a:gd name="connsiteX4" fmla="*/ 354592 w 415875"/>
                    <a:gd name="connsiteY4" fmla="*/ 4337 h 502042"/>
                    <a:gd name="connsiteX5" fmla="*/ 377148 w 415875"/>
                    <a:gd name="connsiteY5" fmla="*/ 42938 h 502042"/>
                    <a:gd name="connsiteX6" fmla="*/ 377272 w 415875"/>
                    <a:gd name="connsiteY6" fmla="*/ 43034 h 502042"/>
                    <a:gd name="connsiteX7" fmla="*/ 395081 w 415875"/>
                    <a:gd name="connsiteY7" fmla="*/ 56699 h 502042"/>
                    <a:gd name="connsiteX8" fmla="*/ 406094 w 415875"/>
                    <a:gd name="connsiteY8" fmla="*/ 80402 h 502042"/>
                    <a:gd name="connsiteX9" fmla="*/ 404799 w 415875"/>
                    <a:gd name="connsiteY9" fmla="*/ 121025 h 502042"/>
                    <a:gd name="connsiteX10" fmla="*/ 414263 w 415875"/>
                    <a:gd name="connsiteY10" fmla="*/ 183138 h 502042"/>
                    <a:gd name="connsiteX11" fmla="*/ 369927 w 415875"/>
                    <a:gd name="connsiteY11" fmla="*/ 237508 h 502042"/>
                    <a:gd name="connsiteX12" fmla="*/ 369830 w 415875"/>
                    <a:gd name="connsiteY12" fmla="*/ 238095 h 502042"/>
                    <a:gd name="connsiteX13" fmla="*/ 371338 w 415875"/>
                    <a:gd name="connsiteY13" fmla="*/ 240997 h 502042"/>
                    <a:gd name="connsiteX14" fmla="*/ 369889 w 415875"/>
                    <a:gd name="connsiteY14" fmla="*/ 281620 h 502042"/>
                    <a:gd name="connsiteX15" fmla="*/ 380476 w 415875"/>
                    <a:gd name="connsiteY15" fmla="*/ 343733 h 502042"/>
                    <a:gd name="connsiteX16" fmla="*/ 330880 w 415875"/>
                    <a:gd name="connsiteY16" fmla="*/ 398103 h 502042"/>
                    <a:gd name="connsiteX17" fmla="*/ 313126 w 415875"/>
                    <a:gd name="connsiteY17" fmla="*/ 444692 h 502042"/>
                    <a:gd name="connsiteX18" fmla="*/ 252677 w 415875"/>
                    <a:gd name="connsiteY18" fmla="*/ 450332 h 502042"/>
                    <a:gd name="connsiteX19" fmla="*/ 209480 w 415875"/>
                    <a:gd name="connsiteY19" fmla="*/ 500033 h 502042"/>
                    <a:gd name="connsiteX20" fmla="*/ 145965 w 415875"/>
                    <a:gd name="connsiteY20" fmla="*/ 469696 h 502042"/>
                    <a:gd name="connsiteX21" fmla="*/ 51616 w 415875"/>
                    <a:gd name="connsiteY21" fmla="*/ 439722 h 502042"/>
                    <a:gd name="connsiteX22" fmla="*/ 10133 w 415875"/>
                    <a:gd name="connsiteY22" fmla="*/ 406367 h 502042"/>
                    <a:gd name="connsiteX23" fmla="*/ 18997 w 415875"/>
                    <a:gd name="connsiteY23" fmla="*/ 361343 h 502042"/>
                    <a:gd name="connsiteX24" fmla="*/ 279 w 415875"/>
                    <a:gd name="connsiteY24" fmla="*/ 315150 h 502042"/>
                    <a:gd name="connsiteX25" fmla="*/ 34462 w 415875"/>
                    <a:gd name="connsiteY25" fmla="*/ 274091 h 502042"/>
                    <a:gd name="connsiteX26" fmla="*/ 34789 w 415875"/>
                    <a:gd name="connsiteY26" fmla="*/ 273009 h 502042"/>
                    <a:gd name="connsiteX27" fmla="*/ 50016 w 415875"/>
                    <a:gd name="connsiteY27" fmla="*/ 214049 h 502042"/>
                    <a:gd name="connsiteX28" fmla="*/ 84861 w 415875"/>
                    <a:gd name="connsiteY28" fmla="*/ 191572 h 502042"/>
                    <a:gd name="connsiteX29" fmla="*/ 77707 w 415875"/>
                    <a:gd name="connsiteY29" fmla="*/ 181076 h 502042"/>
                    <a:gd name="connsiteX30" fmla="*/ 74383 w 415875"/>
                    <a:gd name="connsiteY30" fmla="*/ 154554 h 502042"/>
                    <a:gd name="connsiteX31" fmla="*/ 104941 w 415875"/>
                    <a:gd name="connsiteY31" fmla="*/ 113496 h 502042"/>
                    <a:gd name="connsiteX32" fmla="*/ 105233 w 415875"/>
                    <a:gd name="connsiteY32" fmla="*/ 112414 h 502042"/>
                    <a:gd name="connsiteX33" fmla="*/ 118846 w 415875"/>
                    <a:gd name="connsiteY33" fmla="*/ 53454 h 502042"/>
                    <a:gd name="connsiteX34" fmla="*/ 185066 w 415875"/>
                    <a:gd name="connsiteY34" fmla="*/ 39984 h 502042"/>
                    <a:gd name="connsiteX35" fmla="*/ 185081 w 415875"/>
                    <a:gd name="connsiteY35" fmla="*/ 39961 h 502042"/>
                    <a:gd name="connsiteX36" fmla="*/ 198251 w 415875"/>
                    <a:gd name="connsiteY36" fmla="*/ 19702 h 502042"/>
                    <a:gd name="connsiteX37" fmla="*/ 251832 w 415875"/>
                    <a:gd name="connsiteY37" fmla="*/ 26000 h 502042"/>
                    <a:gd name="connsiteX38" fmla="*/ 252070 w 415875"/>
                    <a:gd name="connsiteY38" fmla="*/ 25619 h 502042"/>
                    <a:gd name="connsiteX39" fmla="*/ 262529 w 415875"/>
                    <a:gd name="connsiteY39" fmla="*/ 8863 h 502042"/>
                    <a:gd name="connsiteX40" fmla="*/ 277848 w 415875"/>
                    <a:gd name="connsiteY40" fmla="*/ 466 h 502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415875" h="502042">
                      <a:moveTo>
                        <a:pt x="277848" y="466"/>
                      </a:moveTo>
                      <a:cubicBezTo>
                        <a:pt x="284026" y="-727"/>
                        <a:pt x="290200" y="399"/>
                        <a:pt x="295776" y="3513"/>
                      </a:cubicBezTo>
                      <a:lnTo>
                        <a:pt x="309697" y="18053"/>
                      </a:lnTo>
                      <a:lnTo>
                        <a:pt x="310113" y="18487"/>
                      </a:lnTo>
                      <a:cubicBezTo>
                        <a:pt x="321031" y="995"/>
                        <a:pt x="339092" y="-4748"/>
                        <a:pt x="354592" y="4337"/>
                      </a:cubicBezTo>
                      <a:cubicBezTo>
                        <a:pt x="366403" y="11258"/>
                        <a:pt x="374872" y="25747"/>
                        <a:pt x="377148" y="42938"/>
                      </a:cubicBezTo>
                      <a:lnTo>
                        <a:pt x="377272" y="43034"/>
                      </a:lnTo>
                      <a:lnTo>
                        <a:pt x="395081" y="56699"/>
                      </a:lnTo>
                      <a:cubicBezTo>
                        <a:pt x="400059" y="63139"/>
                        <a:pt x="403882" y="71237"/>
                        <a:pt x="406094" y="80402"/>
                      </a:cubicBezTo>
                      <a:cubicBezTo>
                        <a:pt x="409310" y="93706"/>
                        <a:pt x="408852" y="108156"/>
                        <a:pt x="404799" y="121025"/>
                      </a:cubicBezTo>
                      <a:cubicBezTo>
                        <a:pt x="414761" y="138675"/>
                        <a:pt x="418245" y="161554"/>
                        <a:pt x="414263" y="183138"/>
                      </a:cubicBezTo>
                      <a:cubicBezTo>
                        <a:pt x="408970" y="211832"/>
                        <a:pt x="391447" y="233321"/>
                        <a:pt x="369927" y="237508"/>
                      </a:cubicBezTo>
                      <a:lnTo>
                        <a:pt x="369830" y="238095"/>
                      </a:lnTo>
                      <a:lnTo>
                        <a:pt x="371338" y="240997"/>
                      </a:lnTo>
                      <a:cubicBezTo>
                        <a:pt x="374935" y="254301"/>
                        <a:pt x="374422" y="268751"/>
                        <a:pt x="369889" y="281620"/>
                      </a:cubicBezTo>
                      <a:cubicBezTo>
                        <a:pt x="381033" y="299270"/>
                        <a:pt x="384930" y="322149"/>
                        <a:pt x="380476" y="343733"/>
                      </a:cubicBezTo>
                      <a:cubicBezTo>
                        <a:pt x="374555" y="372427"/>
                        <a:pt x="354953" y="393916"/>
                        <a:pt x="330880" y="398103"/>
                      </a:cubicBezTo>
                      <a:cubicBezTo>
                        <a:pt x="330765" y="416013"/>
                        <a:pt x="324287" y="432999"/>
                        <a:pt x="313126" y="444692"/>
                      </a:cubicBezTo>
                      <a:cubicBezTo>
                        <a:pt x="296166" y="462459"/>
                        <a:pt x="271669" y="464743"/>
                        <a:pt x="252677" y="450332"/>
                      </a:cubicBezTo>
                      <a:cubicBezTo>
                        <a:pt x="246535" y="475084"/>
                        <a:pt x="230089" y="494005"/>
                        <a:pt x="209480" y="500033"/>
                      </a:cubicBezTo>
                      <a:cubicBezTo>
                        <a:pt x="185194" y="507136"/>
                        <a:pt x="159848" y="495033"/>
                        <a:pt x="145965" y="469696"/>
                      </a:cubicBezTo>
                      <a:cubicBezTo>
                        <a:pt x="113195" y="493745"/>
                        <a:pt x="70634" y="480227"/>
                        <a:pt x="51616" y="439722"/>
                      </a:cubicBezTo>
                      <a:cubicBezTo>
                        <a:pt x="32933" y="442385"/>
                        <a:pt x="15391" y="428282"/>
                        <a:pt x="10133" y="406367"/>
                      </a:cubicBezTo>
                      <a:cubicBezTo>
                        <a:pt x="6324" y="390511"/>
                        <a:pt x="9691" y="373399"/>
                        <a:pt x="18997" y="361343"/>
                      </a:cubicBezTo>
                      <a:cubicBezTo>
                        <a:pt x="5793" y="351886"/>
                        <a:pt x="-1559" y="333739"/>
                        <a:pt x="279" y="315150"/>
                      </a:cubicBezTo>
                      <a:cubicBezTo>
                        <a:pt x="2435" y="293384"/>
                        <a:pt x="16628" y="276335"/>
                        <a:pt x="34462" y="274091"/>
                      </a:cubicBezTo>
                      <a:cubicBezTo>
                        <a:pt x="34568" y="273728"/>
                        <a:pt x="34683" y="273372"/>
                        <a:pt x="34789" y="273009"/>
                      </a:cubicBezTo>
                      <a:cubicBezTo>
                        <a:pt x="32394" y="251575"/>
                        <a:pt x="37980" y="229960"/>
                        <a:pt x="50016" y="214049"/>
                      </a:cubicBezTo>
                      <a:lnTo>
                        <a:pt x="84861" y="191572"/>
                      </a:lnTo>
                      <a:lnTo>
                        <a:pt x="77707" y="181076"/>
                      </a:lnTo>
                      <a:cubicBezTo>
                        <a:pt x="74793" y="173033"/>
                        <a:pt x="73561" y="163849"/>
                        <a:pt x="74383" y="154554"/>
                      </a:cubicBezTo>
                      <a:cubicBezTo>
                        <a:pt x="76310" y="132789"/>
                        <a:pt x="88998" y="115740"/>
                        <a:pt x="104941" y="113496"/>
                      </a:cubicBezTo>
                      <a:cubicBezTo>
                        <a:pt x="105036" y="113133"/>
                        <a:pt x="105139" y="112777"/>
                        <a:pt x="105233" y="112414"/>
                      </a:cubicBezTo>
                      <a:cubicBezTo>
                        <a:pt x="103092" y="90980"/>
                        <a:pt x="108085" y="69365"/>
                        <a:pt x="118846" y="53454"/>
                      </a:cubicBezTo>
                      <a:cubicBezTo>
                        <a:pt x="135847" y="28323"/>
                        <a:pt x="163412" y="22721"/>
                        <a:pt x="185066" y="39984"/>
                      </a:cubicBezTo>
                      <a:lnTo>
                        <a:pt x="185081" y="39961"/>
                      </a:lnTo>
                      <a:lnTo>
                        <a:pt x="198251" y="19702"/>
                      </a:lnTo>
                      <a:cubicBezTo>
                        <a:pt x="214180" y="4685"/>
                        <a:pt x="236770" y="5795"/>
                        <a:pt x="251832" y="26000"/>
                      </a:cubicBezTo>
                      <a:lnTo>
                        <a:pt x="252070" y="25619"/>
                      </a:lnTo>
                      <a:lnTo>
                        <a:pt x="262529" y="8863"/>
                      </a:lnTo>
                      <a:cubicBezTo>
                        <a:pt x="266997" y="4477"/>
                        <a:pt x="272235" y="1548"/>
                        <a:pt x="277848" y="46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20" name="フリーフォーム 1319"/>
                <p:cNvSpPr/>
                <p:nvPr/>
              </p:nvSpPr>
              <p:spPr bwMode="auto">
                <a:xfrm>
                  <a:off x="1548932" y="1129257"/>
                  <a:ext cx="415875" cy="502042"/>
                </a:xfrm>
                <a:custGeom>
                  <a:avLst/>
                  <a:gdLst>
                    <a:gd name="connsiteX0" fmla="*/ 277848 w 415875"/>
                    <a:gd name="connsiteY0" fmla="*/ 466 h 502042"/>
                    <a:gd name="connsiteX1" fmla="*/ 295776 w 415875"/>
                    <a:gd name="connsiteY1" fmla="*/ 3513 h 502042"/>
                    <a:gd name="connsiteX2" fmla="*/ 309697 w 415875"/>
                    <a:gd name="connsiteY2" fmla="*/ 18053 h 502042"/>
                    <a:gd name="connsiteX3" fmla="*/ 310113 w 415875"/>
                    <a:gd name="connsiteY3" fmla="*/ 18487 h 502042"/>
                    <a:gd name="connsiteX4" fmla="*/ 354592 w 415875"/>
                    <a:gd name="connsiteY4" fmla="*/ 4337 h 502042"/>
                    <a:gd name="connsiteX5" fmla="*/ 377148 w 415875"/>
                    <a:gd name="connsiteY5" fmla="*/ 42938 h 502042"/>
                    <a:gd name="connsiteX6" fmla="*/ 377272 w 415875"/>
                    <a:gd name="connsiteY6" fmla="*/ 43034 h 502042"/>
                    <a:gd name="connsiteX7" fmla="*/ 395081 w 415875"/>
                    <a:gd name="connsiteY7" fmla="*/ 56699 h 502042"/>
                    <a:gd name="connsiteX8" fmla="*/ 406094 w 415875"/>
                    <a:gd name="connsiteY8" fmla="*/ 80402 h 502042"/>
                    <a:gd name="connsiteX9" fmla="*/ 404799 w 415875"/>
                    <a:gd name="connsiteY9" fmla="*/ 121025 h 502042"/>
                    <a:gd name="connsiteX10" fmla="*/ 414263 w 415875"/>
                    <a:gd name="connsiteY10" fmla="*/ 183138 h 502042"/>
                    <a:gd name="connsiteX11" fmla="*/ 369927 w 415875"/>
                    <a:gd name="connsiteY11" fmla="*/ 237508 h 502042"/>
                    <a:gd name="connsiteX12" fmla="*/ 369830 w 415875"/>
                    <a:gd name="connsiteY12" fmla="*/ 238095 h 502042"/>
                    <a:gd name="connsiteX13" fmla="*/ 371338 w 415875"/>
                    <a:gd name="connsiteY13" fmla="*/ 240997 h 502042"/>
                    <a:gd name="connsiteX14" fmla="*/ 369889 w 415875"/>
                    <a:gd name="connsiteY14" fmla="*/ 281620 h 502042"/>
                    <a:gd name="connsiteX15" fmla="*/ 380476 w 415875"/>
                    <a:gd name="connsiteY15" fmla="*/ 343733 h 502042"/>
                    <a:gd name="connsiteX16" fmla="*/ 330880 w 415875"/>
                    <a:gd name="connsiteY16" fmla="*/ 398103 h 502042"/>
                    <a:gd name="connsiteX17" fmla="*/ 313126 w 415875"/>
                    <a:gd name="connsiteY17" fmla="*/ 444692 h 502042"/>
                    <a:gd name="connsiteX18" fmla="*/ 252677 w 415875"/>
                    <a:gd name="connsiteY18" fmla="*/ 450332 h 502042"/>
                    <a:gd name="connsiteX19" fmla="*/ 209480 w 415875"/>
                    <a:gd name="connsiteY19" fmla="*/ 500033 h 502042"/>
                    <a:gd name="connsiteX20" fmla="*/ 145965 w 415875"/>
                    <a:gd name="connsiteY20" fmla="*/ 469696 h 502042"/>
                    <a:gd name="connsiteX21" fmla="*/ 51616 w 415875"/>
                    <a:gd name="connsiteY21" fmla="*/ 439722 h 502042"/>
                    <a:gd name="connsiteX22" fmla="*/ 10133 w 415875"/>
                    <a:gd name="connsiteY22" fmla="*/ 406367 h 502042"/>
                    <a:gd name="connsiteX23" fmla="*/ 18997 w 415875"/>
                    <a:gd name="connsiteY23" fmla="*/ 361343 h 502042"/>
                    <a:gd name="connsiteX24" fmla="*/ 279 w 415875"/>
                    <a:gd name="connsiteY24" fmla="*/ 315150 h 502042"/>
                    <a:gd name="connsiteX25" fmla="*/ 34462 w 415875"/>
                    <a:gd name="connsiteY25" fmla="*/ 274091 h 502042"/>
                    <a:gd name="connsiteX26" fmla="*/ 34789 w 415875"/>
                    <a:gd name="connsiteY26" fmla="*/ 273009 h 502042"/>
                    <a:gd name="connsiteX27" fmla="*/ 50016 w 415875"/>
                    <a:gd name="connsiteY27" fmla="*/ 214049 h 502042"/>
                    <a:gd name="connsiteX28" fmla="*/ 84861 w 415875"/>
                    <a:gd name="connsiteY28" fmla="*/ 191572 h 502042"/>
                    <a:gd name="connsiteX29" fmla="*/ 77707 w 415875"/>
                    <a:gd name="connsiteY29" fmla="*/ 181076 h 502042"/>
                    <a:gd name="connsiteX30" fmla="*/ 74383 w 415875"/>
                    <a:gd name="connsiteY30" fmla="*/ 154554 h 502042"/>
                    <a:gd name="connsiteX31" fmla="*/ 104941 w 415875"/>
                    <a:gd name="connsiteY31" fmla="*/ 113496 h 502042"/>
                    <a:gd name="connsiteX32" fmla="*/ 105233 w 415875"/>
                    <a:gd name="connsiteY32" fmla="*/ 112414 h 502042"/>
                    <a:gd name="connsiteX33" fmla="*/ 118846 w 415875"/>
                    <a:gd name="connsiteY33" fmla="*/ 53454 h 502042"/>
                    <a:gd name="connsiteX34" fmla="*/ 185066 w 415875"/>
                    <a:gd name="connsiteY34" fmla="*/ 39984 h 502042"/>
                    <a:gd name="connsiteX35" fmla="*/ 185081 w 415875"/>
                    <a:gd name="connsiteY35" fmla="*/ 39961 h 502042"/>
                    <a:gd name="connsiteX36" fmla="*/ 198251 w 415875"/>
                    <a:gd name="connsiteY36" fmla="*/ 19702 h 502042"/>
                    <a:gd name="connsiteX37" fmla="*/ 251832 w 415875"/>
                    <a:gd name="connsiteY37" fmla="*/ 26000 h 502042"/>
                    <a:gd name="connsiteX38" fmla="*/ 252070 w 415875"/>
                    <a:gd name="connsiteY38" fmla="*/ 25619 h 502042"/>
                    <a:gd name="connsiteX39" fmla="*/ 262529 w 415875"/>
                    <a:gd name="connsiteY39" fmla="*/ 8863 h 502042"/>
                    <a:gd name="connsiteX40" fmla="*/ 277848 w 415875"/>
                    <a:gd name="connsiteY40" fmla="*/ 466 h 502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415875" h="502042">
                      <a:moveTo>
                        <a:pt x="277848" y="466"/>
                      </a:moveTo>
                      <a:cubicBezTo>
                        <a:pt x="284026" y="-727"/>
                        <a:pt x="290200" y="399"/>
                        <a:pt x="295776" y="3513"/>
                      </a:cubicBezTo>
                      <a:lnTo>
                        <a:pt x="309697" y="18053"/>
                      </a:lnTo>
                      <a:lnTo>
                        <a:pt x="310113" y="18487"/>
                      </a:lnTo>
                      <a:cubicBezTo>
                        <a:pt x="321031" y="995"/>
                        <a:pt x="339092" y="-4748"/>
                        <a:pt x="354592" y="4337"/>
                      </a:cubicBezTo>
                      <a:cubicBezTo>
                        <a:pt x="366403" y="11258"/>
                        <a:pt x="374872" y="25747"/>
                        <a:pt x="377148" y="42938"/>
                      </a:cubicBezTo>
                      <a:lnTo>
                        <a:pt x="377272" y="43034"/>
                      </a:lnTo>
                      <a:lnTo>
                        <a:pt x="395081" y="56699"/>
                      </a:lnTo>
                      <a:cubicBezTo>
                        <a:pt x="400059" y="63139"/>
                        <a:pt x="403882" y="71237"/>
                        <a:pt x="406094" y="80402"/>
                      </a:cubicBezTo>
                      <a:cubicBezTo>
                        <a:pt x="409310" y="93706"/>
                        <a:pt x="408852" y="108156"/>
                        <a:pt x="404799" y="121025"/>
                      </a:cubicBezTo>
                      <a:cubicBezTo>
                        <a:pt x="414761" y="138675"/>
                        <a:pt x="418245" y="161554"/>
                        <a:pt x="414263" y="183138"/>
                      </a:cubicBezTo>
                      <a:cubicBezTo>
                        <a:pt x="408970" y="211832"/>
                        <a:pt x="391447" y="233321"/>
                        <a:pt x="369927" y="237508"/>
                      </a:cubicBezTo>
                      <a:lnTo>
                        <a:pt x="369830" y="238095"/>
                      </a:lnTo>
                      <a:lnTo>
                        <a:pt x="371338" y="240997"/>
                      </a:lnTo>
                      <a:cubicBezTo>
                        <a:pt x="374935" y="254301"/>
                        <a:pt x="374422" y="268751"/>
                        <a:pt x="369889" y="281620"/>
                      </a:cubicBezTo>
                      <a:cubicBezTo>
                        <a:pt x="381033" y="299270"/>
                        <a:pt x="384930" y="322149"/>
                        <a:pt x="380476" y="343733"/>
                      </a:cubicBezTo>
                      <a:cubicBezTo>
                        <a:pt x="374555" y="372427"/>
                        <a:pt x="354953" y="393916"/>
                        <a:pt x="330880" y="398103"/>
                      </a:cubicBezTo>
                      <a:cubicBezTo>
                        <a:pt x="330765" y="416013"/>
                        <a:pt x="324287" y="432999"/>
                        <a:pt x="313126" y="444692"/>
                      </a:cubicBezTo>
                      <a:cubicBezTo>
                        <a:pt x="296166" y="462459"/>
                        <a:pt x="271669" y="464743"/>
                        <a:pt x="252677" y="450332"/>
                      </a:cubicBezTo>
                      <a:cubicBezTo>
                        <a:pt x="246535" y="475084"/>
                        <a:pt x="230089" y="494005"/>
                        <a:pt x="209480" y="500033"/>
                      </a:cubicBezTo>
                      <a:cubicBezTo>
                        <a:pt x="185194" y="507136"/>
                        <a:pt x="159848" y="495033"/>
                        <a:pt x="145965" y="469696"/>
                      </a:cubicBezTo>
                      <a:cubicBezTo>
                        <a:pt x="113195" y="493745"/>
                        <a:pt x="70634" y="480227"/>
                        <a:pt x="51616" y="439722"/>
                      </a:cubicBezTo>
                      <a:cubicBezTo>
                        <a:pt x="32933" y="442385"/>
                        <a:pt x="15391" y="428282"/>
                        <a:pt x="10133" y="406367"/>
                      </a:cubicBezTo>
                      <a:cubicBezTo>
                        <a:pt x="6324" y="390511"/>
                        <a:pt x="9691" y="373399"/>
                        <a:pt x="18997" y="361343"/>
                      </a:cubicBezTo>
                      <a:cubicBezTo>
                        <a:pt x="5793" y="351886"/>
                        <a:pt x="-1559" y="333739"/>
                        <a:pt x="279" y="315150"/>
                      </a:cubicBezTo>
                      <a:cubicBezTo>
                        <a:pt x="2435" y="293384"/>
                        <a:pt x="16628" y="276335"/>
                        <a:pt x="34462" y="274091"/>
                      </a:cubicBezTo>
                      <a:cubicBezTo>
                        <a:pt x="34568" y="273728"/>
                        <a:pt x="34683" y="273372"/>
                        <a:pt x="34789" y="273009"/>
                      </a:cubicBezTo>
                      <a:cubicBezTo>
                        <a:pt x="32394" y="251575"/>
                        <a:pt x="37980" y="229960"/>
                        <a:pt x="50016" y="214049"/>
                      </a:cubicBezTo>
                      <a:lnTo>
                        <a:pt x="84861" y="191572"/>
                      </a:lnTo>
                      <a:lnTo>
                        <a:pt x="77707" y="181076"/>
                      </a:lnTo>
                      <a:cubicBezTo>
                        <a:pt x="74793" y="173033"/>
                        <a:pt x="73561" y="163849"/>
                        <a:pt x="74383" y="154554"/>
                      </a:cubicBezTo>
                      <a:cubicBezTo>
                        <a:pt x="76310" y="132789"/>
                        <a:pt x="88998" y="115740"/>
                        <a:pt x="104941" y="113496"/>
                      </a:cubicBezTo>
                      <a:cubicBezTo>
                        <a:pt x="105036" y="113133"/>
                        <a:pt x="105139" y="112777"/>
                        <a:pt x="105233" y="112414"/>
                      </a:cubicBezTo>
                      <a:cubicBezTo>
                        <a:pt x="103092" y="90980"/>
                        <a:pt x="108085" y="69365"/>
                        <a:pt x="118846" y="53454"/>
                      </a:cubicBezTo>
                      <a:cubicBezTo>
                        <a:pt x="135847" y="28323"/>
                        <a:pt x="163412" y="22721"/>
                        <a:pt x="185066" y="39984"/>
                      </a:cubicBezTo>
                      <a:lnTo>
                        <a:pt x="185081" y="39961"/>
                      </a:lnTo>
                      <a:lnTo>
                        <a:pt x="198251" y="19702"/>
                      </a:lnTo>
                      <a:cubicBezTo>
                        <a:pt x="214180" y="4685"/>
                        <a:pt x="236770" y="5795"/>
                        <a:pt x="251832" y="26000"/>
                      </a:cubicBezTo>
                      <a:lnTo>
                        <a:pt x="252070" y="25619"/>
                      </a:lnTo>
                      <a:lnTo>
                        <a:pt x="262529" y="8863"/>
                      </a:lnTo>
                      <a:cubicBezTo>
                        <a:pt x="266997" y="4477"/>
                        <a:pt x="272235" y="1548"/>
                        <a:pt x="277848" y="466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321" name="グループ化 1320"/>
                <p:cNvGrpSpPr/>
                <p:nvPr/>
              </p:nvGrpSpPr>
              <p:grpSpPr>
                <a:xfrm>
                  <a:off x="1552446" y="1485563"/>
                  <a:ext cx="180674" cy="232292"/>
                  <a:chOff x="1564361" y="1500881"/>
                  <a:chExt cx="156844" cy="201655"/>
                </a:xfrm>
              </p:grpSpPr>
              <p:sp>
                <p:nvSpPr>
                  <p:cNvPr id="1337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38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22" name="グループ化 1321"/>
                <p:cNvGrpSpPr/>
                <p:nvPr/>
              </p:nvGrpSpPr>
              <p:grpSpPr>
                <a:xfrm>
                  <a:off x="2242486" y="1485563"/>
                  <a:ext cx="180674" cy="232292"/>
                  <a:chOff x="2254401" y="1500881"/>
                  <a:chExt cx="156844" cy="201655"/>
                </a:xfrm>
              </p:grpSpPr>
              <p:sp>
                <p:nvSpPr>
                  <p:cNvPr id="1335" name="円/楕円 699"/>
                  <p:cNvSpPr/>
                  <p:nvPr/>
                </p:nvSpPr>
                <p:spPr>
                  <a:xfrm rot="900000" flipH="1">
                    <a:off x="225440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36" name="円/楕円 700"/>
                  <p:cNvSpPr/>
                  <p:nvPr/>
                </p:nvSpPr>
                <p:spPr>
                  <a:xfrm rot="900000" flipH="1">
                    <a:off x="2282569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323" name="円/楕円 688"/>
                <p:cNvSpPr/>
                <p:nvPr/>
              </p:nvSpPr>
              <p:spPr>
                <a:xfrm>
                  <a:off x="1655634" y="1158683"/>
                  <a:ext cx="676086" cy="80588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4" name="楕円 1323"/>
                <p:cNvSpPr/>
                <p:nvPr/>
              </p:nvSpPr>
              <p:spPr bwMode="auto">
                <a:xfrm>
                  <a:off x="1762849" y="1407265"/>
                  <a:ext cx="187962" cy="192116"/>
                </a:xfrm>
                <a:prstGeom prst="ellipse">
                  <a:avLst/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25" name="楕円 1324"/>
                <p:cNvSpPr/>
                <p:nvPr/>
              </p:nvSpPr>
              <p:spPr bwMode="auto">
                <a:xfrm>
                  <a:off x="2035264" y="1407265"/>
                  <a:ext cx="187962" cy="192116"/>
                </a:xfrm>
                <a:prstGeom prst="ellipse">
                  <a:avLst/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26" name="フリーフォーム 1325"/>
                <p:cNvSpPr/>
                <p:nvPr/>
              </p:nvSpPr>
              <p:spPr bwMode="auto">
                <a:xfrm rot="5400000">
                  <a:off x="1876251" y="1250328"/>
                  <a:ext cx="233575" cy="505992"/>
                </a:xfrm>
                <a:custGeom>
                  <a:avLst/>
                  <a:gdLst>
                    <a:gd name="connsiteX0" fmla="*/ 27214 w 233575"/>
                    <a:gd name="connsiteY0" fmla="*/ 116788 h 505992"/>
                    <a:gd name="connsiteX1" fmla="*/ 116788 w 233575"/>
                    <a:gd name="connsiteY1" fmla="*/ 206362 h 505992"/>
                    <a:gd name="connsiteX2" fmla="*/ 206361 w 233575"/>
                    <a:gd name="connsiteY2" fmla="*/ 116788 h 505992"/>
                    <a:gd name="connsiteX3" fmla="*/ 116788 w 233575"/>
                    <a:gd name="connsiteY3" fmla="*/ 27214 h 505992"/>
                    <a:gd name="connsiteX4" fmla="*/ 27214 w 233575"/>
                    <a:gd name="connsiteY4" fmla="*/ 116788 h 505992"/>
                    <a:gd name="connsiteX5" fmla="*/ 27214 w 233575"/>
                    <a:gd name="connsiteY5" fmla="*/ 389204 h 505992"/>
                    <a:gd name="connsiteX6" fmla="*/ 116787 w 233575"/>
                    <a:gd name="connsiteY6" fmla="*/ 478778 h 505992"/>
                    <a:gd name="connsiteX7" fmla="*/ 206360 w 233575"/>
                    <a:gd name="connsiteY7" fmla="*/ 389204 h 505992"/>
                    <a:gd name="connsiteX8" fmla="*/ 116788 w 233575"/>
                    <a:gd name="connsiteY8" fmla="*/ 299630 h 505992"/>
                    <a:gd name="connsiteX9" fmla="*/ 27214 w 233575"/>
                    <a:gd name="connsiteY9" fmla="*/ 389204 h 505992"/>
                    <a:gd name="connsiteX10" fmla="*/ 0 w 233575"/>
                    <a:gd name="connsiteY10" fmla="*/ 389204 h 505992"/>
                    <a:gd name="connsiteX11" fmla="*/ 71329 w 233575"/>
                    <a:gd name="connsiteY11" fmla="*/ 281593 h 505992"/>
                    <a:gd name="connsiteX12" fmla="*/ 97317 w 233575"/>
                    <a:gd name="connsiteY12" fmla="*/ 276347 h 505992"/>
                    <a:gd name="connsiteX13" fmla="*/ 94233 w 233575"/>
                    <a:gd name="connsiteY13" fmla="*/ 271522 h 505992"/>
                    <a:gd name="connsiteX14" fmla="*/ 92001 w 233575"/>
                    <a:gd name="connsiteY14" fmla="*/ 251167 h 505992"/>
                    <a:gd name="connsiteX15" fmla="*/ 94233 w 233575"/>
                    <a:gd name="connsiteY15" fmla="*/ 230813 h 505992"/>
                    <a:gd name="connsiteX16" fmla="*/ 95246 w 233575"/>
                    <a:gd name="connsiteY16" fmla="*/ 229227 h 505992"/>
                    <a:gd name="connsiteX17" fmla="*/ 71329 w 233575"/>
                    <a:gd name="connsiteY17" fmla="*/ 224399 h 505992"/>
                    <a:gd name="connsiteX18" fmla="*/ 0 w 233575"/>
                    <a:gd name="connsiteY18" fmla="*/ 116788 h 505992"/>
                    <a:gd name="connsiteX19" fmla="*/ 116788 w 233575"/>
                    <a:gd name="connsiteY19" fmla="*/ 0 h 505992"/>
                    <a:gd name="connsiteX20" fmla="*/ 233575 w 233575"/>
                    <a:gd name="connsiteY20" fmla="*/ 116788 h 505992"/>
                    <a:gd name="connsiteX21" fmla="*/ 162246 w 233575"/>
                    <a:gd name="connsiteY21" fmla="*/ 224399 h 505992"/>
                    <a:gd name="connsiteX22" fmla="*/ 132605 w 233575"/>
                    <a:gd name="connsiteY22" fmla="*/ 230383 h 505992"/>
                    <a:gd name="connsiteX23" fmla="*/ 132330 w 233575"/>
                    <a:gd name="connsiteY23" fmla="*/ 230813 h 505992"/>
                    <a:gd name="connsiteX24" fmla="*/ 130099 w 233575"/>
                    <a:gd name="connsiteY24" fmla="*/ 251167 h 505992"/>
                    <a:gd name="connsiteX25" fmla="*/ 132330 w 233575"/>
                    <a:gd name="connsiteY25" fmla="*/ 271522 h 505992"/>
                    <a:gd name="connsiteX26" fmla="*/ 135289 w 233575"/>
                    <a:gd name="connsiteY26" fmla="*/ 276151 h 505992"/>
                    <a:gd name="connsiteX27" fmla="*/ 162246 w 233575"/>
                    <a:gd name="connsiteY27" fmla="*/ 281593 h 505992"/>
                    <a:gd name="connsiteX28" fmla="*/ 233574 w 233575"/>
                    <a:gd name="connsiteY28" fmla="*/ 389204 h 505992"/>
                    <a:gd name="connsiteX29" fmla="*/ 116787 w 233575"/>
                    <a:gd name="connsiteY29" fmla="*/ 505992 h 505992"/>
                    <a:gd name="connsiteX30" fmla="*/ 0 w 233575"/>
                    <a:gd name="connsiteY30" fmla="*/ 389204 h 505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233575" h="505992">
                      <a:moveTo>
                        <a:pt x="27214" y="116788"/>
                      </a:moveTo>
                      <a:cubicBezTo>
                        <a:pt x="27214" y="166258"/>
                        <a:pt x="67317" y="206362"/>
                        <a:pt x="116788" y="206362"/>
                      </a:cubicBezTo>
                      <a:cubicBezTo>
                        <a:pt x="166258" y="206362"/>
                        <a:pt x="206361" y="166258"/>
                        <a:pt x="206361" y="116788"/>
                      </a:cubicBezTo>
                      <a:cubicBezTo>
                        <a:pt x="206361" y="67318"/>
                        <a:pt x="166258" y="27214"/>
                        <a:pt x="116788" y="27214"/>
                      </a:cubicBezTo>
                      <a:cubicBezTo>
                        <a:pt x="67317" y="27214"/>
                        <a:pt x="27214" y="67318"/>
                        <a:pt x="27214" y="116788"/>
                      </a:cubicBezTo>
                      <a:close/>
                      <a:moveTo>
                        <a:pt x="27214" y="389204"/>
                      </a:moveTo>
                      <a:cubicBezTo>
                        <a:pt x="27214" y="438674"/>
                        <a:pt x="67317" y="478778"/>
                        <a:pt x="116787" y="478778"/>
                      </a:cubicBezTo>
                      <a:cubicBezTo>
                        <a:pt x="166257" y="478778"/>
                        <a:pt x="206360" y="438674"/>
                        <a:pt x="206360" y="389204"/>
                      </a:cubicBezTo>
                      <a:cubicBezTo>
                        <a:pt x="206361" y="339734"/>
                        <a:pt x="166258" y="299630"/>
                        <a:pt x="116788" y="299630"/>
                      </a:cubicBezTo>
                      <a:cubicBezTo>
                        <a:pt x="67317" y="299630"/>
                        <a:pt x="27214" y="339734"/>
                        <a:pt x="27214" y="389204"/>
                      </a:cubicBezTo>
                      <a:close/>
                      <a:moveTo>
                        <a:pt x="0" y="389204"/>
                      </a:moveTo>
                      <a:cubicBezTo>
                        <a:pt x="0" y="340829"/>
                        <a:pt x="29412" y="299323"/>
                        <a:pt x="71329" y="281593"/>
                      </a:cubicBezTo>
                      <a:lnTo>
                        <a:pt x="97317" y="276347"/>
                      </a:lnTo>
                      <a:lnTo>
                        <a:pt x="94233" y="271522"/>
                      </a:lnTo>
                      <a:cubicBezTo>
                        <a:pt x="92854" y="266312"/>
                        <a:pt x="92001" y="259115"/>
                        <a:pt x="92001" y="251167"/>
                      </a:cubicBezTo>
                      <a:cubicBezTo>
                        <a:pt x="92001" y="243219"/>
                        <a:pt x="92854" y="236022"/>
                        <a:pt x="94233" y="230813"/>
                      </a:cubicBezTo>
                      <a:lnTo>
                        <a:pt x="95246" y="229227"/>
                      </a:lnTo>
                      <a:lnTo>
                        <a:pt x="71329" y="224399"/>
                      </a:lnTo>
                      <a:cubicBezTo>
                        <a:pt x="29412" y="206669"/>
                        <a:pt x="0" y="165163"/>
                        <a:pt x="0" y="116788"/>
                      </a:cubicBezTo>
                      <a:cubicBezTo>
                        <a:pt x="0" y="52288"/>
                        <a:pt x="52287" y="0"/>
                        <a:pt x="116788" y="0"/>
                      </a:cubicBezTo>
                      <a:cubicBezTo>
                        <a:pt x="181288" y="0"/>
                        <a:pt x="233575" y="52288"/>
                        <a:pt x="233575" y="116788"/>
                      </a:cubicBezTo>
                      <a:cubicBezTo>
                        <a:pt x="233575" y="165163"/>
                        <a:pt x="204163" y="206669"/>
                        <a:pt x="162246" y="224399"/>
                      </a:cubicBezTo>
                      <a:lnTo>
                        <a:pt x="132605" y="230383"/>
                      </a:lnTo>
                      <a:lnTo>
                        <a:pt x="132330" y="230813"/>
                      </a:lnTo>
                      <a:cubicBezTo>
                        <a:pt x="130951" y="236022"/>
                        <a:pt x="130099" y="243219"/>
                        <a:pt x="130099" y="251167"/>
                      </a:cubicBezTo>
                      <a:cubicBezTo>
                        <a:pt x="130099" y="259115"/>
                        <a:pt x="130951" y="266312"/>
                        <a:pt x="132330" y="271522"/>
                      </a:cubicBezTo>
                      <a:lnTo>
                        <a:pt x="135289" y="276151"/>
                      </a:lnTo>
                      <a:lnTo>
                        <a:pt x="162246" y="281593"/>
                      </a:lnTo>
                      <a:cubicBezTo>
                        <a:pt x="204163" y="299323"/>
                        <a:pt x="233575" y="340829"/>
                        <a:pt x="233574" y="389204"/>
                      </a:cubicBezTo>
                      <a:cubicBezTo>
                        <a:pt x="233574" y="453704"/>
                        <a:pt x="181287" y="505992"/>
                        <a:pt x="116787" y="505992"/>
                      </a:cubicBezTo>
                      <a:cubicBezTo>
                        <a:pt x="52287" y="505992"/>
                        <a:pt x="0" y="453704"/>
                        <a:pt x="0" y="38920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327" name="グループ化 1326"/>
                <p:cNvGrpSpPr/>
                <p:nvPr/>
              </p:nvGrpSpPr>
              <p:grpSpPr>
                <a:xfrm>
                  <a:off x="1788249" y="1441737"/>
                  <a:ext cx="109417" cy="85886"/>
                  <a:chOff x="1788249" y="1441737"/>
                  <a:chExt cx="144619" cy="85886"/>
                </a:xfrm>
                <a:solidFill>
                  <a:schemeClr val="bg1"/>
                </a:solidFill>
              </p:grpSpPr>
              <p:sp>
                <p:nvSpPr>
                  <p:cNvPr id="1333" name="平行四辺形 1332"/>
                  <p:cNvSpPr/>
                  <p:nvPr/>
                </p:nvSpPr>
                <p:spPr bwMode="auto">
                  <a:xfrm>
                    <a:off x="1788249" y="1441737"/>
                    <a:ext cx="85564" cy="85886"/>
                  </a:xfrm>
                  <a:prstGeom prst="parallelogram">
                    <a:avLst>
                      <a:gd name="adj" fmla="val 55308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34" name="平行四辺形 1333"/>
                  <p:cNvSpPr/>
                  <p:nvPr/>
                </p:nvSpPr>
                <p:spPr bwMode="auto">
                  <a:xfrm>
                    <a:off x="1847304" y="1441737"/>
                    <a:ext cx="85564" cy="85886"/>
                  </a:xfrm>
                  <a:prstGeom prst="parallelogram">
                    <a:avLst>
                      <a:gd name="adj" fmla="val 55308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1328" name="グループ化 1327"/>
                <p:cNvGrpSpPr/>
                <p:nvPr/>
              </p:nvGrpSpPr>
              <p:grpSpPr>
                <a:xfrm>
                  <a:off x="2066379" y="1441737"/>
                  <a:ext cx="109417" cy="85886"/>
                  <a:chOff x="1788249" y="1441737"/>
                  <a:chExt cx="144619" cy="85886"/>
                </a:xfrm>
                <a:solidFill>
                  <a:schemeClr val="bg1"/>
                </a:solidFill>
              </p:grpSpPr>
              <p:sp>
                <p:nvSpPr>
                  <p:cNvPr id="1331" name="平行四辺形 1330"/>
                  <p:cNvSpPr/>
                  <p:nvPr/>
                </p:nvSpPr>
                <p:spPr bwMode="auto">
                  <a:xfrm>
                    <a:off x="1788249" y="1441737"/>
                    <a:ext cx="85564" cy="85886"/>
                  </a:xfrm>
                  <a:prstGeom prst="parallelogram">
                    <a:avLst>
                      <a:gd name="adj" fmla="val 55308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332" name="平行四辺形 1331"/>
                  <p:cNvSpPr/>
                  <p:nvPr/>
                </p:nvSpPr>
                <p:spPr bwMode="auto">
                  <a:xfrm>
                    <a:off x="1847304" y="1441737"/>
                    <a:ext cx="85564" cy="85886"/>
                  </a:xfrm>
                  <a:prstGeom prst="parallelogram">
                    <a:avLst>
                      <a:gd name="adj" fmla="val 55308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329" name="フリーフォーム 1328"/>
                <p:cNvSpPr/>
                <p:nvPr/>
              </p:nvSpPr>
              <p:spPr bwMode="auto">
                <a:xfrm>
                  <a:off x="1859574" y="1702341"/>
                  <a:ext cx="269671" cy="164132"/>
                </a:xfrm>
                <a:custGeom>
                  <a:avLst/>
                  <a:gdLst>
                    <a:gd name="connsiteX0" fmla="*/ 140450 w 269671"/>
                    <a:gd name="connsiteY0" fmla="*/ 13 h 164132"/>
                    <a:gd name="connsiteX1" fmla="*/ 166398 w 269671"/>
                    <a:gd name="connsiteY1" fmla="*/ 18892 h 164132"/>
                    <a:gd name="connsiteX2" fmla="*/ 206424 w 269671"/>
                    <a:gd name="connsiteY2" fmla="*/ 41400 h 164132"/>
                    <a:gd name="connsiteX3" fmla="*/ 217431 w 269671"/>
                    <a:gd name="connsiteY3" fmla="*/ 47283 h 164132"/>
                    <a:gd name="connsiteX4" fmla="*/ 220111 w 269671"/>
                    <a:gd name="connsiteY4" fmla="*/ 53921 h 164132"/>
                    <a:gd name="connsiteX5" fmla="*/ 238764 w 269671"/>
                    <a:gd name="connsiteY5" fmla="*/ 56186 h 164132"/>
                    <a:gd name="connsiteX6" fmla="*/ 254049 w 269671"/>
                    <a:gd name="connsiteY6" fmla="*/ 75690 h 164132"/>
                    <a:gd name="connsiteX7" fmla="*/ 269665 w 269671"/>
                    <a:gd name="connsiteY7" fmla="*/ 92987 h 164132"/>
                    <a:gd name="connsiteX8" fmla="*/ 261203 w 269671"/>
                    <a:gd name="connsiteY8" fmla="*/ 108420 h 164132"/>
                    <a:gd name="connsiteX9" fmla="*/ 265188 w 269671"/>
                    <a:gd name="connsiteY9" fmla="*/ 127647 h 164132"/>
                    <a:gd name="connsiteX10" fmla="*/ 245584 w 269671"/>
                    <a:gd name="connsiteY10" fmla="*/ 138535 h 164132"/>
                    <a:gd name="connsiteX11" fmla="*/ 245328 w 269671"/>
                    <a:gd name="connsiteY11" fmla="*/ 138892 h 164132"/>
                    <a:gd name="connsiteX12" fmla="*/ 232598 w 269671"/>
                    <a:gd name="connsiteY12" fmla="*/ 158660 h 164132"/>
                    <a:gd name="connsiteX13" fmla="*/ 197536 w 269671"/>
                    <a:gd name="connsiteY13" fmla="*/ 154560 h 164132"/>
                    <a:gd name="connsiteX14" fmla="*/ 197524 w 269671"/>
                    <a:gd name="connsiteY14" fmla="*/ 154565 h 164132"/>
                    <a:gd name="connsiteX15" fmla="*/ 178909 w 269671"/>
                    <a:gd name="connsiteY15" fmla="*/ 161290 h 164132"/>
                    <a:gd name="connsiteX16" fmla="*/ 162145 w 269671"/>
                    <a:gd name="connsiteY16" fmla="*/ 150575 h 164132"/>
                    <a:gd name="connsiteX17" fmla="*/ 162032 w 269671"/>
                    <a:gd name="connsiteY17" fmla="*/ 150617 h 164132"/>
                    <a:gd name="connsiteX18" fmla="*/ 146381 w 269671"/>
                    <a:gd name="connsiteY18" fmla="*/ 156389 h 164132"/>
                    <a:gd name="connsiteX19" fmla="*/ 134705 w 269671"/>
                    <a:gd name="connsiteY19" fmla="*/ 147621 h 164132"/>
                    <a:gd name="connsiteX20" fmla="*/ 133755 w 269671"/>
                    <a:gd name="connsiteY20" fmla="*/ 148007 h 164132"/>
                    <a:gd name="connsiteX21" fmla="*/ 127630 w 269671"/>
                    <a:gd name="connsiteY21" fmla="*/ 146535 h 164132"/>
                    <a:gd name="connsiteX22" fmla="*/ 119583 w 269671"/>
                    <a:gd name="connsiteY22" fmla="*/ 148823 h 164132"/>
                    <a:gd name="connsiteX23" fmla="*/ 115913 w 269671"/>
                    <a:gd name="connsiteY23" fmla="*/ 147490 h 164132"/>
                    <a:gd name="connsiteX24" fmla="*/ 98775 w 269671"/>
                    <a:gd name="connsiteY24" fmla="*/ 163369 h 164132"/>
                    <a:gd name="connsiteX25" fmla="*/ 68826 w 269671"/>
                    <a:gd name="connsiteY25" fmla="*/ 151849 h 164132"/>
                    <a:gd name="connsiteX26" fmla="*/ 24338 w 269671"/>
                    <a:gd name="connsiteY26" fmla="*/ 140467 h 164132"/>
                    <a:gd name="connsiteX27" fmla="*/ 4778 w 269671"/>
                    <a:gd name="connsiteY27" fmla="*/ 127801 h 164132"/>
                    <a:gd name="connsiteX28" fmla="*/ 8957 w 269671"/>
                    <a:gd name="connsiteY28" fmla="*/ 110704 h 164132"/>
                    <a:gd name="connsiteX29" fmla="*/ 131 w 269671"/>
                    <a:gd name="connsiteY29" fmla="*/ 93164 h 164132"/>
                    <a:gd name="connsiteX30" fmla="*/ 16250 w 269671"/>
                    <a:gd name="connsiteY30" fmla="*/ 77573 h 164132"/>
                    <a:gd name="connsiteX31" fmla="*/ 16404 w 269671"/>
                    <a:gd name="connsiteY31" fmla="*/ 77162 h 164132"/>
                    <a:gd name="connsiteX32" fmla="*/ 23584 w 269671"/>
                    <a:gd name="connsiteY32" fmla="*/ 54773 h 164132"/>
                    <a:gd name="connsiteX33" fmla="*/ 40128 w 269671"/>
                    <a:gd name="connsiteY33" fmla="*/ 46179 h 164132"/>
                    <a:gd name="connsiteX34" fmla="*/ 46624 w 269671"/>
                    <a:gd name="connsiteY34" fmla="*/ 47408 h 164132"/>
                    <a:gd name="connsiteX35" fmla="*/ 47207 w 269671"/>
                    <a:gd name="connsiteY35" fmla="*/ 36474 h 164132"/>
                    <a:gd name="connsiteX36" fmla="*/ 75139 w 269671"/>
                    <a:gd name="connsiteY36" fmla="*/ 22584 h 164132"/>
                    <a:gd name="connsiteX37" fmla="*/ 87805 w 269671"/>
                    <a:gd name="connsiteY37" fmla="*/ 7663 h 164132"/>
                    <a:gd name="connsiteX38" fmla="*/ 115891 w 269671"/>
                    <a:gd name="connsiteY38" fmla="*/ 12971 h 164132"/>
                    <a:gd name="connsiteX39" fmla="*/ 140450 w 269671"/>
                    <a:gd name="connsiteY39" fmla="*/ 13 h 16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69671" h="164132">
                      <a:moveTo>
                        <a:pt x="140450" y="13"/>
                      </a:moveTo>
                      <a:cubicBezTo>
                        <a:pt x="152210" y="372"/>
                        <a:pt x="162564" y="7904"/>
                        <a:pt x="166398" y="18892"/>
                      </a:cubicBezTo>
                      <a:cubicBezTo>
                        <a:pt x="183686" y="14070"/>
                        <a:pt x="201743" y="24222"/>
                        <a:pt x="206424" y="41400"/>
                      </a:cubicBezTo>
                      <a:cubicBezTo>
                        <a:pt x="210809" y="42052"/>
                        <a:pt x="214653" y="44206"/>
                        <a:pt x="217431" y="47283"/>
                      </a:cubicBezTo>
                      <a:lnTo>
                        <a:pt x="220111" y="53921"/>
                      </a:lnTo>
                      <a:lnTo>
                        <a:pt x="238764" y="56186"/>
                      </a:lnTo>
                      <a:cubicBezTo>
                        <a:pt x="246024" y="60269"/>
                        <a:pt x="251708" y="67102"/>
                        <a:pt x="254049" y="75690"/>
                      </a:cubicBezTo>
                      <a:cubicBezTo>
                        <a:pt x="262820" y="76994"/>
                        <a:pt x="269424" y="84307"/>
                        <a:pt x="269665" y="92987"/>
                      </a:cubicBezTo>
                      <a:cubicBezTo>
                        <a:pt x="269841" y="99268"/>
                        <a:pt x="266626" y="105134"/>
                        <a:pt x="261203" y="108420"/>
                      </a:cubicBezTo>
                      <a:cubicBezTo>
                        <a:pt x="266287" y="113500"/>
                        <a:pt x="267852" y="121053"/>
                        <a:pt x="265188" y="127647"/>
                      </a:cubicBezTo>
                      <a:cubicBezTo>
                        <a:pt x="262067" y="135368"/>
                        <a:pt x="253927" y="139889"/>
                        <a:pt x="245584" y="138535"/>
                      </a:cubicBezTo>
                      <a:cubicBezTo>
                        <a:pt x="245500" y="138656"/>
                        <a:pt x="245412" y="138772"/>
                        <a:pt x="245328" y="138892"/>
                      </a:cubicBezTo>
                      <a:cubicBezTo>
                        <a:pt x="244313" y="147046"/>
                        <a:pt x="239644" y="154293"/>
                        <a:pt x="232598" y="158660"/>
                      </a:cubicBezTo>
                      <a:cubicBezTo>
                        <a:pt x="221466" y="165557"/>
                        <a:pt x="206872" y="163848"/>
                        <a:pt x="197536" y="154560"/>
                      </a:cubicBezTo>
                      <a:lnTo>
                        <a:pt x="197524" y="154565"/>
                      </a:lnTo>
                      <a:lnTo>
                        <a:pt x="178909" y="161290"/>
                      </a:lnTo>
                      <a:cubicBezTo>
                        <a:pt x="172268" y="160542"/>
                        <a:pt x="165937" y="156886"/>
                        <a:pt x="162145" y="150575"/>
                      </a:cubicBezTo>
                      <a:lnTo>
                        <a:pt x="162032" y="150617"/>
                      </a:lnTo>
                      <a:lnTo>
                        <a:pt x="146381" y="156389"/>
                      </a:lnTo>
                      <a:lnTo>
                        <a:pt x="134705" y="147621"/>
                      </a:lnTo>
                      <a:lnTo>
                        <a:pt x="133755" y="148007"/>
                      </a:lnTo>
                      <a:lnTo>
                        <a:pt x="127630" y="146535"/>
                      </a:lnTo>
                      <a:lnTo>
                        <a:pt x="119583" y="148823"/>
                      </a:lnTo>
                      <a:lnTo>
                        <a:pt x="115913" y="147490"/>
                      </a:lnTo>
                      <a:lnTo>
                        <a:pt x="98775" y="163369"/>
                      </a:lnTo>
                      <a:cubicBezTo>
                        <a:pt x="87324" y="166066"/>
                        <a:pt x="75373" y="161470"/>
                        <a:pt x="68826" y="151849"/>
                      </a:cubicBezTo>
                      <a:cubicBezTo>
                        <a:pt x="53375" y="160981"/>
                        <a:pt x="33306" y="155848"/>
                        <a:pt x="24338" y="140467"/>
                      </a:cubicBezTo>
                      <a:cubicBezTo>
                        <a:pt x="15529" y="141478"/>
                        <a:pt x="7257" y="136123"/>
                        <a:pt x="4778" y="127801"/>
                      </a:cubicBezTo>
                      <a:cubicBezTo>
                        <a:pt x="2982" y="121780"/>
                        <a:pt x="4569" y="115282"/>
                        <a:pt x="8957" y="110704"/>
                      </a:cubicBezTo>
                      <a:cubicBezTo>
                        <a:pt x="2731" y="107114"/>
                        <a:pt x="-736" y="100223"/>
                        <a:pt x="131" y="93164"/>
                      </a:cubicBezTo>
                      <a:cubicBezTo>
                        <a:pt x="1148" y="84899"/>
                        <a:pt x="7840" y="78425"/>
                        <a:pt x="16250" y="77573"/>
                      </a:cubicBezTo>
                      <a:cubicBezTo>
                        <a:pt x="16300" y="77435"/>
                        <a:pt x="16354" y="77300"/>
                        <a:pt x="16404" y="77162"/>
                      </a:cubicBezTo>
                      <a:cubicBezTo>
                        <a:pt x="15275" y="69023"/>
                        <a:pt x="17908" y="60815"/>
                        <a:pt x="23584" y="54773"/>
                      </a:cubicBezTo>
                      <a:cubicBezTo>
                        <a:pt x="28068" y="50001"/>
                        <a:pt x="33944" y="47084"/>
                        <a:pt x="40128" y="46179"/>
                      </a:cubicBezTo>
                      <a:lnTo>
                        <a:pt x="46624" y="47408"/>
                      </a:lnTo>
                      <a:lnTo>
                        <a:pt x="47207" y="36474"/>
                      </a:lnTo>
                      <a:cubicBezTo>
                        <a:pt x="52724" y="26672"/>
                        <a:pt x="63763" y="21182"/>
                        <a:pt x="75139" y="22584"/>
                      </a:cubicBezTo>
                      <a:cubicBezTo>
                        <a:pt x="76952" y="16029"/>
                        <a:pt x="81572" y="10589"/>
                        <a:pt x="87805" y="7663"/>
                      </a:cubicBezTo>
                      <a:cubicBezTo>
                        <a:pt x="97275" y="3215"/>
                        <a:pt x="108657" y="5368"/>
                        <a:pt x="115891" y="12971"/>
                      </a:cubicBezTo>
                      <a:cubicBezTo>
                        <a:pt x="121121" y="4642"/>
                        <a:pt x="130471" y="-291"/>
                        <a:pt x="140450" y="13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30" name="円/楕円 688"/>
                <p:cNvSpPr/>
                <p:nvPr/>
              </p:nvSpPr>
              <p:spPr>
                <a:xfrm>
                  <a:off x="1886538" y="1609725"/>
                  <a:ext cx="212772" cy="166542"/>
                </a:xfrm>
                <a:prstGeom prst="ellipse">
                  <a:avLst/>
                </a:pr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04" name="グループ化 1303"/>
              <p:cNvGrpSpPr/>
              <p:nvPr/>
            </p:nvGrpSpPr>
            <p:grpSpPr>
              <a:xfrm>
                <a:off x="271484" y="1526919"/>
                <a:ext cx="551665" cy="973852"/>
                <a:chOff x="-68029" y="1572768"/>
                <a:chExt cx="760601" cy="1342686"/>
              </a:xfrm>
            </p:grpSpPr>
            <p:grpSp>
              <p:nvGrpSpPr>
                <p:cNvPr id="1305" name="グループ化 1304"/>
                <p:cNvGrpSpPr/>
                <p:nvPr/>
              </p:nvGrpSpPr>
              <p:grpSpPr>
                <a:xfrm>
                  <a:off x="-68029" y="1572768"/>
                  <a:ext cx="557493" cy="637630"/>
                  <a:chOff x="6245895" y="1519108"/>
                  <a:chExt cx="557493" cy="691290"/>
                </a:xfrm>
              </p:grpSpPr>
              <p:sp>
                <p:nvSpPr>
                  <p:cNvPr id="1307" name="角丸四角形 4"/>
                  <p:cNvSpPr/>
                  <p:nvPr/>
                </p:nvSpPr>
                <p:spPr>
                  <a:xfrm rot="3989030">
                    <a:off x="6178997" y="1586006"/>
                    <a:ext cx="691290" cy="55749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08" name="円/楕円 6"/>
                  <p:cNvSpPr/>
                  <p:nvPr/>
                </p:nvSpPr>
                <p:spPr>
                  <a:xfrm>
                    <a:off x="6450553" y="1900611"/>
                    <a:ext cx="227108" cy="498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306" name="片側の 2 つの角を丸めた四角形 1305"/>
                <p:cNvSpPr/>
                <p:nvPr/>
              </p:nvSpPr>
              <p:spPr>
                <a:xfrm rot="9943817">
                  <a:off x="351469" y="2026925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24" name="グループ化 23"/>
          <p:cNvGrpSpPr/>
          <p:nvPr/>
        </p:nvGrpSpPr>
        <p:grpSpPr>
          <a:xfrm>
            <a:off x="2113794" y="938145"/>
            <a:ext cx="1479895" cy="1562626"/>
            <a:chOff x="2113794" y="938145"/>
            <a:chExt cx="1479895" cy="1562626"/>
          </a:xfrm>
        </p:grpSpPr>
        <p:sp>
          <p:nvSpPr>
            <p:cNvPr id="805" name="フリーフォーム 804"/>
            <p:cNvSpPr/>
            <p:nvPr/>
          </p:nvSpPr>
          <p:spPr bwMode="auto">
            <a:xfrm>
              <a:off x="2113794" y="938145"/>
              <a:ext cx="1479895" cy="1556529"/>
            </a:xfrm>
            <a:custGeom>
              <a:avLst/>
              <a:gdLst>
                <a:gd name="connsiteX0" fmla="*/ 991713 w 1479895"/>
                <a:gd name="connsiteY0" fmla="*/ 0 h 1556529"/>
                <a:gd name="connsiteX1" fmla="*/ 1107355 w 1479895"/>
                <a:gd name="connsiteY1" fmla="*/ 23347 h 1556529"/>
                <a:gd name="connsiteX2" fmla="*/ 1110899 w 1479895"/>
                <a:gd name="connsiteY2" fmla="*/ 25271 h 1556529"/>
                <a:gd name="connsiteX3" fmla="*/ 1120453 w 1479895"/>
                <a:gd name="connsiteY3" fmla="*/ 16668 h 1556529"/>
                <a:gd name="connsiteX4" fmla="*/ 1140968 w 1479895"/>
                <a:gd name="connsiteY4" fmla="*/ 15182 h 1556529"/>
                <a:gd name="connsiteX5" fmla="*/ 1158822 w 1479895"/>
                <a:gd name="connsiteY5" fmla="*/ 4610 h 1556529"/>
                <a:gd name="connsiteX6" fmla="*/ 1179220 w 1479895"/>
                <a:gd name="connsiteY6" fmla="*/ 7300 h 1556529"/>
                <a:gd name="connsiteX7" fmla="*/ 1198724 w 1479895"/>
                <a:gd name="connsiteY7" fmla="*/ 540 h 1556529"/>
                <a:gd name="connsiteX8" fmla="*/ 1218227 w 1479895"/>
                <a:gd name="connsiteY8" fmla="*/ 7301 h 1556529"/>
                <a:gd name="connsiteX9" fmla="*/ 1238625 w 1479895"/>
                <a:gd name="connsiteY9" fmla="*/ 4611 h 1556529"/>
                <a:gd name="connsiteX10" fmla="*/ 1256480 w 1479895"/>
                <a:gd name="connsiteY10" fmla="*/ 15182 h 1556529"/>
                <a:gd name="connsiteX11" fmla="*/ 1276995 w 1479895"/>
                <a:gd name="connsiteY11" fmla="*/ 16667 h 1556529"/>
                <a:gd name="connsiteX12" fmla="*/ 1292516 w 1479895"/>
                <a:gd name="connsiteY12" fmla="*/ 30645 h 1556529"/>
                <a:gd name="connsiteX13" fmla="*/ 1312356 w 1479895"/>
                <a:gd name="connsiteY13" fmla="*/ 36246 h 1556529"/>
                <a:gd name="connsiteX14" fmla="*/ 1324945 w 1479895"/>
                <a:gd name="connsiteY14" fmla="*/ 53091 h 1556529"/>
                <a:gd name="connsiteX15" fmla="*/ 1343351 w 1479895"/>
                <a:gd name="connsiteY15" fmla="*/ 62595 h 1556529"/>
                <a:gd name="connsiteX16" fmla="*/ 1352525 w 1479895"/>
                <a:gd name="connsiteY16" fmla="*/ 81660 h 1556529"/>
                <a:gd name="connsiteX17" fmla="*/ 1368786 w 1479895"/>
                <a:gd name="connsiteY17" fmla="*/ 94701 h 1556529"/>
                <a:gd name="connsiteX18" fmla="*/ 1374196 w 1479895"/>
                <a:gd name="connsiteY18" fmla="*/ 115252 h 1556529"/>
                <a:gd name="connsiteX19" fmla="*/ 1387687 w 1479895"/>
                <a:gd name="connsiteY19" fmla="*/ 131332 h 1556529"/>
                <a:gd name="connsiteX20" fmla="*/ 1389121 w 1479895"/>
                <a:gd name="connsiteY20" fmla="*/ 152581 h 1556529"/>
                <a:gd name="connsiteX21" fmla="*/ 1399328 w 1479895"/>
                <a:gd name="connsiteY21" fmla="*/ 171075 h 1556529"/>
                <a:gd name="connsiteX22" fmla="*/ 1396730 w 1479895"/>
                <a:gd name="connsiteY22" fmla="*/ 192206 h 1556529"/>
                <a:gd name="connsiteX23" fmla="*/ 1403256 w 1479895"/>
                <a:gd name="connsiteY23" fmla="*/ 212410 h 1556529"/>
                <a:gd name="connsiteX24" fmla="*/ 1396730 w 1479895"/>
                <a:gd name="connsiteY24" fmla="*/ 232611 h 1556529"/>
                <a:gd name="connsiteX25" fmla="*/ 1399327 w 1479895"/>
                <a:gd name="connsiteY25" fmla="*/ 253742 h 1556529"/>
                <a:gd name="connsiteX26" fmla="*/ 1389122 w 1479895"/>
                <a:gd name="connsiteY26" fmla="*/ 272237 h 1556529"/>
                <a:gd name="connsiteX27" fmla="*/ 1387687 w 1479895"/>
                <a:gd name="connsiteY27" fmla="*/ 293486 h 1556529"/>
                <a:gd name="connsiteX28" fmla="*/ 1374195 w 1479895"/>
                <a:gd name="connsiteY28" fmla="*/ 309566 h 1556529"/>
                <a:gd name="connsiteX29" fmla="*/ 1368786 w 1479895"/>
                <a:gd name="connsiteY29" fmla="*/ 330116 h 1556529"/>
                <a:gd name="connsiteX30" fmla="*/ 1352526 w 1479895"/>
                <a:gd name="connsiteY30" fmla="*/ 343157 h 1556529"/>
                <a:gd name="connsiteX31" fmla="*/ 1349485 w 1479895"/>
                <a:gd name="connsiteY31" fmla="*/ 349475 h 1556529"/>
                <a:gd name="connsiteX32" fmla="*/ 1360477 w 1479895"/>
                <a:gd name="connsiteY32" fmla="*/ 355707 h 1556529"/>
                <a:gd name="connsiteX33" fmla="*/ 1382697 w 1479895"/>
                <a:gd name="connsiteY33" fmla="*/ 457843 h 1556529"/>
                <a:gd name="connsiteX34" fmla="*/ 1312387 w 1479895"/>
                <a:gd name="connsiteY34" fmla="*/ 535185 h 1556529"/>
                <a:gd name="connsiteX35" fmla="*/ 1283609 w 1479895"/>
                <a:gd name="connsiteY35" fmla="*/ 534959 h 1556529"/>
                <a:gd name="connsiteX36" fmla="*/ 1282771 w 1479895"/>
                <a:gd name="connsiteY36" fmla="*/ 543265 h 1556529"/>
                <a:gd name="connsiteX37" fmla="*/ 1051588 w 1479895"/>
                <a:gd name="connsiteY37" fmla="*/ 774448 h 1556529"/>
                <a:gd name="connsiteX38" fmla="*/ 1034469 w 1479895"/>
                <a:gd name="connsiteY38" fmla="*/ 776174 h 1556529"/>
                <a:gd name="connsiteX39" fmla="*/ 1060547 w 1479895"/>
                <a:gd name="connsiteY39" fmla="*/ 880489 h 1556529"/>
                <a:gd name="connsiteX40" fmla="*/ 1094654 w 1479895"/>
                <a:gd name="connsiteY40" fmla="*/ 880488 h 1556529"/>
                <a:gd name="connsiteX41" fmla="*/ 1098123 w 1479895"/>
                <a:gd name="connsiteY41" fmla="*/ 870964 h 1556529"/>
                <a:gd name="connsiteX42" fmla="*/ 1190984 w 1479895"/>
                <a:gd name="connsiteY42" fmla="*/ 874627 h 1556529"/>
                <a:gd name="connsiteX43" fmla="*/ 1192532 w 1479895"/>
                <a:gd name="connsiteY43" fmla="*/ 880488 h 1556529"/>
                <a:gd name="connsiteX44" fmla="*/ 1201764 w 1479895"/>
                <a:gd name="connsiteY44" fmla="*/ 880489 h 1556529"/>
                <a:gd name="connsiteX45" fmla="*/ 1201769 w 1479895"/>
                <a:gd name="connsiteY45" fmla="*/ 880489 h 1556529"/>
                <a:gd name="connsiteX46" fmla="*/ 1251505 w 1479895"/>
                <a:gd name="connsiteY46" fmla="*/ 880489 h 1556529"/>
                <a:gd name="connsiteX47" fmla="*/ 1346098 w 1479895"/>
                <a:gd name="connsiteY47" fmla="*/ 943189 h 1556529"/>
                <a:gd name="connsiteX48" fmla="*/ 1348087 w 1479895"/>
                <a:gd name="connsiteY48" fmla="*/ 953040 h 1556529"/>
                <a:gd name="connsiteX49" fmla="*/ 1350235 w 1479895"/>
                <a:gd name="connsiteY49" fmla="*/ 953039 h 1556529"/>
                <a:gd name="connsiteX50" fmla="*/ 1479895 w 1479895"/>
                <a:gd name="connsiteY50" fmla="*/ 1496436 h 1556529"/>
                <a:gd name="connsiteX51" fmla="*/ 1354165 w 1479895"/>
                <a:gd name="connsiteY51" fmla="*/ 1496436 h 1556529"/>
                <a:gd name="connsiteX52" fmla="*/ 1354165 w 1479895"/>
                <a:gd name="connsiteY52" fmla="*/ 1496439 h 1556529"/>
                <a:gd name="connsiteX53" fmla="*/ 620135 w 1479895"/>
                <a:gd name="connsiteY53" fmla="*/ 1496439 h 1556529"/>
                <a:gd name="connsiteX54" fmla="*/ 588947 w 1479895"/>
                <a:gd name="connsiteY54" fmla="*/ 1531394 h 1556529"/>
                <a:gd name="connsiteX55" fmla="*/ 544678 w 1479895"/>
                <a:gd name="connsiteY55" fmla="*/ 1552683 h 1556529"/>
                <a:gd name="connsiteX56" fmla="*/ 394303 w 1479895"/>
                <a:gd name="connsiteY56" fmla="*/ 1463290 h 1556529"/>
                <a:gd name="connsiteX57" fmla="*/ 267702 w 1479895"/>
                <a:gd name="connsiteY57" fmla="*/ 965513 h 1556529"/>
                <a:gd name="connsiteX58" fmla="*/ 267621 w 1479895"/>
                <a:gd name="connsiteY58" fmla="*/ 965492 h 1556529"/>
                <a:gd name="connsiteX59" fmla="*/ 258837 w 1479895"/>
                <a:gd name="connsiteY59" fmla="*/ 964544 h 1556529"/>
                <a:gd name="connsiteX60" fmla="*/ 212894 w 1479895"/>
                <a:gd name="connsiteY60" fmla="*/ 950982 h 1556529"/>
                <a:gd name="connsiteX61" fmla="*/ 200384 w 1479895"/>
                <a:gd name="connsiteY61" fmla="*/ 947665 h 1556529"/>
                <a:gd name="connsiteX62" fmla="*/ 200504 w 1479895"/>
                <a:gd name="connsiteY62" fmla="*/ 947324 h 1556529"/>
                <a:gd name="connsiteX63" fmla="*/ 123854 w 1479895"/>
                <a:gd name="connsiteY63" fmla="*/ 924697 h 1556529"/>
                <a:gd name="connsiteX64" fmla="*/ 120284 w 1479895"/>
                <a:gd name="connsiteY64" fmla="*/ 922907 h 1556529"/>
                <a:gd name="connsiteX65" fmla="*/ 120104 w 1479895"/>
                <a:gd name="connsiteY65" fmla="*/ 922818 h 1556529"/>
                <a:gd name="connsiteX66" fmla="*/ 111045 w 1479895"/>
                <a:gd name="connsiteY66" fmla="*/ 918006 h 1556529"/>
                <a:gd name="connsiteX67" fmla="*/ 108084 w 1479895"/>
                <a:gd name="connsiteY67" fmla="*/ 916433 h 1556529"/>
                <a:gd name="connsiteX68" fmla="*/ 43552 w 1479895"/>
                <a:gd name="connsiteY68" fmla="*/ 865591 h 1556529"/>
                <a:gd name="connsiteX69" fmla="*/ 37408 w 1479895"/>
                <a:gd name="connsiteY69" fmla="*/ 820936 h 1556529"/>
                <a:gd name="connsiteX70" fmla="*/ 43410 w 1479895"/>
                <a:gd name="connsiteY70" fmla="*/ 816614 h 1556529"/>
                <a:gd name="connsiteX71" fmla="*/ 15265 w 1479895"/>
                <a:gd name="connsiteY71" fmla="*/ 792842 h 1556529"/>
                <a:gd name="connsiteX72" fmla="*/ 7927 w 1479895"/>
                <a:gd name="connsiteY72" fmla="*/ 742229 h 1556529"/>
                <a:gd name="connsiteX73" fmla="*/ 29631 w 1479895"/>
                <a:gd name="connsiteY73" fmla="*/ 733090 h 1556529"/>
                <a:gd name="connsiteX74" fmla="*/ 16308 w 1479895"/>
                <a:gd name="connsiteY74" fmla="*/ 715357 h 1556529"/>
                <a:gd name="connsiteX75" fmla="*/ 20465 w 1479895"/>
                <a:gd name="connsiteY75" fmla="*/ 663781 h 1556529"/>
                <a:gd name="connsiteX76" fmla="*/ 33295 w 1479895"/>
                <a:gd name="connsiteY76" fmla="*/ 658631 h 1556529"/>
                <a:gd name="connsiteX77" fmla="*/ 47370 w 1479895"/>
                <a:gd name="connsiteY77" fmla="*/ 659213 h 1556529"/>
                <a:gd name="connsiteX78" fmla="*/ 72555 w 1479895"/>
                <a:gd name="connsiteY78" fmla="*/ 676009 h 1556529"/>
                <a:gd name="connsiteX79" fmla="*/ 86587 w 1479895"/>
                <a:gd name="connsiteY79" fmla="*/ 694685 h 1556529"/>
                <a:gd name="connsiteX80" fmla="*/ 98436 w 1479895"/>
                <a:gd name="connsiteY80" fmla="*/ 662256 h 1556529"/>
                <a:gd name="connsiteX81" fmla="*/ 111267 w 1479895"/>
                <a:gd name="connsiteY81" fmla="*/ 657105 h 1556529"/>
                <a:gd name="connsiteX82" fmla="*/ 125342 w 1479895"/>
                <a:gd name="connsiteY82" fmla="*/ 657688 h 1556529"/>
                <a:gd name="connsiteX83" fmla="*/ 150527 w 1479895"/>
                <a:gd name="connsiteY83" fmla="*/ 674484 h 1556529"/>
                <a:gd name="connsiteX84" fmla="*/ 203790 w 1479895"/>
                <a:gd name="connsiteY84" fmla="*/ 745378 h 1556529"/>
                <a:gd name="connsiteX85" fmla="*/ 268177 w 1479895"/>
                <a:gd name="connsiteY85" fmla="*/ 785752 h 1556529"/>
                <a:gd name="connsiteX86" fmla="*/ 274518 w 1479895"/>
                <a:gd name="connsiteY86" fmla="*/ 787433 h 1556529"/>
                <a:gd name="connsiteX87" fmla="*/ 250756 w 1479895"/>
                <a:gd name="connsiteY87" fmla="*/ 732826 h 1556529"/>
                <a:gd name="connsiteX88" fmla="*/ 272456 w 1479895"/>
                <a:gd name="connsiteY88" fmla="*/ 683614 h 1556529"/>
                <a:gd name="connsiteX89" fmla="*/ 323257 w 1479895"/>
                <a:gd name="connsiteY89" fmla="*/ 701278 h 1556529"/>
                <a:gd name="connsiteX90" fmla="*/ 371994 w 1479895"/>
                <a:gd name="connsiteY90" fmla="*/ 813277 h 1556529"/>
                <a:gd name="connsiteX91" fmla="*/ 428889 w 1479895"/>
                <a:gd name="connsiteY91" fmla="*/ 828362 h 1556529"/>
                <a:gd name="connsiteX92" fmla="*/ 489814 w 1479895"/>
                <a:gd name="connsiteY92" fmla="*/ 899448 h 1556529"/>
                <a:gd name="connsiteX93" fmla="*/ 489502 w 1479895"/>
                <a:gd name="connsiteY93" fmla="*/ 901749 h 1556529"/>
                <a:gd name="connsiteX94" fmla="*/ 505714 w 1479895"/>
                <a:gd name="connsiteY94" fmla="*/ 897626 h 1556529"/>
                <a:gd name="connsiteX95" fmla="*/ 539510 w 1479895"/>
                <a:gd name="connsiteY95" fmla="*/ 1030507 h 1556529"/>
                <a:gd name="connsiteX96" fmla="*/ 557995 w 1479895"/>
                <a:gd name="connsiteY96" fmla="*/ 953040 h 1556529"/>
                <a:gd name="connsiteX97" fmla="*/ 560144 w 1479895"/>
                <a:gd name="connsiteY97" fmla="*/ 953039 h 1556529"/>
                <a:gd name="connsiteX98" fmla="*/ 562133 w 1479895"/>
                <a:gd name="connsiteY98" fmla="*/ 943189 h 1556529"/>
                <a:gd name="connsiteX99" fmla="*/ 656726 w 1479895"/>
                <a:gd name="connsiteY99" fmla="*/ 880489 h 1556529"/>
                <a:gd name="connsiteX100" fmla="*/ 706462 w 1479895"/>
                <a:gd name="connsiteY100" fmla="*/ 880489 h 1556529"/>
                <a:gd name="connsiteX101" fmla="*/ 706467 w 1479895"/>
                <a:gd name="connsiteY101" fmla="*/ 880488 h 1556529"/>
                <a:gd name="connsiteX102" fmla="*/ 715699 w 1479895"/>
                <a:gd name="connsiteY102" fmla="*/ 880488 h 1556529"/>
                <a:gd name="connsiteX103" fmla="*/ 717246 w 1479895"/>
                <a:gd name="connsiteY103" fmla="*/ 874627 h 1556529"/>
                <a:gd name="connsiteX104" fmla="*/ 810108 w 1479895"/>
                <a:gd name="connsiteY104" fmla="*/ 870964 h 1556529"/>
                <a:gd name="connsiteX105" fmla="*/ 813577 w 1479895"/>
                <a:gd name="connsiteY105" fmla="*/ 880488 h 1556529"/>
                <a:gd name="connsiteX106" fmla="*/ 847683 w 1479895"/>
                <a:gd name="connsiteY106" fmla="*/ 880488 h 1556529"/>
                <a:gd name="connsiteX107" fmla="*/ 874520 w 1479895"/>
                <a:gd name="connsiteY107" fmla="*/ 773140 h 1556529"/>
                <a:gd name="connsiteX108" fmla="*/ 822967 w 1479895"/>
                <a:gd name="connsiteY108" fmla="*/ 757137 h 1556529"/>
                <a:gd name="connsiteX109" fmla="*/ 647551 w 1479895"/>
                <a:gd name="connsiteY109" fmla="*/ 543265 h 1556529"/>
                <a:gd name="connsiteX110" fmla="*/ 646714 w 1479895"/>
                <a:gd name="connsiteY110" fmla="*/ 534958 h 1556529"/>
                <a:gd name="connsiteX111" fmla="*/ 617935 w 1479895"/>
                <a:gd name="connsiteY111" fmla="*/ 535184 h 1556529"/>
                <a:gd name="connsiteX112" fmla="*/ 547625 w 1479895"/>
                <a:gd name="connsiteY112" fmla="*/ 457841 h 1556529"/>
                <a:gd name="connsiteX113" fmla="*/ 569845 w 1479895"/>
                <a:gd name="connsiteY113" fmla="*/ 355706 h 1556529"/>
                <a:gd name="connsiteX114" fmla="*/ 573952 w 1479895"/>
                <a:gd name="connsiteY114" fmla="*/ 353377 h 1556529"/>
                <a:gd name="connsiteX115" fmla="*/ 569034 w 1479895"/>
                <a:gd name="connsiteY115" fmla="*/ 343158 h 1556529"/>
                <a:gd name="connsiteX116" fmla="*/ 552773 w 1479895"/>
                <a:gd name="connsiteY116" fmla="*/ 330116 h 1556529"/>
                <a:gd name="connsiteX117" fmla="*/ 547364 w 1479895"/>
                <a:gd name="connsiteY117" fmla="*/ 309565 h 1556529"/>
                <a:gd name="connsiteX118" fmla="*/ 533872 w 1479895"/>
                <a:gd name="connsiteY118" fmla="*/ 293486 h 1556529"/>
                <a:gd name="connsiteX119" fmla="*/ 532438 w 1479895"/>
                <a:gd name="connsiteY119" fmla="*/ 272237 h 1556529"/>
                <a:gd name="connsiteX120" fmla="*/ 522232 w 1479895"/>
                <a:gd name="connsiteY120" fmla="*/ 253743 h 1556529"/>
                <a:gd name="connsiteX121" fmla="*/ 524829 w 1479895"/>
                <a:gd name="connsiteY121" fmla="*/ 232612 h 1556529"/>
                <a:gd name="connsiteX122" fmla="*/ 518303 w 1479895"/>
                <a:gd name="connsiteY122" fmla="*/ 212409 h 1556529"/>
                <a:gd name="connsiteX123" fmla="*/ 524829 w 1479895"/>
                <a:gd name="connsiteY123" fmla="*/ 192206 h 1556529"/>
                <a:gd name="connsiteX124" fmla="*/ 522232 w 1479895"/>
                <a:gd name="connsiteY124" fmla="*/ 171075 h 1556529"/>
                <a:gd name="connsiteX125" fmla="*/ 532438 w 1479895"/>
                <a:gd name="connsiteY125" fmla="*/ 152581 h 1556529"/>
                <a:gd name="connsiteX126" fmla="*/ 533872 w 1479895"/>
                <a:gd name="connsiteY126" fmla="*/ 131331 h 1556529"/>
                <a:gd name="connsiteX127" fmla="*/ 547364 w 1479895"/>
                <a:gd name="connsiteY127" fmla="*/ 115252 h 1556529"/>
                <a:gd name="connsiteX128" fmla="*/ 552773 w 1479895"/>
                <a:gd name="connsiteY128" fmla="*/ 94701 h 1556529"/>
                <a:gd name="connsiteX129" fmla="*/ 569034 w 1479895"/>
                <a:gd name="connsiteY129" fmla="*/ 81660 h 1556529"/>
                <a:gd name="connsiteX130" fmla="*/ 578209 w 1479895"/>
                <a:gd name="connsiteY130" fmla="*/ 62596 h 1556529"/>
                <a:gd name="connsiteX131" fmla="*/ 596614 w 1479895"/>
                <a:gd name="connsiteY131" fmla="*/ 53091 h 1556529"/>
                <a:gd name="connsiteX132" fmla="*/ 609205 w 1479895"/>
                <a:gd name="connsiteY132" fmla="*/ 36247 h 1556529"/>
                <a:gd name="connsiteX133" fmla="*/ 629044 w 1479895"/>
                <a:gd name="connsiteY133" fmla="*/ 30645 h 1556529"/>
                <a:gd name="connsiteX134" fmla="*/ 644565 w 1479895"/>
                <a:gd name="connsiteY134" fmla="*/ 16668 h 1556529"/>
                <a:gd name="connsiteX135" fmla="*/ 665080 w 1479895"/>
                <a:gd name="connsiteY135" fmla="*/ 15182 h 1556529"/>
                <a:gd name="connsiteX136" fmla="*/ 682934 w 1479895"/>
                <a:gd name="connsiteY136" fmla="*/ 4610 h 1556529"/>
                <a:gd name="connsiteX137" fmla="*/ 703333 w 1479895"/>
                <a:gd name="connsiteY137" fmla="*/ 7300 h 1556529"/>
                <a:gd name="connsiteX138" fmla="*/ 722836 w 1479895"/>
                <a:gd name="connsiteY138" fmla="*/ 540 h 1556529"/>
                <a:gd name="connsiteX139" fmla="*/ 742339 w 1479895"/>
                <a:gd name="connsiteY139" fmla="*/ 7300 h 1556529"/>
                <a:gd name="connsiteX140" fmla="*/ 762738 w 1479895"/>
                <a:gd name="connsiteY140" fmla="*/ 4611 h 1556529"/>
                <a:gd name="connsiteX141" fmla="*/ 780593 w 1479895"/>
                <a:gd name="connsiteY141" fmla="*/ 15182 h 1556529"/>
                <a:gd name="connsiteX142" fmla="*/ 801108 w 1479895"/>
                <a:gd name="connsiteY142" fmla="*/ 16667 h 1556529"/>
                <a:gd name="connsiteX143" fmla="*/ 813956 w 1479895"/>
                <a:gd name="connsiteY143" fmla="*/ 28238 h 1556529"/>
                <a:gd name="connsiteX144" fmla="*/ 822967 w 1479895"/>
                <a:gd name="connsiteY144" fmla="*/ 23347 h 1556529"/>
                <a:gd name="connsiteX145" fmla="*/ 938609 w 1479895"/>
                <a:gd name="connsiteY145" fmla="*/ 0 h 1556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1479895" h="1556529">
                  <a:moveTo>
                    <a:pt x="991713" y="0"/>
                  </a:moveTo>
                  <a:cubicBezTo>
                    <a:pt x="1032733" y="0"/>
                    <a:pt x="1071812" y="8313"/>
                    <a:pt x="1107355" y="23347"/>
                  </a:cubicBezTo>
                  <a:lnTo>
                    <a:pt x="1110899" y="25271"/>
                  </a:lnTo>
                  <a:lnTo>
                    <a:pt x="1120453" y="16668"/>
                  </a:lnTo>
                  <a:lnTo>
                    <a:pt x="1140968" y="15182"/>
                  </a:lnTo>
                  <a:lnTo>
                    <a:pt x="1158822" y="4610"/>
                  </a:lnTo>
                  <a:lnTo>
                    <a:pt x="1179220" y="7300"/>
                  </a:lnTo>
                  <a:lnTo>
                    <a:pt x="1198724" y="540"/>
                  </a:lnTo>
                  <a:lnTo>
                    <a:pt x="1218227" y="7301"/>
                  </a:lnTo>
                  <a:lnTo>
                    <a:pt x="1238625" y="4611"/>
                  </a:lnTo>
                  <a:lnTo>
                    <a:pt x="1256480" y="15182"/>
                  </a:lnTo>
                  <a:lnTo>
                    <a:pt x="1276995" y="16667"/>
                  </a:lnTo>
                  <a:lnTo>
                    <a:pt x="1292516" y="30645"/>
                  </a:lnTo>
                  <a:lnTo>
                    <a:pt x="1312356" y="36246"/>
                  </a:lnTo>
                  <a:lnTo>
                    <a:pt x="1324945" y="53091"/>
                  </a:lnTo>
                  <a:lnTo>
                    <a:pt x="1343351" y="62595"/>
                  </a:lnTo>
                  <a:lnTo>
                    <a:pt x="1352525" y="81660"/>
                  </a:lnTo>
                  <a:lnTo>
                    <a:pt x="1368786" y="94701"/>
                  </a:lnTo>
                  <a:lnTo>
                    <a:pt x="1374196" y="115252"/>
                  </a:lnTo>
                  <a:lnTo>
                    <a:pt x="1387687" y="131332"/>
                  </a:lnTo>
                  <a:lnTo>
                    <a:pt x="1389121" y="152581"/>
                  </a:lnTo>
                  <a:lnTo>
                    <a:pt x="1399328" y="171075"/>
                  </a:lnTo>
                  <a:lnTo>
                    <a:pt x="1396730" y="192206"/>
                  </a:lnTo>
                  <a:lnTo>
                    <a:pt x="1403256" y="212410"/>
                  </a:lnTo>
                  <a:lnTo>
                    <a:pt x="1396730" y="232611"/>
                  </a:lnTo>
                  <a:lnTo>
                    <a:pt x="1399327" y="253742"/>
                  </a:lnTo>
                  <a:lnTo>
                    <a:pt x="1389122" y="272237"/>
                  </a:lnTo>
                  <a:lnTo>
                    <a:pt x="1387687" y="293486"/>
                  </a:lnTo>
                  <a:lnTo>
                    <a:pt x="1374195" y="309566"/>
                  </a:lnTo>
                  <a:lnTo>
                    <a:pt x="1368786" y="330116"/>
                  </a:lnTo>
                  <a:lnTo>
                    <a:pt x="1352526" y="343157"/>
                  </a:lnTo>
                  <a:lnTo>
                    <a:pt x="1349485" y="349475"/>
                  </a:lnTo>
                  <a:lnTo>
                    <a:pt x="1360477" y="355707"/>
                  </a:lnTo>
                  <a:cubicBezTo>
                    <a:pt x="1383704" y="377776"/>
                    <a:pt x="1393507" y="417501"/>
                    <a:pt x="1382697" y="457843"/>
                  </a:cubicBezTo>
                  <a:cubicBezTo>
                    <a:pt x="1371888" y="498184"/>
                    <a:pt x="1343536" y="527684"/>
                    <a:pt x="1312387" y="535185"/>
                  </a:cubicBezTo>
                  <a:lnTo>
                    <a:pt x="1283609" y="534959"/>
                  </a:lnTo>
                  <a:lnTo>
                    <a:pt x="1282771" y="543265"/>
                  </a:lnTo>
                  <a:cubicBezTo>
                    <a:pt x="1259026" y="659305"/>
                    <a:pt x="1167628" y="750703"/>
                    <a:pt x="1051588" y="774448"/>
                  </a:cubicBezTo>
                  <a:lnTo>
                    <a:pt x="1034469" y="776174"/>
                  </a:lnTo>
                  <a:lnTo>
                    <a:pt x="1060547" y="880489"/>
                  </a:lnTo>
                  <a:lnTo>
                    <a:pt x="1094654" y="880488"/>
                  </a:lnTo>
                  <a:lnTo>
                    <a:pt x="1098123" y="870964"/>
                  </a:lnTo>
                  <a:lnTo>
                    <a:pt x="1190984" y="874627"/>
                  </a:lnTo>
                  <a:lnTo>
                    <a:pt x="1192532" y="880488"/>
                  </a:lnTo>
                  <a:lnTo>
                    <a:pt x="1201764" y="880489"/>
                  </a:lnTo>
                  <a:lnTo>
                    <a:pt x="1201769" y="880489"/>
                  </a:lnTo>
                  <a:lnTo>
                    <a:pt x="1251505" y="880489"/>
                  </a:lnTo>
                  <a:cubicBezTo>
                    <a:pt x="1294029" y="880490"/>
                    <a:pt x="1330513" y="906342"/>
                    <a:pt x="1346098" y="943189"/>
                  </a:cubicBezTo>
                  <a:lnTo>
                    <a:pt x="1348087" y="953040"/>
                  </a:lnTo>
                  <a:lnTo>
                    <a:pt x="1350235" y="953039"/>
                  </a:lnTo>
                  <a:lnTo>
                    <a:pt x="1479895" y="1496436"/>
                  </a:lnTo>
                  <a:lnTo>
                    <a:pt x="1354165" y="1496436"/>
                  </a:lnTo>
                  <a:lnTo>
                    <a:pt x="1354165" y="1496439"/>
                  </a:lnTo>
                  <a:lnTo>
                    <a:pt x="620135" y="1496439"/>
                  </a:lnTo>
                  <a:lnTo>
                    <a:pt x="588947" y="1531394"/>
                  </a:lnTo>
                  <a:cubicBezTo>
                    <a:pt x="576147" y="1541109"/>
                    <a:pt x="561230" y="1548474"/>
                    <a:pt x="544678" y="1552683"/>
                  </a:cubicBezTo>
                  <a:cubicBezTo>
                    <a:pt x="478468" y="1569523"/>
                    <a:pt x="411143" y="1529500"/>
                    <a:pt x="394303" y="1463290"/>
                  </a:cubicBezTo>
                  <a:lnTo>
                    <a:pt x="267702" y="965513"/>
                  </a:lnTo>
                  <a:lnTo>
                    <a:pt x="267621" y="965492"/>
                  </a:lnTo>
                  <a:cubicBezTo>
                    <a:pt x="264682" y="965903"/>
                    <a:pt x="261758" y="965407"/>
                    <a:pt x="258837" y="964544"/>
                  </a:cubicBezTo>
                  <a:lnTo>
                    <a:pt x="212894" y="950982"/>
                  </a:lnTo>
                  <a:cubicBezTo>
                    <a:pt x="208724" y="949877"/>
                    <a:pt x="204554" y="948772"/>
                    <a:pt x="200384" y="947665"/>
                  </a:cubicBezTo>
                  <a:lnTo>
                    <a:pt x="200504" y="947324"/>
                  </a:lnTo>
                  <a:lnTo>
                    <a:pt x="123854" y="924697"/>
                  </a:lnTo>
                  <a:lnTo>
                    <a:pt x="120284" y="922907"/>
                  </a:lnTo>
                  <a:cubicBezTo>
                    <a:pt x="120220" y="922890"/>
                    <a:pt x="120158" y="922870"/>
                    <a:pt x="120104" y="922818"/>
                  </a:cubicBezTo>
                  <a:cubicBezTo>
                    <a:pt x="116633" y="921942"/>
                    <a:pt x="113634" y="920175"/>
                    <a:pt x="111045" y="918006"/>
                  </a:cubicBezTo>
                  <a:cubicBezTo>
                    <a:pt x="109860" y="917771"/>
                    <a:pt x="108961" y="917125"/>
                    <a:pt x="108084" y="916433"/>
                  </a:cubicBezTo>
                  <a:lnTo>
                    <a:pt x="43552" y="865591"/>
                  </a:lnTo>
                  <a:cubicBezTo>
                    <a:pt x="28597" y="853808"/>
                    <a:pt x="25845" y="833815"/>
                    <a:pt x="37408" y="820936"/>
                  </a:cubicBezTo>
                  <a:lnTo>
                    <a:pt x="43410" y="816614"/>
                  </a:lnTo>
                  <a:lnTo>
                    <a:pt x="15265" y="792842"/>
                  </a:lnTo>
                  <a:cubicBezTo>
                    <a:pt x="-1755" y="778468"/>
                    <a:pt x="-5040" y="755807"/>
                    <a:pt x="7927" y="742229"/>
                  </a:cubicBezTo>
                  <a:cubicBezTo>
                    <a:pt x="13538" y="736353"/>
                    <a:pt x="21273" y="733140"/>
                    <a:pt x="29631" y="733090"/>
                  </a:cubicBezTo>
                  <a:lnTo>
                    <a:pt x="16308" y="715357"/>
                  </a:lnTo>
                  <a:cubicBezTo>
                    <a:pt x="3072" y="697738"/>
                    <a:pt x="4933" y="674647"/>
                    <a:pt x="20465" y="663781"/>
                  </a:cubicBezTo>
                  <a:cubicBezTo>
                    <a:pt x="24347" y="661065"/>
                    <a:pt x="28717" y="659370"/>
                    <a:pt x="33295" y="658631"/>
                  </a:cubicBezTo>
                  <a:cubicBezTo>
                    <a:pt x="37873" y="657890"/>
                    <a:pt x="42658" y="658108"/>
                    <a:pt x="47370" y="659213"/>
                  </a:cubicBezTo>
                  <a:cubicBezTo>
                    <a:pt x="56797" y="661426"/>
                    <a:pt x="65936" y="667200"/>
                    <a:pt x="72555" y="676009"/>
                  </a:cubicBezTo>
                  <a:lnTo>
                    <a:pt x="86587" y="694685"/>
                  </a:lnTo>
                  <a:cubicBezTo>
                    <a:pt x="83855" y="682023"/>
                    <a:pt x="88145" y="669456"/>
                    <a:pt x="98436" y="662256"/>
                  </a:cubicBezTo>
                  <a:cubicBezTo>
                    <a:pt x="102319" y="659539"/>
                    <a:pt x="106689" y="657845"/>
                    <a:pt x="111267" y="657105"/>
                  </a:cubicBezTo>
                  <a:cubicBezTo>
                    <a:pt x="115844" y="656366"/>
                    <a:pt x="120629" y="656582"/>
                    <a:pt x="125342" y="657688"/>
                  </a:cubicBezTo>
                  <a:cubicBezTo>
                    <a:pt x="134769" y="659901"/>
                    <a:pt x="143908" y="665674"/>
                    <a:pt x="150527" y="674484"/>
                  </a:cubicBezTo>
                  <a:lnTo>
                    <a:pt x="203790" y="745378"/>
                  </a:lnTo>
                  <a:lnTo>
                    <a:pt x="268177" y="785752"/>
                  </a:lnTo>
                  <a:lnTo>
                    <a:pt x="274518" y="787433"/>
                  </a:lnTo>
                  <a:lnTo>
                    <a:pt x="250756" y="732826"/>
                  </a:lnTo>
                  <a:cubicBezTo>
                    <a:pt x="242720" y="714360"/>
                    <a:pt x="252436" y="692326"/>
                    <a:pt x="272456" y="683614"/>
                  </a:cubicBezTo>
                  <a:cubicBezTo>
                    <a:pt x="292477" y="674903"/>
                    <a:pt x="315222" y="682811"/>
                    <a:pt x="323257" y="701278"/>
                  </a:cubicBezTo>
                  <a:lnTo>
                    <a:pt x="371994" y="813277"/>
                  </a:lnTo>
                  <a:lnTo>
                    <a:pt x="428889" y="828362"/>
                  </a:lnTo>
                  <a:cubicBezTo>
                    <a:pt x="464239" y="837734"/>
                    <a:pt x="487266" y="866490"/>
                    <a:pt x="489814" y="899448"/>
                  </a:cubicBezTo>
                  <a:lnTo>
                    <a:pt x="489502" y="901749"/>
                  </a:lnTo>
                  <a:lnTo>
                    <a:pt x="505714" y="897626"/>
                  </a:lnTo>
                  <a:lnTo>
                    <a:pt x="539510" y="1030507"/>
                  </a:lnTo>
                  <a:lnTo>
                    <a:pt x="557995" y="953040"/>
                  </a:lnTo>
                  <a:lnTo>
                    <a:pt x="560144" y="953039"/>
                  </a:lnTo>
                  <a:lnTo>
                    <a:pt x="562133" y="943189"/>
                  </a:lnTo>
                  <a:cubicBezTo>
                    <a:pt x="577717" y="906343"/>
                    <a:pt x="614201" y="880489"/>
                    <a:pt x="656726" y="880489"/>
                  </a:cubicBezTo>
                  <a:lnTo>
                    <a:pt x="706462" y="880489"/>
                  </a:lnTo>
                  <a:lnTo>
                    <a:pt x="706467" y="880488"/>
                  </a:lnTo>
                  <a:lnTo>
                    <a:pt x="715699" y="880488"/>
                  </a:lnTo>
                  <a:lnTo>
                    <a:pt x="717246" y="874627"/>
                  </a:lnTo>
                  <a:lnTo>
                    <a:pt x="810108" y="870964"/>
                  </a:lnTo>
                  <a:lnTo>
                    <a:pt x="813577" y="880488"/>
                  </a:lnTo>
                  <a:lnTo>
                    <a:pt x="847683" y="880488"/>
                  </a:lnTo>
                  <a:lnTo>
                    <a:pt x="874520" y="773140"/>
                  </a:lnTo>
                  <a:lnTo>
                    <a:pt x="822967" y="757137"/>
                  </a:lnTo>
                  <a:cubicBezTo>
                    <a:pt x="734107" y="719552"/>
                    <a:pt x="667339" y="639965"/>
                    <a:pt x="647551" y="543265"/>
                  </a:cubicBezTo>
                  <a:lnTo>
                    <a:pt x="646714" y="534958"/>
                  </a:lnTo>
                  <a:lnTo>
                    <a:pt x="617935" y="535184"/>
                  </a:lnTo>
                  <a:cubicBezTo>
                    <a:pt x="586786" y="527683"/>
                    <a:pt x="558434" y="498183"/>
                    <a:pt x="547625" y="457841"/>
                  </a:cubicBezTo>
                  <a:cubicBezTo>
                    <a:pt x="536816" y="417500"/>
                    <a:pt x="546619" y="377776"/>
                    <a:pt x="569845" y="355706"/>
                  </a:cubicBezTo>
                  <a:lnTo>
                    <a:pt x="573952" y="353377"/>
                  </a:lnTo>
                  <a:lnTo>
                    <a:pt x="569034" y="343158"/>
                  </a:lnTo>
                  <a:lnTo>
                    <a:pt x="552773" y="330116"/>
                  </a:lnTo>
                  <a:lnTo>
                    <a:pt x="547364" y="309565"/>
                  </a:lnTo>
                  <a:lnTo>
                    <a:pt x="533872" y="293486"/>
                  </a:lnTo>
                  <a:lnTo>
                    <a:pt x="532438" y="272237"/>
                  </a:lnTo>
                  <a:lnTo>
                    <a:pt x="522232" y="253743"/>
                  </a:lnTo>
                  <a:lnTo>
                    <a:pt x="524829" y="232612"/>
                  </a:lnTo>
                  <a:lnTo>
                    <a:pt x="518303" y="212409"/>
                  </a:lnTo>
                  <a:lnTo>
                    <a:pt x="524829" y="192206"/>
                  </a:lnTo>
                  <a:lnTo>
                    <a:pt x="522232" y="171075"/>
                  </a:lnTo>
                  <a:lnTo>
                    <a:pt x="532438" y="152581"/>
                  </a:lnTo>
                  <a:lnTo>
                    <a:pt x="533872" y="131331"/>
                  </a:lnTo>
                  <a:lnTo>
                    <a:pt x="547364" y="115252"/>
                  </a:lnTo>
                  <a:lnTo>
                    <a:pt x="552773" y="94701"/>
                  </a:lnTo>
                  <a:lnTo>
                    <a:pt x="569034" y="81660"/>
                  </a:lnTo>
                  <a:lnTo>
                    <a:pt x="578209" y="62596"/>
                  </a:lnTo>
                  <a:lnTo>
                    <a:pt x="596614" y="53091"/>
                  </a:lnTo>
                  <a:lnTo>
                    <a:pt x="609205" y="36247"/>
                  </a:lnTo>
                  <a:lnTo>
                    <a:pt x="629044" y="30645"/>
                  </a:lnTo>
                  <a:lnTo>
                    <a:pt x="644565" y="16668"/>
                  </a:lnTo>
                  <a:lnTo>
                    <a:pt x="665080" y="15182"/>
                  </a:lnTo>
                  <a:lnTo>
                    <a:pt x="682934" y="4610"/>
                  </a:lnTo>
                  <a:lnTo>
                    <a:pt x="703333" y="7300"/>
                  </a:lnTo>
                  <a:lnTo>
                    <a:pt x="722836" y="540"/>
                  </a:lnTo>
                  <a:lnTo>
                    <a:pt x="742339" y="7300"/>
                  </a:lnTo>
                  <a:lnTo>
                    <a:pt x="762738" y="4611"/>
                  </a:lnTo>
                  <a:lnTo>
                    <a:pt x="780593" y="15182"/>
                  </a:lnTo>
                  <a:lnTo>
                    <a:pt x="801108" y="16667"/>
                  </a:lnTo>
                  <a:lnTo>
                    <a:pt x="813956" y="28238"/>
                  </a:lnTo>
                  <a:lnTo>
                    <a:pt x="822967" y="23347"/>
                  </a:lnTo>
                  <a:cubicBezTo>
                    <a:pt x="858511" y="8314"/>
                    <a:pt x="897589" y="0"/>
                    <a:pt x="938609" y="0"/>
                  </a:cubicBezTo>
                  <a:close/>
                </a:path>
              </a:pathLst>
            </a:custGeom>
            <a:solidFill>
              <a:schemeClr val="tx1"/>
            </a:solidFill>
            <a:ln w="63500" cap="flat" cmpd="sng" algn="ctr">
              <a:solidFill>
                <a:schemeClr val="tx1"/>
              </a:solidFill>
              <a:prstDash val="solid"/>
              <a:miter lim="800000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339" name="グループ化 1338"/>
            <p:cNvGrpSpPr/>
            <p:nvPr/>
          </p:nvGrpSpPr>
          <p:grpSpPr>
            <a:xfrm>
              <a:off x="2151084" y="938146"/>
              <a:ext cx="1442605" cy="1562625"/>
              <a:chOff x="2151084" y="938146"/>
              <a:chExt cx="1442605" cy="1562625"/>
            </a:xfrm>
          </p:grpSpPr>
          <p:grpSp>
            <p:nvGrpSpPr>
              <p:cNvPr id="1340" name="グループ化 1339"/>
              <p:cNvGrpSpPr/>
              <p:nvPr/>
            </p:nvGrpSpPr>
            <p:grpSpPr>
              <a:xfrm>
                <a:off x="2542129" y="938146"/>
                <a:ext cx="1051560" cy="1496439"/>
                <a:chOff x="2884335" y="1158683"/>
                <a:chExt cx="1051560" cy="1496439"/>
              </a:xfrm>
            </p:grpSpPr>
            <p:sp>
              <p:nvSpPr>
                <p:cNvPr id="1346" name="台形 1345"/>
                <p:cNvSpPr/>
                <p:nvPr/>
              </p:nvSpPr>
              <p:spPr>
                <a:xfrm>
                  <a:off x="2884335" y="2111722"/>
                  <a:ext cx="1051560" cy="543397"/>
                </a:xfrm>
                <a:prstGeom prst="trapezoid">
                  <a:avLst>
                    <a:gd name="adj" fmla="val 2386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7" name="フリーフォーム 1346"/>
                <p:cNvSpPr/>
                <p:nvPr/>
              </p:nvSpPr>
              <p:spPr>
                <a:xfrm>
                  <a:off x="3091028" y="1888083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8" name="台形 1347"/>
                <p:cNvSpPr/>
                <p:nvPr/>
              </p:nvSpPr>
              <p:spPr>
                <a:xfrm rot="10800000">
                  <a:off x="3199012" y="2086795"/>
                  <a:ext cx="422206" cy="404811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9" name="フリーフォーム 1348"/>
                <p:cNvSpPr/>
                <p:nvPr/>
              </p:nvSpPr>
              <p:spPr>
                <a:xfrm>
                  <a:off x="3010065" y="2039172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0" name="フリーフォーム 1349"/>
                <p:cNvSpPr/>
                <p:nvPr/>
              </p:nvSpPr>
              <p:spPr>
                <a:xfrm flipH="1">
                  <a:off x="3132619" y="2029647"/>
                  <a:ext cx="554992" cy="438149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1" name="楕円 1350"/>
                <p:cNvSpPr/>
                <p:nvPr/>
              </p:nvSpPr>
              <p:spPr bwMode="auto">
                <a:xfrm>
                  <a:off x="3365367" y="2521140"/>
                  <a:ext cx="86032" cy="86032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52" name="星 32 1351"/>
                <p:cNvSpPr/>
                <p:nvPr/>
              </p:nvSpPr>
              <p:spPr>
                <a:xfrm>
                  <a:off x="3450190" y="1159223"/>
                  <a:ext cx="409066" cy="423737"/>
                </a:xfrm>
                <a:prstGeom prst="star32">
                  <a:avLst>
                    <a:gd name="adj" fmla="val 48639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3" name="星 32 1352"/>
                <p:cNvSpPr/>
                <p:nvPr/>
              </p:nvSpPr>
              <p:spPr>
                <a:xfrm>
                  <a:off x="2974303" y="1159223"/>
                  <a:ext cx="409066" cy="423737"/>
                </a:xfrm>
                <a:prstGeom prst="star32">
                  <a:avLst>
                    <a:gd name="adj" fmla="val 48639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354" name="グループ化 1353"/>
                <p:cNvGrpSpPr/>
                <p:nvPr/>
              </p:nvGrpSpPr>
              <p:grpSpPr>
                <a:xfrm rot="20700000">
                  <a:off x="3000953" y="1495399"/>
                  <a:ext cx="156844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366" name="円/楕円 797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67" name="円/楕円 798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55" name="グループ化 1354"/>
                <p:cNvGrpSpPr/>
                <p:nvPr/>
              </p:nvGrpSpPr>
              <p:grpSpPr>
                <a:xfrm rot="900000" flipH="1">
                  <a:off x="3684525" y="1495400"/>
                  <a:ext cx="156844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364" name="円/楕円 795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65" name="円/楕円 796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356" name="角丸四角形 1355"/>
                <p:cNvSpPr/>
                <p:nvPr/>
              </p:nvSpPr>
              <p:spPr>
                <a:xfrm>
                  <a:off x="3097515" y="1158683"/>
                  <a:ext cx="647292" cy="780484"/>
                </a:xfrm>
                <a:prstGeom prst="roundRect">
                  <a:avLst>
                    <a:gd name="adj" fmla="val 4589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7" name="円/楕円 790"/>
                <p:cNvSpPr/>
                <p:nvPr/>
              </p:nvSpPr>
              <p:spPr>
                <a:xfrm>
                  <a:off x="3337938" y="1603796"/>
                  <a:ext cx="156407" cy="87575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8" name="フリーフォーム 1357"/>
                <p:cNvSpPr/>
                <p:nvPr/>
              </p:nvSpPr>
              <p:spPr bwMode="auto">
                <a:xfrm>
                  <a:off x="3134251" y="1326125"/>
                  <a:ext cx="240289" cy="92291"/>
                </a:xfrm>
                <a:custGeom>
                  <a:avLst/>
                  <a:gdLst>
                    <a:gd name="connsiteX0" fmla="*/ 141907 w 281991"/>
                    <a:gd name="connsiteY0" fmla="*/ 14 h 108308"/>
                    <a:gd name="connsiteX1" fmla="*/ 281991 w 281991"/>
                    <a:gd name="connsiteY1" fmla="*/ 73177 h 108308"/>
                    <a:gd name="connsiteX2" fmla="*/ 232880 w 281991"/>
                    <a:gd name="connsiteY2" fmla="*/ 108308 h 108308"/>
                    <a:gd name="connsiteX3" fmla="*/ 141136 w 281991"/>
                    <a:gd name="connsiteY3" fmla="*/ 60392 h 108308"/>
                    <a:gd name="connsiteX4" fmla="*/ 48198 w 281991"/>
                    <a:gd name="connsiteY4" fmla="*/ 105949 h 108308"/>
                    <a:gd name="connsiteX5" fmla="*/ 0 w 281991"/>
                    <a:gd name="connsiteY5" fmla="*/ 69576 h 108308"/>
                    <a:gd name="connsiteX6" fmla="*/ 141907 w 281991"/>
                    <a:gd name="connsiteY6" fmla="*/ 14 h 108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991" h="108308">
                      <a:moveTo>
                        <a:pt x="141907" y="14"/>
                      </a:moveTo>
                      <a:cubicBezTo>
                        <a:pt x="197583" y="725"/>
                        <a:pt x="249597" y="27891"/>
                        <a:pt x="281991" y="73177"/>
                      </a:cubicBezTo>
                      <a:lnTo>
                        <a:pt x="232880" y="108308"/>
                      </a:lnTo>
                      <a:cubicBezTo>
                        <a:pt x="211664" y="78649"/>
                        <a:pt x="177599" y="60857"/>
                        <a:pt x="141136" y="60392"/>
                      </a:cubicBezTo>
                      <a:cubicBezTo>
                        <a:pt x="104673" y="59926"/>
                        <a:pt x="70165" y="76842"/>
                        <a:pt x="48198" y="105949"/>
                      </a:cubicBezTo>
                      <a:lnTo>
                        <a:pt x="0" y="69576"/>
                      </a:lnTo>
                      <a:cubicBezTo>
                        <a:pt x="33541" y="25132"/>
                        <a:pt x="86232" y="-697"/>
                        <a:pt x="141907" y="1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59" name="フリーフォーム 1358"/>
                <p:cNvSpPr/>
                <p:nvPr/>
              </p:nvSpPr>
              <p:spPr bwMode="auto">
                <a:xfrm>
                  <a:off x="3457924" y="1326125"/>
                  <a:ext cx="240289" cy="92291"/>
                </a:xfrm>
                <a:custGeom>
                  <a:avLst/>
                  <a:gdLst>
                    <a:gd name="connsiteX0" fmla="*/ 141907 w 281991"/>
                    <a:gd name="connsiteY0" fmla="*/ 14 h 108308"/>
                    <a:gd name="connsiteX1" fmla="*/ 281991 w 281991"/>
                    <a:gd name="connsiteY1" fmla="*/ 73177 h 108308"/>
                    <a:gd name="connsiteX2" fmla="*/ 232880 w 281991"/>
                    <a:gd name="connsiteY2" fmla="*/ 108308 h 108308"/>
                    <a:gd name="connsiteX3" fmla="*/ 141136 w 281991"/>
                    <a:gd name="connsiteY3" fmla="*/ 60392 h 108308"/>
                    <a:gd name="connsiteX4" fmla="*/ 48198 w 281991"/>
                    <a:gd name="connsiteY4" fmla="*/ 105949 h 108308"/>
                    <a:gd name="connsiteX5" fmla="*/ 0 w 281991"/>
                    <a:gd name="connsiteY5" fmla="*/ 69576 h 108308"/>
                    <a:gd name="connsiteX6" fmla="*/ 141907 w 281991"/>
                    <a:gd name="connsiteY6" fmla="*/ 14 h 108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991" h="108308">
                      <a:moveTo>
                        <a:pt x="141907" y="14"/>
                      </a:moveTo>
                      <a:cubicBezTo>
                        <a:pt x="197583" y="725"/>
                        <a:pt x="249597" y="27891"/>
                        <a:pt x="281991" y="73177"/>
                      </a:cubicBezTo>
                      <a:lnTo>
                        <a:pt x="232880" y="108308"/>
                      </a:lnTo>
                      <a:cubicBezTo>
                        <a:pt x="211664" y="78649"/>
                        <a:pt x="177599" y="60857"/>
                        <a:pt x="141136" y="60392"/>
                      </a:cubicBezTo>
                      <a:cubicBezTo>
                        <a:pt x="104673" y="59926"/>
                        <a:pt x="70165" y="76842"/>
                        <a:pt x="48198" y="105949"/>
                      </a:cubicBezTo>
                      <a:lnTo>
                        <a:pt x="0" y="69576"/>
                      </a:lnTo>
                      <a:cubicBezTo>
                        <a:pt x="33541" y="25132"/>
                        <a:pt x="86232" y="-697"/>
                        <a:pt x="141907" y="1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60" name="楕円 1359"/>
                <p:cNvSpPr/>
                <p:nvPr/>
              </p:nvSpPr>
              <p:spPr bwMode="auto">
                <a:xfrm>
                  <a:off x="3295749" y="1741000"/>
                  <a:ext cx="250825" cy="120399"/>
                </a:xfrm>
                <a:prstGeom prst="ellipse">
                  <a:avLst/>
                </a:prstGeom>
                <a:solidFill>
                  <a:srgbClr val="FF66CC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61" name="楕円 1360"/>
                <p:cNvSpPr/>
                <p:nvPr/>
              </p:nvSpPr>
              <p:spPr bwMode="auto">
                <a:xfrm>
                  <a:off x="3342959" y="1776479"/>
                  <a:ext cx="157673" cy="45719"/>
                </a:xfrm>
                <a:prstGeom prst="ellipse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62" name="フリーフォーム 1361"/>
                <p:cNvSpPr/>
                <p:nvPr/>
              </p:nvSpPr>
              <p:spPr bwMode="auto">
                <a:xfrm>
                  <a:off x="3154145" y="1456620"/>
                  <a:ext cx="200502" cy="58106"/>
                </a:xfrm>
                <a:custGeom>
                  <a:avLst/>
                  <a:gdLst>
                    <a:gd name="connsiteX0" fmla="*/ 141907 w 281991"/>
                    <a:gd name="connsiteY0" fmla="*/ 14 h 108308"/>
                    <a:gd name="connsiteX1" fmla="*/ 281991 w 281991"/>
                    <a:gd name="connsiteY1" fmla="*/ 73177 h 108308"/>
                    <a:gd name="connsiteX2" fmla="*/ 232880 w 281991"/>
                    <a:gd name="connsiteY2" fmla="*/ 108308 h 108308"/>
                    <a:gd name="connsiteX3" fmla="*/ 141136 w 281991"/>
                    <a:gd name="connsiteY3" fmla="*/ 60392 h 108308"/>
                    <a:gd name="connsiteX4" fmla="*/ 48198 w 281991"/>
                    <a:gd name="connsiteY4" fmla="*/ 105949 h 108308"/>
                    <a:gd name="connsiteX5" fmla="*/ 0 w 281991"/>
                    <a:gd name="connsiteY5" fmla="*/ 69576 h 108308"/>
                    <a:gd name="connsiteX6" fmla="*/ 141907 w 281991"/>
                    <a:gd name="connsiteY6" fmla="*/ 14 h 108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991" h="108308">
                      <a:moveTo>
                        <a:pt x="141907" y="14"/>
                      </a:moveTo>
                      <a:cubicBezTo>
                        <a:pt x="197583" y="725"/>
                        <a:pt x="249597" y="27891"/>
                        <a:pt x="281991" y="73177"/>
                      </a:cubicBezTo>
                      <a:lnTo>
                        <a:pt x="232880" y="108308"/>
                      </a:lnTo>
                      <a:cubicBezTo>
                        <a:pt x="211664" y="78649"/>
                        <a:pt x="177599" y="60857"/>
                        <a:pt x="141136" y="60392"/>
                      </a:cubicBezTo>
                      <a:cubicBezTo>
                        <a:pt x="104673" y="59926"/>
                        <a:pt x="70165" y="76842"/>
                        <a:pt x="48198" y="105949"/>
                      </a:cubicBezTo>
                      <a:lnTo>
                        <a:pt x="0" y="69576"/>
                      </a:lnTo>
                      <a:cubicBezTo>
                        <a:pt x="33541" y="25132"/>
                        <a:pt x="86232" y="-697"/>
                        <a:pt x="141907" y="1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63" name="フリーフォーム 1362"/>
                <p:cNvSpPr/>
                <p:nvPr/>
              </p:nvSpPr>
              <p:spPr bwMode="auto">
                <a:xfrm>
                  <a:off x="3471645" y="1456620"/>
                  <a:ext cx="200502" cy="58106"/>
                </a:xfrm>
                <a:custGeom>
                  <a:avLst/>
                  <a:gdLst>
                    <a:gd name="connsiteX0" fmla="*/ 141907 w 281991"/>
                    <a:gd name="connsiteY0" fmla="*/ 14 h 108308"/>
                    <a:gd name="connsiteX1" fmla="*/ 281991 w 281991"/>
                    <a:gd name="connsiteY1" fmla="*/ 73177 h 108308"/>
                    <a:gd name="connsiteX2" fmla="*/ 232880 w 281991"/>
                    <a:gd name="connsiteY2" fmla="*/ 108308 h 108308"/>
                    <a:gd name="connsiteX3" fmla="*/ 141136 w 281991"/>
                    <a:gd name="connsiteY3" fmla="*/ 60392 h 108308"/>
                    <a:gd name="connsiteX4" fmla="*/ 48198 w 281991"/>
                    <a:gd name="connsiteY4" fmla="*/ 105949 h 108308"/>
                    <a:gd name="connsiteX5" fmla="*/ 0 w 281991"/>
                    <a:gd name="connsiteY5" fmla="*/ 69576 h 108308"/>
                    <a:gd name="connsiteX6" fmla="*/ 141907 w 281991"/>
                    <a:gd name="connsiteY6" fmla="*/ 14 h 108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991" h="108308">
                      <a:moveTo>
                        <a:pt x="141907" y="14"/>
                      </a:moveTo>
                      <a:cubicBezTo>
                        <a:pt x="197583" y="725"/>
                        <a:pt x="249597" y="27891"/>
                        <a:pt x="281991" y="73177"/>
                      </a:cubicBezTo>
                      <a:lnTo>
                        <a:pt x="232880" y="108308"/>
                      </a:lnTo>
                      <a:cubicBezTo>
                        <a:pt x="211664" y="78649"/>
                        <a:pt x="177599" y="60857"/>
                        <a:pt x="141136" y="60392"/>
                      </a:cubicBezTo>
                      <a:cubicBezTo>
                        <a:pt x="104673" y="59926"/>
                        <a:pt x="70165" y="76842"/>
                        <a:pt x="48198" y="105949"/>
                      </a:cubicBezTo>
                      <a:lnTo>
                        <a:pt x="0" y="69576"/>
                      </a:lnTo>
                      <a:cubicBezTo>
                        <a:pt x="33541" y="25132"/>
                        <a:pt x="86232" y="-697"/>
                        <a:pt x="141907" y="1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341" name="グループ化 1340"/>
              <p:cNvGrpSpPr/>
              <p:nvPr/>
            </p:nvGrpSpPr>
            <p:grpSpPr>
              <a:xfrm>
                <a:off x="2151084" y="1526919"/>
                <a:ext cx="551665" cy="973852"/>
                <a:chOff x="-68029" y="1572768"/>
                <a:chExt cx="760601" cy="1342686"/>
              </a:xfrm>
            </p:grpSpPr>
            <p:grpSp>
              <p:nvGrpSpPr>
                <p:cNvPr id="1342" name="グループ化 1341"/>
                <p:cNvGrpSpPr/>
                <p:nvPr/>
              </p:nvGrpSpPr>
              <p:grpSpPr>
                <a:xfrm>
                  <a:off x="-68029" y="1572768"/>
                  <a:ext cx="557493" cy="637630"/>
                  <a:chOff x="6245895" y="1519108"/>
                  <a:chExt cx="557493" cy="691290"/>
                </a:xfrm>
              </p:grpSpPr>
              <p:sp>
                <p:nvSpPr>
                  <p:cNvPr id="1344" name="角丸四角形 4"/>
                  <p:cNvSpPr/>
                  <p:nvPr/>
                </p:nvSpPr>
                <p:spPr>
                  <a:xfrm rot="3989030">
                    <a:off x="6178997" y="1586006"/>
                    <a:ext cx="691290" cy="55749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45" name="円/楕円 6"/>
                  <p:cNvSpPr/>
                  <p:nvPr/>
                </p:nvSpPr>
                <p:spPr>
                  <a:xfrm>
                    <a:off x="6450553" y="1900611"/>
                    <a:ext cx="227108" cy="498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343" name="片側の 2 つの角を丸めた四角形 1342"/>
                <p:cNvSpPr/>
                <p:nvPr/>
              </p:nvSpPr>
              <p:spPr>
                <a:xfrm rot="9943817">
                  <a:off x="351469" y="2026925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26" name="グループ化 25"/>
          <p:cNvGrpSpPr/>
          <p:nvPr/>
        </p:nvGrpSpPr>
        <p:grpSpPr>
          <a:xfrm>
            <a:off x="5869185" y="778734"/>
            <a:ext cx="1481278" cy="1722037"/>
            <a:chOff x="5869185" y="778734"/>
            <a:chExt cx="1481278" cy="1722037"/>
          </a:xfrm>
        </p:grpSpPr>
        <p:sp>
          <p:nvSpPr>
            <p:cNvPr id="803" name="フリーフォーム 802"/>
            <p:cNvSpPr/>
            <p:nvPr/>
          </p:nvSpPr>
          <p:spPr bwMode="auto">
            <a:xfrm>
              <a:off x="5869185" y="778734"/>
              <a:ext cx="1481278" cy="1715940"/>
            </a:xfrm>
            <a:custGeom>
              <a:avLst/>
              <a:gdLst>
                <a:gd name="connsiteX0" fmla="*/ 952290 w 1481278"/>
                <a:gd name="connsiteY0" fmla="*/ 202 h 1715940"/>
                <a:gd name="connsiteX1" fmla="*/ 976242 w 1481278"/>
                <a:gd name="connsiteY1" fmla="*/ 2143 h 1715940"/>
                <a:gd name="connsiteX2" fmla="*/ 1033038 w 1481278"/>
                <a:gd name="connsiteY2" fmla="*/ 55174 h 1715940"/>
                <a:gd name="connsiteX3" fmla="*/ 1112515 w 1481278"/>
                <a:gd name="connsiteY3" fmla="*/ 61192 h 1715940"/>
                <a:gd name="connsiteX4" fmla="*/ 1122016 w 1481278"/>
                <a:gd name="connsiteY4" fmla="*/ 73604 h 1715940"/>
                <a:gd name="connsiteX5" fmla="*/ 1122753 w 1481278"/>
                <a:gd name="connsiteY5" fmla="*/ 73081 h 1715940"/>
                <a:gd name="connsiteX6" fmla="*/ 1149915 w 1481278"/>
                <a:gd name="connsiteY6" fmla="*/ 69729 h 1715940"/>
                <a:gd name="connsiteX7" fmla="*/ 1199020 w 1481278"/>
                <a:gd name="connsiteY7" fmla="*/ 115513 h 1715940"/>
                <a:gd name="connsiteX8" fmla="*/ 1199780 w 1481278"/>
                <a:gd name="connsiteY8" fmla="*/ 115416 h 1715940"/>
                <a:gd name="connsiteX9" fmla="*/ 1225270 w 1481278"/>
                <a:gd name="connsiteY9" fmla="*/ 112219 h 1715940"/>
                <a:gd name="connsiteX10" fmla="*/ 1249730 w 1481278"/>
                <a:gd name="connsiteY10" fmla="*/ 122588 h 1715940"/>
                <a:gd name="connsiteX11" fmla="*/ 1264762 w 1481278"/>
                <a:gd name="connsiteY11" fmla="*/ 141612 h 1715940"/>
                <a:gd name="connsiteX12" fmla="*/ 1269146 w 1481278"/>
                <a:gd name="connsiteY12" fmla="*/ 164787 h 1715940"/>
                <a:gd name="connsiteX13" fmla="*/ 1269245 w 1481278"/>
                <a:gd name="connsiteY13" fmla="*/ 165314 h 1715940"/>
                <a:gd name="connsiteX14" fmla="*/ 1340854 w 1481278"/>
                <a:gd name="connsiteY14" fmla="*/ 198896 h 1715940"/>
                <a:gd name="connsiteX15" fmla="*/ 1346820 w 1481278"/>
                <a:gd name="connsiteY15" fmla="*/ 227302 h 1715940"/>
                <a:gd name="connsiteX16" fmla="*/ 1346826 w 1481278"/>
                <a:gd name="connsiteY16" fmla="*/ 227334 h 1715940"/>
                <a:gd name="connsiteX17" fmla="*/ 1423987 w 1481278"/>
                <a:gd name="connsiteY17" fmla="*/ 288478 h 1715940"/>
                <a:gd name="connsiteX18" fmla="*/ 1409870 w 1481278"/>
                <a:gd name="connsiteY18" fmla="*/ 352970 h 1715940"/>
                <a:gd name="connsiteX19" fmla="*/ 1409664 w 1481278"/>
                <a:gd name="connsiteY19" fmla="*/ 354185 h 1715940"/>
                <a:gd name="connsiteX20" fmla="*/ 1426684 w 1481278"/>
                <a:gd name="connsiteY20" fmla="*/ 414596 h 1715940"/>
                <a:gd name="connsiteX21" fmla="*/ 1380727 w 1481278"/>
                <a:gd name="connsiteY21" fmla="*/ 444976 h 1715940"/>
                <a:gd name="connsiteX22" fmla="*/ 1380125 w 1481278"/>
                <a:gd name="connsiteY22" fmla="*/ 470607 h 1715940"/>
                <a:gd name="connsiteX23" fmla="*/ 1375426 w 1481278"/>
                <a:gd name="connsiteY23" fmla="*/ 478296 h 1715940"/>
                <a:gd name="connsiteX24" fmla="*/ 1379609 w 1481278"/>
                <a:gd name="connsiteY24" fmla="*/ 501530 h 1715940"/>
                <a:gd name="connsiteX25" fmla="*/ 1374229 w 1481278"/>
                <a:gd name="connsiteY25" fmla="*/ 545485 h 1715940"/>
                <a:gd name="connsiteX26" fmla="*/ 1356910 w 1481278"/>
                <a:gd name="connsiteY26" fmla="*/ 586241 h 1715940"/>
                <a:gd name="connsiteX27" fmla="*/ 1336420 w 1481278"/>
                <a:gd name="connsiteY27" fmla="*/ 610482 h 1715940"/>
                <a:gd name="connsiteX28" fmla="*/ 1349128 w 1481278"/>
                <a:gd name="connsiteY28" fmla="*/ 629524 h 1715940"/>
                <a:gd name="connsiteX29" fmla="*/ 1339778 w 1481278"/>
                <a:gd name="connsiteY29" fmla="*/ 676319 h 1715940"/>
                <a:gd name="connsiteX30" fmla="*/ 1370540 w 1481278"/>
                <a:gd name="connsiteY30" fmla="*/ 733114 h 1715940"/>
                <a:gd name="connsiteX31" fmla="*/ 1320143 w 1481278"/>
                <a:gd name="connsiteY31" fmla="*/ 771742 h 1715940"/>
                <a:gd name="connsiteX32" fmla="*/ 1314422 w 1481278"/>
                <a:gd name="connsiteY32" fmla="*/ 825795 h 1715940"/>
                <a:gd name="connsiteX33" fmla="*/ 1267181 w 1481278"/>
                <a:gd name="connsiteY33" fmla="*/ 841671 h 1715940"/>
                <a:gd name="connsiteX34" fmla="*/ 1212047 w 1481278"/>
                <a:gd name="connsiteY34" fmla="*/ 886020 h 1715940"/>
                <a:gd name="connsiteX35" fmla="*/ 1200482 w 1481278"/>
                <a:gd name="connsiteY35" fmla="*/ 886194 h 1715940"/>
                <a:gd name="connsiteX36" fmla="*/ 1196440 w 1481278"/>
                <a:gd name="connsiteY36" fmla="*/ 890010 h 1715940"/>
                <a:gd name="connsiteX37" fmla="*/ 1196000 w 1481278"/>
                <a:gd name="connsiteY37" fmla="*/ 890426 h 1715940"/>
                <a:gd name="connsiteX38" fmla="*/ 1210350 w 1481278"/>
                <a:gd name="connsiteY38" fmla="*/ 934917 h 1715940"/>
                <a:gd name="connsiteX39" fmla="*/ 1171208 w 1481278"/>
                <a:gd name="connsiteY39" fmla="*/ 957479 h 1715940"/>
                <a:gd name="connsiteX40" fmla="*/ 1171110 w 1481278"/>
                <a:gd name="connsiteY40" fmla="*/ 957603 h 1715940"/>
                <a:gd name="connsiteX41" fmla="*/ 1157253 w 1481278"/>
                <a:gd name="connsiteY41" fmla="*/ 975418 h 1715940"/>
                <a:gd name="connsiteX42" fmla="*/ 1133218 w 1481278"/>
                <a:gd name="connsiteY42" fmla="*/ 986434 h 1715940"/>
                <a:gd name="connsiteX43" fmla="*/ 1092025 w 1481278"/>
                <a:gd name="connsiteY43" fmla="*/ 985138 h 1715940"/>
                <a:gd name="connsiteX44" fmla="*/ 1081471 w 1481278"/>
                <a:gd name="connsiteY44" fmla="*/ 988644 h 1715940"/>
                <a:gd name="connsiteX45" fmla="*/ 1074346 w 1481278"/>
                <a:gd name="connsiteY45" fmla="*/ 1002251 h 1715940"/>
                <a:gd name="connsiteX46" fmla="*/ 1054356 w 1481278"/>
                <a:gd name="connsiteY46" fmla="*/ 1009605 h 1715940"/>
                <a:gd name="connsiteX47" fmla="*/ 1057589 w 1481278"/>
                <a:gd name="connsiteY47" fmla="*/ 1022536 h 1715940"/>
                <a:gd name="connsiteX48" fmla="*/ 1117270 w 1481278"/>
                <a:gd name="connsiteY48" fmla="*/ 1024850 h 1715940"/>
                <a:gd name="connsiteX49" fmla="*/ 1121313 w 1481278"/>
                <a:gd name="connsiteY49" fmla="*/ 1039899 h 1715940"/>
                <a:gd name="connsiteX50" fmla="*/ 1203147 w 1481278"/>
                <a:gd name="connsiteY50" fmla="*/ 1039899 h 1715940"/>
                <a:gd name="connsiteX51" fmla="*/ 1203152 w 1481278"/>
                <a:gd name="connsiteY51" fmla="*/ 1039901 h 1715940"/>
                <a:gd name="connsiteX52" fmla="*/ 1252888 w 1481278"/>
                <a:gd name="connsiteY52" fmla="*/ 1039900 h 1715940"/>
                <a:gd name="connsiteX53" fmla="*/ 1347480 w 1481278"/>
                <a:gd name="connsiteY53" fmla="*/ 1102600 h 1715940"/>
                <a:gd name="connsiteX54" fmla="*/ 1349468 w 1481278"/>
                <a:gd name="connsiteY54" fmla="*/ 1112450 h 1715940"/>
                <a:gd name="connsiteX55" fmla="*/ 1351618 w 1481278"/>
                <a:gd name="connsiteY55" fmla="*/ 1112450 h 1715940"/>
                <a:gd name="connsiteX56" fmla="*/ 1481278 w 1481278"/>
                <a:gd name="connsiteY56" fmla="*/ 1655848 h 1715940"/>
                <a:gd name="connsiteX57" fmla="*/ 1355547 w 1481278"/>
                <a:gd name="connsiteY57" fmla="*/ 1655847 h 1715940"/>
                <a:gd name="connsiteX58" fmla="*/ 1355548 w 1481278"/>
                <a:gd name="connsiteY58" fmla="*/ 1655850 h 1715940"/>
                <a:gd name="connsiteX59" fmla="*/ 620135 w 1481278"/>
                <a:gd name="connsiteY59" fmla="*/ 1655850 h 1715940"/>
                <a:gd name="connsiteX60" fmla="*/ 588947 w 1481278"/>
                <a:gd name="connsiteY60" fmla="*/ 1690805 h 1715940"/>
                <a:gd name="connsiteX61" fmla="*/ 544678 w 1481278"/>
                <a:gd name="connsiteY61" fmla="*/ 1712094 h 1715940"/>
                <a:gd name="connsiteX62" fmla="*/ 394303 w 1481278"/>
                <a:gd name="connsiteY62" fmla="*/ 1622700 h 1715940"/>
                <a:gd name="connsiteX63" fmla="*/ 267702 w 1481278"/>
                <a:gd name="connsiteY63" fmla="*/ 1124925 h 1715940"/>
                <a:gd name="connsiteX64" fmla="*/ 267621 w 1481278"/>
                <a:gd name="connsiteY64" fmla="*/ 1124903 h 1715940"/>
                <a:gd name="connsiteX65" fmla="*/ 258838 w 1481278"/>
                <a:gd name="connsiteY65" fmla="*/ 1123955 h 1715940"/>
                <a:gd name="connsiteX66" fmla="*/ 212894 w 1481278"/>
                <a:gd name="connsiteY66" fmla="*/ 1110393 h 1715940"/>
                <a:gd name="connsiteX67" fmla="*/ 200383 w 1481278"/>
                <a:gd name="connsiteY67" fmla="*/ 1107076 h 1715940"/>
                <a:gd name="connsiteX68" fmla="*/ 200504 w 1481278"/>
                <a:gd name="connsiteY68" fmla="*/ 1106735 h 1715940"/>
                <a:gd name="connsiteX69" fmla="*/ 123854 w 1481278"/>
                <a:gd name="connsiteY69" fmla="*/ 1084108 h 1715940"/>
                <a:gd name="connsiteX70" fmla="*/ 120283 w 1481278"/>
                <a:gd name="connsiteY70" fmla="*/ 1082318 h 1715940"/>
                <a:gd name="connsiteX71" fmla="*/ 120104 w 1481278"/>
                <a:gd name="connsiteY71" fmla="*/ 1082228 h 1715940"/>
                <a:gd name="connsiteX72" fmla="*/ 111045 w 1481278"/>
                <a:gd name="connsiteY72" fmla="*/ 1077417 h 1715940"/>
                <a:gd name="connsiteX73" fmla="*/ 108085 w 1481278"/>
                <a:gd name="connsiteY73" fmla="*/ 1075844 h 1715940"/>
                <a:gd name="connsiteX74" fmla="*/ 43552 w 1481278"/>
                <a:gd name="connsiteY74" fmla="*/ 1025002 h 1715940"/>
                <a:gd name="connsiteX75" fmla="*/ 37408 w 1481278"/>
                <a:gd name="connsiteY75" fmla="*/ 980346 h 1715940"/>
                <a:gd name="connsiteX76" fmla="*/ 43409 w 1481278"/>
                <a:gd name="connsiteY76" fmla="*/ 976024 h 1715940"/>
                <a:gd name="connsiteX77" fmla="*/ 15264 w 1481278"/>
                <a:gd name="connsiteY77" fmla="*/ 952253 h 1715940"/>
                <a:gd name="connsiteX78" fmla="*/ 7926 w 1481278"/>
                <a:gd name="connsiteY78" fmla="*/ 901639 h 1715940"/>
                <a:gd name="connsiteX79" fmla="*/ 29631 w 1481278"/>
                <a:gd name="connsiteY79" fmla="*/ 892501 h 1715940"/>
                <a:gd name="connsiteX80" fmla="*/ 16308 w 1481278"/>
                <a:gd name="connsiteY80" fmla="*/ 874767 h 1715940"/>
                <a:gd name="connsiteX81" fmla="*/ 20464 w 1481278"/>
                <a:gd name="connsiteY81" fmla="*/ 823192 h 1715940"/>
                <a:gd name="connsiteX82" fmla="*/ 33294 w 1481278"/>
                <a:gd name="connsiteY82" fmla="*/ 818041 h 1715940"/>
                <a:gd name="connsiteX83" fmla="*/ 47370 w 1481278"/>
                <a:gd name="connsiteY83" fmla="*/ 818624 h 1715940"/>
                <a:gd name="connsiteX84" fmla="*/ 72555 w 1481278"/>
                <a:gd name="connsiteY84" fmla="*/ 835420 h 1715940"/>
                <a:gd name="connsiteX85" fmla="*/ 86587 w 1481278"/>
                <a:gd name="connsiteY85" fmla="*/ 854096 h 1715940"/>
                <a:gd name="connsiteX86" fmla="*/ 98436 w 1481278"/>
                <a:gd name="connsiteY86" fmla="*/ 821667 h 1715940"/>
                <a:gd name="connsiteX87" fmla="*/ 111266 w 1481278"/>
                <a:gd name="connsiteY87" fmla="*/ 816517 h 1715940"/>
                <a:gd name="connsiteX88" fmla="*/ 125342 w 1481278"/>
                <a:gd name="connsiteY88" fmla="*/ 817099 h 1715940"/>
                <a:gd name="connsiteX89" fmla="*/ 150527 w 1481278"/>
                <a:gd name="connsiteY89" fmla="*/ 833893 h 1715940"/>
                <a:gd name="connsiteX90" fmla="*/ 203790 w 1481278"/>
                <a:gd name="connsiteY90" fmla="*/ 904789 h 1715940"/>
                <a:gd name="connsiteX91" fmla="*/ 268177 w 1481278"/>
                <a:gd name="connsiteY91" fmla="*/ 945163 h 1715940"/>
                <a:gd name="connsiteX92" fmla="*/ 274518 w 1481278"/>
                <a:gd name="connsiteY92" fmla="*/ 946844 h 1715940"/>
                <a:gd name="connsiteX93" fmla="*/ 250756 w 1481278"/>
                <a:gd name="connsiteY93" fmla="*/ 892237 h 1715940"/>
                <a:gd name="connsiteX94" fmla="*/ 272456 w 1481278"/>
                <a:gd name="connsiteY94" fmla="*/ 843025 h 1715940"/>
                <a:gd name="connsiteX95" fmla="*/ 323258 w 1481278"/>
                <a:gd name="connsiteY95" fmla="*/ 860688 h 1715940"/>
                <a:gd name="connsiteX96" fmla="*/ 371994 w 1481278"/>
                <a:gd name="connsiteY96" fmla="*/ 972688 h 1715940"/>
                <a:gd name="connsiteX97" fmla="*/ 428890 w 1481278"/>
                <a:gd name="connsiteY97" fmla="*/ 987772 h 1715940"/>
                <a:gd name="connsiteX98" fmla="*/ 489815 w 1481278"/>
                <a:gd name="connsiteY98" fmla="*/ 1058858 h 1715940"/>
                <a:gd name="connsiteX99" fmla="*/ 489502 w 1481278"/>
                <a:gd name="connsiteY99" fmla="*/ 1061159 h 1715940"/>
                <a:gd name="connsiteX100" fmla="*/ 505714 w 1481278"/>
                <a:gd name="connsiteY100" fmla="*/ 1057036 h 1715940"/>
                <a:gd name="connsiteX101" fmla="*/ 540224 w 1481278"/>
                <a:gd name="connsiteY101" fmla="*/ 1192722 h 1715940"/>
                <a:gd name="connsiteX102" fmla="*/ 559378 w 1481278"/>
                <a:gd name="connsiteY102" fmla="*/ 1112450 h 1715940"/>
                <a:gd name="connsiteX103" fmla="*/ 561526 w 1481278"/>
                <a:gd name="connsiteY103" fmla="*/ 1112450 h 1715940"/>
                <a:gd name="connsiteX104" fmla="*/ 563515 w 1481278"/>
                <a:gd name="connsiteY104" fmla="*/ 1102600 h 1715940"/>
                <a:gd name="connsiteX105" fmla="*/ 658107 w 1481278"/>
                <a:gd name="connsiteY105" fmla="*/ 1039900 h 1715940"/>
                <a:gd name="connsiteX106" fmla="*/ 707844 w 1481278"/>
                <a:gd name="connsiteY106" fmla="*/ 1039900 h 1715940"/>
                <a:gd name="connsiteX107" fmla="*/ 707849 w 1481278"/>
                <a:gd name="connsiteY107" fmla="*/ 1039899 h 1715940"/>
                <a:gd name="connsiteX108" fmla="*/ 789684 w 1481278"/>
                <a:gd name="connsiteY108" fmla="*/ 1039899 h 1715940"/>
                <a:gd name="connsiteX109" fmla="*/ 793726 w 1481278"/>
                <a:gd name="connsiteY109" fmla="*/ 1024850 h 1715940"/>
                <a:gd name="connsiteX110" fmla="*/ 853406 w 1481278"/>
                <a:gd name="connsiteY110" fmla="*/ 1022536 h 1715940"/>
                <a:gd name="connsiteX111" fmla="*/ 857666 w 1481278"/>
                <a:gd name="connsiteY111" fmla="*/ 1005495 h 1715940"/>
                <a:gd name="connsiteX112" fmla="*/ 851392 w 1481278"/>
                <a:gd name="connsiteY112" fmla="*/ 999167 h 1715940"/>
                <a:gd name="connsiteX113" fmla="*/ 829417 w 1481278"/>
                <a:gd name="connsiteY113" fmla="*/ 994537 h 1715940"/>
                <a:gd name="connsiteX114" fmla="*/ 821598 w 1481278"/>
                <a:gd name="connsiteY114" fmla="*/ 985154 h 1715940"/>
                <a:gd name="connsiteX115" fmla="*/ 821551 w 1481278"/>
                <a:gd name="connsiteY115" fmla="*/ 985138 h 1715940"/>
                <a:gd name="connsiteX116" fmla="*/ 780358 w 1481278"/>
                <a:gd name="connsiteY116" fmla="*/ 986434 h 1715940"/>
                <a:gd name="connsiteX117" fmla="*/ 756323 w 1481278"/>
                <a:gd name="connsiteY117" fmla="*/ 975418 h 1715940"/>
                <a:gd name="connsiteX118" fmla="*/ 742466 w 1481278"/>
                <a:gd name="connsiteY118" fmla="*/ 957603 h 1715940"/>
                <a:gd name="connsiteX119" fmla="*/ 742369 w 1481278"/>
                <a:gd name="connsiteY119" fmla="*/ 957479 h 1715940"/>
                <a:gd name="connsiteX120" fmla="*/ 703227 w 1481278"/>
                <a:gd name="connsiteY120" fmla="*/ 934917 h 1715940"/>
                <a:gd name="connsiteX121" fmla="*/ 700337 w 1481278"/>
                <a:gd name="connsiteY121" fmla="*/ 911299 h 1715940"/>
                <a:gd name="connsiteX122" fmla="*/ 669010 w 1481278"/>
                <a:gd name="connsiteY122" fmla="*/ 897636 h 1715940"/>
                <a:gd name="connsiteX123" fmla="*/ 650764 w 1481278"/>
                <a:gd name="connsiteY123" fmla="*/ 869375 h 1715940"/>
                <a:gd name="connsiteX124" fmla="*/ 603522 w 1481278"/>
                <a:gd name="connsiteY124" fmla="*/ 853499 h 1715940"/>
                <a:gd name="connsiteX125" fmla="*/ 597802 w 1481278"/>
                <a:gd name="connsiteY125" fmla="*/ 799445 h 1715940"/>
                <a:gd name="connsiteX126" fmla="*/ 547404 w 1481278"/>
                <a:gd name="connsiteY126" fmla="*/ 760818 h 1715940"/>
                <a:gd name="connsiteX127" fmla="*/ 578166 w 1481278"/>
                <a:gd name="connsiteY127" fmla="*/ 704023 h 1715940"/>
                <a:gd name="connsiteX128" fmla="*/ 583054 w 1481278"/>
                <a:gd name="connsiteY128" fmla="*/ 635892 h 1715940"/>
                <a:gd name="connsiteX129" fmla="*/ 597614 w 1481278"/>
                <a:gd name="connsiteY129" fmla="*/ 626624 h 1715940"/>
                <a:gd name="connsiteX130" fmla="*/ 597646 w 1481278"/>
                <a:gd name="connsiteY130" fmla="*/ 626452 h 1715940"/>
                <a:gd name="connsiteX131" fmla="*/ 579633 w 1481278"/>
                <a:gd name="connsiteY131" fmla="*/ 616466 h 1715940"/>
                <a:gd name="connsiteX132" fmla="*/ 536766 w 1481278"/>
                <a:gd name="connsiteY132" fmla="*/ 545484 h 1715940"/>
                <a:gd name="connsiteX133" fmla="*/ 538400 w 1481278"/>
                <a:gd name="connsiteY133" fmla="*/ 462578 h 1715940"/>
                <a:gd name="connsiteX134" fmla="*/ 553705 w 1481278"/>
                <a:gd name="connsiteY134" fmla="*/ 437103 h 1715940"/>
                <a:gd name="connsiteX135" fmla="*/ 552233 w 1481278"/>
                <a:gd name="connsiteY135" fmla="*/ 436659 h 1715940"/>
                <a:gd name="connsiteX136" fmla="*/ 533849 w 1481278"/>
                <a:gd name="connsiteY136" fmla="*/ 414596 h 1715940"/>
                <a:gd name="connsiteX137" fmla="*/ 550868 w 1481278"/>
                <a:gd name="connsiteY137" fmla="*/ 354185 h 1715940"/>
                <a:gd name="connsiteX138" fmla="*/ 550662 w 1481278"/>
                <a:gd name="connsiteY138" fmla="*/ 352970 h 1715940"/>
                <a:gd name="connsiteX139" fmla="*/ 536546 w 1481278"/>
                <a:gd name="connsiteY139" fmla="*/ 288477 h 1715940"/>
                <a:gd name="connsiteX140" fmla="*/ 613707 w 1481278"/>
                <a:gd name="connsiteY140" fmla="*/ 227334 h 1715940"/>
                <a:gd name="connsiteX141" fmla="*/ 613713 w 1481278"/>
                <a:gd name="connsiteY141" fmla="*/ 227302 h 1715940"/>
                <a:gd name="connsiteX142" fmla="*/ 619680 w 1481278"/>
                <a:gd name="connsiteY142" fmla="*/ 198897 h 1715940"/>
                <a:gd name="connsiteX143" fmla="*/ 691288 w 1481278"/>
                <a:gd name="connsiteY143" fmla="*/ 165314 h 1715940"/>
                <a:gd name="connsiteX144" fmla="*/ 691387 w 1481278"/>
                <a:gd name="connsiteY144" fmla="*/ 164787 h 1715940"/>
                <a:gd name="connsiteX145" fmla="*/ 695770 w 1481278"/>
                <a:gd name="connsiteY145" fmla="*/ 141612 h 1715940"/>
                <a:gd name="connsiteX146" fmla="*/ 710803 w 1481278"/>
                <a:gd name="connsiteY146" fmla="*/ 122588 h 1715940"/>
                <a:gd name="connsiteX147" fmla="*/ 713655 w 1481278"/>
                <a:gd name="connsiteY147" fmla="*/ 121379 h 1715940"/>
                <a:gd name="connsiteX148" fmla="*/ 714138 w 1481278"/>
                <a:gd name="connsiteY148" fmla="*/ 102084 h 1715940"/>
                <a:gd name="connsiteX149" fmla="*/ 768680 w 1481278"/>
                <a:gd name="connsiteY149" fmla="*/ 66493 h 1715940"/>
                <a:gd name="connsiteX150" fmla="*/ 892732 w 1481278"/>
                <a:gd name="connsiteY150" fmla="*/ 34513 h 1715940"/>
                <a:gd name="connsiteX151" fmla="*/ 952290 w 1481278"/>
                <a:gd name="connsiteY151" fmla="*/ 202 h 171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</a:cxnLst>
              <a:rect l="l" t="t" r="r" b="b"/>
              <a:pathLst>
                <a:path w="1481278" h="1715940">
                  <a:moveTo>
                    <a:pt x="952290" y="202"/>
                  </a:moveTo>
                  <a:cubicBezTo>
                    <a:pt x="960189" y="-365"/>
                    <a:pt x="968259" y="249"/>
                    <a:pt x="976242" y="2143"/>
                  </a:cubicBezTo>
                  <a:cubicBezTo>
                    <a:pt x="1003339" y="8575"/>
                    <a:pt x="1024963" y="28764"/>
                    <a:pt x="1033038" y="55174"/>
                  </a:cubicBezTo>
                  <a:cubicBezTo>
                    <a:pt x="1058008" y="39798"/>
                    <a:pt x="1090218" y="42234"/>
                    <a:pt x="1112515" y="61192"/>
                  </a:cubicBezTo>
                  <a:lnTo>
                    <a:pt x="1122016" y="73604"/>
                  </a:lnTo>
                  <a:lnTo>
                    <a:pt x="1122753" y="73081"/>
                  </a:lnTo>
                  <a:cubicBezTo>
                    <a:pt x="1131233" y="69801"/>
                    <a:pt x="1140547" y="68583"/>
                    <a:pt x="1149915" y="69729"/>
                  </a:cubicBezTo>
                  <a:cubicBezTo>
                    <a:pt x="1174504" y="72732"/>
                    <a:pt x="1194445" y="91321"/>
                    <a:pt x="1199020" y="115513"/>
                  </a:cubicBezTo>
                  <a:lnTo>
                    <a:pt x="1199780" y="115416"/>
                  </a:lnTo>
                  <a:lnTo>
                    <a:pt x="1225270" y="112219"/>
                  </a:lnTo>
                  <a:cubicBezTo>
                    <a:pt x="1234033" y="113442"/>
                    <a:pt x="1242498" y="116942"/>
                    <a:pt x="1249730" y="122588"/>
                  </a:cubicBezTo>
                  <a:cubicBezTo>
                    <a:pt x="1256303" y="127716"/>
                    <a:pt x="1261412" y="134274"/>
                    <a:pt x="1264762" y="141612"/>
                  </a:cubicBezTo>
                  <a:lnTo>
                    <a:pt x="1269146" y="164787"/>
                  </a:lnTo>
                  <a:lnTo>
                    <a:pt x="1269245" y="165314"/>
                  </a:lnTo>
                  <a:cubicBezTo>
                    <a:pt x="1299208" y="157720"/>
                    <a:pt x="1328574" y="173307"/>
                    <a:pt x="1340854" y="198896"/>
                  </a:cubicBezTo>
                  <a:lnTo>
                    <a:pt x="1346820" y="227302"/>
                  </a:lnTo>
                  <a:lnTo>
                    <a:pt x="1346826" y="227334"/>
                  </a:lnTo>
                  <a:cubicBezTo>
                    <a:pt x="1383618" y="227307"/>
                    <a:pt x="1415738" y="252754"/>
                    <a:pt x="1423987" y="288478"/>
                  </a:cubicBezTo>
                  <a:cubicBezTo>
                    <a:pt x="1429204" y="311094"/>
                    <a:pt x="1424031" y="334738"/>
                    <a:pt x="1409870" y="352970"/>
                  </a:cubicBezTo>
                  <a:cubicBezTo>
                    <a:pt x="1409797" y="353375"/>
                    <a:pt x="1409739" y="353779"/>
                    <a:pt x="1409664" y="354185"/>
                  </a:cubicBezTo>
                  <a:cubicBezTo>
                    <a:pt x="1428775" y="367982"/>
                    <a:pt x="1435841" y="393067"/>
                    <a:pt x="1426684" y="414596"/>
                  </a:cubicBezTo>
                  <a:cubicBezTo>
                    <a:pt x="1418859" y="432982"/>
                    <a:pt x="1400806" y="444917"/>
                    <a:pt x="1380727" y="444976"/>
                  </a:cubicBezTo>
                  <a:cubicBezTo>
                    <a:pt x="1382809" y="453604"/>
                    <a:pt x="1382527" y="462425"/>
                    <a:pt x="1380125" y="470607"/>
                  </a:cubicBezTo>
                  <a:lnTo>
                    <a:pt x="1375426" y="478296"/>
                  </a:lnTo>
                  <a:lnTo>
                    <a:pt x="1379609" y="501530"/>
                  </a:lnTo>
                  <a:cubicBezTo>
                    <a:pt x="1379964" y="515578"/>
                    <a:pt x="1378255" y="530461"/>
                    <a:pt x="1374229" y="545485"/>
                  </a:cubicBezTo>
                  <a:cubicBezTo>
                    <a:pt x="1370204" y="560509"/>
                    <a:pt x="1364243" y="574253"/>
                    <a:pt x="1356910" y="586241"/>
                  </a:cubicBezTo>
                  <a:lnTo>
                    <a:pt x="1336420" y="610482"/>
                  </a:lnTo>
                  <a:lnTo>
                    <a:pt x="1349128" y="629524"/>
                  </a:lnTo>
                  <a:cubicBezTo>
                    <a:pt x="1354640" y="644827"/>
                    <a:pt x="1351971" y="661668"/>
                    <a:pt x="1339778" y="676319"/>
                  </a:cubicBezTo>
                  <a:cubicBezTo>
                    <a:pt x="1365470" y="688734"/>
                    <a:pt x="1377743" y="711398"/>
                    <a:pt x="1370540" y="733114"/>
                  </a:cubicBezTo>
                  <a:cubicBezTo>
                    <a:pt x="1364427" y="751543"/>
                    <a:pt x="1345242" y="766249"/>
                    <a:pt x="1320143" y="771742"/>
                  </a:cubicBezTo>
                  <a:cubicBezTo>
                    <a:pt x="1334754" y="788724"/>
                    <a:pt x="1332439" y="810630"/>
                    <a:pt x="1314422" y="825795"/>
                  </a:cubicBezTo>
                  <a:cubicBezTo>
                    <a:pt x="1302566" y="835776"/>
                    <a:pt x="1285343" y="841568"/>
                    <a:pt x="1267181" y="841671"/>
                  </a:cubicBezTo>
                  <a:cubicBezTo>
                    <a:pt x="1262935" y="863198"/>
                    <a:pt x="1241145" y="880724"/>
                    <a:pt x="1212047" y="886020"/>
                  </a:cubicBezTo>
                  <a:lnTo>
                    <a:pt x="1200482" y="886194"/>
                  </a:lnTo>
                  <a:lnTo>
                    <a:pt x="1196440" y="890010"/>
                  </a:lnTo>
                  <a:lnTo>
                    <a:pt x="1196000" y="890426"/>
                  </a:lnTo>
                  <a:cubicBezTo>
                    <a:pt x="1213739" y="901347"/>
                    <a:pt x="1219562" y="919413"/>
                    <a:pt x="1210350" y="934917"/>
                  </a:cubicBezTo>
                  <a:cubicBezTo>
                    <a:pt x="1203331" y="946732"/>
                    <a:pt x="1188640" y="955203"/>
                    <a:pt x="1171208" y="957479"/>
                  </a:cubicBezTo>
                  <a:lnTo>
                    <a:pt x="1171110" y="957603"/>
                  </a:lnTo>
                  <a:lnTo>
                    <a:pt x="1157253" y="975418"/>
                  </a:lnTo>
                  <a:cubicBezTo>
                    <a:pt x="1150723" y="980396"/>
                    <a:pt x="1142510" y="984221"/>
                    <a:pt x="1133218" y="986434"/>
                  </a:cubicBezTo>
                  <a:cubicBezTo>
                    <a:pt x="1119728" y="989650"/>
                    <a:pt x="1105076" y="989192"/>
                    <a:pt x="1092025" y="985138"/>
                  </a:cubicBezTo>
                  <a:lnTo>
                    <a:pt x="1081471" y="988644"/>
                  </a:lnTo>
                  <a:lnTo>
                    <a:pt x="1074346" y="1002251"/>
                  </a:lnTo>
                  <a:lnTo>
                    <a:pt x="1054356" y="1009605"/>
                  </a:lnTo>
                  <a:lnTo>
                    <a:pt x="1057589" y="1022536"/>
                  </a:lnTo>
                  <a:lnTo>
                    <a:pt x="1117270" y="1024850"/>
                  </a:lnTo>
                  <a:lnTo>
                    <a:pt x="1121313" y="1039899"/>
                  </a:lnTo>
                  <a:lnTo>
                    <a:pt x="1203147" y="1039899"/>
                  </a:lnTo>
                  <a:lnTo>
                    <a:pt x="1203152" y="1039901"/>
                  </a:lnTo>
                  <a:lnTo>
                    <a:pt x="1252888" y="1039900"/>
                  </a:lnTo>
                  <a:cubicBezTo>
                    <a:pt x="1295412" y="1039900"/>
                    <a:pt x="1331895" y="1065755"/>
                    <a:pt x="1347480" y="1102600"/>
                  </a:cubicBezTo>
                  <a:lnTo>
                    <a:pt x="1349468" y="1112450"/>
                  </a:lnTo>
                  <a:lnTo>
                    <a:pt x="1351618" y="1112450"/>
                  </a:lnTo>
                  <a:lnTo>
                    <a:pt x="1481278" y="1655848"/>
                  </a:lnTo>
                  <a:lnTo>
                    <a:pt x="1355547" y="1655847"/>
                  </a:lnTo>
                  <a:lnTo>
                    <a:pt x="1355548" y="1655850"/>
                  </a:lnTo>
                  <a:lnTo>
                    <a:pt x="620135" y="1655850"/>
                  </a:lnTo>
                  <a:lnTo>
                    <a:pt x="588947" y="1690805"/>
                  </a:lnTo>
                  <a:cubicBezTo>
                    <a:pt x="576147" y="1700519"/>
                    <a:pt x="561231" y="1707884"/>
                    <a:pt x="544678" y="1712094"/>
                  </a:cubicBezTo>
                  <a:cubicBezTo>
                    <a:pt x="478468" y="1728934"/>
                    <a:pt x="411143" y="1688911"/>
                    <a:pt x="394303" y="1622700"/>
                  </a:cubicBezTo>
                  <a:lnTo>
                    <a:pt x="267702" y="1124925"/>
                  </a:lnTo>
                  <a:lnTo>
                    <a:pt x="267621" y="1124903"/>
                  </a:lnTo>
                  <a:cubicBezTo>
                    <a:pt x="264682" y="1125314"/>
                    <a:pt x="261759" y="1124817"/>
                    <a:pt x="258838" y="1123955"/>
                  </a:cubicBezTo>
                  <a:lnTo>
                    <a:pt x="212894" y="1110393"/>
                  </a:lnTo>
                  <a:cubicBezTo>
                    <a:pt x="208724" y="1109288"/>
                    <a:pt x="204554" y="1108182"/>
                    <a:pt x="200383" y="1107076"/>
                  </a:cubicBezTo>
                  <a:lnTo>
                    <a:pt x="200504" y="1106735"/>
                  </a:lnTo>
                  <a:lnTo>
                    <a:pt x="123854" y="1084108"/>
                  </a:lnTo>
                  <a:lnTo>
                    <a:pt x="120283" y="1082318"/>
                  </a:lnTo>
                  <a:cubicBezTo>
                    <a:pt x="120221" y="1082301"/>
                    <a:pt x="120157" y="1082281"/>
                    <a:pt x="120104" y="1082228"/>
                  </a:cubicBezTo>
                  <a:cubicBezTo>
                    <a:pt x="116633" y="1081353"/>
                    <a:pt x="113634" y="1079586"/>
                    <a:pt x="111045" y="1077417"/>
                  </a:cubicBezTo>
                  <a:cubicBezTo>
                    <a:pt x="109859" y="1077182"/>
                    <a:pt x="108960" y="1076536"/>
                    <a:pt x="108085" y="1075844"/>
                  </a:cubicBezTo>
                  <a:lnTo>
                    <a:pt x="43552" y="1025002"/>
                  </a:lnTo>
                  <a:cubicBezTo>
                    <a:pt x="28596" y="1013219"/>
                    <a:pt x="25845" y="993226"/>
                    <a:pt x="37408" y="980346"/>
                  </a:cubicBezTo>
                  <a:lnTo>
                    <a:pt x="43409" y="976024"/>
                  </a:lnTo>
                  <a:lnTo>
                    <a:pt x="15264" y="952253"/>
                  </a:lnTo>
                  <a:cubicBezTo>
                    <a:pt x="-1755" y="937879"/>
                    <a:pt x="-5040" y="915218"/>
                    <a:pt x="7926" y="901639"/>
                  </a:cubicBezTo>
                  <a:cubicBezTo>
                    <a:pt x="13537" y="895764"/>
                    <a:pt x="21272" y="892551"/>
                    <a:pt x="29631" y="892501"/>
                  </a:cubicBezTo>
                  <a:lnTo>
                    <a:pt x="16308" y="874767"/>
                  </a:lnTo>
                  <a:cubicBezTo>
                    <a:pt x="3071" y="857149"/>
                    <a:pt x="4932" y="834058"/>
                    <a:pt x="20464" y="823192"/>
                  </a:cubicBezTo>
                  <a:cubicBezTo>
                    <a:pt x="24347" y="820476"/>
                    <a:pt x="28717" y="818781"/>
                    <a:pt x="33294" y="818041"/>
                  </a:cubicBezTo>
                  <a:cubicBezTo>
                    <a:pt x="37872" y="817302"/>
                    <a:pt x="42657" y="817518"/>
                    <a:pt x="47370" y="818624"/>
                  </a:cubicBezTo>
                  <a:cubicBezTo>
                    <a:pt x="56797" y="820837"/>
                    <a:pt x="65937" y="826611"/>
                    <a:pt x="72555" y="835420"/>
                  </a:cubicBezTo>
                  <a:lnTo>
                    <a:pt x="86587" y="854096"/>
                  </a:lnTo>
                  <a:cubicBezTo>
                    <a:pt x="83855" y="841433"/>
                    <a:pt x="88144" y="828866"/>
                    <a:pt x="98436" y="821667"/>
                  </a:cubicBezTo>
                  <a:cubicBezTo>
                    <a:pt x="102319" y="818950"/>
                    <a:pt x="106689" y="817256"/>
                    <a:pt x="111266" y="816517"/>
                  </a:cubicBezTo>
                  <a:cubicBezTo>
                    <a:pt x="115843" y="815777"/>
                    <a:pt x="120630" y="815992"/>
                    <a:pt x="125342" y="817099"/>
                  </a:cubicBezTo>
                  <a:cubicBezTo>
                    <a:pt x="134768" y="819312"/>
                    <a:pt x="143908" y="825085"/>
                    <a:pt x="150527" y="833893"/>
                  </a:cubicBezTo>
                  <a:lnTo>
                    <a:pt x="203790" y="904789"/>
                  </a:lnTo>
                  <a:lnTo>
                    <a:pt x="268177" y="945163"/>
                  </a:lnTo>
                  <a:lnTo>
                    <a:pt x="274518" y="946844"/>
                  </a:lnTo>
                  <a:lnTo>
                    <a:pt x="250756" y="892237"/>
                  </a:lnTo>
                  <a:cubicBezTo>
                    <a:pt x="242720" y="873770"/>
                    <a:pt x="252436" y="851737"/>
                    <a:pt x="272456" y="843025"/>
                  </a:cubicBezTo>
                  <a:cubicBezTo>
                    <a:pt x="292478" y="834313"/>
                    <a:pt x="315223" y="842221"/>
                    <a:pt x="323258" y="860688"/>
                  </a:cubicBezTo>
                  <a:lnTo>
                    <a:pt x="371994" y="972688"/>
                  </a:lnTo>
                  <a:lnTo>
                    <a:pt x="428890" y="987772"/>
                  </a:lnTo>
                  <a:cubicBezTo>
                    <a:pt x="464240" y="997145"/>
                    <a:pt x="487268" y="1025901"/>
                    <a:pt x="489815" y="1058858"/>
                  </a:cubicBezTo>
                  <a:lnTo>
                    <a:pt x="489502" y="1061159"/>
                  </a:lnTo>
                  <a:lnTo>
                    <a:pt x="505714" y="1057036"/>
                  </a:lnTo>
                  <a:lnTo>
                    <a:pt x="540224" y="1192722"/>
                  </a:lnTo>
                  <a:lnTo>
                    <a:pt x="559378" y="1112450"/>
                  </a:lnTo>
                  <a:lnTo>
                    <a:pt x="561526" y="1112450"/>
                  </a:lnTo>
                  <a:lnTo>
                    <a:pt x="563515" y="1102600"/>
                  </a:lnTo>
                  <a:cubicBezTo>
                    <a:pt x="579099" y="1065754"/>
                    <a:pt x="615584" y="1039900"/>
                    <a:pt x="658107" y="1039900"/>
                  </a:cubicBezTo>
                  <a:lnTo>
                    <a:pt x="707844" y="1039900"/>
                  </a:lnTo>
                  <a:lnTo>
                    <a:pt x="707849" y="1039899"/>
                  </a:lnTo>
                  <a:lnTo>
                    <a:pt x="789684" y="1039899"/>
                  </a:lnTo>
                  <a:lnTo>
                    <a:pt x="793726" y="1024850"/>
                  </a:lnTo>
                  <a:lnTo>
                    <a:pt x="853406" y="1022536"/>
                  </a:lnTo>
                  <a:lnTo>
                    <a:pt x="857666" y="1005495"/>
                  </a:lnTo>
                  <a:lnTo>
                    <a:pt x="851392" y="999167"/>
                  </a:lnTo>
                  <a:cubicBezTo>
                    <a:pt x="843429" y="999993"/>
                    <a:pt x="835707" y="998218"/>
                    <a:pt x="829417" y="994537"/>
                  </a:cubicBezTo>
                  <a:lnTo>
                    <a:pt x="821598" y="985154"/>
                  </a:lnTo>
                  <a:lnTo>
                    <a:pt x="821551" y="985138"/>
                  </a:lnTo>
                  <a:cubicBezTo>
                    <a:pt x="808502" y="989192"/>
                    <a:pt x="793849" y="989650"/>
                    <a:pt x="780358" y="986434"/>
                  </a:cubicBezTo>
                  <a:cubicBezTo>
                    <a:pt x="771064" y="984221"/>
                    <a:pt x="762853" y="980396"/>
                    <a:pt x="756323" y="975418"/>
                  </a:cubicBezTo>
                  <a:lnTo>
                    <a:pt x="742466" y="957603"/>
                  </a:lnTo>
                  <a:lnTo>
                    <a:pt x="742369" y="957479"/>
                  </a:lnTo>
                  <a:cubicBezTo>
                    <a:pt x="724937" y="955203"/>
                    <a:pt x="710245" y="946731"/>
                    <a:pt x="703227" y="934917"/>
                  </a:cubicBezTo>
                  <a:lnTo>
                    <a:pt x="700337" y="911299"/>
                  </a:lnTo>
                  <a:lnTo>
                    <a:pt x="669010" y="897636"/>
                  </a:lnTo>
                  <a:cubicBezTo>
                    <a:pt x="659395" y="889902"/>
                    <a:pt x="652886" y="880138"/>
                    <a:pt x="650764" y="869375"/>
                  </a:cubicBezTo>
                  <a:cubicBezTo>
                    <a:pt x="632602" y="869272"/>
                    <a:pt x="615378" y="863480"/>
                    <a:pt x="603522" y="853499"/>
                  </a:cubicBezTo>
                  <a:cubicBezTo>
                    <a:pt x="585504" y="838334"/>
                    <a:pt x="583190" y="816428"/>
                    <a:pt x="597802" y="799445"/>
                  </a:cubicBezTo>
                  <a:cubicBezTo>
                    <a:pt x="572703" y="793953"/>
                    <a:pt x="553516" y="779247"/>
                    <a:pt x="547404" y="760818"/>
                  </a:cubicBezTo>
                  <a:cubicBezTo>
                    <a:pt x="540202" y="739102"/>
                    <a:pt x="552475" y="716438"/>
                    <a:pt x="578166" y="704023"/>
                  </a:cubicBezTo>
                  <a:cubicBezTo>
                    <a:pt x="559877" y="682046"/>
                    <a:pt x="563015" y="655144"/>
                    <a:pt x="583054" y="635892"/>
                  </a:cubicBezTo>
                  <a:lnTo>
                    <a:pt x="597614" y="626624"/>
                  </a:lnTo>
                  <a:lnTo>
                    <a:pt x="597646" y="626452"/>
                  </a:lnTo>
                  <a:lnTo>
                    <a:pt x="579633" y="616466"/>
                  </a:lnTo>
                  <a:cubicBezTo>
                    <a:pt x="560610" y="600458"/>
                    <a:pt x="544819" y="575533"/>
                    <a:pt x="536766" y="545484"/>
                  </a:cubicBezTo>
                  <a:cubicBezTo>
                    <a:pt x="528716" y="515436"/>
                    <a:pt x="529928" y="485954"/>
                    <a:pt x="538400" y="462578"/>
                  </a:cubicBezTo>
                  <a:lnTo>
                    <a:pt x="553705" y="437103"/>
                  </a:lnTo>
                  <a:lnTo>
                    <a:pt x="552233" y="436659"/>
                  </a:lnTo>
                  <a:cubicBezTo>
                    <a:pt x="544231" y="431369"/>
                    <a:pt x="537761" y="423789"/>
                    <a:pt x="533849" y="414596"/>
                  </a:cubicBezTo>
                  <a:cubicBezTo>
                    <a:pt x="524692" y="393067"/>
                    <a:pt x="531758" y="367982"/>
                    <a:pt x="550868" y="354185"/>
                  </a:cubicBezTo>
                  <a:cubicBezTo>
                    <a:pt x="550795" y="353779"/>
                    <a:pt x="550736" y="353375"/>
                    <a:pt x="550662" y="352970"/>
                  </a:cubicBezTo>
                  <a:cubicBezTo>
                    <a:pt x="536501" y="334739"/>
                    <a:pt x="531330" y="311094"/>
                    <a:pt x="536546" y="288477"/>
                  </a:cubicBezTo>
                  <a:cubicBezTo>
                    <a:pt x="544794" y="252754"/>
                    <a:pt x="576915" y="227307"/>
                    <a:pt x="613707" y="227334"/>
                  </a:cubicBezTo>
                  <a:lnTo>
                    <a:pt x="613713" y="227302"/>
                  </a:lnTo>
                  <a:lnTo>
                    <a:pt x="619680" y="198897"/>
                  </a:lnTo>
                  <a:cubicBezTo>
                    <a:pt x="631958" y="173307"/>
                    <a:pt x="661324" y="157720"/>
                    <a:pt x="691288" y="165314"/>
                  </a:cubicBezTo>
                  <a:lnTo>
                    <a:pt x="691387" y="164787"/>
                  </a:lnTo>
                  <a:lnTo>
                    <a:pt x="695770" y="141612"/>
                  </a:lnTo>
                  <a:cubicBezTo>
                    <a:pt x="699121" y="134274"/>
                    <a:pt x="704231" y="127716"/>
                    <a:pt x="710803" y="122588"/>
                  </a:cubicBezTo>
                  <a:lnTo>
                    <a:pt x="713655" y="121379"/>
                  </a:lnTo>
                  <a:lnTo>
                    <a:pt x="714138" y="102084"/>
                  </a:lnTo>
                  <a:cubicBezTo>
                    <a:pt x="721052" y="78700"/>
                    <a:pt x="744117" y="63654"/>
                    <a:pt x="768680" y="66493"/>
                  </a:cubicBezTo>
                  <a:cubicBezTo>
                    <a:pt x="793686" y="23276"/>
                    <a:pt x="849646" y="8853"/>
                    <a:pt x="892732" y="34513"/>
                  </a:cubicBezTo>
                  <a:cubicBezTo>
                    <a:pt x="906423" y="14237"/>
                    <a:pt x="928591" y="1905"/>
                    <a:pt x="952290" y="202"/>
                  </a:cubicBezTo>
                  <a:close/>
                </a:path>
              </a:pathLst>
            </a:custGeom>
            <a:solidFill>
              <a:schemeClr val="tx1"/>
            </a:solidFill>
            <a:ln w="63500" cap="flat" cmpd="sng" algn="ctr">
              <a:solidFill>
                <a:schemeClr val="tx1"/>
              </a:solidFill>
              <a:prstDash val="solid"/>
              <a:miter lim="800000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368" name="グループ化 1367"/>
            <p:cNvGrpSpPr/>
            <p:nvPr/>
          </p:nvGrpSpPr>
          <p:grpSpPr>
            <a:xfrm>
              <a:off x="5906474" y="778735"/>
              <a:ext cx="1443987" cy="1722036"/>
              <a:chOff x="5906474" y="778735"/>
              <a:chExt cx="1443987" cy="1722036"/>
            </a:xfrm>
          </p:grpSpPr>
          <p:grpSp>
            <p:nvGrpSpPr>
              <p:cNvPr id="1369" name="グループ化 1368"/>
              <p:cNvGrpSpPr/>
              <p:nvPr/>
            </p:nvGrpSpPr>
            <p:grpSpPr>
              <a:xfrm>
                <a:off x="6298901" y="778735"/>
                <a:ext cx="1051560" cy="1655850"/>
                <a:chOff x="5311956" y="999272"/>
                <a:chExt cx="1051560" cy="1655850"/>
              </a:xfrm>
            </p:grpSpPr>
            <p:sp>
              <p:nvSpPr>
                <p:cNvPr id="1375" name="台形 1374"/>
                <p:cNvSpPr/>
                <p:nvPr/>
              </p:nvSpPr>
              <p:spPr>
                <a:xfrm>
                  <a:off x="5311956" y="2111722"/>
                  <a:ext cx="1051560" cy="543397"/>
                </a:xfrm>
                <a:prstGeom prst="trapezoid">
                  <a:avLst>
                    <a:gd name="adj" fmla="val 2386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76" name="フリーフォーム 1375"/>
                <p:cNvSpPr/>
                <p:nvPr/>
              </p:nvSpPr>
              <p:spPr>
                <a:xfrm>
                  <a:off x="5518649" y="1888083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77" name="台形 1376"/>
                <p:cNvSpPr/>
                <p:nvPr/>
              </p:nvSpPr>
              <p:spPr>
                <a:xfrm rot="10800000">
                  <a:off x="5657577" y="2073331"/>
                  <a:ext cx="360318" cy="271728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78" name="フリーフォーム 1377"/>
                <p:cNvSpPr/>
                <p:nvPr/>
              </p:nvSpPr>
              <p:spPr>
                <a:xfrm>
                  <a:off x="5437686" y="2039172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399415 w 800100"/>
                    <a:gd name="connsiteY2" fmla="*/ 272413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237853" y="0"/>
                      </a:lnTo>
                      <a:lnTo>
                        <a:pt x="399415" y="272413"/>
                      </a:lnTo>
                      <a:lnTo>
                        <a:pt x="553357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79" name="フリーフォーム 1378"/>
                <p:cNvSpPr/>
                <p:nvPr/>
              </p:nvSpPr>
              <p:spPr>
                <a:xfrm flipH="1">
                  <a:off x="5648218" y="2021663"/>
                  <a:ext cx="379036" cy="294108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80" name="フリーフォーム 1379"/>
                <p:cNvSpPr/>
                <p:nvPr/>
              </p:nvSpPr>
              <p:spPr bwMode="auto">
                <a:xfrm rot="5400000">
                  <a:off x="5595187" y="1377487"/>
                  <a:ext cx="492047" cy="827210"/>
                </a:xfrm>
                <a:custGeom>
                  <a:avLst/>
                  <a:gdLst>
                    <a:gd name="connsiteX0" fmla="*/ 249 w 492047"/>
                    <a:gd name="connsiteY0" fmla="*/ 195110 h 851639"/>
                    <a:gd name="connsiteX1" fmla="*/ 16987 w 492047"/>
                    <a:gd name="connsiteY1" fmla="*/ 146886 h 851639"/>
                    <a:gd name="connsiteX2" fmla="*/ 9061 w 492047"/>
                    <a:gd name="connsiteY2" fmla="*/ 99882 h 851639"/>
                    <a:gd name="connsiteX3" fmla="*/ 46155 w 492047"/>
                    <a:gd name="connsiteY3" fmla="*/ 65060 h 851639"/>
                    <a:gd name="connsiteX4" fmla="*/ 130523 w 492047"/>
                    <a:gd name="connsiteY4" fmla="*/ 33768 h 851639"/>
                    <a:gd name="connsiteX5" fmla="*/ 187318 w 492047"/>
                    <a:gd name="connsiteY5" fmla="*/ 2097 h 851639"/>
                    <a:gd name="connsiteX6" fmla="*/ 225946 w 492047"/>
                    <a:gd name="connsiteY6" fmla="*/ 53983 h 851639"/>
                    <a:gd name="connsiteX7" fmla="*/ 279999 w 492047"/>
                    <a:gd name="connsiteY7" fmla="*/ 59872 h 851639"/>
                    <a:gd name="connsiteX8" fmla="*/ 295875 w 492047"/>
                    <a:gd name="connsiteY8" fmla="*/ 108509 h 851639"/>
                    <a:gd name="connsiteX9" fmla="*/ 340224 w 492047"/>
                    <a:gd name="connsiteY9" fmla="*/ 165270 h 851639"/>
                    <a:gd name="connsiteX10" fmla="*/ 340398 w 492047"/>
                    <a:gd name="connsiteY10" fmla="*/ 177178 h 851639"/>
                    <a:gd name="connsiteX11" fmla="*/ 344214 w 492047"/>
                    <a:gd name="connsiteY11" fmla="*/ 181338 h 851639"/>
                    <a:gd name="connsiteX12" fmla="*/ 344630 w 492047"/>
                    <a:gd name="connsiteY12" fmla="*/ 181791 h 851639"/>
                    <a:gd name="connsiteX13" fmla="*/ 389121 w 492047"/>
                    <a:gd name="connsiteY13" fmla="*/ 167019 h 851639"/>
                    <a:gd name="connsiteX14" fmla="*/ 411683 w 492047"/>
                    <a:gd name="connsiteY14" fmla="*/ 207317 h 851639"/>
                    <a:gd name="connsiteX15" fmla="*/ 411807 w 492047"/>
                    <a:gd name="connsiteY15" fmla="*/ 207417 h 851639"/>
                    <a:gd name="connsiteX16" fmla="*/ 429622 w 492047"/>
                    <a:gd name="connsiteY16" fmla="*/ 221683 h 851639"/>
                    <a:gd name="connsiteX17" fmla="*/ 440638 w 492047"/>
                    <a:gd name="connsiteY17" fmla="*/ 246428 h 851639"/>
                    <a:gd name="connsiteX18" fmla="*/ 439342 w 492047"/>
                    <a:gd name="connsiteY18" fmla="*/ 288838 h 851639"/>
                    <a:gd name="connsiteX19" fmla="*/ 442848 w 492047"/>
                    <a:gd name="connsiteY19" fmla="*/ 299703 h 851639"/>
                    <a:gd name="connsiteX20" fmla="*/ 456455 w 492047"/>
                    <a:gd name="connsiteY20" fmla="*/ 307038 h 851639"/>
                    <a:gd name="connsiteX21" fmla="*/ 459956 w 492047"/>
                    <a:gd name="connsiteY21" fmla="*/ 360096 h 851639"/>
                    <a:gd name="connsiteX22" fmla="*/ 490800 w 492047"/>
                    <a:gd name="connsiteY22" fmla="*/ 398012 h 851639"/>
                    <a:gd name="connsiteX23" fmla="*/ 471973 w 492047"/>
                    <a:gd name="connsiteY23" fmla="*/ 453762 h 851639"/>
                    <a:gd name="connsiteX24" fmla="*/ 453371 w 492047"/>
                    <a:gd name="connsiteY24" fmla="*/ 536576 h 851639"/>
                    <a:gd name="connsiteX25" fmla="*/ 448741 w 492047"/>
                    <a:gd name="connsiteY25" fmla="*/ 559200 h 851639"/>
                    <a:gd name="connsiteX26" fmla="*/ 439358 w 492047"/>
                    <a:gd name="connsiteY26" fmla="*/ 567250 h 851639"/>
                    <a:gd name="connsiteX27" fmla="*/ 439342 w 492047"/>
                    <a:gd name="connsiteY27" fmla="*/ 567299 h 851639"/>
                    <a:gd name="connsiteX28" fmla="*/ 440638 w 492047"/>
                    <a:gd name="connsiteY28" fmla="*/ 609708 h 851639"/>
                    <a:gd name="connsiteX29" fmla="*/ 429622 w 492047"/>
                    <a:gd name="connsiteY29" fmla="*/ 634454 h 851639"/>
                    <a:gd name="connsiteX30" fmla="*/ 411807 w 492047"/>
                    <a:gd name="connsiteY30" fmla="*/ 648719 h 851639"/>
                    <a:gd name="connsiteX31" fmla="*/ 411683 w 492047"/>
                    <a:gd name="connsiteY31" fmla="*/ 648819 h 851639"/>
                    <a:gd name="connsiteX32" fmla="*/ 389121 w 492047"/>
                    <a:gd name="connsiteY32" fmla="*/ 689117 h 851639"/>
                    <a:gd name="connsiteX33" fmla="*/ 365503 w 492047"/>
                    <a:gd name="connsiteY33" fmla="*/ 692092 h 851639"/>
                    <a:gd name="connsiteX34" fmla="*/ 351840 w 492047"/>
                    <a:gd name="connsiteY34" fmla="*/ 724344 h 851639"/>
                    <a:gd name="connsiteX35" fmla="*/ 323579 w 492047"/>
                    <a:gd name="connsiteY35" fmla="*/ 743130 h 851639"/>
                    <a:gd name="connsiteX36" fmla="*/ 307703 w 492047"/>
                    <a:gd name="connsiteY36" fmla="*/ 791767 h 851639"/>
                    <a:gd name="connsiteX37" fmla="*/ 253649 w 492047"/>
                    <a:gd name="connsiteY37" fmla="*/ 797656 h 851639"/>
                    <a:gd name="connsiteX38" fmla="*/ 215022 w 492047"/>
                    <a:gd name="connsiteY38" fmla="*/ 849542 h 851639"/>
                    <a:gd name="connsiteX39" fmla="*/ 158227 w 492047"/>
                    <a:gd name="connsiteY39" fmla="*/ 817871 h 851639"/>
                    <a:gd name="connsiteX40" fmla="*/ 73859 w 492047"/>
                    <a:gd name="connsiteY40" fmla="*/ 786579 h 851639"/>
                    <a:gd name="connsiteX41" fmla="*/ 36765 w 492047"/>
                    <a:gd name="connsiteY41" fmla="*/ 751757 h 851639"/>
                    <a:gd name="connsiteX42" fmla="*/ 44691 w 492047"/>
                    <a:gd name="connsiteY42" fmla="*/ 704753 h 851639"/>
                    <a:gd name="connsiteX43" fmla="*/ 27953 w 492047"/>
                    <a:gd name="connsiteY43" fmla="*/ 656529 h 851639"/>
                    <a:gd name="connsiteX44" fmla="*/ 58520 w 492047"/>
                    <a:gd name="connsiteY44" fmla="*/ 613666 h 851639"/>
                    <a:gd name="connsiteX45" fmla="*/ 58813 w 492047"/>
                    <a:gd name="connsiteY45" fmla="*/ 612536 h 851639"/>
                    <a:gd name="connsiteX46" fmla="*/ 72429 w 492047"/>
                    <a:gd name="connsiteY46" fmla="*/ 550983 h 851639"/>
                    <a:gd name="connsiteX47" fmla="*/ 103803 w 492047"/>
                    <a:gd name="connsiteY47" fmla="*/ 527356 h 851639"/>
                    <a:gd name="connsiteX48" fmla="*/ 109248 w 492047"/>
                    <a:gd name="connsiteY48" fmla="*/ 528850 h 851639"/>
                    <a:gd name="connsiteX49" fmla="*/ 112160 w 492047"/>
                    <a:gd name="connsiteY49" fmla="*/ 504608 h 851639"/>
                    <a:gd name="connsiteX50" fmla="*/ 125572 w 492047"/>
                    <a:gd name="connsiteY50" fmla="*/ 484071 h 851639"/>
                    <a:gd name="connsiteX51" fmla="*/ 117646 w 492047"/>
                    <a:gd name="connsiteY51" fmla="*/ 437067 h 851639"/>
                    <a:gd name="connsiteX52" fmla="*/ 122322 w 492047"/>
                    <a:gd name="connsiteY52" fmla="*/ 428068 h 851639"/>
                    <a:gd name="connsiteX53" fmla="*/ 117646 w 492047"/>
                    <a:gd name="connsiteY53" fmla="*/ 419069 h 851639"/>
                    <a:gd name="connsiteX54" fmla="*/ 125572 w 492047"/>
                    <a:gd name="connsiteY54" fmla="*/ 372065 h 851639"/>
                    <a:gd name="connsiteX55" fmla="*/ 108834 w 492047"/>
                    <a:gd name="connsiteY55" fmla="*/ 323841 h 851639"/>
                    <a:gd name="connsiteX56" fmla="*/ 111618 w 492047"/>
                    <a:gd name="connsiteY56" fmla="*/ 315769 h 851639"/>
                    <a:gd name="connsiteX57" fmla="*/ 110979 w 492047"/>
                    <a:gd name="connsiteY57" fmla="*/ 314742 h 851639"/>
                    <a:gd name="connsiteX58" fmla="*/ 110964 w 492047"/>
                    <a:gd name="connsiteY58" fmla="*/ 314719 h 851639"/>
                    <a:gd name="connsiteX59" fmla="*/ 44725 w 492047"/>
                    <a:gd name="connsiteY59" fmla="*/ 300656 h 851639"/>
                    <a:gd name="connsiteX60" fmla="*/ 31109 w 492047"/>
                    <a:gd name="connsiteY60" fmla="*/ 239104 h 851639"/>
                    <a:gd name="connsiteX61" fmla="*/ 30816 w 492047"/>
                    <a:gd name="connsiteY61" fmla="*/ 237974 h 851639"/>
                    <a:gd name="connsiteX62" fmla="*/ 249 w 492047"/>
                    <a:gd name="connsiteY62" fmla="*/ 195110 h 85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492047" h="851639">
                      <a:moveTo>
                        <a:pt x="249" y="195110"/>
                      </a:moveTo>
                      <a:cubicBezTo>
                        <a:pt x="-1394" y="175704"/>
                        <a:pt x="5181" y="156758"/>
                        <a:pt x="16987" y="146886"/>
                      </a:cubicBezTo>
                      <a:cubicBezTo>
                        <a:pt x="8666" y="134300"/>
                        <a:pt x="5655" y="116435"/>
                        <a:pt x="9061" y="99882"/>
                      </a:cubicBezTo>
                      <a:cubicBezTo>
                        <a:pt x="13763" y="77003"/>
                        <a:pt x="29449" y="62281"/>
                        <a:pt x="46155" y="65060"/>
                      </a:cubicBezTo>
                      <a:cubicBezTo>
                        <a:pt x="63161" y="22774"/>
                        <a:pt x="101220" y="8662"/>
                        <a:pt x="130523" y="33768"/>
                      </a:cubicBezTo>
                      <a:cubicBezTo>
                        <a:pt x="142938" y="7318"/>
                        <a:pt x="165602" y="-5318"/>
                        <a:pt x="187318" y="2097"/>
                      </a:cubicBezTo>
                      <a:cubicBezTo>
                        <a:pt x="205747" y="8390"/>
                        <a:pt x="220453" y="28143"/>
                        <a:pt x="225946" y="53983"/>
                      </a:cubicBezTo>
                      <a:cubicBezTo>
                        <a:pt x="242928" y="38940"/>
                        <a:pt x="264834" y="41323"/>
                        <a:pt x="279999" y="59872"/>
                      </a:cubicBezTo>
                      <a:cubicBezTo>
                        <a:pt x="289980" y="72079"/>
                        <a:pt x="295772" y="89811"/>
                        <a:pt x="295875" y="108509"/>
                      </a:cubicBezTo>
                      <a:cubicBezTo>
                        <a:pt x="317402" y="112880"/>
                        <a:pt x="334929" y="135314"/>
                        <a:pt x="340224" y="165270"/>
                      </a:cubicBezTo>
                      <a:lnTo>
                        <a:pt x="340398" y="177178"/>
                      </a:lnTo>
                      <a:lnTo>
                        <a:pt x="344214" y="181338"/>
                      </a:lnTo>
                      <a:lnTo>
                        <a:pt x="344630" y="181791"/>
                      </a:lnTo>
                      <a:cubicBezTo>
                        <a:pt x="355551" y="163530"/>
                        <a:pt x="373617" y="157534"/>
                        <a:pt x="389121" y="167019"/>
                      </a:cubicBezTo>
                      <a:cubicBezTo>
                        <a:pt x="400936" y="174244"/>
                        <a:pt x="409407" y="189370"/>
                        <a:pt x="411683" y="207317"/>
                      </a:cubicBezTo>
                      <a:lnTo>
                        <a:pt x="411807" y="207417"/>
                      </a:lnTo>
                      <a:lnTo>
                        <a:pt x="429622" y="221683"/>
                      </a:lnTo>
                      <a:cubicBezTo>
                        <a:pt x="434600" y="228407"/>
                        <a:pt x="438425" y="236861"/>
                        <a:pt x="440638" y="246428"/>
                      </a:cubicBezTo>
                      <a:cubicBezTo>
                        <a:pt x="443854" y="260317"/>
                        <a:pt x="443396" y="275402"/>
                        <a:pt x="439342" y="288838"/>
                      </a:cubicBezTo>
                      <a:lnTo>
                        <a:pt x="442848" y="299703"/>
                      </a:lnTo>
                      <a:lnTo>
                        <a:pt x="456455" y="307038"/>
                      </a:lnTo>
                      <a:cubicBezTo>
                        <a:pt x="467482" y="321923"/>
                        <a:pt x="468899" y="343426"/>
                        <a:pt x="459956" y="360096"/>
                      </a:cubicBezTo>
                      <a:cubicBezTo>
                        <a:pt x="475317" y="365487"/>
                        <a:pt x="487059" y="379923"/>
                        <a:pt x="490800" y="398012"/>
                      </a:cubicBezTo>
                      <a:cubicBezTo>
                        <a:pt x="495208" y="419328"/>
                        <a:pt x="487697" y="441575"/>
                        <a:pt x="471973" y="453762"/>
                      </a:cubicBezTo>
                      <a:cubicBezTo>
                        <a:pt x="486897" y="482525"/>
                        <a:pt x="478509" y="519882"/>
                        <a:pt x="453371" y="536576"/>
                      </a:cubicBezTo>
                      <a:cubicBezTo>
                        <a:pt x="454197" y="544775"/>
                        <a:pt x="452422" y="552724"/>
                        <a:pt x="448741" y="559200"/>
                      </a:cubicBezTo>
                      <a:lnTo>
                        <a:pt x="439358" y="567250"/>
                      </a:lnTo>
                      <a:lnTo>
                        <a:pt x="439342" y="567299"/>
                      </a:lnTo>
                      <a:cubicBezTo>
                        <a:pt x="443396" y="580734"/>
                        <a:pt x="443854" y="595819"/>
                        <a:pt x="440638" y="609708"/>
                      </a:cubicBezTo>
                      <a:cubicBezTo>
                        <a:pt x="438425" y="619276"/>
                        <a:pt x="434600" y="627730"/>
                        <a:pt x="429622" y="634454"/>
                      </a:cubicBezTo>
                      <a:lnTo>
                        <a:pt x="411807" y="648719"/>
                      </a:lnTo>
                      <a:lnTo>
                        <a:pt x="411683" y="648819"/>
                      </a:lnTo>
                      <a:cubicBezTo>
                        <a:pt x="409407" y="666766"/>
                        <a:pt x="400935" y="681892"/>
                        <a:pt x="389121" y="689117"/>
                      </a:cubicBezTo>
                      <a:lnTo>
                        <a:pt x="365503" y="692092"/>
                      </a:lnTo>
                      <a:lnTo>
                        <a:pt x="351840" y="724344"/>
                      </a:lnTo>
                      <a:cubicBezTo>
                        <a:pt x="344106" y="734243"/>
                        <a:pt x="334342" y="740944"/>
                        <a:pt x="323579" y="743130"/>
                      </a:cubicBezTo>
                      <a:cubicBezTo>
                        <a:pt x="323476" y="761828"/>
                        <a:pt x="317684" y="779560"/>
                        <a:pt x="307703" y="791767"/>
                      </a:cubicBezTo>
                      <a:cubicBezTo>
                        <a:pt x="292538" y="810316"/>
                        <a:pt x="270632" y="812699"/>
                        <a:pt x="253649" y="797656"/>
                      </a:cubicBezTo>
                      <a:cubicBezTo>
                        <a:pt x="248157" y="823496"/>
                        <a:pt x="233451" y="843249"/>
                        <a:pt x="215022" y="849542"/>
                      </a:cubicBezTo>
                      <a:cubicBezTo>
                        <a:pt x="193306" y="856957"/>
                        <a:pt x="170641" y="844321"/>
                        <a:pt x="158227" y="817871"/>
                      </a:cubicBezTo>
                      <a:cubicBezTo>
                        <a:pt x="128924" y="842977"/>
                        <a:pt x="90865" y="828865"/>
                        <a:pt x="73859" y="786579"/>
                      </a:cubicBezTo>
                      <a:cubicBezTo>
                        <a:pt x="57153" y="789358"/>
                        <a:pt x="41467" y="774636"/>
                        <a:pt x="36765" y="751757"/>
                      </a:cubicBezTo>
                      <a:cubicBezTo>
                        <a:pt x="33359" y="735204"/>
                        <a:pt x="36370" y="717339"/>
                        <a:pt x="44691" y="704753"/>
                      </a:cubicBezTo>
                      <a:cubicBezTo>
                        <a:pt x="32885" y="694881"/>
                        <a:pt x="26310" y="675936"/>
                        <a:pt x="27953" y="656529"/>
                      </a:cubicBezTo>
                      <a:cubicBezTo>
                        <a:pt x="29882" y="633807"/>
                        <a:pt x="42573" y="616008"/>
                        <a:pt x="58520" y="613666"/>
                      </a:cubicBezTo>
                      <a:cubicBezTo>
                        <a:pt x="58615" y="613286"/>
                        <a:pt x="58718" y="612915"/>
                        <a:pt x="58813" y="612536"/>
                      </a:cubicBezTo>
                      <a:cubicBezTo>
                        <a:pt x="56671" y="590160"/>
                        <a:pt x="61666" y="567594"/>
                        <a:pt x="72429" y="550983"/>
                      </a:cubicBezTo>
                      <a:cubicBezTo>
                        <a:pt x="80932" y="537865"/>
                        <a:pt x="92076" y="529844"/>
                        <a:pt x="103803" y="527356"/>
                      </a:cubicBezTo>
                      <a:lnTo>
                        <a:pt x="109248" y="528850"/>
                      </a:lnTo>
                      <a:lnTo>
                        <a:pt x="112160" y="504608"/>
                      </a:lnTo>
                      <a:cubicBezTo>
                        <a:pt x="115074" y="496212"/>
                        <a:pt x="119669" y="489007"/>
                        <a:pt x="125572" y="484071"/>
                      </a:cubicBezTo>
                      <a:cubicBezTo>
                        <a:pt x="117251" y="471485"/>
                        <a:pt x="114240" y="453621"/>
                        <a:pt x="117646" y="437067"/>
                      </a:cubicBezTo>
                      <a:lnTo>
                        <a:pt x="122322" y="428068"/>
                      </a:lnTo>
                      <a:lnTo>
                        <a:pt x="117646" y="419069"/>
                      </a:lnTo>
                      <a:cubicBezTo>
                        <a:pt x="114240" y="402516"/>
                        <a:pt x="117251" y="384651"/>
                        <a:pt x="125572" y="372065"/>
                      </a:cubicBezTo>
                      <a:cubicBezTo>
                        <a:pt x="113766" y="362193"/>
                        <a:pt x="107191" y="343248"/>
                        <a:pt x="108834" y="323841"/>
                      </a:cubicBezTo>
                      <a:lnTo>
                        <a:pt x="111618" y="315769"/>
                      </a:lnTo>
                      <a:lnTo>
                        <a:pt x="110979" y="314742"/>
                      </a:lnTo>
                      <a:lnTo>
                        <a:pt x="110964" y="314719"/>
                      </a:lnTo>
                      <a:cubicBezTo>
                        <a:pt x="89303" y="332740"/>
                        <a:pt x="61731" y="326892"/>
                        <a:pt x="44725" y="300656"/>
                      </a:cubicBezTo>
                      <a:cubicBezTo>
                        <a:pt x="33962" y="284045"/>
                        <a:pt x="28967" y="261480"/>
                        <a:pt x="31109" y="239104"/>
                      </a:cubicBezTo>
                      <a:cubicBezTo>
                        <a:pt x="31014" y="238724"/>
                        <a:pt x="30911" y="238353"/>
                        <a:pt x="30816" y="237974"/>
                      </a:cubicBezTo>
                      <a:cubicBezTo>
                        <a:pt x="14869" y="235631"/>
                        <a:pt x="2178" y="217833"/>
                        <a:pt x="249" y="19511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381" name="グループ化 1380"/>
                <p:cNvGrpSpPr/>
                <p:nvPr/>
              </p:nvGrpSpPr>
              <p:grpSpPr>
                <a:xfrm rot="20700000">
                  <a:off x="5416325" y="1411747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399" name="円/楕円 760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00" name="円/楕円 761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82" name="グループ化 1381"/>
                <p:cNvGrpSpPr/>
                <p:nvPr/>
              </p:nvGrpSpPr>
              <p:grpSpPr>
                <a:xfrm rot="900000" flipH="1">
                  <a:off x="6101854" y="1411748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397" name="円/楕円 75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98" name="円/楕円 75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383" name="五角形 16"/>
                <p:cNvSpPr/>
                <p:nvPr/>
              </p:nvSpPr>
              <p:spPr>
                <a:xfrm rot="10800000">
                  <a:off x="5472209" y="1272225"/>
                  <a:ext cx="731053" cy="692340"/>
                </a:xfrm>
                <a:custGeom>
                  <a:avLst/>
                  <a:gdLst>
                    <a:gd name="connsiteX0" fmla="*/ 1 w 927100"/>
                    <a:gd name="connsiteY0" fmla="*/ 337257 h 882952"/>
                    <a:gd name="connsiteX1" fmla="*/ 463550 w 927100"/>
                    <a:gd name="connsiteY1" fmla="*/ 0 h 882952"/>
                    <a:gd name="connsiteX2" fmla="*/ 927099 w 927100"/>
                    <a:gd name="connsiteY2" fmla="*/ 337257 h 882952"/>
                    <a:gd name="connsiteX3" fmla="*/ 750039 w 927100"/>
                    <a:gd name="connsiteY3" fmla="*/ 882950 h 882952"/>
                    <a:gd name="connsiteX4" fmla="*/ 177061 w 927100"/>
                    <a:gd name="connsiteY4" fmla="*/ 882950 h 882952"/>
                    <a:gd name="connsiteX5" fmla="*/ 1 w 927100"/>
                    <a:gd name="connsiteY5" fmla="*/ 337257 h 882952"/>
                    <a:gd name="connsiteX0" fmla="*/ 0 w 927098"/>
                    <a:gd name="connsiteY0" fmla="*/ 337268 h 882961"/>
                    <a:gd name="connsiteX1" fmla="*/ 463549 w 927098"/>
                    <a:gd name="connsiteY1" fmla="*/ 11 h 882961"/>
                    <a:gd name="connsiteX2" fmla="*/ 927098 w 927098"/>
                    <a:gd name="connsiteY2" fmla="*/ 337268 h 882961"/>
                    <a:gd name="connsiteX3" fmla="*/ 750038 w 927098"/>
                    <a:gd name="connsiteY3" fmla="*/ 882961 h 882961"/>
                    <a:gd name="connsiteX4" fmla="*/ 177060 w 927098"/>
                    <a:gd name="connsiteY4" fmla="*/ 882961 h 882961"/>
                    <a:gd name="connsiteX5" fmla="*/ 0 w 927098"/>
                    <a:gd name="connsiteY5" fmla="*/ 337268 h 882961"/>
                    <a:gd name="connsiteX0" fmla="*/ 0 w 934178"/>
                    <a:gd name="connsiteY0" fmla="*/ 337268 h 882961"/>
                    <a:gd name="connsiteX1" fmla="*/ 463549 w 934178"/>
                    <a:gd name="connsiteY1" fmla="*/ 11 h 882961"/>
                    <a:gd name="connsiteX2" fmla="*/ 927098 w 934178"/>
                    <a:gd name="connsiteY2" fmla="*/ 337268 h 882961"/>
                    <a:gd name="connsiteX3" fmla="*/ 750038 w 934178"/>
                    <a:gd name="connsiteY3" fmla="*/ 882961 h 882961"/>
                    <a:gd name="connsiteX4" fmla="*/ 177060 w 934178"/>
                    <a:gd name="connsiteY4" fmla="*/ 882961 h 882961"/>
                    <a:gd name="connsiteX5" fmla="*/ 0 w 934178"/>
                    <a:gd name="connsiteY5" fmla="*/ 337268 h 882961"/>
                    <a:gd name="connsiteX0" fmla="*/ 12167 w 946345"/>
                    <a:gd name="connsiteY0" fmla="*/ 337257 h 882950"/>
                    <a:gd name="connsiteX1" fmla="*/ 475716 w 946345"/>
                    <a:gd name="connsiteY1" fmla="*/ 0 h 882950"/>
                    <a:gd name="connsiteX2" fmla="*/ 939265 w 946345"/>
                    <a:gd name="connsiteY2" fmla="*/ 337257 h 882950"/>
                    <a:gd name="connsiteX3" fmla="*/ 762205 w 946345"/>
                    <a:gd name="connsiteY3" fmla="*/ 882950 h 882950"/>
                    <a:gd name="connsiteX4" fmla="*/ 189227 w 946345"/>
                    <a:gd name="connsiteY4" fmla="*/ 882950 h 882950"/>
                    <a:gd name="connsiteX5" fmla="*/ 12167 w 946345"/>
                    <a:gd name="connsiteY5" fmla="*/ 337257 h 882950"/>
                    <a:gd name="connsiteX0" fmla="*/ 0 w 934178"/>
                    <a:gd name="connsiteY0" fmla="*/ 337257 h 882950"/>
                    <a:gd name="connsiteX1" fmla="*/ 463549 w 934178"/>
                    <a:gd name="connsiteY1" fmla="*/ 0 h 882950"/>
                    <a:gd name="connsiteX2" fmla="*/ 927098 w 934178"/>
                    <a:gd name="connsiteY2" fmla="*/ 337257 h 882950"/>
                    <a:gd name="connsiteX3" fmla="*/ 750038 w 934178"/>
                    <a:gd name="connsiteY3" fmla="*/ 882950 h 882950"/>
                    <a:gd name="connsiteX4" fmla="*/ 177060 w 934178"/>
                    <a:gd name="connsiteY4" fmla="*/ 882950 h 882950"/>
                    <a:gd name="connsiteX5" fmla="*/ 0 w 934178"/>
                    <a:gd name="connsiteY5" fmla="*/ 337257 h 882950"/>
                    <a:gd name="connsiteX0" fmla="*/ 2612 w 936790"/>
                    <a:gd name="connsiteY0" fmla="*/ 337257 h 882950"/>
                    <a:gd name="connsiteX1" fmla="*/ 466161 w 936790"/>
                    <a:gd name="connsiteY1" fmla="*/ 0 h 882950"/>
                    <a:gd name="connsiteX2" fmla="*/ 929710 w 936790"/>
                    <a:gd name="connsiteY2" fmla="*/ 337257 h 882950"/>
                    <a:gd name="connsiteX3" fmla="*/ 752650 w 936790"/>
                    <a:gd name="connsiteY3" fmla="*/ 882950 h 882950"/>
                    <a:gd name="connsiteX4" fmla="*/ 179672 w 936790"/>
                    <a:gd name="connsiteY4" fmla="*/ 882950 h 882950"/>
                    <a:gd name="connsiteX5" fmla="*/ 2612 w 936790"/>
                    <a:gd name="connsiteY5" fmla="*/ 337257 h 882950"/>
                    <a:gd name="connsiteX0" fmla="*/ 2612 w 932322"/>
                    <a:gd name="connsiteY0" fmla="*/ 337257 h 882950"/>
                    <a:gd name="connsiteX1" fmla="*/ 466161 w 932322"/>
                    <a:gd name="connsiteY1" fmla="*/ 0 h 882950"/>
                    <a:gd name="connsiteX2" fmla="*/ 929710 w 932322"/>
                    <a:gd name="connsiteY2" fmla="*/ 337257 h 882950"/>
                    <a:gd name="connsiteX3" fmla="*/ 752650 w 932322"/>
                    <a:gd name="connsiteY3" fmla="*/ 882950 h 882950"/>
                    <a:gd name="connsiteX4" fmla="*/ 179672 w 932322"/>
                    <a:gd name="connsiteY4" fmla="*/ 882950 h 882950"/>
                    <a:gd name="connsiteX5" fmla="*/ 2612 w 932322"/>
                    <a:gd name="connsiteY5" fmla="*/ 337257 h 882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32322" h="882950">
                      <a:moveTo>
                        <a:pt x="2612" y="337257"/>
                      </a:moveTo>
                      <a:cubicBezTo>
                        <a:pt x="26142" y="244259"/>
                        <a:pt x="311645" y="0"/>
                        <a:pt x="466161" y="0"/>
                      </a:cubicBezTo>
                      <a:cubicBezTo>
                        <a:pt x="665127" y="1881"/>
                        <a:pt x="906180" y="225209"/>
                        <a:pt x="929710" y="337257"/>
                      </a:cubicBezTo>
                      <a:cubicBezTo>
                        <a:pt x="953240" y="449305"/>
                        <a:pt x="811670" y="701052"/>
                        <a:pt x="752650" y="882950"/>
                      </a:cubicBezTo>
                      <a:lnTo>
                        <a:pt x="179672" y="882950"/>
                      </a:lnTo>
                      <a:cubicBezTo>
                        <a:pt x="120652" y="701052"/>
                        <a:pt x="-20918" y="430255"/>
                        <a:pt x="2612" y="337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84" name="円/楕円 731"/>
                <p:cNvSpPr/>
                <p:nvPr/>
              </p:nvSpPr>
              <p:spPr>
                <a:xfrm>
                  <a:off x="5618170" y="1443416"/>
                  <a:ext cx="149366" cy="17480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85" name="円/楕円 732"/>
                <p:cNvSpPr/>
                <p:nvPr/>
              </p:nvSpPr>
              <p:spPr>
                <a:xfrm>
                  <a:off x="5652150" y="1497689"/>
                  <a:ext cx="81405" cy="8140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86" name="円/楕円 735"/>
                <p:cNvSpPr/>
                <p:nvPr/>
              </p:nvSpPr>
              <p:spPr>
                <a:xfrm>
                  <a:off x="5899493" y="1443416"/>
                  <a:ext cx="149366" cy="17480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87" name="円/楕円 736"/>
                <p:cNvSpPr/>
                <p:nvPr/>
              </p:nvSpPr>
              <p:spPr>
                <a:xfrm>
                  <a:off x="5933473" y="1497689"/>
                  <a:ext cx="81405" cy="8140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88" name="円/楕円 739"/>
                <p:cNvSpPr/>
                <p:nvPr/>
              </p:nvSpPr>
              <p:spPr>
                <a:xfrm>
                  <a:off x="5750053" y="1628882"/>
                  <a:ext cx="167684" cy="104544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89" name="フリーフォーム 1388"/>
                <p:cNvSpPr/>
                <p:nvPr/>
              </p:nvSpPr>
              <p:spPr>
                <a:xfrm>
                  <a:off x="5626347" y="1762317"/>
                  <a:ext cx="402188" cy="124304"/>
                </a:xfrm>
                <a:custGeom>
                  <a:avLst/>
                  <a:gdLst>
                    <a:gd name="connsiteX0" fmla="*/ 0 w 571136"/>
                    <a:gd name="connsiteY0" fmla="*/ 0 h 182550"/>
                    <a:gd name="connsiteX1" fmla="*/ 77301 w 571136"/>
                    <a:gd name="connsiteY1" fmla="*/ 18179 h 182550"/>
                    <a:gd name="connsiteX2" fmla="*/ 285568 w 571136"/>
                    <a:gd name="connsiteY2" fmla="*/ 32845 h 182550"/>
                    <a:gd name="connsiteX3" fmla="*/ 493835 w 571136"/>
                    <a:gd name="connsiteY3" fmla="*/ 18179 h 182550"/>
                    <a:gd name="connsiteX4" fmla="*/ 571136 w 571136"/>
                    <a:gd name="connsiteY4" fmla="*/ 0 h 182550"/>
                    <a:gd name="connsiteX5" fmla="*/ 549861 w 571136"/>
                    <a:gd name="connsiteY5" fmla="*/ 68565 h 182550"/>
                    <a:gd name="connsiteX6" fmla="*/ 285568 w 571136"/>
                    <a:gd name="connsiteY6" fmla="*/ 182550 h 182550"/>
                    <a:gd name="connsiteX7" fmla="*/ 21275 w 571136"/>
                    <a:gd name="connsiteY7" fmla="*/ 68565 h 18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71136" h="182550">
                      <a:moveTo>
                        <a:pt x="0" y="0"/>
                      </a:moveTo>
                      <a:lnTo>
                        <a:pt x="77301" y="18179"/>
                      </a:lnTo>
                      <a:cubicBezTo>
                        <a:pt x="141314" y="27623"/>
                        <a:pt x="211693" y="32845"/>
                        <a:pt x="285568" y="32845"/>
                      </a:cubicBezTo>
                      <a:cubicBezTo>
                        <a:pt x="359444" y="32845"/>
                        <a:pt x="429822" y="27623"/>
                        <a:pt x="493835" y="18179"/>
                      </a:cubicBezTo>
                      <a:lnTo>
                        <a:pt x="571136" y="0"/>
                      </a:lnTo>
                      <a:lnTo>
                        <a:pt x="549861" y="68565"/>
                      </a:lnTo>
                      <a:cubicBezTo>
                        <a:pt x="506318" y="135549"/>
                        <a:pt x="404379" y="182550"/>
                        <a:pt x="285568" y="182550"/>
                      </a:cubicBezTo>
                      <a:cubicBezTo>
                        <a:pt x="166758" y="182550"/>
                        <a:pt x="64819" y="135549"/>
                        <a:pt x="21275" y="6856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0" name="フリーフォーム 1389"/>
                <p:cNvSpPr/>
                <p:nvPr/>
              </p:nvSpPr>
              <p:spPr bwMode="auto">
                <a:xfrm rot="10800000" flipH="1">
                  <a:off x="5412113" y="999272"/>
                  <a:ext cx="900784" cy="507869"/>
                </a:xfrm>
                <a:custGeom>
                  <a:avLst/>
                  <a:gdLst>
                    <a:gd name="connsiteX0" fmla="*/ 422415 w 900784"/>
                    <a:gd name="connsiteY0" fmla="*/ 507667 h 507869"/>
                    <a:gd name="connsiteX1" fmla="*/ 446367 w 900784"/>
                    <a:gd name="connsiteY1" fmla="*/ 505726 h 507869"/>
                    <a:gd name="connsiteX2" fmla="*/ 503163 w 900784"/>
                    <a:gd name="connsiteY2" fmla="*/ 452695 h 507869"/>
                    <a:gd name="connsiteX3" fmla="*/ 582641 w 900784"/>
                    <a:gd name="connsiteY3" fmla="*/ 446677 h 507869"/>
                    <a:gd name="connsiteX4" fmla="*/ 592141 w 900784"/>
                    <a:gd name="connsiteY4" fmla="*/ 434265 h 507869"/>
                    <a:gd name="connsiteX5" fmla="*/ 592878 w 900784"/>
                    <a:gd name="connsiteY5" fmla="*/ 434788 h 507869"/>
                    <a:gd name="connsiteX6" fmla="*/ 620040 w 900784"/>
                    <a:gd name="connsiteY6" fmla="*/ 438140 h 507869"/>
                    <a:gd name="connsiteX7" fmla="*/ 669145 w 900784"/>
                    <a:gd name="connsiteY7" fmla="*/ 392356 h 507869"/>
                    <a:gd name="connsiteX8" fmla="*/ 669906 w 900784"/>
                    <a:gd name="connsiteY8" fmla="*/ 392452 h 507869"/>
                    <a:gd name="connsiteX9" fmla="*/ 695395 w 900784"/>
                    <a:gd name="connsiteY9" fmla="*/ 395650 h 507869"/>
                    <a:gd name="connsiteX10" fmla="*/ 719856 w 900784"/>
                    <a:gd name="connsiteY10" fmla="*/ 385281 h 507869"/>
                    <a:gd name="connsiteX11" fmla="*/ 734888 w 900784"/>
                    <a:gd name="connsiteY11" fmla="*/ 366257 h 507869"/>
                    <a:gd name="connsiteX12" fmla="*/ 739271 w 900784"/>
                    <a:gd name="connsiteY12" fmla="*/ 343082 h 507869"/>
                    <a:gd name="connsiteX13" fmla="*/ 739370 w 900784"/>
                    <a:gd name="connsiteY13" fmla="*/ 342555 h 507869"/>
                    <a:gd name="connsiteX14" fmla="*/ 810979 w 900784"/>
                    <a:gd name="connsiteY14" fmla="*/ 308972 h 507869"/>
                    <a:gd name="connsiteX15" fmla="*/ 816945 w 900784"/>
                    <a:gd name="connsiteY15" fmla="*/ 280567 h 507869"/>
                    <a:gd name="connsiteX16" fmla="*/ 816951 w 900784"/>
                    <a:gd name="connsiteY16" fmla="*/ 280535 h 507869"/>
                    <a:gd name="connsiteX17" fmla="*/ 894112 w 900784"/>
                    <a:gd name="connsiteY17" fmla="*/ 219391 h 507869"/>
                    <a:gd name="connsiteX18" fmla="*/ 879996 w 900784"/>
                    <a:gd name="connsiteY18" fmla="*/ 154899 h 507869"/>
                    <a:gd name="connsiteX19" fmla="*/ 879790 w 900784"/>
                    <a:gd name="connsiteY19" fmla="*/ 153684 h 507869"/>
                    <a:gd name="connsiteX20" fmla="*/ 896809 w 900784"/>
                    <a:gd name="connsiteY20" fmla="*/ 93273 h 507869"/>
                    <a:gd name="connsiteX21" fmla="*/ 850853 w 900784"/>
                    <a:gd name="connsiteY21" fmla="*/ 62893 h 507869"/>
                    <a:gd name="connsiteX22" fmla="*/ 836926 w 900784"/>
                    <a:gd name="connsiteY22" fmla="*/ 15462 h 507869"/>
                    <a:gd name="connsiteX23" fmla="*/ 771896 w 900784"/>
                    <a:gd name="connsiteY23" fmla="*/ 11912 h 507869"/>
                    <a:gd name="connsiteX24" fmla="*/ 648474 w 900784"/>
                    <a:gd name="connsiteY24" fmla="*/ 46241 h 507869"/>
                    <a:gd name="connsiteX25" fmla="*/ 559968 w 900784"/>
                    <a:gd name="connsiteY25" fmla="*/ 59963 h 507869"/>
                    <a:gd name="connsiteX26" fmla="*/ 537295 w 900784"/>
                    <a:gd name="connsiteY26" fmla="*/ 134287 h 507869"/>
                    <a:gd name="connsiteX27" fmla="*/ 497080 w 900784"/>
                    <a:gd name="connsiteY27" fmla="*/ 146113 h 507869"/>
                    <a:gd name="connsiteX28" fmla="*/ 496230 w 900784"/>
                    <a:gd name="connsiteY28" fmla="*/ 147213 h 507869"/>
                    <a:gd name="connsiteX29" fmla="*/ 470559 w 900784"/>
                    <a:gd name="connsiteY29" fmla="*/ 144048 h 507869"/>
                    <a:gd name="connsiteX30" fmla="*/ 448029 w 900784"/>
                    <a:gd name="connsiteY30" fmla="*/ 153008 h 507869"/>
                    <a:gd name="connsiteX31" fmla="*/ 432646 w 900784"/>
                    <a:gd name="connsiteY31" fmla="*/ 170886 h 507869"/>
                    <a:gd name="connsiteX32" fmla="*/ 432296 w 900784"/>
                    <a:gd name="connsiteY32" fmla="*/ 171292 h 507869"/>
                    <a:gd name="connsiteX33" fmla="*/ 413931 w 900784"/>
                    <a:gd name="connsiteY33" fmla="*/ 158894 h 507869"/>
                    <a:gd name="connsiteX34" fmla="*/ 413503 w 900784"/>
                    <a:gd name="connsiteY34" fmla="*/ 158789 h 507869"/>
                    <a:gd name="connsiteX35" fmla="*/ 403705 w 900784"/>
                    <a:gd name="connsiteY35" fmla="*/ 146113 h 507869"/>
                    <a:gd name="connsiteX36" fmla="*/ 363489 w 900784"/>
                    <a:gd name="connsiteY36" fmla="*/ 134287 h 507869"/>
                    <a:gd name="connsiteX37" fmla="*/ 340817 w 900784"/>
                    <a:gd name="connsiteY37" fmla="*/ 59963 h 507869"/>
                    <a:gd name="connsiteX38" fmla="*/ 252311 w 900784"/>
                    <a:gd name="connsiteY38" fmla="*/ 46241 h 507869"/>
                    <a:gd name="connsiteX39" fmla="*/ 128888 w 900784"/>
                    <a:gd name="connsiteY39" fmla="*/ 11912 h 507869"/>
                    <a:gd name="connsiteX40" fmla="*/ 63858 w 900784"/>
                    <a:gd name="connsiteY40" fmla="*/ 15462 h 507869"/>
                    <a:gd name="connsiteX41" fmla="*/ 49931 w 900784"/>
                    <a:gd name="connsiteY41" fmla="*/ 62893 h 507869"/>
                    <a:gd name="connsiteX42" fmla="*/ 3975 w 900784"/>
                    <a:gd name="connsiteY42" fmla="*/ 93273 h 507869"/>
                    <a:gd name="connsiteX43" fmla="*/ 20994 w 900784"/>
                    <a:gd name="connsiteY43" fmla="*/ 153684 h 507869"/>
                    <a:gd name="connsiteX44" fmla="*/ 20788 w 900784"/>
                    <a:gd name="connsiteY44" fmla="*/ 154899 h 507869"/>
                    <a:gd name="connsiteX45" fmla="*/ 6672 w 900784"/>
                    <a:gd name="connsiteY45" fmla="*/ 219391 h 507869"/>
                    <a:gd name="connsiteX46" fmla="*/ 83833 w 900784"/>
                    <a:gd name="connsiteY46" fmla="*/ 280535 h 507869"/>
                    <a:gd name="connsiteX47" fmla="*/ 83839 w 900784"/>
                    <a:gd name="connsiteY47" fmla="*/ 280567 h 507869"/>
                    <a:gd name="connsiteX48" fmla="*/ 89805 w 900784"/>
                    <a:gd name="connsiteY48" fmla="*/ 308972 h 507869"/>
                    <a:gd name="connsiteX49" fmla="*/ 161414 w 900784"/>
                    <a:gd name="connsiteY49" fmla="*/ 342555 h 507869"/>
                    <a:gd name="connsiteX50" fmla="*/ 161513 w 900784"/>
                    <a:gd name="connsiteY50" fmla="*/ 343082 h 507869"/>
                    <a:gd name="connsiteX51" fmla="*/ 165896 w 900784"/>
                    <a:gd name="connsiteY51" fmla="*/ 366257 h 507869"/>
                    <a:gd name="connsiteX52" fmla="*/ 180929 w 900784"/>
                    <a:gd name="connsiteY52" fmla="*/ 385281 h 507869"/>
                    <a:gd name="connsiteX53" fmla="*/ 183781 w 900784"/>
                    <a:gd name="connsiteY53" fmla="*/ 386490 h 507869"/>
                    <a:gd name="connsiteX54" fmla="*/ 184264 w 900784"/>
                    <a:gd name="connsiteY54" fmla="*/ 405785 h 507869"/>
                    <a:gd name="connsiteX55" fmla="*/ 238806 w 900784"/>
                    <a:gd name="connsiteY55" fmla="*/ 441375 h 507869"/>
                    <a:gd name="connsiteX56" fmla="*/ 362857 w 900784"/>
                    <a:gd name="connsiteY56" fmla="*/ 473356 h 507869"/>
                    <a:gd name="connsiteX57" fmla="*/ 422415 w 900784"/>
                    <a:gd name="connsiteY57" fmla="*/ 507667 h 507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900784" h="507869">
                      <a:moveTo>
                        <a:pt x="422415" y="507667"/>
                      </a:moveTo>
                      <a:cubicBezTo>
                        <a:pt x="430314" y="508234"/>
                        <a:pt x="438384" y="507620"/>
                        <a:pt x="446367" y="505726"/>
                      </a:cubicBezTo>
                      <a:cubicBezTo>
                        <a:pt x="473464" y="499294"/>
                        <a:pt x="495088" y="479105"/>
                        <a:pt x="503163" y="452695"/>
                      </a:cubicBezTo>
                      <a:cubicBezTo>
                        <a:pt x="528134" y="468071"/>
                        <a:pt x="560343" y="465635"/>
                        <a:pt x="582641" y="446677"/>
                      </a:cubicBezTo>
                      <a:lnTo>
                        <a:pt x="592141" y="434265"/>
                      </a:lnTo>
                      <a:lnTo>
                        <a:pt x="592878" y="434788"/>
                      </a:lnTo>
                      <a:cubicBezTo>
                        <a:pt x="601358" y="438068"/>
                        <a:pt x="610672" y="439286"/>
                        <a:pt x="620040" y="438140"/>
                      </a:cubicBezTo>
                      <a:cubicBezTo>
                        <a:pt x="644630" y="435137"/>
                        <a:pt x="664570" y="416548"/>
                        <a:pt x="669145" y="392356"/>
                      </a:cubicBezTo>
                      <a:lnTo>
                        <a:pt x="669906" y="392452"/>
                      </a:lnTo>
                      <a:lnTo>
                        <a:pt x="695395" y="395650"/>
                      </a:lnTo>
                      <a:cubicBezTo>
                        <a:pt x="704158" y="394427"/>
                        <a:pt x="712623" y="390927"/>
                        <a:pt x="719856" y="385281"/>
                      </a:cubicBezTo>
                      <a:cubicBezTo>
                        <a:pt x="726428" y="380153"/>
                        <a:pt x="731537" y="373595"/>
                        <a:pt x="734888" y="366257"/>
                      </a:cubicBezTo>
                      <a:lnTo>
                        <a:pt x="739271" y="343082"/>
                      </a:lnTo>
                      <a:lnTo>
                        <a:pt x="739370" y="342555"/>
                      </a:lnTo>
                      <a:cubicBezTo>
                        <a:pt x="769334" y="350149"/>
                        <a:pt x="798700" y="334562"/>
                        <a:pt x="810979" y="308972"/>
                      </a:cubicBezTo>
                      <a:lnTo>
                        <a:pt x="816945" y="280567"/>
                      </a:lnTo>
                      <a:lnTo>
                        <a:pt x="816951" y="280535"/>
                      </a:lnTo>
                      <a:cubicBezTo>
                        <a:pt x="853743" y="280562"/>
                        <a:pt x="885864" y="255115"/>
                        <a:pt x="894112" y="219391"/>
                      </a:cubicBezTo>
                      <a:cubicBezTo>
                        <a:pt x="899329" y="196775"/>
                        <a:pt x="894157" y="173130"/>
                        <a:pt x="879996" y="154899"/>
                      </a:cubicBezTo>
                      <a:cubicBezTo>
                        <a:pt x="879922" y="154494"/>
                        <a:pt x="879864" y="154090"/>
                        <a:pt x="879790" y="153684"/>
                      </a:cubicBezTo>
                      <a:cubicBezTo>
                        <a:pt x="898900" y="139887"/>
                        <a:pt x="905966" y="114802"/>
                        <a:pt x="896809" y="93273"/>
                      </a:cubicBezTo>
                      <a:cubicBezTo>
                        <a:pt x="888985" y="74887"/>
                        <a:pt x="870932" y="62952"/>
                        <a:pt x="850853" y="62893"/>
                      </a:cubicBezTo>
                      <a:cubicBezTo>
                        <a:pt x="855017" y="45636"/>
                        <a:pt x="849722" y="27610"/>
                        <a:pt x="836926" y="15462"/>
                      </a:cubicBezTo>
                      <a:cubicBezTo>
                        <a:pt x="819246" y="-1331"/>
                        <a:pt x="791748" y="-2830"/>
                        <a:pt x="771896" y="11912"/>
                      </a:cubicBezTo>
                      <a:cubicBezTo>
                        <a:pt x="728631" y="-13013"/>
                        <a:pt x="672957" y="2476"/>
                        <a:pt x="648474" y="46241"/>
                      </a:cubicBezTo>
                      <a:cubicBezTo>
                        <a:pt x="619148" y="31956"/>
                        <a:pt x="583831" y="37435"/>
                        <a:pt x="559968" y="59963"/>
                      </a:cubicBezTo>
                      <a:cubicBezTo>
                        <a:pt x="539717" y="79081"/>
                        <a:pt x="531084" y="107377"/>
                        <a:pt x="537295" y="134287"/>
                      </a:cubicBezTo>
                      <a:cubicBezTo>
                        <a:pt x="522639" y="133871"/>
                        <a:pt x="508642" y="138218"/>
                        <a:pt x="497080" y="146113"/>
                      </a:cubicBezTo>
                      <a:lnTo>
                        <a:pt x="496230" y="147213"/>
                      </a:lnTo>
                      <a:lnTo>
                        <a:pt x="470559" y="144048"/>
                      </a:lnTo>
                      <a:cubicBezTo>
                        <a:pt x="462303" y="145203"/>
                        <a:pt x="454599" y="148328"/>
                        <a:pt x="448029" y="153008"/>
                      </a:cubicBezTo>
                      <a:lnTo>
                        <a:pt x="432646" y="170886"/>
                      </a:lnTo>
                      <a:lnTo>
                        <a:pt x="432296" y="171292"/>
                      </a:lnTo>
                      <a:cubicBezTo>
                        <a:pt x="426758" y="165903"/>
                        <a:pt x="420527" y="161786"/>
                        <a:pt x="413931" y="158894"/>
                      </a:cubicBezTo>
                      <a:lnTo>
                        <a:pt x="413503" y="158789"/>
                      </a:lnTo>
                      <a:lnTo>
                        <a:pt x="403705" y="146113"/>
                      </a:lnTo>
                      <a:cubicBezTo>
                        <a:pt x="392143" y="138218"/>
                        <a:pt x="378146" y="133871"/>
                        <a:pt x="363489" y="134287"/>
                      </a:cubicBezTo>
                      <a:cubicBezTo>
                        <a:pt x="369700" y="107377"/>
                        <a:pt x="361068" y="79081"/>
                        <a:pt x="340817" y="59963"/>
                      </a:cubicBezTo>
                      <a:cubicBezTo>
                        <a:pt x="316953" y="37435"/>
                        <a:pt x="281636" y="31956"/>
                        <a:pt x="252311" y="46241"/>
                      </a:cubicBezTo>
                      <a:cubicBezTo>
                        <a:pt x="227827" y="2476"/>
                        <a:pt x="172153" y="-13013"/>
                        <a:pt x="128888" y="11912"/>
                      </a:cubicBezTo>
                      <a:cubicBezTo>
                        <a:pt x="109036" y="-2830"/>
                        <a:pt x="81538" y="-1331"/>
                        <a:pt x="63858" y="15462"/>
                      </a:cubicBezTo>
                      <a:cubicBezTo>
                        <a:pt x="51062" y="27610"/>
                        <a:pt x="45767" y="45636"/>
                        <a:pt x="49931" y="62893"/>
                      </a:cubicBezTo>
                      <a:cubicBezTo>
                        <a:pt x="29852" y="62952"/>
                        <a:pt x="11799" y="74887"/>
                        <a:pt x="3975" y="93273"/>
                      </a:cubicBezTo>
                      <a:cubicBezTo>
                        <a:pt x="-5182" y="114802"/>
                        <a:pt x="1884" y="139887"/>
                        <a:pt x="20994" y="153684"/>
                      </a:cubicBezTo>
                      <a:cubicBezTo>
                        <a:pt x="20920" y="154090"/>
                        <a:pt x="20862" y="154494"/>
                        <a:pt x="20788" y="154899"/>
                      </a:cubicBezTo>
                      <a:cubicBezTo>
                        <a:pt x="6627" y="173130"/>
                        <a:pt x="1455" y="196775"/>
                        <a:pt x="6672" y="219391"/>
                      </a:cubicBezTo>
                      <a:cubicBezTo>
                        <a:pt x="14920" y="255115"/>
                        <a:pt x="47041" y="280562"/>
                        <a:pt x="83833" y="280535"/>
                      </a:cubicBezTo>
                      <a:lnTo>
                        <a:pt x="83839" y="280567"/>
                      </a:lnTo>
                      <a:lnTo>
                        <a:pt x="89805" y="308972"/>
                      </a:lnTo>
                      <a:cubicBezTo>
                        <a:pt x="102084" y="334562"/>
                        <a:pt x="131450" y="350149"/>
                        <a:pt x="161414" y="342555"/>
                      </a:cubicBezTo>
                      <a:lnTo>
                        <a:pt x="161513" y="343082"/>
                      </a:lnTo>
                      <a:lnTo>
                        <a:pt x="165896" y="366257"/>
                      </a:lnTo>
                      <a:cubicBezTo>
                        <a:pt x="169247" y="373595"/>
                        <a:pt x="174357" y="380153"/>
                        <a:pt x="180929" y="385281"/>
                      </a:cubicBezTo>
                      <a:lnTo>
                        <a:pt x="183781" y="386490"/>
                      </a:lnTo>
                      <a:lnTo>
                        <a:pt x="184264" y="405785"/>
                      </a:lnTo>
                      <a:cubicBezTo>
                        <a:pt x="191178" y="429169"/>
                        <a:pt x="214243" y="444215"/>
                        <a:pt x="238806" y="441375"/>
                      </a:cubicBezTo>
                      <a:cubicBezTo>
                        <a:pt x="263812" y="484593"/>
                        <a:pt x="319772" y="499016"/>
                        <a:pt x="362857" y="473356"/>
                      </a:cubicBezTo>
                      <a:cubicBezTo>
                        <a:pt x="376548" y="493631"/>
                        <a:pt x="398716" y="505964"/>
                        <a:pt x="422415" y="507667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91" name="フリーフォーム 1390"/>
                <p:cNvSpPr/>
                <p:nvPr/>
              </p:nvSpPr>
              <p:spPr bwMode="auto">
                <a:xfrm>
                  <a:off x="5518559" y="1435884"/>
                  <a:ext cx="624748" cy="208558"/>
                </a:xfrm>
                <a:custGeom>
                  <a:avLst/>
                  <a:gdLst>
                    <a:gd name="connsiteX0" fmla="*/ 526329 w 861262"/>
                    <a:gd name="connsiteY0" fmla="*/ 28060 h 270030"/>
                    <a:gd name="connsiteX1" fmla="*/ 490677 w 861262"/>
                    <a:gd name="connsiteY1" fmla="*/ 63712 h 270030"/>
                    <a:gd name="connsiteX2" fmla="*/ 490677 w 861262"/>
                    <a:gd name="connsiteY2" fmla="*/ 206318 h 270030"/>
                    <a:gd name="connsiteX3" fmla="*/ 526329 w 861262"/>
                    <a:gd name="connsiteY3" fmla="*/ 241970 h 270030"/>
                    <a:gd name="connsiteX4" fmla="*/ 794039 w 861262"/>
                    <a:gd name="connsiteY4" fmla="*/ 241970 h 270030"/>
                    <a:gd name="connsiteX5" fmla="*/ 829691 w 861262"/>
                    <a:gd name="connsiteY5" fmla="*/ 206318 h 270030"/>
                    <a:gd name="connsiteX6" fmla="*/ 829691 w 861262"/>
                    <a:gd name="connsiteY6" fmla="*/ 63712 h 270030"/>
                    <a:gd name="connsiteX7" fmla="*/ 794039 w 861262"/>
                    <a:gd name="connsiteY7" fmla="*/ 28060 h 270030"/>
                    <a:gd name="connsiteX8" fmla="*/ 67224 w 861262"/>
                    <a:gd name="connsiteY8" fmla="*/ 28060 h 270030"/>
                    <a:gd name="connsiteX9" fmla="*/ 31572 w 861262"/>
                    <a:gd name="connsiteY9" fmla="*/ 63712 h 270030"/>
                    <a:gd name="connsiteX10" fmla="*/ 31572 w 861262"/>
                    <a:gd name="connsiteY10" fmla="*/ 206318 h 270030"/>
                    <a:gd name="connsiteX11" fmla="*/ 67224 w 861262"/>
                    <a:gd name="connsiteY11" fmla="*/ 241970 h 270030"/>
                    <a:gd name="connsiteX12" fmla="*/ 334934 w 861262"/>
                    <a:gd name="connsiteY12" fmla="*/ 241970 h 270030"/>
                    <a:gd name="connsiteX13" fmla="*/ 370586 w 861262"/>
                    <a:gd name="connsiteY13" fmla="*/ 206318 h 270030"/>
                    <a:gd name="connsiteX14" fmla="*/ 370586 w 861262"/>
                    <a:gd name="connsiteY14" fmla="*/ 63712 h 270030"/>
                    <a:gd name="connsiteX15" fmla="*/ 334934 w 861262"/>
                    <a:gd name="connsiteY15" fmla="*/ 28060 h 270030"/>
                    <a:gd name="connsiteX16" fmla="*/ 45006 w 861262"/>
                    <a:gd name="connsiteY16" fmla="*/ 0 h 270030"/>
                    <a:gd name="connsiteX17" fmla="*/ 357151 w 861262"/>
                    <a:gd name="connsiteY17" fmla="*/ 0 h 270030"/>
                    <a:gd name="connsiteX18" fmla="*/ 402157 w 861262"/>
                    <a:gd name="connsiteY18" fmla="*/ 45006 h 270030"/>
                    <a:gd name="connsiteX19" fmla="*/ 402157 w 861262"/>
                    <a:gd name="connsiteY19" fmla="*/ 69920 h 270030"/>
                    <a:gd name="connsiteX20" fmla="*/ 430632 w 861262"/>
                    <a:gd name="connsiteY20" fmla="*/ 64171 h 270030"/>
                    <a:gd name="connsiteX21" fmla="*/ 459105 w 861262"/>
                    <a:gd name="connsiteY21" fmla="*/ 69919 h 270030"/>
                    <a:gd name="connsiteX22" fmla="*/ 459105 w 861262"/>
                    <a:gd name="connsiteY22" fmla="*/ 45006 h 270030"/>
                    <a:gd name="connsiteX23" fmla="*/ 504111 w 861262"/>
                    <a:gd name="connsiteY23" fmla="*/ 0 h 270030"/>
                    <a:gd name="connsiteX24" fmla="*/ 816256 w 861262"/>
                    <a:gd name="connsiteY24" fmla="*/ 0 h 270030"/>
                    <a:gd name="connsiteX25" fmla="*/ 861262 w 861262"/>
                    <a:gd name="connsiteY25" fmla="*/ 45006 h 270030"/>
                    <a:gd name="connsiteX26" fmla="*/ 861262 w 861262"/>
                    <a:gd name="connsiteY26" fmla="*/ 225024 h 270030"/>
                    <a:gd name="connsiteX27" fmla="*/ 816256 w 861262"/>
                    <a:gd name="connsiteY27" fmla="*/ 270030 h 270030"/>
                    <a:gd name="connsiteX28" fmla="*/ 504111 w 861262"/>
                    <a:gd name="connsiteY28" fmla="*/ 270030 h 270030"/>
                    <a:gd name="connsiteX29" fmla="*/ 459105 w 861262"/>
                    <a:gd name="connsiteY29" fmla="*/ 225024 h 270030"/>
                    <a:gd name="connsiteX30" fmla="*/ 459105 w 861262"/>
                    <a:gd name="connsiteY30" fmla="*/ 117379 h 270030"/>
                    <a:gd name="connsiteX31" fmla="*/ 430632 w 861262"/>
                    <a:gd name="connsiteY31" fmla="*/ 105585 h 270030"/>
                    <a:gd name="connsiteX32" fmla="*/ 402157 w 861262"/>
                    <a:gd name="connsiteY32" fmla="*/ 117380 h 270030"/>
                    <a:gd name="connsiteX33" fmla="*/ 402157 w 861262"/>
                    <a:gd name="connsiteY33" fmla="*/ 225024 h 270030"/>
                    <a:gd name="connsiteX34" fmla="*/ 357151 w 861262"/>
                    <a:gd name="connsiteY34" fmla="*/ 270030 h 270030"/>
                    <a:gd name="connsiteX35" fmla="*/ 45006 w 861262"/>
                    <a:gd name="connsiteY35" fmla="*/ 270030 h 270030"/>
                    <a:gd name="connsiteX36" fmla="*/ 0 w 861262"/>
                    <a:gd name="connsiteY36" fmla="*/ 225024 h 270030"/>
                    <a:gd name="connsiteX37" fmla="*/ 0 w 861262"/>
                    <a:gd name="connsiteY37" fmla="*/ 45006 h 270030"/>
                    <a:gd name="connsiteX38" fmla="*/ 45006 w 861262"/>
                    <a:gd name="connsiteY38" fmla="*/ 0 h 270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861262" h="270030">
                      <a:moveTo>
                        <a:pt x="526329" y="28060"/>
                      </a:moveTo>
                      <a:cubicBezTo>
                        <a:pt x="506639" y="28060"/>
                        <a:pt x="490677" y="44022"/>
                        <a:pt x="490677" y="63712"/>
                      </a:cubicBezTo>
                      <a:lnTo>
                        <a:pt x="490677" y="206318"/>
                      </a:lnTo>
                      <a:cubicBezTo>
                        <a:pt x="490677" y="226008"/>
                        <a:pt x="506639" y="241970"/>
                        <a:pt x="526329" y="241970"/>
                      </a:cubicBezTo>
                      <a:lnTo>
                        <a:pt x="794039" y="241970"/>
                      </a:lnTo>
                      <a:cubicBezTo>
                        <a:pt x="813729" y="241970"/>
                        <a:pt x="829691" y="226008"/>
                        <a:pt x="829691" y="206318"/>
                      </a:cubicBezTo>
                      <a:lnTo>
                        <a:pt x="829691" y="63712"/>
                      </a:lnTo>
                      <a:cubicBezTo>
                        <a:pt x="829691" y="44022"/>
                        <a:pt x="813729" y="28060"/>
                        <a:pt x="794039" y="28060"/>
                      </a:cubicBezTo>
                      <a:close/>
                      <a:moveTo>
                        <a:pt x="67224" y="28060"/>
                      </a:moveTo>
                      <a:cubicBezTo>
                        <a:pt x="47534" y="28060"/>
                        <a:pt x="31572" y="44022"/>
                        <a:pt x="31572" y="63712"/>
                      </a:cubicBezTo>
                      <a:lnTo>
                        <a:pt x="31572" y="206318"/>
                      </a:lnTo>
                      <a:cubicBezTo>
                        <a:pt x="31572" y="226008"/>
                        <a:pt x="47534" y="241970"/>
                        <a:pt x="67224" y="241970"/>
                      </a:cubicBezTo>
                      <a:lnTo>
                        <a:pt x="334934" y="241970"/>
                      </a:lnTo>
                      <a:cubicBezTo>
                        <a:pt x="354624" y="241970"/>
                        <a:pt x="370586" y="226008"/>
                        <a:pt x="370586" y="206318"/>
                      </a:cubicBezTo>
                      <a:lnTo>
                        <a:pt x="370586" y="63712"/>
                      </a:lnTo>
                      <a:cubicBezTo>
                        <a:pt x="370586" y="44022"/>
                        <a:pt x="354624" y="28060"/>
                        <a:pt x="334934" y="28060"/>
                      </a:cubicBezTo>
                      <a:close/>
                      <a:moveTo>
                        <a:pt x="45006" y="0"/>
                      </a:moveTo>
                      <a:lnTo>
                        <a:pt x="357151" y="0"/>
                      </a:lnTo>
                      <a:cubicBezTo>
                        <a:pt x="382007" y="0"/>
                        <a:pt x="402157" y="20150"/>
                        <a:pt x="402157" y="45006"/>
                      </a:cubicBezTo>
                      <a:lnTo>
                        <a:pt x="402157" y="69920"/>
                      </a:lnTo>
                      <a:lnTo>
                        <a:pt x="430632" y="64171"/>
                      </a:lnTo>
                      <a:lnTo>
                        <a:pt x="459105" y="69919"/>
                      </a:lnTo>
                      <a:lnTo>
                        <a:pt x="459105" y="45006"/>
                      </a:lnTo>
                      <a:cubicBezTo>
                        <a:pt x="459105" y="20150"/>
                        <a:pt x="479255" y="0"/>
                        <a:pt x="504111" y="0"/>
                      </a:cubicBezTo>
                      <a:lnTo>
                        <a:pt x="816256" y="0"/>
                      </a:lnTo>
                      <a:cubicBezTo>
                        <a:pt x="841112" y="0"/>
                        <a:pt x="861262" y="20150"/>
                        <a:pt x="861262" y="45006"/>
                      </a:cubicBezTo>
                      <a:lnTo>
                        <a:pt x="861262" y="225024"/>
                      </a:lnTo>
                      <a:cubicBezTo>
                        <a:pt x="861262" y="249880"/>
                        <a:pt x="841112" y="270030"/>
                        <a:pt x="816256" y="270030"/>
                      </a:cubicBezTo>
                      <a:lnTo>
                        <a:pt x="504111" y="270030"/>
                      </a:lnTo>
                      <a:cubicBezTo>
                        <a:pt x="479255" y="270030"/>
                        <a:pt x="459105" y="249880"/>
                        <a:pt x="459105" y="225024"/>
                      </a:cubicBezTo>
                      <a:lnTo>
                        <a:pt x="459105" y="117379"/>
                      </a:lnTo>
                      <a:lnTo>
                        <a:pt x="430632" y="105585"/>
                      </a:lnTo>
                      <a:lnTo>
                        <a:pt x="402157" y="117380"/>
                      </a:lnTo>
                      <a:lnTo>
                        <a:pt x="402157" y="225024"/>
                      </a:lnTo>
                      <a:cubicBezTo>
                        <a:pt x="402157" y="249880"/>
                        <a:pt x="382007" y="270030"/>
                        <a:pt x="357151" y="270030"/>
                      </a:cubicBezTo>
                      <a:lnTo>
                        <a:pt x="45006" y="270030"/>
                      </a:lnTo>
                      <a:cubicBezTo>
                        <a:pt x="20150" y="270030"/>
                        <a:pt x="0" y="249880"/>
                        <a:pt x="0" y="225024"/>
                      </a:cubicBezTo>
                      <a:lnTo>
                        <a:pt x="0" y="45006"/>
                      </a:lnTo>
                      <a:cubicBezTo>
                        <a:pt x="0" y="20150"/>
                        <a:pt x="20150" y="0"/>
                        <a:pt x="4500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92" name="円/楕円 734"/>
                <p:cNvSpPr/>
                <p:nvPr/>
              </p:nvSpPr>
              <p:spPr>
                <a:xfrm>
                  <a:off x="5583504" y="1386537"/>
                  <a:ext cx="218696" cy="51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3" name="円/楕円 738"/>
                <p:cNvSpPr/>
                <p:nvPr/>
              </p:nvSpPr>
              <p:spPr>
                <a:xfrm>
                  <a:off x="5864827" y="1386537"/>
                  <a:ext cx="218696" cy="5149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4" name="楕円 1393"/>
                <p:cNvSpPr/>
                <p:nvPr/>
              </p:nvSpPr>
              <p:spPr bwMode="auto">
                <a:xfrm>
                  <a:off x="5804064" y="2390465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395" name="片側の 2 つの角を丸めた四角形 1394"/>
                <p:cNvSpPr/>
                <p:nvPr/>
              </p:nvSpPr>
              <p:spPr bwMode="auto">
                <a:xfrm>
                  <a:off x="5969016" y="2280757"/>
                  <a:ext cx="197166" cy="194206"/>
                </a:xfrm>
                <a:prstGeom prst="round2SameRect">
                  <a:avLst>
                    <a:gd name="adj1" fmla="val 0"/>
                    <a:gd name="adj2" fmla="val 27784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96" name="楕円 1395"/>
                <p:cNvSpPr/>
                <p:nvPr/>
              </p:nvSpPr>
              <p:spPr bwMode="auto">
                <a:xfrm>
                  <a:off x="5804064" y="2539055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370" name="グループ化 1369"/>
              <p:cNvGrpSpPr/>
              <p:nvPr/>
            </p:nvGrpSpPr>
            <p:grpSpPr>
              <a:xfrm>
                <a:off x="5906474" y="1526919"/>
                <a:ext cx="551665" cy="973852"/>
                <a:chOff x="-68029" y="1572768"/>
                <a:chExt cx="760601" cy="1342686"/>
              </a:xfrm>
            </p:grpSpPr>
            <p:grpSp>
              <p:nvGrpSpPr>
                <p:cNvPr id="1371" name="グループ化 1370"/>
                <p:cNvGrpSpPr/>
                <p:nvPr/>
              </p:nvGrpSpPr>
              <p:grpSpPr>
                <a:xfrm>
                  <a:off x="-68029" y="1572768"/>
                  <a:ext cx="557493" cy="637630"/>
                  <a:chOff x="6245895" y="1519108"/>
                  <a:chExt cx="557493" cy="691290"/>
                </a:xfrm>
              </p:grpSpPr>
              <p:sp>
                <p:nvSpPr>
                  <p:cNvPr id="1373" name="角丸四角形 4"/>
                  <p:cNvSpPr/>
                  <p:nvPr/>
                </p:nvSpPr>
                <p:spPr>
                  <a:xfrm rot="3989030">
                    <a:off x="6178997" y="1586006"/>
                    <a:ext cx="691290" cy="55749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74" name="円/楕円 6"/>
                  <p:cNvSpPr/>
                  <p:nvPr/>
                </p:nvSpPr>
                <p:spPr>
                  <a:xfrm>
                    <a:off x="6450553" y="1900611"/>
                    <a:ext cx="227108" cy="498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372" name="片側の 2 つの角を丸めた四角形 1371"/>
                <p:cNvSpPr/>
                <p:nvPr/>
              </p:nvSpPr>
              <p:spPr>
                <a:xfrm rot="9943817">
                  <a:off x="351469" y="2026925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</p:grpSp>
      <p:grpSp>
        <p:nvGrpSpPr>
          <p:cNvPr id="25" name="グループ化 24"/>
          <p:cNvGrpSpPr/>
          <p:nvPr/>
        </p:nvGrpSpPr>
        <p:grpSpPr>
          <a:xfrm>
            <a:off x="4014984" y="839082"/>
            <a:ext cx="1459743" cy="1661689"/>
            <a:chOff x="4014984" y="839082"/>
            <a:chExt cx="1459743" cy="1661689"/>
          </a:xfrm>
        </p:grpSpPr>
        <p:sp>
          <p:nvSpPr>
            <p:cNvPr id="804" name="フリーフォーム 803"/>
            <p:cNvSpPr/>
            <p:nvPr/>
          </p:nvSpPr>
          <p:spPr bwMode="auto">
            <a:xfrm>
              <a:off x="4014984" y="839082"/>
              <a:ext cx="1459743" cy="1655592"/>
            </a:xfrm>
            <a:custGeom>
              <a:avLst/>
              <a:gdLst>
                <a:gd name="connsiteX0" fmla="*/ 929504 w 1459743"/>
                <a:gd name="connsiteY0" fmla="*/ 0 h 1655592"/>
                <a:gd name="connsiteX1" fmla="*/ 1000378 w 1459743"/>
                <a:gd name="connsiteY1" fmla="*/ 0 h 1655592"/>
                <a:gd name="connsiteX2" fmla="*/ 1292273 w 1459743"/>
                <a:gd name="connsiteY2" fmla="*/ 115569 h 1655592"/>
                <a:gd name="connsiteX3" fmla="*/ 1133568 w 1459743"/>
                <a:gd name="connsiteY3" fmla="*/ 115569 h 1655592"/>
                <a:gd name="connsiteX4" fmla="*/ 1133568 w 1459743"/>
                <a:gd name="connsiteY4" fmla="*/ 181100 h 1655592"/>
                <a:gd name="connsiteX5" fmla="*/ 1132178 w 1459743"/>
                <a:gd name="connsiteY5" fmla="*/ 184454 h 1655592"/>
                <a:gd name="connsiteX6" fmla="*/ 1141854 w 1459743"/>
                <a:gd name="connsiteY6" fmla="*/ 200632 h 1655592"/>
                <a:gd name="connsiteX7" fmla="*/ 1142092 w 1459743"/>
                <a:gd name="connsiteY7" fmla="*/ 201029 h 1655592"/>
                <a:gd name="connsiteX8" fmla="*/ 1195689 w 1459743"/>
                <a:gd name="connsiteY8" fmla="*/ 194454 h 1655592"/>
                <a:gd name="connsiteX9" fmla="*/ 1208862 w 1459743"/>
                <a:gd name="connsiteY9" fmla="*/ 215604 h 1655592"/>
                <a:gd name="connsiteX10" fmla="*/ 1208876 w 1459743"/>
                <a:gd name="connsiteY10" fmla="*/ 215628 h 1655592"/>
                <a:gd name="connsiteX11" fmla="*/ 1243741 w 1459743"/>
                <a:gd name="connsiteY11" fmla="*/ 206062 h 1655592"/>
                <a:gd name="connsiteX12" fmla="*/ 1251309 w 1459743"/>
                <a:gd name="connsiteY12" fmla="*/ 211762 h 1655592"/>
                <a:gd name="connsiteX13" fmla="*/ 1251309 w 1459743"/>
                <a:gd name="connsiteY13" fmla="*/ 118009 h 1655592"/>
                <a:gd name="connsiteX14" fmla="*/ 1267313 w 1459743"/>
                <a:gd name="connsiteY14" fmla="*/ 118009 h 1655592"/>
                <a:gd name="connsiteX15" fmla="*/ 1267313 w 1459743"/>
                <a:gd name="connsiteY15" fmla="*/ 213137 h 1655592"/>
                <a:gd name="connsiteX16" fmla="*/ 1272164 w 1459743"/>
                <a:gd name="connsiteY16" fmla="*/ 213137 h 1655592"/>
                <a:gd name="connsiteX17" fmla="*/ 1272164 w 1459743"/>
                <a:gd name="connsiteY17" fmla="*/ 227467 h 1655592"/>
                <a:gd name="connsiteX18" fmla="*/ 1275115 w 1459743"/>
                <a:gd name="connsiteY18" fmla="*/ 229690 h 1655592"/>
                <a:gd name="connsiteX19" fmla="*/ 1286763 w 1459743"/>
                <a:gd name="connsiteY19" fmla="*/ 258304 h 1655592"/>
                <a:gd name="connsiteX20" fmla="*/ 1287492 w 1459743"/>
                <a:gd name="connsiteY20" fmla="*/ 270502 h 1655592"/>
                <a:gd name="connsiteX21" fmla="*/ 1293614 w 1459743"/>
                <a:gd name="connsiteY21" fmla="*/ 283933 h 1655592"/>
                <a:gd name="connsiteX22" fmla="*/ 1288294 w 1459743"/>
                <a:gd name="connsiteY22" fmla="*/ 283933 h 1655592"/>
                <a:gd name="connsiteX23" fmla="*/ 1288731 w 1459743"/>
                <a:gd name="connsiteY23" fmla="*/ 291243 h 1655592"/>
                <a:gd name="connsiteX24" fmla="*/ 1289024 w 1459743"/>
                <a:gd name="connsiteY24" fmla="*/ 292372 h 1655592"/>
                <a:gd name="connsiteX25" fmla="*/ 1319591 w 1459743"/>
                <a:gd name="connsiteY25" fmla="*/ 335236 h 1655592"/>
                <a:gd name="connsiteX26" fmla="*/ 1302853 w 1459743"/>
                <a:gd name="connsiteY26" fmla="*/ 383461 h 1655592"/>
                <a:gd name="connsiteX27" fmla="*/ 1310779 w 1459743"/>
                <a:gd name="connsiteY27" fmla="*/ 430465 h 1655592"/>
                <a:gd name="connsiteX28" fmla="*/ 1303481 w 1459743"/>
                <a:gd name="connsiteY28" fmla="*/ 444511 h 1655592"/>
                <a:gd name="connsiteX29" fmla="*/ 1317428 w 1459743"/>
                <a:gd name="connsiteY29" fmla="*/ 452934 h 1655592"/>
                <a:gd name="connsiteX30" fmla="*/ 1334910 w 1459743"/>
                <a:gd name="connsiteY30" fmla="*/ 553799 h 1655592"/>
                <a:gd name="connsiteX31" fmla="*/ 1269337 w 1459743"/>
                <a:gd name="connsiteY31" fmla="*/ 632411 h 1655592"/>
                <a:gd name="connsiteX32" fmla="*/ 1241633 w 1459743"/>
                <a:gd name="connsiteY32" fmla="*/ 632957 h 1655592"/>
                <a:gd name="connsiteX33" fmla="*/ 1233688 w 1459743"/>
                <a:gd name="connsiteY33" fmla="*/ 665796 h 1655592"/>
                <a:gd name="connsiteX34" fmla="*/ 1075695 w 1459743"/>
                <a:gd name="connsiteY34" fmla="*/ 868503 h 1655592"/>
                <a:gd name="connsiteX35" fmla="*/ 1039596 w 1459743"/>
                <a:gd name="connsiteY35" fmla="*/ 882880 h 1655592"/>
                <a:gd name="connsiteX36" fmla="*/ 1056356 w 1459743"/>
                <a:gd name="connsiteY36" fmla="*/ 949921 h 1655592"/>
                <a:gd name="connsiteX37" fmla="*/ 1088342 w 1459743"/>
                <a:gd name="connsiteY37" fmla="*/ 949921 h 1655592"/>
                <a:gd name="connsiteX38" fmla="*/ 1101178 w 1459743"/>
                <a:gd name="connsiteY38" fmla="*/ 978037 h 1655592"/>
                <a:gd name="connsiteX39" fmla="*/ 1132324 w 1459743"/>
                <a:gd name="connsiteY39" fmla="*/ 978037 h 1655592"/>
                <a:gd name="connsiteX40" fmla="*/ 1132323 w 1459743"/>
                <a:gd name="connsiteY40" fmla="*/ 978041 h 1655592"/>
                <a:gd name="connsiteX41" fmla="*/ 1163687 w 1459743"/>
                <a:gd name="connsiteY41" fmla="*/ 978041 h 1655592"/>
                <a:gd name="connsiteX42" fmla="*/ 1163687 w 1459743"/>
                <a:gd name="connsiteY42" fmla="*/ 978040 h 1655592"/>
                <a:gd name="connsiteX43" fmla="*/ 1166625 w 1459743"/>
                <a:gd name="connsiteY43" fmla="*/ 978040 h 1655592"/>
                <a:gd name="connsiteX44" fmla="*/ 1168170 w 1459743"/>
                <a:gd name="connsiteY44" fmla="*/ 963519 h 1655592"/>
                <a:gd name="connsiteX45" fmla="*/ 1188569 w 1459743"/>
                <a:gd name="connsiteY45" fmla="*/ 963519 h 1655592"/>
                <a:gd name="connsiteX46" fmla="*/ 1333665 w 1459743"/>
                <a:gd name="connsiteY46" fmla="*/ 1059696 h 1655592"/>
                <a:gd name="connsiteX47" fmla="*/ 1341416 w 1459743"/>
                <a:gd name="connsiteY47" fmla="*/ 1098087 h 1655592"/>
                <a:gd name="connsiteX48" fmla="*/ 1459743 w 1459743"/>
                <a:gd name="connsiteY48" fmla="*/ 1593988 h 1655592"/>
                <a:gd name="connsiteX49" fmla="*/ 1347429 w 1459743"/>
                <a:gd name="connsiteY49" fmla="*/ 1593988 h 1655592"/>
                <a:gd name="connsiteX50" fmla="*/ 1347429 w 1459743"/>
                <a:gd name="connsiteY50" fmla="*/ 1593991 h 1655592"/>
                <a:gd name="connsiteX51" fmla="*/ 984088 w 1459743"/>
                <a:gd name="connsiteY51" fmla="*/ 1593991 h 1655592"/>
                <a:gd name="connsiteX52" fmla="*/ 977975 w 1459743"/>
                <a:gd name="connsiteY52" fmla="*/ 1593991 h 1655592"/>
                <a:gd name="connsiteX53" fmla="*/ 930274 w 1459743"/>
                <a:gd name="connsiteY53" fmla="*/ 1593991 h 1655592"/>
                <a:gd name="connsiteX54" fmla="*/ 924162 w 1459743"/>
                <a:gd name="connsiteY54" fmla="*/ 1593991 h 1655592"/>
                <a:gd name="connsiteX55" fmla="*/ 620906 w 1459743"/>
                <a:gd name="connsiteY55" fmla="*/ 1593991 h 1655592"/>
                <a:gd name="connsiteX56" fmla="*/ 620519 w 1459743"/>
                <a:gd name="connsiteY56" fmla="*/ 1595073 h 1655592"/>
                <a:gd name="connsiteX57" fmla="*/ 544678 w 1459743"/>
                <a:gd name="connsiteY57" fmla="*/ 1651746 h 1655592"/>
                <a:gd name="connsiteX58" fmla="*/ 394303 w 1459743"/>
                <a:gd name="connsiteY58" fmla="*/ 1562353 h 1655592"/>
                <a:gd name="connsiteX59" fmla="*/ 267702 w 1459743"/>
                <a:gd name="connsiteY59" fmla="*/ 1064576 h 1655592"/>
                <a:gd name="connsiteX60" fmla="*/ 267621 w 1459743"/>
                <a:gd name="connsiteY60" fmla="*/ 1064555 h 1655592"/>
                <a:gd name="connsiteX61" fmla="*/ 258836 w 1459743"/>
                <a:gd name="connsiteY61" fmla="*/ 1063607 h 1655592"/>
                <a:gd name="connsiteX62" fmla="*/ 212894 w 1459743"/>
                <a:gd name="connsiteY62" fmla="*/ 1050045 h 1655592"/>
                <a:gd name="connsiteX63" fmla="*/ 200383 w 1459743"/>
                <a:gd name="connsiteY63" fmla="*/ 1046728 h 1655592"/>
                <a:gd name="connsiteX64" fmla="*/ 200503 w 1459743"/>
                <a:gd name="connsiteY64" fmla="*/ 1046387 h 1655592"/>
                <a:gd name="connsiteX65" fmla="*/ 123854 w 1459743"/>
                <a:gd name="connsiteY65" fmla="*/ 1023760 h 1655592"/>
                <a:gd name="connsiteX66" fmla="*/ 120283 w 1459743"/>
                <a:gd name="connsiteY66" fmla="*/ 1021970 h 1655592"/>
                <a:gd name="connsiteX67" fmla="*/ 120104 w 1459743"/>
                <a:gd name="connsiteY67" fmla="*/ 1021880 h 1655592"/>
                <a:gd name="connsiteX68" fmla="*/ 111045 w 1459743"/>
                <a:gd name="connsiteY68" fmla="*/ 1017069 h 1655592"/>
                <a:gd name="connsiteX69" fmla="*/ 108084 w 1459743"/>
                <a:gd name="connsiteY69" fmla="*/ 1015496 h 1655592"/>
                <a:gd name="connsiteX70" fmla="*/ 43552 w 1459743"/>
                <a:gd name="connsiteY70" fmla="*/ 964654 h 1655592"/>
                <a:gd name="connsiteX71" fmla="*/ 37408 w 1459743"/>
                <a:gd name="connsiteY71" fmla="*/ 919998 h 1655592"/>
                <a:gd name="connsiteX72" fmla="*/ 43409 w 1459743"/>
                <a:gd name="connsiteY72" fmla="*/ 915676 h 1655592"/>
                <a:gd name="connsiteX73" fmla="*/ 15264 w 1459743"/>
                <a:gd name="connsiteY73" fmla="*/ 891905 h 1655592"/>
                <a:gd name="connsiteX74" fmla="*/ 7927 w 1459743"/>
                <a:gd name="connsiteY74" fmla="*/ 841291 h 1655592"/>
                <a:gd name="connsiteX75" fmla="*/ 29631 w 1459743"/>
                <a:gd name="connsiteY75" fmla="*/ 832153 h 1655592"/>
                <a:gd name="connsiteX76" fmla="*/ 16308 w 1459743"/>
                <a:gd name="connsiteY76" fmla="*/ 814419 h 1655592"/>
                <a:gd name="connsiteX77" fmla="*/ 20464 w 1459743"/>
                <a:gd name="connsiteY77" fmla="*/ 762844 h 1655592"/>
                <a:gd name="connsiteX78" fmla="*/ 33294 w 1459743"/>
                <a:gd name="connsiteY78" fmla="*/ 757693 h 1655592"/>
                <a:gd name="connsiteX79" fmla="*/ 47370 w 1459743"/>
                <a:gd name="connsiteY79" fmla="*/ 758277 h 1655592"/>
                <a:gd name="connsiteX80" fmla="*/ 72555 w 1459743"/>
                <a:gd name="connsiteY80" fmla="*/ 775072 h 1655592"/>
                <a:gd name="connsiteX81" fmla="*/ 86587 w 1459743"/>
                <a:gd name="connsiteY81" fmla="*/ 793748 h 1655592"/>
                <a:gd name="connsiteX82" fmla="*/ 98436 w 1459743"/>
                <a:gd name="connsiteY82" fmla="*/ 761319 h 1655592"/>
                <a:gd name="connsiteX83" fmla="*/ 111266 w 1459743"/>
                <a:gd name="connsiteY83" fmla="*/ 756168 h 1655592"/>
                <a:gd name="connsiteX84" fmla="*/ 125342 w 1459743"/>
                <a:gd name="connsiteY84" fmla="*/ 756751 h 1655592"/>
                <a:gd name="connsiteX85" fmla="*/ 150526 w 1459743"/>
                <a:gd name="connsiteY85" fmla="*/ 773547 h 1655592"/>
                <a:gd name="connsiteX86" fmla="*/ 203789 w 1459743"/>
                <a:gd name="connsiteY86" fmla="*/ 844441 h 1655592"/>
                <a:gd name="connsiteX87" fmla="*/ 268176 w 1459743"/>
                <a:gd name="connsiteY87" fmla="*/ 884815 h 1655592"/>
                <a:gd name="connsiteX88" fmla="*/ 274517 w 1459743"/>
                <a:gd name="connsiteY88" fmla="*/ 886496 h 1655592"/>
                <a:gd name="connsiteX89" fmla="*/ 250755 w 1459743"/>
                <a:gd name="connsiteY89" fmla="*/ 831889 h 1655592"/>
                <a:gd name="connsiteX90" fmla="*/ 272456 w 1459743"/>
                <a:gd name="connsiteY90" fmla="*/ 782677 h 1655592"/>
                <a:gd name="connsiteX91" fmla="*/ 323257 w 1459743"/>
                <a:gd name="connsiteY91" fmla="*/ 800340 h 1655592"/>
                <a:gd name="connsiteX92" fmla="*/ 371994 w 1459743"/>
                <a:gd name="connsiteY92" fmla="*/ 912340 h 1655592"/>
                <a:gd name="connsiteX93" fmla="*/ 428889 w 1459743"/>
                <a:gd name="connsiteY93" fmla="*/ 927424 h 1655592"/>
                <a:gd name="connsiteX94" fmla="*/ 489814 w 1459743"/>
                <a:gd name="connsiteY94" fmla="*/ 998511 h 1655592"/>
                <a:gd name="connsiteX95" fmla="*/ 489502 w 1459743"/>
                <a:gd name="connsiteY95" fmla="*/ 1000812 h 1655592"/>
                <a:gd name="connsiteX96" fmla="*/ 505714 w 1459743"/>
                <a:gd name="connsiteY96" fmla="*/ 996688 h 1655592"/>
                <a:gd name="connsiteX97" fmla="*/ 549728 w 1459743"/>
                <a:gd name="connsiteY97" fmla="*/ 1169746 h 1655592"/>
                <a:gd name="connsiteX98" fmla="*/ 557176 w 1459743"/>
                <a:gd name="connsiteY98" fmla="*/ 1138534 h 1655592"/>
                <a:gd name="connsiteX99" fmla="*/ 557176 w 1459743"/>
                <a:gd name="connsiteY99" fmla="*/ 1120991 h 1655592"/>
                <a:gd name="connsiteX100" fmla="*/ 714647 w 1459743"/>
                <a:gd name="connsiteY100" fmla="*/ 963519 h 1655592"/>
                <a:gd name="connsiteX101" fmla="*/ 735046 w 1459743"/>
                <a:gd name="connsiteY101" fmla="*/ 963519 h 1655592"/>
                <a:gd name="connsiteX102" fmla="*/ 736591 w 1459743"/>
                <a:gd name="connsiteY102" fmla="*/ 978040 h 1655592"/>
                <a:gd name="connsiteX103" fmla="*/ 744564 w 1459743"/>
                <a:gd name="connsiteY103" fmla="*/ 978040 h 1655592"/>
                <a:gd name="connsiteX104" fmla="*/ 744564 w 1459743"/>
                <a:gd name="connsiteY104" fmla="*/ 978041 h 1655592"/>
                <a:gd name="connsiteX105" fmla="*/ 775922 w 1459743"/>
                <a:gd name="connsiteY105" fmla="*/ 978041 h 1655592"/>
                <a:gd name="connsiteX106" fmla="*/ 775921 w 1459743"/>
                <a:gd name="connsiteY106" fmla="*/ 978037 h 1655592"/>
                <a:gd name="connsiteX107" fmla="*/ 807267 w 1459743"/>
                <a:gd name="connsiteY107" fmla="*/ 978037 h 1655592"/>
                <a:gd name="connsiteX108" fmla="*/ 820104 w 1459743"/>
                <a:gd name="connsiteY108" fmla="*/ 949921 h 1655592"/>
                <a:gd name="connsiteX109" fmla="*/ 855866 w 1459743"/>
                <a:gd name="connsiteY109" fmla="*/ 949921 h 1655592"/>
                <a:gd name="connsiteX110" fmla="*/ 873355 w 1459743"/>
                <a:gd name="connsiteY110" fmla="*/ 879965 h 1655592"/>
                <a:gd name="connsiteX111" fmla="*/ 844573 w 1459743"/>
                <a:gd name="connsiteY111" fmla="*/ 868503 h 1655592"/>
                <a:gd name="connsiteX112" fmla="*/ 686581 w 1459743"/>
                <a:gd name="connsiteY112" fmla="*/ 665796 h 1655592"/>
                <a:gd name="connsiteX113" fmla="*/ 678636 w 1459743"/>
                <a:gd name="connsiteY113" fmla="*/ 632956 h 1655592"/>
                <a:gd name="connsiteX114" fmla="*/ 650933 w 1459743"/>
                <a:gd name="connsiteY114" fmla="*/ 632410 h 1655592"/>
                <a:gd name="connsiteX115" fmla="*/ 585360 w 1459743"/>
                <a:gd name="connsiteY115" fmla="*/ 553798 h 1655592"/>
                <a:gd name="connsiteX116" fmla="*/ 602842 w 1459743"/>
                <a:gd name="connsiteY116" fmla="*/ 452933 h 1655592"/>
                <a:gd name="connsiteX117" fmla="*/ 620557 w 1459743"/>
                <a:gd name="connsiteY117" fmla="*/ 442234 h 1655592"/>
                <a:gd name="connsiteX118" fmla="*/ 614442 w 1459743"/>
                <a:gd name="connsiteY118" fmla="*/ 430465 h 1655592"/>
                <a:gd name="connsiteX119" fmla="*/ 622368 w 1459743"/>
                <a:gd name="connsiteY119" fmla="*/ 383461 h 1655592"/>
                <a:gd name="connsiteX120" fmla="*/ 605630 w 1459743"/>
                <a:gd name="connsiteY120" fmla="*/ 335236 h 1655592"/>
                <a:gd name="connsiteX121" fmla="*/ 636197 w 1459743"/>
                <a:gd name="connsiteY121" fmla="*/ 292372 h 1655592"/>
                <a:gd name="connsiteX122" fmla="*/ 636490 w 1459743"/>
                <a:gd name="connsiteY122" fmla="*/ 291243 h 1655592"/>
                <a:gd name="connsiteX123" fmla="*/ 650106 w 1459743"/>
                <a:gd name="connsiteY123" fmla="*/ 229690 h 1655592"/>
                <a:gd name="connsiteX124" fmla="*/ 716345 w 1459743"/>
                <a:gd name="connsiteY124" fmla="*/ 215628 h 1655592"/>
                <a:gd name="connsiteX125" fmla="*/ 716359 w 1459743"/>
                <a:gd name="connsiteY125" fmla="*/ 215604 h 1655592"/>
                <a:gd name="connsiteX126" fmla="*/ 729532 w 1459743"/>
                <a:gd name="connsiteY126" fmla="*/ 194454 h 1655592"/>
                <a:gd name="connsiteX127" fmla="*/ 783129 w 1459743"/>
                <a:gd name="connsiteY127" fmla="*/ 201029 h 1655592"/>
                <a:gd name="connsiteX128" fmla="*/ 783367 w 1459743"/>
                <a:gd name="connsiteY128" fmla="*/ 200632 h 1655592"/>
                <a:gd name="connsiteX129" fmla="*/ 793829 w 1459743"/>
                <a:gd name="connsiteY129" fmla="*/ 183139 h 1655592"/>
                <a:gd name="connsiteX130" fmla="*/ 796520 w 1459743"/>
                <a:gd name="connsiteY130" fmla="*/ 181600 h 1655592"/>
                <a:gd name="connsiteX131" fmla="*/ 796313 w 1459743"/>
                <a:gd name="connsiteY131" fmla="*/ 181100 h 1655592"/>
                <a:gd name="connsiteX132" fmla="*/ 796313 w 1459743"/>
                <a:gd name="connsiteY132" fmla="*/ 115569 h 1655592"/>
                <a:gd name="connsiteX133" fmla="*/ 637608 w 1459743"/>
                <a:gd name="connsiteY133" fmla="*/ 115569 h 165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1459743" h="1655592">
                  <a:moveTo>
                    <a:pt x="929504" y="0"/>
                  </a:moveTo>
                  <a:lnTo>
                    <a:pt x="1000378" y="0"/>
                  </a:lnTo>
                  <a:lnTo>
                    <a:pt x="1292273" y="115569"/>
                  </a:lnTo>
                  <a:lnTo>
                    <a:pt x="1133568" y="115569"/>
                  </a:lnTo>
                  <a:lnTo>
                    <a:pt x="1133568" y="181100"/>
                  </a:lnTo>
                  <a:lnTo>
                    <a:pt x="1132178" y="184454"/>
                  </a:lnTo>
                  <a:lnTo>
                    <a:pt x="1141854" y="200632"/>
                  </a:lnTo>
                  <a:lnTo>
                    <a:pt x="1142092" y="201029"/>
                  </a:lnTo>
                  <a:cubicBezTo>
                    <a:pt x="1157158" y="179936"/>
                    <a:pt x="1179755" y="178778"/>
                    <a:pt x="1195689" y="194454"/>
                  </a:cubicBezTo>
                  <a:lnTo>
                    <a:pt x="1208862" y="215604"/>
                  </a:lnTo>
                  <a:lnTo>
                    <a:pt x="1208876" y="215628"/>
                  </a:lnTo>
                  <a:cubicBezTo>
                    <a:pt x="1219707" y="206617"/>
                    <a:pt x="1232015" y="203574"/>
                    <a:pt x="1243741" y="206062"/>
                  </a:cubicBezTo>
                  <a:lnTo>
                    <a:pt x="1251309" y="211762"/>
                  </a:lnTo>
                  <a:lnTo>
                    <a:pt x="1251309" y="118009"/>
                  </a:lnTo>
                  <a:lnTo>
                    <a:pt x="1267313" y="118009"/>
                  </a:lnTo>
                  <a:lnTo>
                    <a:pt x="1267313" y="213137"/>
                  </a:lnTo>
                  <a:lnTo>
                    <a:pt x="1272164" y="213137"/>
                  </a:lnTo>
                  <a:lnTo>
                    <a:pt x="1272164" y="227467"/>
                  </a:lnTo>
                  <a:lnTo>
                    <a:pt x="1275115" y="229690"/>
                  </a:lnTo>
                  <a:cubicBezTo>
                    <a:pt x="1280497" y="237995"/>
                    <a:pt x="1284436" y="247789"/>
                    <a:pt x="1286763" y="258304"/>
                  </a:cubicBezTo>
                  <a:lnTo>
                    <a:pt x="1287492" y="270502"/>
                  </a:lnTo>
                  <a:lnTo>
                    <a:pt x="1293614" y="283933"/>
                  </a:lnTo>
                  <a:lnTo>
                    <a:pt x="1288294" y="283933"/>
                  </a:lnTo>
                  <a:lnTo>
                    <a:pt x="1288731" y="291243"/>
                  </a:lnTo>
                  <a:cubicBezTo>
                    <a:pt x="1288826" y="291622"/>
                    <a:pt x="1288929" y="291993"/>
                    <a:pt x="1289024" y="292372"/>
                  </a:cubicBezTo>
                  <a:cubicBezTo>
                    <a:pt x="1304971" y="294715"/>
                    <a:pt x="1317663" y="312513"/>
                    <a:pt x="1319591" y="335236"/>
                  </a:cubicBezTo>
                  <a:cubicBezTo>
                    <a:pt x="1321234" y="354644"/>
                    <a:pt x="1314660" y="373589"/>
                    <a:pt x="1302853" y="383461"/>
                  </a:cubicBezTo>
                  <a:cubicBezTo>
                    <a:pt x="1311175" y="396047"/>
                    <a:pt x="1314185" y="413912"/>
                    <a:pt x="1310779" y="430465"/>
                  </a:cubicBezTo>
                  <a:lnTo>
                    <a:pt x="1303481" y="444511"/>
                  </a:lnTo>
                  <a:lnTo>
                    <a:pt x="1317428" y="452934"/>
                  </a:lnTo>
                  <a:cubicBezTo>
                    <a:pt x="1337870" y="474257"/>
                    <a:pt x="1345719" y="513458"/>
                    <a:pt x="1334910" y="553799"/>
                  </a:cubicBezTo>
                  <a:cubicBezTo>
                    <a:pt x="1324100" y="594141"/>
                    <a:pt x="1297703" y="624165"/>
                    <a:pt x="1269337" y="632411"/>
                  </a:cubicBezTo>
                  <a:lnTo>
                    <a:pt x="1241633" y="632957"/>
                  </a:lnTo>
                  <a:lnTo>
                    <a:pt x="1233688" y="665796"/>
                  </a:lnTo>
                  <a:cubicBezTo>
                    <a:pt x="1203642" y="756938"/>
                    <a:pt x="1146732" y="829953"/>
                    <a:pt x="1075695" y="868503"/>
                  </a:cubicBezTo>
                  <a:lnTo>
                    <a:pt x="1039596" y="882880"/>
                  </a:lnTo>
                  <a:lnTo>
                    <a:pt x="1056356" y="949921"/>
                  </a:lnTo>
                  <a:lnTo>
                    <a:pt x="1088342" y="949921"/>
                  </a:lnTo>
                  <a:lnTo>
                    <a:pt x="1101178" y="978037"/>
                  </a:lnTo>
                  <a:lnTo>
                    <a:pt x="1132324" y="978037"/>
                  </a:lnTo>
                  <a:lnTo>
                    <a:pt x="1132323" y="978041"/>
                  </a:lnTo>
                  <a:lnTo>
                    <a:pt x="1163687" y="978041"/>
                  </a:lnTo>
                  <a:lnTo>
                    <a:pt x="1163687" y="978040"/>
                  </a:lnTo>
                  <a:lnTo>
                    <a:pt x="1166625" y="978040"/>
                  </a:lnTo>
                  <a:lnTo>
                    <a:pt x="1168170" y="963519"/>
                  </a:lnTo>
                  <a:lnTo>
                    <a:pt x="1188569" y="963519"/>
                  </a:lnTo>
                  <a:cubicBezTo>
                    <a:pt x="1253796" y="963519"/>
                    <a:pt x="1309760" y="1003177"/>
                    <a:pt x="1333665" y="1059696"/>
                  </a:cubicBezTo>
                  <a:lnTo>
                    <a:pt x="1341416" y="1098087"/>
                  </a:lnTo>
                  <a:lnTo>
                    <a:pt x="1459743" y="1593988"/>
                  </a:lnTo>
                  <a:lnTo>
                    <a:pt x="1347429" y="1593988"/>
                  </a:lnTo>
                  <a:lnTo>
                    <a:pt x="1347429" y="1593991"/>
                  </a:lnTo>
                  <a:lnTo>
                    <a:pt x="984088" y="1593991"/>
                  </a:lnTo>
                  <a:lnTo>
                    <a:pt x="977975" y="1593991"/>
                  </a:lnTo>
                  <a:lnTo>
                    <a:pt x="930274" y="1593991"/>
                  </a:lnTo>
                  <a:lnTo>
                    <a:pt x="924162" y="1593991"/>
                  </a:lnTo>
                  <a:lnTo>
                    <a:pt x="620906" y="1593991"/>
                  </a:lnTo>
                  <a:lnTo>
                    <a:pt x="620519" y="1595073"/>
                  </a:lnTo>
                  <a:cubicBezTo>
                    <a:pt x="604342" y="1622285"/>
                    <a:pt x="577783" y="1643326"/>
                    <a:pt x="544678" y="1651746"/>
                  </a:cubicBezTo>
                  <a:cubicBezTo>
                    <a:pt x="478468" y="1668586"/>
                    <a:pt x="411143" y="1628563"/>
                    <a:pt x="394303" y="1562353"/>
                  </a:cubicBezTo>
                  <a:lnTo>
                    <a:pt x="267702" y="1064576"/>
                  </a:lnTo>
                  <a:lnTo>
                    <a:pt x="267621" y="1064555"/>
                  </a:lnTo>
                  <a:cubicBezTo>
                    <a:pt x="264682" y="1064966"/>
                    <a:pt x="261758" y="1064469"/>
                    <a:pt x="258836" y="1063607"/>
                  </a:cubicBezTo>
                  <a:lnTo>
                    <a:pt x="212894" y="1050045"/>
                  </a:lnTo>
                  <a:cubicBezTo>
                    <a:pt x="208724" y="1048939"/>
                    <a:pt x="204553" y="1047834"/>
                    <a:pt x="200383" y="1046728"/>
                  </a:cubicBezTo>
                  <a:lnTo>
                    <a:pt x="200503" y="1046387"/>
                  </a:lnTo>
                  <a:lnTo>
                    <a:pt x="123854" y="1023760"/>
                  </a:lnTo>
                  <a:lnTo>
                    <a:pt x="120283" y="1021970"/>
                  </a:lnTo>
                  <a:cubicBezTo>
                    <a:pt x="120220" y="1021953"/>
                    <a:pt x="120158" y="1021933"/>
                    <a:pt x="120104" y="1021880"/>
                  </a:cubicBezTo>
                  <a:cubicBezTo>
                    <a:pt x="116633" y="1021005"/>
                    <a:pt x="113634" y="1019238"/>
                    <a:pt x="111045" y="1017069"/>
                  </a:cubicBezTo>
                  <a:cubicBezTo>
                    <a:pt x="109859" y="1016834"/>
                    <a:pt x="108960" y="1016187"/>
                    <a:pt x="108084" y="1015496"/>
                  </a:cubicBezTo>
                  <a:lnTo>
                    <a:pt x="43552" y="964654"/>
                  </a:lnTo>
                  <a:cubicBezTo>
                    <a:pt x="28596" y="952871"/>
                    <a:pt x="25845" y="932878"/>
                    <a:pt x="37408" y="919998"/>
                  </a:cubicBezTo>
                  <a:lnTo>
                    <a:pt x="43409" y="915676"/>
                  </a:lnTo>
                  <a:lnTo>
                    <a:pt x="15264" y="891905"/>
                  </a:lnTo>
                  <a:cubicBezTo>
                    <a:pt x="-1755" y="877531"/>
                    <a:pt x="-5040" y="854870"/>
                    <a:pt x="7927" y="841291"/>
                  </a:cubicBezTo>
                  <a:cubicBezTo>
                    <a:pt x="13537" y="835415"/>
                    <a:pt x="21273" y="832203"/>
                    <a:pt x="29631" y="832153"/>
                  </a:cubicBezTo>
                  <a:lnTo>
                    <a:pt x="16308" y="814419"/>
                  </a:lnTo>
                  <a:cubicBezTo>
                    <a:pt x="3072" y="796801"/>
                    <a:pt x="4932" y="773710"/>
                    <a:pt x="20464" y="762844"/>
                  </a:cubicBezTo>
                  <a:cubicBezTo>
                    <a:pt x="24347" y="760128"/>
                    <a:pt x="28717" y="758433"/>
                    <a:pt x="33294" y="757693"/>
                  </a:cubicBezTo>
                  <a:cubicBezTo>
                    <a:pt x="37872" y="756954"/>
                    <a:pt x="42657" y="757170"/>
                    <a:pt x="47370" y="758277"/>
                  </a:cubicBezTo>
                  <a:cubicBezTo>
                    <a:pt x="56797" y="760489"/>
                    <a:pt x="65936" y="766263"/>
                    <a:pt x="72555" y="775072"/>
                  </a:cubicBezTo>
                  <a:lnTo>
                    <a:pt x="86587" y="793748"/>
                  </a:lnTo>
                  <a:cubicBezTo>
                    <a:pt x="83855" y="781086"/>
                    <a:pt x="88145" y="768519"/>
                    <a:pt x="98436" y="761319"/>
                  </a:cubicBezTo>
                  <a:cubicBezTo>
                    <a:pt x="102319" y="758602"/>
                    <a:pt x="106689" y="756907"/>
                    <a:pt x="111266" y="756168"/>
                  </a:cubicBezTo>
                  <a:cubicBezTo>
                    <a:pt x="115843" y="755429"/>
                    <a:pt x="120629" y="755645"/>
                    <a:pt x="125342" y="756751"/>
                  </a:cubicBezTo>
                  <a:cubicBezTo>
                    <a:pt x="134768" y="758964"/>
                    <a:pt x="143908" y="764737"/>
                    <a:pt x="150526" y="773547"/>
                  </a:cubicBezTo>
                  <a:lnTo>
                    <a:pt x="203789" y="844441"/>
                  </a:lnTo>
                  <a:lnTo>
                    <a:pt x="268176" y="884815"/>
                  </a:lnTo>
                  <a:lnTo>
                    <a:pt x="274517" y="886496"/>
                  </a:lnTo>
                  <a:lnTo>
                    <a:pt x="250755" y="831889"/>
                  </a:lnTo>
                  <a:cubicBezTo>
                    <a:pt x="242719" y="813422"/>
                    <a:pt x="252435" y="791389"/>
                    <a:pt x="272456" y="782677"/>
                  </a:cubicBezTo>
                  <a:cubicBezTo>
                    <a:pt x="292477" y="773965"/>
                    <a:pt x="315221" y="781873"/>
                    <a:pt x="323257" y="800340"/>
                  </a:cubicBezTo>
                  <a:lnTo>
                    <a:pt x="371994" y="912340"/>
                  </a:lnTo>
                  <a:lnTo>
                    <a:pt x="428889" y="927424"/>
                  </a:lnTo>
                  <a:cubicBezTo>
                    <a:pt x="464239" y="936797"/>
                    <a:pt x="487266" y="965553"/>
                    <a:pt x="489814" y="998511"/>
                  </a:cubicBezTo>
                  <a:lnTo>
                    <a:pt x="489502" y="1000812"/>
                  </a:lnTo>
                  <a:lnTo>
                    <a:pt x="505714" y="996688"/>
                  </a:lnTo>
                  <a:lnTo>
                    <a:pt x="549728" y="1169746"/>
                  </a:lnTo>
                  <a:lnTo>
                    <a:pt x="557176" y="1138534"/>
                  </a:lnTo>
                  <a:lnTo>
                    <a:pt x="557176" y="1120991"/>
                  </a:lnTo>
                  <a:cubicBezTo>
                    <a:pt x="557176" y="1034022"/>
                    <a:pt x="627678" y="963519"/>
                    <a:pt x="714647" y="963519"/>
                  </a:cubicBezTo>
                  <a:lnTo>
                    <a:pt x="735046" y="963519"/>
                  </a:lnTo>
                  <a:lnTo>
                    <a:pt x="736591" y="978040"/>
                  </a:lnTo>
                  <a:lnTo>
                    <a:pt x="744564" y="978040"/>
                  </a:lnTo>
                  <a:lnTo>
                    <a:pt x="744564" y="978041"/>
                  </a:lnTo>
                  <a:lnTo>
                    <a:pt x="775922" y="978041"/>
                  </a:lnTo>
                  <a:lnTo>
                    <a:pt x="775921" y="978037"/>
                  </a:lnTo>
                  <a:lnTo>
                    <a:pt x="807267" y="978037"/>
                  </a:lnTo>
                  <a:lnTo>
                    <a:pt x="820104" y="949921"/>
                  </a:lnTo>
                  <a:lnTo>
                    <a:pt x="855866" y="949921"/>
                  </a:lnTo>
                  <a:lnTo>
                    <a:pt x="873355" y="879965"/>
                  </a:lnTo>
                  <a:lnTo>
                    <a:pt x="844573" y="868503"/>
                  </a:lnTo>
                  <a:cubicBezTo>
                    <a:pt x="773536" y="829953"/>
                    <a:pt x="716627" y="756938"/>
                    <a:pt x="686581" y="665796"/>
                  </a:cubicBezTo>
                  <a:lnTo>
                    <a:pt x="678636" y="632956"/>
                  </a:lnTo>
                  <a:lnTo>
                    <a:pt x="650933" y="632410"/>
                  </a:lnTo>
                  <a:cubicBezTo>
                    <a:pt x="622567" y="624164"/>
                    <a:pt x="596170" y="594140"/>
                    <a:pt x="585360" y="553798"/>
                  </a:cubicBezTo>
                  <a:cubicBezTo>
                    <a:pt x="574551" y="513457"/>
                    <a:pt x="582400" y="474256"/>
                    <a:pt x="602842" y="452933"/>
                  </a:cubicBezTo>
                  <a:lnTo>
                    <a:pt x="620557" y="442234"/>
                  </a:lnTo>
                  <a:lnTo>
                    <a:pt x="614442" y="430465"/>
                  </a:lnTo>
                  <a:cubicBezTo>
                    <a:pt x="611036" y="413912"/>
                    <a:pt x="614046" y="396047"/>
                    <a:pt x="622368" y="383461"/>
                  </a:cubicBezTo>
                  <a:cubicBezTo>
                    <a:pt x="610561" y="373589"/>
                    <a:pt x="603987" y="354644"/>
                    <a:pt x="605630" y="335236"/>
                  </a:cubicBezTo>
                  <a:cubicBezTo>
                    <a:pt x="607558" y="312513"/>
                    <a:pt x="620250" y="294715"/>
                    <a:pt x="636197" y="292372"/>
                  </a:cubicBezTo>
                  <a:cubicBezTo>
                    <a:pt x="636292" y="291993"/>
                    <a:pt x="636395" y="291622"/>
                    <a:pt x="636490" y="291243"/>
                  </a:cubicBezTo>
                  <a:cubicBezTo>
                    <a:pt x="634348" y="268866"/>
                    <a:pt x="639342" y="246301"/>
                    <a:pt x="650106" y="229690"/>
                  </a:cubicBezTo>
                  <a:cubicBezTo>
                    <a:pt x="667112" y="203454"/>
                    <a:pt x="694684" y="197606"/>
                    <a:pt x="716345" y="215628"/>
                  </a:cubicBezTo>
                  <a:lnTo>
                    <a:pt x="716359" y="215604"/>
                  </a:lnTo>
                  <a:lnTo>
                    <a:pt x="729532" y="194454"/>
                  </a:lnTo>
                  <a:cubicBezTo>
                    <a:pt x="745466" y="178778"/>
                    <a:pt x="768063" y="179936"/>
                    <a:pt x="783129" y="201029"/>
                  </a:cubicBezTo>
                  <a:lnTo>
                    <a:pt x="783367" y="200632"/>
                  </a:lnTo>
                  <a:lnTo>
                    <a:pt x="793829" y="183139"/>
                  </a:lnTo>
                  <a:lnTo>
                    <a:pt x="796520" y="181600"/>
                  </a:lnTo>
                  <a:lnTo>
                    <a:pt x="796313" y="181100"/>
                  </a:lnTo>
                  <a:lnTo>
                    <a:pt x="796313" y="115569"/>
                  </a:lnTo>
                  <a:lnTo>
                    <a:pt x="637608" y="115569"/>
                  </a:lnTo>
                  <a:close/>
                </a:path>
              </a:pathLst>
            </a:custGeom>
            <a:solidFill>
              <a:schemeClr val="tx1"/>
            </a:solidFill>
            <a:ln w="63500" cap="flat" cmpd="sng" algn="ctr">
              <a:solidFill>
                <a:schemeClr val="tx1"/>
              </a:solidFill>
              <a:prstDash val="solid"/>
              <a:miter lim="800000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401" name="グループ化 1400"/>
            <p:cNvGrpSpPr/>
            <p:nvPr/>
          </p:nvGrpSpPr>
          <p:grpSpPr>
            <a:xfrm>
              <a:off x="4052274" y="839084"/>
              <a:ext cx="1422452" cy="1661687"/>
              <a:chOff x="4052274" y="839084"/>
              <a:chExt cx="1422452" cy="1661687"/>
            </a:xfrm>
          </p:grpSpPr>
          <p:grpSp>
            <p:nvGrpSpPr>
              <p:cNvPr id="1402" name="グループ化 1401"/>
              <p:cNvGrpSpPr/>
              <p:nvPr/>
            </p:nvGrpSpPr>
            <p:grpSpPr>
              <a:xfrm>
                <a:off x="4463484" y="839084"/>
                <a:ext cx="1011242" cy="1602124"/>
                <a:chOff x="4176752" y="1066129"/>
                <a:chExt cx="1011242" cy="1602124"/>
              </a:xfrm>
            </p:grpSpPr>
            <p:sp>
              <p:nvSpPr>
                <p:cNvPr id="1410" name="台形 1409"/>
                <p:cNvSpPr/>
                <p:nvPr/>
              </p:nvSpPr>
              <p:spPr>
                <a:xfrm>
                  <a:off x="4176752" y="2144836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1" name="台形 1410"/>
                <p:cNvSpPr/>
                <p:nvPr/>
              </p:nvSpPr>
              <p:spPr>
                <a:xfrm>
                  <a:off x="4558950" y="1893080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2" name="台形 1411"/>
                <p:cNvSpPr/>
                <p:nvPr/>
              </p:nvSpPr>
              <p:spPr>
                <a:xfrm rot="10800000">
                  <a:off x="4504173" y="2044165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3" name="台形 1412"/>
                <p:cNvSpPr/>
                <p:nvPr/>
              </p:nvSpPr>
              <p:spPr>
                <a:xfrm rot="10800000" flipV="1">
                  <a:off x="4609447" y="2116720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4" name="フリーフォーム 1413"/>
                <p:cNvSpPr/>
                <p:nvPr/>
              </p:nvSpPr>
              <p:spPr>
                <a:xfrm>
                  <a:off x="4289073" y="2044168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5" name="台形 1414"/>
                <p:cNvSpPr/>
                <p:nvPr/>
              </p:nvSpPr>
              <p:spPr>
                <a:xfrm rot="10800000">
                  <a:off x="4609447" y="2016046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6" name="平行四辺形 1415"/>
                <p:cNvSpPr/>
                <p:nvPr/>
              </p:nvSpPr>
              <p:spPr>
                <a:xfrm>
                  <a:off x="4502394" y="2016049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7" name="平行四辺形 1416"/>
                <p:cNvSpPr/>
                <p:nvPr/>
              </p:nvSpPr>
              <p:spPr>
                <a:xfrm flipH="1">
                  <a:off x="4682374" y="2016049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8" name="平行四辺形 14"/>
                <p:cNvSpPr/>
                <p:nvPr/>
              </p:nvSpPr>
              <p:spPr>
                <a:xfrm flipH="1">
                  <a:off x="4439289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9" name="平行四辺形 14"/>
                <p:cNvSpPr/>
                <p:nvPr/>
              </p:nvSpPr>
              <p:spPr>
                <a:xfrm>
                  <a:off x="4652413" y="2044169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20" name="雲 1419"/>
                <p:cNvSpPr/>
                <p:nvPr/>
              </p:nvSpPr>
              <p:spPr bwMode="auto">
                <a:xfrm flipH="1">
                  <a:off x="4706413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21" name="雲 1420"/>
                <p:cNvSpPr/>
                <p:nvPr/>
              </p:nvSpPr>
              <p:spPr bwMode="auto">
                <a:xfrm>
                  <a:off x="4333922" y="1238852"/>
                  <a:ext cx="341389" cy="356301"/>
                </a:xfrm>
                <a:prstGeom prst="cloud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422" name="グループ化 1421"/>
                <p:cNvGrpSpPr/>
                <p:nvPr/>
              </p:nvGrpSpPr>
              <p:grpSpPr>
                <a:xfrm rot="20700000">
                  <a:off x="4311214" y="1500880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439" name="円/楕円 72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40" name="円/楕円 72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23" name="グループ化 1422"/>
                <p:cNvGrpSpPr/>
                <p:nvPr/>
              </p:nvGrpSpPr>
              <p:grpSpPr>
                <a:xfrm rot="900000" flipH="1">
                  <a:off x="4924778" y="1500881"/>
                  <a:ext cx="140781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437" name="円/楕円 719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38" name="円/楕円 720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24" name="円/楕円 705"/>
                <p:cNvSpPr/>
                <p:nvPr/>
              </p:nvSpPr>
              <p:spPr>
                <a:xfrm>
                  <a:off x="4391503" y="1202752"/>
                  <a:ext cx="593766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25" name="角丸四角形 1424"/>
                <p:cNvSpPr/>
                <p:nvPr/>
              </p:nvSpPr>
              <p:spPr bwMode="auto">
                <a:xfrm>
                  <a:off x="4524565" y="1138543"/>
                  <a:ext cx="337254" cy="130424"/>
                </a:xfrm>
                <a:prstGeom prst="roundRect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26" name="台形 1425"/>
                <p:cNvSpPr/>
                <p:nvPr/>
              </p:nvSpPr>
              <p:spPr bwMode="auto">
                <a:xfrm flipH="1">
                  <a:off x="4365860" y="1066129"/>
                  <a:ext cx="654664" cy="115569"/>
                </a:xfrm>
                <a:prstGeom prst="trapezoid">
                  <a:avLst>
                    <a:gd name="adj" fmla="val 2525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1427" name="グループ化 1426"/>
                <p:cNvGrpSpPr/>
                <p:nvPr/>
              </p:nvGrpSpPr>
              <p:grpSpPr>
                <a:xfrm>
                  <a:off x="4953259" y="1184138"/>
                  <a:ext cx="68606" cy="165924"/>
                  <a:chOff x="4002903" y="1088741"/>
                  <a:chExt cx="195988" cy="540141"/>
                </a:xfrm>
              </p:grpSpPr>
              <p:sp>
                <p:nvSpPr>
                  <p:cNvPr id="1434" name="正方形/長方形 1433"/>
                  <p:cNvSpPr/>
                  <p:nvPr/>
                </p:nvSpPr>
                <p:spPr bwMode="auto">
                  <a:xfrm>
                    <a:off x="4078038" y="1088741"/>
                    <a:ext cx="45719" cy="33790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435" name="台形 1434"/>
                  <p:cNvSpPr/>
                  <p:nvPr/>
                </p:nvSpPr>
                <p:spPr bwMode="auto">
                  <a:xfrm flipH="1">
                    <a:off x="4002903" y="1473035"/>
                    <a:ext cx="195988" cy="155847"/>
                  </a:xfrm>
                  <a:prstGeom prst="trapezoid">
                    <a:avLst>
                      <a:gd name="adj" fmla="val 45585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1436" name="正方形/長方形 1435"/>
                  <p:cNvSpPr/>
                  <p:nvPr/>
                </p:nvSpPr>
                <p:spPr bwMode="auto">
                  <a:xfrm>
                    <a:off x="4064180" y="1398416"/>
                    <a:ext cx="73434" cy="79224"/>
                  </a:xfrm>
                  <a:prstGeom prst="rect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1428" name="フリーフォーム 1427"/>
                <p:cNvSpPr/>
                <p:nvPr/>
              </p:nvSpPr>
              <p:spPr bwMode="auto">
                <a:xfrm>
                  <a:off x="4285428" y="2029646"/>
                  <a:ext cx="244435" cy="638607"/>
                </a:xfrm>
                <a:custGeom>
                  <a:avLst/>
                  <a:gdLst>
                    <a:gd name="connsiteX0" fmla="*/ 157471 w 244435"/>
                    <a:gd name="connsiteY0" fmla="*/ 0 h 634268"/>
                    <a:gd name="connsiteX1" fmla="*/ 177870 w 244435"/>
                    <a:gd name="connsiteY1" fmla="*/ 0 h 634268"/>
                    <a:gd name="connsiteX2" fmla="*/ 244435 w 244435"/>
                    <a:gd name="connsiteY2" fmla="*/ 634268 h 634268"/>
                    <a:gd name="connsiteX3" fmla="*/ 0 w 244435"/>
                    <a:gd name="connsiteY3" fmla="*/ 634268 h 634268"/>
                    <a:gd name="connsiteX4" fmla="*/ 0 w 244435"/>
                    <a:gd name="connsiteY4" fmla="*/ 159686 h 634268"/>
                    <a:gd name="connsiteX5" fmla="*/ 157471 w 244435"/>
                    <a:gd name="connsiteY5" fmla="*/ 0 h 634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4435" h="634268">
                      <a:moveTo>
                        <a:pt x="157471" y="0"/>
                      </a:moveTo>
                      <a:lnTo>
                        <a:pt x="177870" y="0"/>
                      </a:lnTo>
                      <a:lnTo>
                        <a:pt x="244435" y="634268"/>
                      </a:lnTo>
                      <a:lnTo>
                        <a:pt x="0" y="634268"/>
                      </a:lnTo>
                      <a:lnTo>
                        <a:pt x="0" y="159686"/>
                      </a:lnTo>
                      <a:cubicBezTo>
                        <a:pt x="0" y="71494"/>
                        <a:pt x="70502" y="0"/>
                        <a:pt x="15747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29" name="フリーフォーム 1428"/>
                <p:cNvSpPr/>
                <p:nvPr/>
              </p:nvSpPr>
              <p:spPr bwMode="auto">
                <a:xfrm flipH="1">
                  <a:off x="4829855" y="2029646"/>
                  <a:ext cx="244435" cy="638607"/>
                </a:xfrm>
                <a:custGeom>
                  <a:avLst/>
                  <a:gdLst>
                    <a:gd name="connsiteX0" fmla="*/ 157471 w 244435"/>
                    <a:gd name="connsiteY0" fmla="*/ 0 h 634268"/>
                    <a:gd name="connsiteX1" fmla="*/ 177870 w 244435"/>
                    <a:gd name="connsiteY1" fmla="*/ 0 h 634268"/>
                    <a:gd name="connsiteX2" fmla="*/ 244435 w 244435"/>
                    <a:gd name="connsiteY2" fmla="*/ 634268 h 634268"/>
                    <a:gd name="connsiteX3" fmla="*/ 0 w 244435"/>
                    <a:gd name="connsiteY3" fmla="*/ 634268 h 634268"/>
                    <a:gd name="connsiteX4" fmla="*/ 0 w 244435"/>
                    <a:gd name="connsiteY4" fmla="*/ 159686 h 634268"/>
                    <a:gd name="connsiteX5" fmla="*/ 157471 w 244435"/>
                    <a:gd name="connsiteY5" fmla="*/ 0 h 634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4435" h="634268">
                      <a:moveTo>
                        <a:pt x="157471" y="0"/>
                      </a:moveTo>
                      <a:lnTo>
                        <a:pt x="177870" y="0"/>
                      </a:lnTo>
                      <a:lnTo>
                        <a:pt x="244435" y="634268"/>
                      </a:lnTo>
                      <a:lnTo>
                        <a:pt x="0" y="634268"/>
                      </a:lnTo>
                      <a:lnTo>
                        <a:pt x="0" y="159686"/>
                      </a:lnTo>
                      <a:cubicBezTo>
                        <a:pt x="0" y="71494"/>
                        <a:pt x="70502" y="0"/>
                        <a:pt x="15747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30" name="フリーフォーム 1429"/>
                <p:cNvSpPr/>
                <p:nvPr/>
              </p:nvSpPr>
              <p:spPr>
                <a:xfrm>
                  <a:off x="4637494" y="1618125"/>
                  <a:ext cx="100011" cy="159401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31" name="フリーフォーム 1430"/>
                <p:cNvSpPr/>
                <p:nvPr/>
              </p:nvSpPr>
              <p:spPr bwMode="auto">
                <a:xfrm>
                  <a:off x="444763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32" name="フリーフォーム 1431"/>
                <p:cNvSpPr/>
                <p:nvPr/>
              </p:nvSpPr>
              <p:spPr bwMode="auto">
                <a:xfrm>
                  <a:off x="4754972" y="1370557"/>
                  <a:ext cx="165757" cy="115031"/>
                </a:xfrm>
                <a:custGeom>
                  <a:avLst/>
                  <a:gdLst>
                    <a:gd name="connsiteX0" fmla="*/ 170843 w 341686"/>
                    <a:gd name="connsiteY0" fmla="*/ 0 h 237122"/>
                    <a:gd name="connsiteX1" fmla="*/ 341686 w 341686"/>
                    <a:gd name="connsiteY1" fmla="*/ 170843 h 237122"/>
                    <a:gd name="connsiteX2" fmla="*/ 275407 w 341686"/>
                    <a:gd name="connsiteY2" fmla="*/ 237122 h 237122"/>
                    <a:gd name="connsiteX3" fmla="*/ 170843 w 341686"/>
                    <a:gd name="connsiteY3" fmla="*/ 132557 h 237122"/>
                    <a:gd name="connsiteX4" fmla="*/ 66279 w 341686"/>
                    <a:gd name="connsiteY4" fmla="*/ 237122 h 237122"/>
                    <a:gd name="connsiteX5" fmla="*/ 0 w 341686"/>
                    <a:gd name="connsiteY5" fmla="*/ 170843 h 23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41686" h="237122">
                      <a:moveTo>
                        <a:pt x="170843" y="0"/>
                      </a:moveTo>
                      <a:lnTo>
                        <a:pt x="341686" y="170843"/>
                      </a:lnTo>
                      <a:lnTo>
                        <a:pt x="275407" y="237122"/>
                      </a:lnTo>
                      <a:lnTo>
                        <a:pt x="170843" y="132557"/>
                      </a:lnTo>
                      <a:lnTo>
                        <a:pt x="66279" y="237122"/>
                      </a:lnTo>
                      <a:lnTo>
                        <a:pt x="0" y="17084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33" name="楕円 1816"/>
                <p:cNvSpPr/>
                <p:nvPr/>
              </p:nvSpPr>
              <p:spPr bwMode="auto">
                <a:xfrm>
                  <a:off x="4592484" y="1840448"/>
                  <a:ext cx="179980" cy="87641"/>
                </a:xfrm>
                <a:custGeom>
                  <a:avLst/>
                  <a:gdLst>
                    <a:gd name="connsiteX0" fmla="*/ 0 w 179980"/>
                    <a:gd name="connsiteY0" fmla="*/ 23818 h 47635"/>
                    <a:gd name="connsiteX1" fmla="*/ 89990 w 179980"/>
                    <a:gd name="connsiteY1" fmla="*/ 0 h 47635"/>
                    <a:gd name="connsiteX2" fmla="*/ 179980 w 179980"/>
                    <a:gd name="connsiteY2" fmla="*/ 23818 h 47635"/>
                    <a:gd name="connsiteX3" fmla="*/ 89990 w 179980"/>
                    <a:gd name="connsiteY3" fmla="*/ 47636 h 47635"/>
                    <a:gd name="connsiteX4" fmla="*/ 0 w 179980"/>
                    <a:gd name="connsiteY4" fmla="*/ 23818 h 47635"/>
                    <a:gd name="connsiteX0" fmla="*/ 0 w 179980"/>
                    <a:gd name="connsiteY0" fmla="*/ 23818 h 87641"/>
                    <a:gd name="connsiteX1" fmla="*/ 89990 w 179980"/>
                    <a:gd name="connsiteY1" fmla="*/ 0 h 87641"/>
                    <a:gd name="connsiteX2" fmla="*/ 179980 w 179980"/>
                    <a:gd name="connsiteY2" fmla="*/ 23818 h 87641"/>
                    <a:gd name="connsiteX3" fmla="*/ 89990 w 179980"/>
                    <a:gd name="connsiteY3" fmla="*/ 87641 h 87641"/>
                    <a:gd name="connsiteX4" fmla="*/ 0 w 179980"/>
                    <a:gd name="connsiteY4" fmla="*/ 23818 h 8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980" h="87641">
                      <a:moveTo>
                        <a:pt x="0" y="23818"/>
                      </a:moveTo>
                      <a:cubicBezTo>
                        <a:pt x="0" y="9211"/>
                        <a:pt x="40290" y="0"/>
                        <a:pt x="89990" y="0"/>
                      </a:cubicBezTo>
                      <a:cubicBezTo>
                        <a:pt x="139690" y="0"/>
                        <a:pt x="179980" y="10664"/>
                        <a:pt x="179980" y="23818"/>
                      </a:cubicBezTo>
                      <a:cubicBezTo>
                        <a:pt x="179980" y="36972"/>
                        <a:pt x="139690" y="87641"/>
                        <a:pt x="89990" y="87641"/>
                      </a:cubicBezTo>
                      <a:cubicBezTo>
                        <a:pt x="40290" y="87641"/>
                        <a:pt x="0" y="38425"/>
                        <a:pt x="0" y="2381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403" name="グループ化 1402"/>
              <p:cNvGrpSpPr/>
              <p:nvPr/>
            </p:nvGrpSpPr>
            <p:grpSpPr>
              <a:xfrm>
                <a:off x="4052274" y="1526919"/>
                <a:ext cx="551665" cy="973852"/>
                <a:chOff x="-68029" y="1572768"/>
                <a:chExt cx="760601" cy="1342686"/>
              </a:xfrm>
            </p:grpSpPr>
            <p:grpSp>
              <p:nvGrpSpPr>
                <p:cNvPr id="1406" name="グループ化 1405"/>
                <p:cNvGrpSpPr/>
                <p:nvPr/>
              </p:nvGrpSpPr>
              <p:grpSpPr>
                <a:xfrm>
                  <a:off x="-68029" y="1572768"/>
                  <a:ext cx="557493" cy="637630"/>
                  <a:chOff x="6245895" y="1519108"/>
                  <a:chExt cx="557493" cy="691290"/>
                </a:xfrm>
              </p:grpSpPr>
              <p:sp>
                <p:nvSpPr>
                  <p:cNvPr id="1408" name="角丸四角形 4"/>
                  <p:cNvSpPr/>
                  <p:nvPr/>
                </p:nvSpPr>
                <p:spPr>
                  <a:xfrm rot="3989030">
                    <a:off x="6178997" y="1586006"/>
                    <a:ext cx="691290" cy="55749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09" name="円/楕円 6"/>
                  <p:cNvSpPr/>
                  <p:nvPr/>
                </p:nvSpPr>
                <p:spPr>
                  <a:xfrm>
                    <a:off x="6450553" y="1900611"/>
                    <a:ext cx="227108" cy="498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407" name="片側の 2 つの角を丸めた四角形 1406"/>
                <p:cNvSpPr/>
                <p:nvPr/>
              </p:nvSpPr>
              <p:spPr>
                <a:xfrm rot="9943817">
                  <a:off x="351469" y="2026925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404" name="月 1403"/>
              <p:cNvSpPr/>
              <p:nvPr/>
            </p:nvSpPr>
            <p:spPr bwMode="auto">
              <a:xfrm rot="5400000">
                <a:off x="4793017" y="1297515"/>
                <a:ext cx="45719" cy="95079"/>
              </a:xfrm>
              <a:prstGeom prst="moon">
                <a:avLst>
                  <a:gd name="adj" fmla="val 64956"/>
                </a:avLst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405" name="月 1404"/>
              <p:cNvSpPr/>
              <p:nvPr/>
            </p:nvSpPr>
            <p:spPr bwMode="auto">
              <a:xfrm rot="5400000">
                <a:off x="5107342" y="1297515"/>
                <a:ext cx="45719" cy="95079"/>
              </a:xfrm>
              <a:prstGeom prst="moon">
                <a:avLst>
                  <a:gd name="adj" fmla="val 64956"/>
                </a:avLst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27" name="グループ化 26"/>
          <p:cNvGrpSpPr/>
          <p:nvPr/>
        </p:nvGrpSpPr>
        <p:grpSpPr>
          <a:xfrm>
            <a:off x="7758944" y="773085"/>
            <a:ext cx="1445658" cy="1727686"/>
            <a:chOff x="7758944" y="773085"/>
            <a:chExt cx="1445658" cy="1727686"/>
          </a:xfrm>
        </p:grpSpPr>
        <p:sp>
          <p:nvSpPr>
            <p:cNvPr id="802" name="フリーフォーム 801"/>
            <p:cNvSpPr/>
            <p:nvPr/>
          </p:nvSpPr>
          <p:spPr bwMode="auto">
            <a:xfrm>
              <a:off x="7758944" y="773085"/>
              <a:ext cx="1445658" cy="1721588"/>
            </a:xfrm>
            <a:custGeom>
              <a:avLst/>
              <a:gdLst>
                <a:gd name="connsiteX0" fmla="*/ 931155 w 1445658"/>
                <a:gd name="connsiteY0" fmla="*/ 0 h 1721588"/>
                <a:gd name="connsiteX1" fmla="*/ 1271144 w 1445658"/>
                <a:gd name="connsiteY1" fmla="*/ 91282 h 1721588"/>
                <a:gd name="connsiteX2" fmla="*/ 1124032 w 1445658"/>
                <a:gd name="connsiteY2" fmla="*/ 130780 h 1721588"/>
                <a:gd name="connsiteX3" fmla="*/ 1124031 w 1445658"/>
                <a:gd name="connsiteY3" fmla="*/ 261991 h 1721588"/>
                <a:gd name="connsiteX4" fmla="*/ 1149762 w 1445658"/>
                <a:gd name="connsiteY4" fmla="*/ 274182 h 1721588"/>
                <a:gd name="connsiteX5" fmla="*/ 1289796 w 1445658"/>
                <a:gd name="connsiteY5" fmla="*/ 441769 h 1721588"/>
                <a:gd name="connsiteX6" fmla="*/ 1311689 w 1445658"/>
                <a:gd name="connsiteY6" fmla="*/ 511275 h 1721588"/>
                <a:gd name="connsiteX7" fmla="*/ 1315452 w 1445658"/>
                <a:gd name="connsiteY7" fmla="*/ 509296 h 1721588"/>
                <a:gd name="connsiteX8" fmla="*/ 1351278 w 1445658"/>
                <a:gd name="connsiteY8" fmla="*/ 510692 h 1721588"/>
                <a:gd name="connsiteX9" fmla="*/ 1411955 w 1445658"/>
                <a:gd name="connsiteY9" fmla="*/ 631336 h 1721588"/>
                <a:gd name="connsiteX10" fmla="*/ 1334912 w 1445658"/>
                <a:gd name="connsiteY10" fmla="*/ 706874 h 1721588"/>
                <a:gd name="connsiteX11" fmla="*/ 1300122 w 1445658"/>
                <a:gd name="connsiteY11" fmla="*/ 705518 h 1721588"/>
                <a:gd name="connsiteX12" fmla="*/ 1289796 w 1445658"/>
                <a:gd name="connsiteY12" fmla="*/ 738301 h 1721588"/>
                <a:gd name="connsiteX13" fmla="*/ 1084108 w 1445658"/>
                <a:gd name="connsiteY13" fmla="*/ 941008 h 1721588"/>
                <a:gd name="connsiteX14" fmla="*/ 1017414 w 1445658"/>
                <a:gd name="connsiteY14" fmla="*/ 961411 h 1721588"/>
                <a:gd name="connsiteX15" fmla="*/ 1031418 w 1445658"/>
                <a:gd name="connsiteY15" fmla="*/ 1017428 h 1721588"/>
                <a:gd name="connsiteX16" fmla="*/ 1074257 w 1445658"/>
                <a:gd name="connsiteY16" fmla="*/ 1017428 h 1721588"/>
                <a:gd name="connsiteX17" fmla="*/ 1087094 w 1445658"/>
                <a:gd name="connsiteY17" fmla="*/ 1045544 h 1721588"/>
                <a:gd name="connsiteX18" fmla="*/ 1118239 w 1445658"/>
                <a:gd name="connsiteY18" fmla="*/ 1045544 h 1721588"/>
                <a:gd name="connsiteX19" fmla="*/ 1118238 w 1445658"/>
                <a:gd name="connsiteY19" fmla="*/ 1045548 h 1721588"/>
                <a:gd name="connsiteX20" fmla="*/ 1149602 w 1445658"/>
                <a:gd name="connsiteY20" fmla="*/ 1045548 h 1721588"/>
                <a:gd name="connsiteX21" fmla="*/ 1149602 w 1445658"/>
                <a:gd name="connsiteY21" fmla="*/ 1045547 h 1721588"/>
                <a:gd name="connsiteX22" fmla="*/ 1179886 w 1445658"/>
                <a:gd name="connsiteY22" fmla="*/ 1045547 h 1721588"/>
                <a:gd name="connsiteX23" fmla="*/ 1179893 w 1445658"/>
                <a:gd name="connsiteY23" fmla="*/ 1045548 h 1721588"/>
                <a:gd name="connsiteX24" fmla="*/ 1183127 w 1445658"/>
                <a:gd name="connsiteY24" fmla="*/ 1045548 h 1721588"/>
                <a:gd name="connsiteX25" fmla="*/ 1183127 w 1445658"/>
                <a:gd name="connsiteY25" fmla="*/ 1046037 h 1721588"/>
                <a:gd name="connsiteX26" fmla="*/ 1225520 w 1445658"/>
                <a:gd name="connsiteY26" fmla="*/ 1052446 h 1721588"/>
                <a:gd name="connsiteX27" fmla="*/ 1321285 w 1445658"/>
                <a:gd name="connsiteY27" fmla="*/ 1139272 h 1721588"/>
                <a:gd name="connsiteX28" fmla="*/ 1322686 w 1445658"/>
                <a:gd name="connsiteY28" fmla="*/ 1146215 h 1721588"/>
                <a:gd name="connsiteX29" fmla="*/ 1322707 w 1445658"/>
                <a:gd name="connsiteY29" fmla="*/ 1146215 h 1721588"/>
                <a:gd name="connsiteX30" fmla="*/ 1445658 w 1445658"/>
                <a:gd name="connsiteY30" fmla="*/ 1661495 h 1721588"/>
                <a:gd name="connsiteX31" fmla="*/ 1333344 w 1445658"/>
                <a:gd name="connsiteY31" fmla="*/ 1661495 h 1721588"/>
                <a:gd name="connsiteX32" fmla="*/ 1333344 w 1445658"/>
                <a:gd name="connsiteY32" fmla="*/ 1661498 h 1721588"/>
                <a:gd name="connsiteX33" fmla="*/ 970003 w 1445658"/>
                <a:gd name="connsiteY33" fmla="*/ 1661498 h 1721588"/>
                <a:gd name="connsiteX34" fmla="*/ 963890 w 1445658"/>
                <a:gd name="connsiteY34" fmla="*/ 1661498 h 1721588"/>
                <a:gd name="connsiteX35" fmla="*/ 916190 w 1445658"/>
                <a:gd name="connsiteY35" fmla="*/ 1661498 h 1721588"/>
                <a:gd name="connsiteX36" fmla="*/ 910077 w 1445658"/>
                <a:gd name="connsiteY36" fmla="*/ 1661498 h 1721588"/>
                <a:gd name="connsiteX37" fmla="*/ 620136 w 1445658"/>
                <a:gd name="connsiteY37" fmla="*/ 1661498 h 1721588"/>
                <a:gd name="connsiteX38" fmla="*/ 588946 w 1445658"/>
                <a:gd name="connsiteY38" fmla="*/ 1696453 h 1721588"/>
                <a:gd name="connsiteX39" fmla="*/ 544678 w 1445658"/>
                <a:gd name="connsiteY39" fmla="*/ 1717742 h 1721588"/>
                <a:gd name="connsiteX40" fmla="*/ 394303 w 1445658"/>
                <a:gd name="connsiteY40" fmla="*/ 1628349 h 1721588"/>
                <a:gd name="connsiteX41" fmla="*/ 267702 w 1445658"/>
                <a:gd name="connsiteY41" fmla="*/ 1130572 h 1721588"/>
                <a:gd name="connsiteX42" fmla="*/ 267621 w 1445658"/>
                <a:gd name="connsiteY42" fmla="*/ 1130551 h 1721588"/>
                <a:gd name="connsiteX43" fmla="*/ 258836 w 1445658"/>
                <a:gd name="connsiteY43" fmla="*/ 1129603 h 1721588"/>
                <a:gd name="connsiteX44" fmla="*/ 212894 w 1445658"/>
                <a:gd name="connsiteY44" fmla="*/ 1116041 h 1721588"/>
                <a:gd name="connsiteX45" fmla="*/ 200383 w 1445658"/>
                <a:gd name="connsiteY45" fmla="*/ 1112724 h 1721588"/>
                <a:gd name="connsiteX46" fmla="*/ 200503 w 1445658"/>
                <a:gd name="connsiteY46" fmla="*/ 1112383 h 1721588"/>
                <a:gd name="connsiteX47" fmla="*/ 123854 w 1445658"/>
                <a:gd name="connsiteY47" fmla="*/ 1089756 h 1721588"/>
                <a:gd name="connsiteX48" fmla="*/ 120283 w 1445658"/>
                <a:gd name="connsiteY48" fmla="*/ 1087966 h 1721588"/>
                <a:gd name="connsiteX49" fmla="*/ 120104 w 1445658"/>
                <a:gd name="connsiteY49" fmla="*/ 1087876 h 1721588"/>
                <a:gd name="connsiteX50" fmla="*/ 111045 w 1445658"/>
                <a:gd name="connsiteY50" fmla="*/ 1083065 h 1721588"/>
                <a:gd name="connsiteX51" fmla="*/ 108084 w 1445658"/>
                <a:gd name="connsiteY51" fmla="*/ 1081492 h 1721588"/>
                <a:gd name="connsiteX52" fmla="*/ 43552 w 1445658"/>
                <a:gd name="connsiteY52" fmla="*/ 1030650 h 1721588"/>
                <a:gd name="connsiteX53" fmla="*/ 37408 w 1445658"/>
                <a:gd name="connsiteY53" fmla="*/ 985994 h 1721588"/>
                <a:gd name="connsiteX54" fmla="*/ 43409 w 1445658"/>
                <a:gd name="connsiteY54" fmla="*/ 981672 h 1721588"/>
                <a:gd name="connsiteX55" fmla="*/ 15264 w 1445658"/>
                <a:gd name="connsiteY55" fmla="*/ 957901 h 1721588"/>
                <a:gd name="connsiteX56" fmla="*/ 7926 w 1445658"/>
                <a:gd name="connsiteY56" fmla="*/ 907287 h 1721588"/>
                <a:gd name="connsiteX57" fmla="*/ 29631 w 1445658"/>
                <a:gd name="connsiteY57" fmla="*/ 898149 h 1721588"/>
                <a:gd name="connsiteX58" fmla="*/ 16308 w 1445658"/>
                <a:gd name="connsiteY58" fmla="*/ 880415 h 1721588"/>
                <a:gd name="connsiteX59" fmla="*/ 20464 w 1445658"/>
                <a:gd name="connsiteY59" fmla="*/ 828840 h 1721588"/>
                <a:gd name="connsiteX60" fmla="*/ 33294 w 1445658"/>
                <a:gd name="connsiteY60" fmla="*/ 823689 h 1721588"/>
                <a:gd name="connsiteX61" fmla="*/ 47370 w 1445658"/>
                <a:gd name="connsiteY61" fmla="*/ 824273 h 1721588"/>
                <a:gd name="connsiteX62" fmla="*/ 72555 w 1445658"/>
                <a:gd name="connsiteY62" fmla="*/ 841068 h 1721588"/>
                <a:gd name="connsiteX63" fmla="*/ 86587 w 1445658"/>
                <a:gd name="connsiteY63" fmla="*/ 859744 h 1721588"/>
                <a:gd name="connsiteX64" fmla="*/ 98436 w 1445658"/>
                <a:gd name="connsiteY64" fmla="*/ 827315 h 1721588"/>
                <a:gd name="connsiteX65" fmla="*/ 111266 w 1445658"/>
                <a:gd name="connsiteY65" fmla="*/ 822164 h 1721588"/>
                <a:gd name="connsiteX66" fmla="*/ 125342 w 1445658"/>
                <a:gd name="connsiteY66" fmla="*/ 822747 h 1721588"/>
                <a:gd name="connsiteX67" fmla="*/ 150526 w 1445658"/>
                <a:gd name="connsiteY67" fmla="*/ 839543 h 1721588"/>
                <a:gd name="connsiteX68" fmla="*/ 203789 w 1445658"/>
                <a:gd name="connsiteY68" fmla="*/ 910437 h 1721588"/>
                <a:gd name="connsiteX69" fmla="*/ 268176 w 1445658"/>
                <a:gd name="connsiteY69" fmla="*/ 950811 h 1721588"/>
                <a:gd name="connsiteX70" fmla="*/ 274517 w 1445658"/>
                <a:gd name="connsiteY70" fmla="*/ 952492 h 1721588"/>
                <a:gd name="connsiteX71" fmla="*/ 250755 w 1445658"/>
                <a:gd name="connsiteY71" fmla="*/ 897885 h 1721588"/>
                <a:gd name="connsiteX72" fmla="*/ 272456 w 1445658"/>
                <a:gd name="connsiteY72" fmla="*/ 848673 h 1721588"/>
                <a:gd name="connsiteX73" fmla="*/ 323257 w 1445658"/>
                <a:gd name="connsiteY73" fmla="*/ 866336 h 1721588"/>
                <a:gd name="connsiteX74" fmla="*/ 371994 w 1445658"/>
                <a:gd name="connsiteY74" fmla="*/ 978336 h 1721588"/>
                <a:gd name="connsiteX75" fmla="*/ 428889 w 1445658"/>
                <a:gd name="connsiteY75" fmla="*/ 993420 h 1721588"/>
                <a:gd name="connsiteX76" fmla="*/ 489814 w 1445658"/>
                <a:gd name="connsiteY76" fmla="*/ 1064507 h 1721588"/>
                <a:gd name="connsiteX77" fmla="*/ 489502 w 1445658"/>
                <a:gd name="connsiteY77" fmla="*/ 1066808 h 1721588"/>
                <a:gd name="connsiteX78" fmla="*/ 505714 w 1445658"/>
                <a:gd name="connsiteY78" fmla="*/ 1062684 h 1721588"/>
                <a:gd name="connsiteX79" fmla="*/ 542648 w 1445658"/>
                <a:gd name="connsiteY79" fmla="*/ 1207902 h 1721588"/>
                <a:gd name="connsiteX80" fmla="*/ 557367 w 1445658"/>
                <a:gd name="connsiteY80" fmla="*/ 1146215 h 1721588"/>
                <a:gd name="connsiteX81" fmla="*/ 557394 w 1445658"/>
                <a:gd name="connsiteY81" fmla="*/ 1146215 h 1721588"/>
                <a:gd name="connsiteX82" fmla="*/ 558796 w 1445658"/>
                <a:gd name="connsiteY82" fmla="*/ 1139272 h 1721588"/>
                <a:gd name="connsiteX83" fmla="*/ 654561 w 1445658"/>
                <a:gd name="connsiteY83" fmla="*/ 1052446 h 1721588"/>
                <a:gd name="connsiteX84" fmla="*/ 696953 w 1445658"/>
                <a:gd name="connsiteY84" fmla="*/ 1046037 h 1721588"/>
                <a:gd name="connsiteX85" fmla="*/ 696953 w 1445658"/>
                <a:gd name="connsiteY85" fmla="*/ 1045548 h 1721588"/>
                <a:gd name="connsiteX86" fmla="*/ 700188 w 1445658"/>
                <a:gd name="connsiteY86" fmla="*/ 1045548 h 1721588"/>
                <a:gd name="connsiteX87" fmla="*/ 700195 w 1445658"/>
                <a:gd name="connsiteY87" fmla="*/ 1045547 h 1721588"/>
                <a:gd name="connsiteX88" fmla="*/ 730480 w 1445658"/>
                <a:gd name="connsiteY88" fmla="*/ 1045547 h 1721588"/>
                <a:gd name="connsiteX89" fmla="*/ 730480 w 1445658"/>
                <a:gd name="connsiteY89" fmla="*/ 1045548 h 1721588"/>
                <a:gd name="connsiteX90" fmla="*/ 761838 w 1445658"/>
                <a:gd name="connsiteY90" fmla="*/ 1045548 h 1721588"/>
                <a:gd name="connsiteX91" fmla="*/ 761837 w 1445658"/>
                <a:gd name="connsiteY91" fmla="*/ 1045544 h 1721588"/>
                <a:gd name="connsiteX92" fmla="*/ 793183 w 1445658"/>
                <a:gd name="connsiteY92" fmla="*/ 1045544 h 1721588"/>
                <a:gd name="connsiteX93" fmla="*/ 806020 w 1445658"/>
                <a:gd name="connsiteY93" fmla="*/ 1017428 h 1721588"/>
                <a:gd name="connsiteX94" fmla="*/ 830929 w 1445658"/>
                <a:gd name="connsiteY94" fmla="*/ 1017428 h 1721588"/>
                <a:gd name="connsiteX95" fmla="*/ 845287 w 1445658"/>
                <a:gd name="connsiteY95" fmla="*/ 959996 h 1721588"/>
                <a:gd name="connsiteX96" fmla="*/ 783216 w 1445658"/>
                <a:gd name="connsiteY96" fmla="*/ 941008 h 1721588"/>
                <a:gd name="connsiteX97" fmla="*/ 577528 w 1445658"/>
                <a:gd name="connsiteY97" fmla="*/ 738301 h 1721588"/>
                <a:gd name="connsiteX98" fmla="*/ 567201 w 1445658"/>
                <a:gd name="connsiteY98" fmla="*/ 705517 h 1721588"/>
                <a:gd name="connsiteX99" fmla="*/ 532410 w 1445658"/>
                <a:gd name="connsiteY99" fmla="*/ 706873 h 1721588"/>
                <a:gd name="connsiteX100" fmla="*/ 455368 w 1445658"/>
                <a:gd name="connsiteY100" fmla="*/ 631335 h 1721588"/>
                <a:gd name="connsiteX101" fmla="*/ 516045 w 1445658"/>
                <a:gd name="connsiteY101" fmla="*/ 510691 h 1721588"/>
                <a:gd name="connsiteX102" fmla="*/ 551872 w 1445658"/>
                <a:gd name="connsiteY102" fmla="*/ 509295 h 1721588"/>
                <a:gd name="connsiteX103" fmla="*/ 555635 w 1445658"/>
                <a:gd name="connsiteY103" fmla="*/ 511274 h 1721588"/>
                <a:gd name="connsiteX104" fmla="*/ 577528 w 1445658"/>
                <a:gd name="connsiteY104" fmla="*/ 441769 h 1721588"/>
                <a:gd name="connsiteX105" fmla="*/ 717562 w 1445658"/>
                <a:gd name="connsiteY105" fmla="*/ 274182 h 1721588"/>
                <a:gd name="connsiteX106" fmla="*/ 739601 w 1445658"/>
                <a:gd name="connsiteY106" fmla="*/ 263741 h 1721588"/>
                <a:gd name="connsiteX107" fmla="*/ 739602 w 1445658"/>
                <a:gd name="connsiteY107" fmla="*/ 131135 h 1721588"/>
                <a:gd name="connsiteX108" fmla="*/ 591166 w 1445658"/>
                <a:gd name="connsiteY108" fmla="*/ 91282 h 1721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1445658" h="1721588">
                  <a:moveTo>
                    <a:pt x="931155" y="0"/>
                  </a:moveTo>
                  <a:lnTo>
                    <a:pt x="1271144" y="91282"/>
                  </a:lnTo>
                  <a:lnTo>
                    <a:pt x="1124032" y="130780"/>
                  </a:lnTo>
                  <a:lnTo>
                    <a:pt x="1124031" y="261991"/>
                  </a:lnTo>
                  <a:lnTo>
                    <a:pt x="1149762" y="274182"/>
                  </a:lnTo>
                  <a:cubicBezTo>
                    <a:pt x="1211449" y="315253"/>
                    <a:pt x="1260459" y="373413"/>
                    <a:pt x="1289796" y="441769"/>
                  </a:cubicBezTo>
                  <a:lnTo>
                    <a:pt x="1311689" y="511275"/>
                  </a:lnTo>
                  <a:lnTo>
                    <a:pt x="1315452" y="509296"/>
                  </a:lnTo>
                  <a:cubicBezTo>
                    <a:pt x="1327153" y="507149"/>
                    <a:pt x="1339297" y="507482"/>
                    <a:pt x="1351278" y="510692"/>
                  </a:cubicBezTo>
                  <a:cubicBezTo>
                    <a:pt x="1399202" y="523533"/>
                    <a:pt x="1426367" y="577547"/>
                    <a:pt x="1411955" y="631336"/>
                  </a:cubicBezTo>
                  <a:cubicBezTo>
                    <a:pt x="1401145" y="671677"/>
                    <a:pt x="1370018" y="700434"/>
                    <a:pt x="1334912" y="706874"/>
                  </a:cubicBezTo>
                  <a:lnTo>
                    <a:pt x="1300122" y="705518"/>
                  </a:lnTo>
                  <a:lnTo>
                    <a:pt x="1289796" y="738301"/>
                  </a:lnTo>
                  <a:cubicBezTo>
                    <a:pt x="1250679" y="829443"/>
                    <a:pt x="1176590" y="902458"/>
                    <a:pt x="1084108" y="941008"/>
                  </a:cubicBezTo>
                  <a:lnTo>
                    <a:pt x="1017414" y="961411"/>
                  </a:lnTo>
                  <a:lnTo>
                    <a:pt x="1031418" y="1017428"/>
                  </a:lnTo>
                  <a:lnTo>
                    <a:pt x="1074257" y="1017428"/>
                  </a:lnTo>
                  <a:lnTo>
                    <a:pt x="1087094" y="1045544"/>
                  </a:lnTo>
                  <a:lnTo>
                    <a:pt x="1118239" y="1045544"/>
                  </a:lnTo>
                  <a:lnTo>
                    <a:pt x="1118238" y="1045548"/>
                  </a:lnTo>
                  <a:lnTo>
                    <a:pt x="1149602" y="1045548"/>
                  </a:lnTo>
                  <a:lnTo>
                    <a:pt x="1149602" y="1045547"/>
                  </a:lnTo>
                  <a:lnTo>
                    <a:pt x="1179886" y="1045547"/>
                  </a:lnTo>
                  <a:lnTo>
                    <a:pt x="1179893" y="1045548"/>
                  </a:lnTo>
                  <a:lnTo>
                    <a:pt x="1183127" y="1045548"/>
                  </a:lnTo>
                  <a:lnTo>
                    <a:pt x="1183127" y="1046037"/>
                  </a:lnTo>
                  <a:lnTo>
                    <a:pt x="1225520" y="1052446"/>
                  </a:lnTo>
                  <a:cubicBezTo>
                    <a:pt x="1268767" y="1065897"/>
                    <a:pt x="1303813" y="1097963"/>
                    <a:pt x="1321285" y="1139272"/>
                  </a:cubicBezTo>
                  <a:lnTo>
                    <a:pt x="1322686" y="1146215"/>
                  </a:lnTo>
                  <a:lnTo>
                    <a:pt x="1322707" y="1146215"/>
                  </a:lnTo>
                  <a:lnTo>
                    <a:pt x="1445658" y="1661495"/>
                  </a:lnTo>
                  <a:lnTo>
                    <a:pt x="1333344" y="1661495"/>
                  </a:lnTo>
                  <a:lnTo>
                    <a:pt x="1333344" y="1661498"/>
                  </a:lnTo>
                  <a:lnTo>
                    <a:pt x="970003" y="1661498"/>
                  </a:lnTo>
                  <a:lnTo>
                    <a:pt x="963890" y="1661498"/>
                  </a:lnTo>
                  <a:lnTo>
                    <a:pt x="916190" y="1661498"/>
                  </a:lnTo>
                  <a:lnTo>
                    <a:pt x="910077" y="1661498"/>
                  </a:lnTo>
                  <a:lnTo>
                    <a:pt x="620136" y="1661498"/>
                  </a:lnTo>
                  <a:lnTo>
                    <a:pt x="588946" y="1696453"/>
                  </a:lnTo>
                  <a:cubicBezTo>
                    <a:pt x="576147" y="1706167"/>
                    <a:pt x="561231" y="1713532"/>
                    <a:pt x="544678" y="1717742"/>
                  </a:cubicBezTo>
                  <a:cubicBezTo>
                    <a:pt x="478468" y="1734582"/>
                    <a:pt x="411143" y="1694559"/>
                    <a:pt x="394303" y="1628349"/>
                  </a:cubicBezTo>
                  <a:lnTo>
                    <a:pt x="267702" y="1130572"/>
                  </a:lnTo>
                  <a:lnTo>
                    <a:pt x="267621" y="1130551"/>
                  </a:lnTo>
                  <a:cubicBezTo>
                    <a:pt x="264682" y="1130962"/>
                    <a:pt x="261758" y="1130465"/>
                    <a:pt x="258836" y="1129603"/>
                  </a:cubicBezTo>
                  <a:lnTo>
                    <a:pt x="212894" y="1116041"/>
                  </a:lnTo>
                  <a:cubicBezTo>
                    <a:pt x="208724" y="1114935"/>
                    <a:pt x="204553" y="1113830"/>
                    <a:pt x="200383" y="1112724"/>
                  </a:cubicBezTo>
                  <a:lnTo>
                    <a:pt x="200503" y="1112383"/>
                  </a:lnTo>
                  <a:lnTo>
                    <a:pt x="123854" y="1089756"/>
                  </a:lnTo>
                  <a:lnTo>
                    <a:pt x="120283" y="1087966"/>
                  </a:lnTo>
                  <a:cubicBezTo>
                    <a:pt x="120220" y="1087949"/>
                    <a:pt x="120157" y="1087929"/>
                    <a:pt x="120104" y="1087876"/>
                  </a:cubicBezTo>
                  <a:cubicBezTo>
                    <a:pt x="116633" y="1087001"/>
                    <a:pt x="113634" y="1085234"/>
                    <a:pt x="111045" y="1083065"/>
                  </a:cubicBezTo>
                  <a:cubicBezTo>
                    <a:pt x="109859" y="1082830"/>
                    <a:pt x="108960" y="1082183"/>
                    <a:pt x="108084" y="1081492"/>
                  </a:cubicBezTo>
                  <a:lnTo>
                    <a:pt x="43552" y="1030650"/>
                  </a:lnTo>
                  <a:cubicBezTo>
                    <a:pt x="28596" y="1018867"/>
                    <a:pt x="25845" y="998874"/>
                    <a:pt x="37408" y="985994"/>
                  </a:cubicBezTo>
                  <a:lnTo>
                    <a:pt x="43409" y="981672"/>
                  </a:lnTo>
                  <a:lnTo>
                    <a:pt x="15264" y="957901"/>
                  </a:lnTo>
                  <a:cubicBezTo>
                    <a:pt x="-1755" y="943527"/>
                    <a:pt x="-5040" y="920866"/>
                    <a:pt x="7926" y="907287"/>
                  </a:cubicBezTo>
                  <a:cubicBezTo>
                    <a:pt x="13537" y="901411"/>
                    <a:pt x="21272" y="898199"/>
                    <a:pt x="29631" y="898149"/>
                  </a:cubicBezTo>
                  <a:lnTo>
                    <a:pt x="16308" y="880415"/>
                  </a:lnTo>
                  <a:cubicBezTo>
                    <a:pt x="3071" y="862797"/>
                    <a:pt x="4932" y="839706"/>
                    <a:pt x="20464" y="828840"/>
                  </a:cubicBezTo>
                  <a:cubicBezTo>
                    <a:pt x="24347" y="826124"/>
                    <a:pt x="28717" y="824429"/>
                    <a:pt x="33294" y="823689"/>
                  </a:cubicBezTo>
                  <a:cubicBezTo>
                    <a:pt x="37872" y="822950"/>
                    <a:pt x="42657" y="823166"/>
                    <a:pt x="47370" y="824273"/>
                  </a:cubicBezTo>
                  <a:cubicBezTo>
                    <a:pt x="56797" y="826485"/>
                    <a:pt x="65936" y="832259"/>
                    <a:pt x="72555" y="841068"/>
                  </a:cubicBezTo>
                  <a:lnTo>
                    <a:pt x="86587" y="859744"/>
                  </a:lnTo>
                  <a:cubicBezTo>
                    <a:pt x="83855" y="847082"/>
                    <a:pt x="88144" y="834515"/>
                    <a:pt x="98436" y="827315"/>
                  </a:cubicBezTo>
                  <a:cubicBezTo>
                    <a:pt x="102319" y="824598"/>
                    <a:pt x="106689" y="822903"/>
                    <a:pt x="111266" y="822164"/>
                  </a:cubicBezTo>
                  <a:cubicBezTo>
                    <a:pt x="115843" y="821425"/>
                    <a:pt x="120629" y="821641"/>
                    <a:pt x="125342" y="822747"/>
                  </a:cubicBezTo>
                  <a:cubicBezTo>
                    <a:pt x="134768" y="824960"/>
                    <a:pt x="143908" y="830733"/>
                    <a:pt x="150526" y="839543"/>
                  </a:cubicBezTo>
                  <a:lnTo>
                    <a:pt x="203789" y="910437"/>
                  </a:lnTo>
                  <a:lnTo>
                    <a:pt x="268176" y="950811"/>
                  </a:lnTo>
                  <a:lnTo>
                    <a:pt x="274517" y="952492"/>
                  </a:lnTo>
                  <a:lnTo>
                    <a:pt x="250755" y="897885"/>
                  </a:lnTo>
                  <a:cubicBezTo>
                    <a:pt x="242719" y="879418"/>
                    <a:pt x="252435" y="857385"/>
                    <a:pt x="272456" y="848673"/>
                  </a:cubicBezTo>
                  <a:cubicBezTo>
                    <a:pt x="292477" y="839961"/>
                    <a:pt x="315221" y="847869"/>
                    <a:pt x="323257" y="866336"/>
                  </a:cubicBezTo>
                  <a:lnTo>
                    <a:pt x="371994" y="978336"/>
                  </a:lnTo>
                  <a:lnTo>
                    <a:pt x="428889" y="993420"/>
                  </a:lnTo>
                  <a:cubicBezTo>
                    <a:pt x="464239" y="1002793"/>
                    <a:pt x="487266" y="1031549"/>
                    <a:pt x="489814" y="1064507"/>
                  </a:cubicBezTo>
                  <a:lnTo>
                    <a:pt x="489502" y="1066808"/>
                  </a:lnTo>
                  <a:lnTo>
                    <a:pt x="505714" y="1062684"/>
                  </a:lnTo>
                  <a:lnTo>
                    <a:pt x="542648" y="1207902"/>
                  </a:lnTo>
                  <a:lnTo>
                    <a:pt x="557367" y="1146215"/>
                  </a:lnTo>
                  <a:lnTo>
                    <a:pt x="557394" y="1146215"/>
                  </a:lnTo>
                  <a:lnTo>
                    <a:pt x="558796" y="1139272"/>
                  </a:lnTo>
                  <a:cubicBezTo>
                    <a:pt x="576268" y="1097963"/>
                    <a:pt x="611314" y="1065897"/>
                    <a:pt x="654561" y="1052446"/>
                  </a:cubicBezTo>
                  <a:lnTo>
                    <a:pt x="696953" y="1046037"/>
                  </a:lnTo>
                  <a:lnTo>
                    <a:pt x="696953" y="1045548"/>
                  </a:lnTo>
                  <a:lnTo>
                    <a:pt x="700188" y="1045548"/>
                  </a:lnTo>
                  <a:lnTo>
                    <a:pt x="700195" y="1045547"/>
                  </a:lnTo>
                  <a:lnTo>
                    <a:pt x="730480" y="1045547"/>
                  </a:lnTo>
                  <a:lnTo>
                    <a:pt x="730480" y="1045548"/>
                  </a:lnTo>
                  <a:lnTo>
                    <a:pt x="761838" y="1045548"/>
                  </a:lnTo>
                  <a:lnTo>
                    <a:pt x="761837" y="1045544"/>
                  </a:lnTo>
                  <a:lnTo>
                    <a:pt x="793183" y="1045544"/>
                  </a:lnTo>
                  <a:lnTo>
                    <a:pt x="806020" y="1017428"/>
                  </a:lnTo>
                  <a:lnTo>
                    <a:pt x="830929" y="1017428"/>
                  </a:lnTo>
                  <a:lnTo>
                    <a:pt x="845287" y="959996"/>
                  </a:lnTo>
                  <a:lnTo>
                    <a:pt x="783216" y="941008"/>
                  </a:lnTo>
                  <a:cubicBezTo>
                    <a:pt x="690734" y="902458"/>
                    <a:pt x="616644" y="829443"/>
                    <a:pt x="577528" y="738301"/>
                  </a:cubicBezTo>
                  <a:lnTo>
                    <a:pt x="567201" y="705517"/>
                  </a:lnTo>
                  <a:lnTo>
                    <a:pt x="532410" y="706873"/>
                  </a:lnTo>
                  <a:cubicBezTo>
                    <a:pt x="497305" y="700433"/>
                    <a:pt x="466177" y="671676"/>
                    <a:pt x="455368" y="631335"/>
                  </a:cubicBezTo>
                  <a:cubicBezTo>
                    <a:pt x="440955" y="577546"/>
                    <a:pt x="468121" y="523532"/>
                    <a:pt x="516045" y="510691"/>
                  </a:cubicBezTo>
                  <a:cubicBezTo>
                    <a:pt x="528026" y="507481"/>
                    <a:pt x="540170" y="507148"/>
                    <a:pt x="551872" y="509295"/>
                  </a:cubicBezTo>
                  <a:lnTo>
                    <a:pt x="555635" y="511274"/>
                  </a:lnTo>
                  <a:lnTo>
                    <a:pt x="577528" y="441769"/>
                  </a:lnTo>
                  <a:cubicBezTo>
                    <a:pt x="606865" y="373413"/>
                    <a:pt x="655875" y="315253"/>
                    <a:pt x="717562" y="274182"/>
                  </a:cubicBezTo>
                  <a:lnTo>
                    <a:pt x="739601" y="263741"/>
                  </a:lnTo>
                  <a:lnTo>
                    <a:pt x="739602" y="131135"/>
                  </a:lnTo>
                  <a:lnTo>
                    <a:pt x="591166" y="91282"/>
                  </a:lnTo>
                  <a:close/>
                </a:path>
              </a:pathLst>
            </a:custGeom>
            <a:solidFill>
              <a:schemeClr val="tx1"/>
            </a:solidFill>
            <a:ln w="63500" cap="flat" cmpd="sng" algn="ctr">
              <a:solidFill>
                <a:schemeClr val="tx1"/>
              </a:solidFill>
              <a:prstDash val="solid"/>
              <a:miter lim="800000"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441" name="グループ化 1440"/>
            <p:cNvGrpSpPr/>
            <p:nvPr/>
          </p:nvGrpSpPr>
          <p:grpSpPr>
            <a:xfrm>
              <a:off x="7796234" y="773087"/>
              <a:ext cx="1408368" cy="1727684"/>
              <a:chOff x="7796234" y="773087"/>
              <a:chExt cx="1408368" cy="1727684"/>
            </a:xfrm>
          </p:grpSpPr>
          <p:grpSp>
            <p:nvGrpSpPr>
              <p:cNvPr id="1442" name="グループ化 1441"/>
              <p:cNvGrpSpPr/>
              <p:nvPr/>
            </p:nvGrpSpPr>
            <p:grpSpPr>
              <a:xfrm>
                <a:off x="8193360" y="773087"/>
                <a:ext cx="1011242" cy="1661498"/>
                <a:chOff x="6719772" y="993624"/>
                <a:chExt cx="1011242" cy="1661498"/>
              </a:xfrm>
            </p:grpSpPr>
            <p:sp>
              <p:nvSpPr>
                <p:cNvPr id="1450" name="台形 1449"/>
                <p:cNvSpPr/>
                <p:nvPr/>
              </p:nvSpPr>
              <p:spPr>
                <a:xfrm>
                  <a:off x="6719772" y="2139839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1" name="台形 1450"/>
                <p:cNvSpPr/>
                <p:nvPr/>
              </p:nvSpPr>
              <p:spPr>
                <a:xfrm>
                  <a:off x="7091117" y="1888083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2" name="台形 1451"/>
                <p:cNvSpPr/>
                <p:nvPr/>
              </p:nvSpPr>
              <p:spPr>
                <a:xfrm rot="10800000">
                  <a:off x="7047193" y="2039168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3" name="台形 1452"/>
                <p:cNvSpPr/>
                <p:nvPr/>
              </p:nvSpPr>
              <p:spPr>
                <a:xfrm rot="10800000" flipV="1">
                  <a:off x="7152467" y="2111723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4" name="フリーフォーム 1453"/>
                <p:cNvSpPr/>
                <p:nvPr/>
              </p:nvSpPr>
              <p:spPr>
                <a:xfrm>
                  <a:off x="6832093" y="2039171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5" name="台形 1454"/>
                <p:cNvSpPr/>
                <p:nvPr/>
              </p:nvSpPr>
              <p:spPr>
                <a:xfrm rot="10800000">
                  <a:off x="7152467" y="2011049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6" name="平行四辺形 1455"/>
                <p:cNvSpPr/>
                <p:nvPr/>
              </p:nvSpPr>
              <p:spPr>
                <a:xfrm>
                  <a:off x="7045414" y="2011052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7" name="平行四辺形 1456"/>
                <p:cNvSpPr/>
                <p:nvPr/>
              </p:nvSpPr>
              <p:spPr>
                <a:xfrm flipH="1">
                  <a:off x="7225394" y="2011052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8" name="平行四辺形 14"/>
                <p:cNvSpPr/>
                <p:nvPr/>
              </p:nvSpPr>
              <p:spPr>
                <a:xfrm flipH="1">
                  <a:off x="6982309" y="2039172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9" name="平行四辺形 14"/>
                <p:cNvSpPr/>
                <p:nvPr/>
              </p:nvSpPr>
              <p:spPr>
                <a:xfrm>
                  <a:off x="7195433" y="2039172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460" name="グループ化 1459"/>
                <p:cNvGrpSpPr/>
                <p:nvPr/>
              </p:nvGrpSpPr>
              <p:grpSpPr>
                <a:xfrm rot="20700000">
                  <a:off x="6737663" y="1500880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471" name="円/楕円 77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72" name="円/楕円 77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61" name="グループ化 1460"/>
                <p:cNvGrpSpPr/>
                <p:nvPr/>
              </p:nvGrpSpPr>
              <p:grpSpPr>
                <a:xfrm rot="900000" flipH="1">
                  <a:off x="7520705" y="1500881"/>
                  <a:ext cx="179667" cy="201655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469" name="円/楕円 77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70" name="円/楕円 77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62" name="円/楕円 765"/>
                <p:cNvSpPr/>
                <p:nvPr/>
              </p:nvSpPr>
              <p:spPr>
                <a:xfrm>
                  <a:off x="6832510" y="1202753"/>
                  <a:ext cx="773015" cy="76181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3" name="円柱 1462"/>
                <p:cNvSpPr/>
                <p:nvPr/>
              </p:nvSpPr>
              <p:spPr bwMode="auto">
                <a:xfrm>
                  <a:off x="7024958" y="1033092"/>
                  <a:ext cx="384429" cy="269096"/>
                </a:xfrm>
                <a:prstGeom prst="can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64" name="ひし形 1463"/>
                <p:cNvSpPr/>
                <p:nvPr/>
              </p:nvSpPr>
              <p:spPr bwMode="auto">
                <a:xfrm>
                  <a:off x="6876522" y="993624"/>
                  <a:ext cx="679978" cy="182564"/>
                </a:xfrm>
                <a:prstGeom prst="diamon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65" name="台形 1793"/>
                <p:cNvSpPr/>
                <p:nvPr/>
              </p:nvSpPr>
              <p:spPr bwMode="auto">
                <a:xfrm>
                  <a:off x="7092824" y="1710044"/>
                  <a:ext cx="252387" cy="95900"/>
                </a:xfrm>
                <a:custGeom>
                  <a:avLst/>
                  <a:gdLst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0 w 252387"/>
                    <a:gd name="connsiteY4" fmla="*/ 73926 h 73926"/>
                    <a:gd name="connsiteX0" fmla="*/ 0 w 252387"/>
                    <a:gd name="connsiteY0" fmla="*/ 73926 h 73926"/>
                    <a:gd name="connsiteX1" fmla="*/ 68012 w 252387"/>
                    <a:gd name="connsiteY1" fmla="*/ 0 h 73926"/>
                    <a:gd name="connsiteX2" fmla="*/ 184375 w 252387"/>
                    <a:gd name="connsiteY2" fmla="*/ 0 h 73926"/>
                    <a:gd name="connsiteX3" fmla="*/ 252387 w 252387"/>
                    <a:gd name="connsiteY3" fmla="*/ 73926 h 73926"/>
                    <a:gd name="connsiteX4" fmla="*/ 125221 w 252387"/>
                    <a:gd name="connsiteY4" fmla="*/ 73036 h 73926"/>
                    <a:gd name="connsiteX5" fmla="*/ 0 w 252387"/>
                    <a:gd name="connsiteY5" fmla="*/ 73926 h 73926"/>
                    <a:gd name="connsiteX0" fmla="*/ 0 w 252387"/>
                    <a:gd name="connsiteY0" fmla="*/ 73926 h 95896"/>
                    <a:gd name="connsiteX1" fmla="*/ 68012 w 252387"/>
                    <a:gd name="connsiteY1" fmla="*/ 0 h 95896"/>
                    <a:gd name="connsiteX2" fmla="*/ 184375 w 252387"/>
                    <a:gd name="connsiteY2" fmla="*/ 0 h 95896"/>
                    <a:gd name="connsiteX3" fmla="*/ 252387 w 252387"/>
                    <a:gd name="connsiteY3" fmla="*/ 73926 h 95896"/>
                    <a:gd name="connsiteX4" fmla="*/ 125221 w 252387"/>
                    <a:gd name="connsiteY4" fmla="*/ 95896 h 95896"/>
                    <a:gd name="connsiteX5" fmla="*/ 0 w 252387"/>
                    <a:gd name="connsiteY5" fmla="*/ 73926 h 95896"/>
                    <a:gd name="connsiteX0" fmla="*/ 0 w 252387"/>
                    <a:gd name="connsiteY0" fmla="*/ 73926 h 95900"/>
                    <a:gd name="connsiteX1" fmla="*/ 68012 w 252387"/>
                    <a:gd name="connsiteY1" fmla="*/ 0 h 95900"/>
                    <a:gd name="connsiteX2" fmla="*/ 184375 w 252387"/>
                    <a:gd name="connsiteY2" fmla="*/ 0 h 95900"/>
                    <a:gd name="connsiteX3" fmla="*/ 252387 w 252387"/>
                    <a:gd name="connsiteY3" fmla="*/ 73926 h 95900"/>
                    <a:gd name="connsiteX4" fmla="*/ 125221 w 252387"/>
                    <a:gd name="connsiteY4" fmla="*/ 95896 h 95900"/>
                    <a:gd name="connsiteX5" fmla="*/ 0 w 252387"/>
                    <a:gd name="connsiteY5" fmla="*/ 73926 h 95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2387" h="95900">
                      <a:moveTo>
                        <a:pt x="0" y="73926"/>
                      </a:moveTo>
                      <a:lnTo>
                        <a:pt x="68012" y="0"/>
                      </a:lnTo>
                      <a:lnTo>
                        <a:pt x="184375" y="0"/>
                      </a:lnTo>
                      <a:lnTo>
                        <a:pt x="252387" y="73926"/>
                      </a:lnTo>
                      <a:cubicBezTo>
                        <a:pt x="209998" y="81249"/>
                        <a:pt x="201251" y="95599"/>
                        <a:pt x="125221" y="95896"/>
                      </a:cubicBezTo>
                      <a:cubicBezTo>
                        <a:pt x="49191" y="96193"/>
                        <a:pt x="41740" y="81249"/>
                        <a:pt x="0" y="7392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66" name="フリーフォーム 1465"/>
                <p:cNvSpPr/>
                <p:nvPr/>
              </p:nvSpPr>
              <p:spPr>
                <a:xfrm>
                  <a:off x="7149665" y="1619013"/>
                  <a:ext cx="156144" cy="114413"/>
                </a:xfrm>
                <a:custGeom>
                  <a:avLst/>
                  <a:gdLst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99566 w 199132"/>
                    <a:gd name="connsiteY10" fmla="*/ 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10" fmla="*/ 191006 w 199132"/>
                    <a:gd name="connsiteY10" fmla="*/ 91440 h 206722"/>
                    <a:gd name="connsiteX0" fmla="*/ 99566 w 199132"/>
                    <a:gd name="connsiteY0" fmla="*/ 0 h 206722"/>
                    <a:gd name="connsiteX1" fmla="*/ 161002 w 199132"/>
                    <a:gd name="connsiteY1" fmla="*/ 60810 h 206722"/>
                    <a:gd name="connsiteX2" fmla="*/ 165039 w 199132"/>
                    <a:gd name="connsiteY2" fmla="*/ 90674 h 206722"/>
                    <a:gd name="connsiteX3" fmla="*/ 169970 w 199132"/>
                    <a:gd name="connsiteY3" fmla="*/ 92901 h 206722"/>
                    <a:gd name="connsiteX4" fmla="*/ 199132 w 199132"/>
                    <a:gd name="connsiteY4" fmla="*/ 140047 h 206722"/>
                    <a:gd name="connsiteX5" fmla="*/ 99566 w 199132"/>
                    <a:gd name="connsiteY5" fmla="*/ 206722 h 206722"/>
                    <a:gd name="connsiteX6" fmla="*/ 0 w 199132"/>
                    <a:gd name="connsiteY6" fmla="*/ 140047 h 206722"/>
                    <a:gd name="connsiteX7" fmla="*/ 29162 w 199132"/>
                    <a:gd name="connsiteY7" fmla="*/ 92901 h 206722"/>
                    <a:gd name="connsiteX8" fmla="*/ 34093 w 199132"/>
                    <a:gd name="connsiteY8" fmla="*/ 90674 h 206722"/>
                    <a:gd name="connsiteX9" fmla="*/ 38131 w 199132"/>
                    <a:gd name="connsiteY9" fmla="*/ 60810 h 206722"/>
                    <a:gd name="connsiteX0" fmla="*/ 161002 w 199132"/>
                    <a:gd name="connsiteY0" fmla="*/ 0 h 145912"/>
                    <a:gd name="connsiteX1" fmla="*/ 165039 w 199132"/>
                    <a:gd name="connsiteY1" fmla="*/ 29864 h 145912"/>
                    <a:gd name="connsiteX2" fmla="*/ 169970 w 199132"/>
                    <a:gd name="connsiteY2" fmla="*/ 32091 h 145912"/>
                    <a:gd name="connsiteX3" fmla="*/ 199132 w 199132"/>
                    <a:gd name="connsiteY3" fmla="*/ 79237 h 145912"/>
                    <a:gd name="connsiteX4" fmla="*/ 99566 w 199132"/>
                    <a:gd name="connsiteY4" fmla="*/ 145912 h 145912"/>
                    <a:gd name="connsiteX5" fmla="*/ 0 w 199132"/>
                    <a:gd name="connsiteY5" fmla="*/ 79237 h 145912"/>
                    <a:gd name="connsiteX6" fmla="*/ 29162 w 199132"/>
                    <a:gd name="connsiteY6" fmla="*/ 32091 h 145912"/>
                    <a:gd name="connsiteX7" fmla="*/ 34093 w 199132"/>
                    <a:gd name="connsiteY7" fmla="*/ 29864 h 145912"/>
                    <a:gd name="connsiteX8" fmla="*/ 38131 w 199132"/>
                    <a:gd name="connsiteY8" fmla="*/ 0 h 14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9132" h="145912">
                      <a:moveTo>
                        <a:pt x="161002" y="0"/>
                      </a:moveTo>
                      <a:lnTo>
                        <a:pt x="165039" y="29864"/>
                      </a:lnTo>
                      <a:lnTo>
                        <a:pt x="169970" y="32091"/>
                      </a:lnTo>
                      <a:cubicBezTo>
                        <a:pt x="187988" y="44156"/>
                        <a:pt x="199132" y="60825"/>
                        <a:pt x="199132" y="79237"/>
                      </a:cubicBezTo>
                      <a:cubicBezTo>
                        <a:pt x="199132" y="116061"/>
                        <a:pt x="154555" y="145912"/>
                        <a:pt x="99566" y="145912"/>
                      </a:cubicBezTo>
                      <a:cubicBezTo>
                        <a:pt x="44577" y="145912"/>
                        <a:pt x="0" y="116061"/>
                        <a:pt x="0" y="79237"/>
                      </a:cubicBezTo>
                      <a:cubicBezTo>
                        <a:pt x="0" y="60825"/>
                        <a:pt x="11144" y="44156"/>
                        <a:pt x="29162" y="32091"/>
                      </a:cubicBezTo>
                      <a:lnTo>
                        <a:pt x="34093" y="29864"/>
                      </a:lnTo>
                      <a:lnTo>
                        <a:pt x="38131" y="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7" name="月 1466"/>
                <p:cNvSpPr/>
                <p:nvPr/>
              </p:nvSpPr>
              <p:spPr bwMode="auto">
                <a:xfrm rot="5400000">
                  <a:off x="6962481" y="1359953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468" name="月 1467"/>
                <p:cNvSpPr/>
                <p:nvPr/>
              </p:nvSpPr>
              <p:spPr bwMode="auto">
                <a:xfrm rot="5400000">
                  <a:off x="7427301" y="1359954"/>
                  <a:ext cx="66543" cy="15293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1443" name="グループ化 1442"/>
              <p:cNvGrpSpPr/>
              <p:nvPr/>
            </p:nvGrpSpPr>
            <p:grpSpPr>
              <a:xfrm>
                <a:off x="7796234" y="1526919"/>
                <a:ext cx="551665" cy="973852"/>
                <a:chOff x="-68029" y="1572768"/>
                <a:chExt cx="760601" cy="1342686"/>
              </a:xfrm>
            </p:grpSpPr>
            <p:grpSp>
              <p:nvGrpSpPr>
                <p:cNvPr id="1446" name="グループ化 1445"/>
                <p:cNvGrpSpPr/>
                <p:nvPr/>
              </p:nvGrpSpPr>
              <p:grpSpPr>
                <a:xfrm>
                  <a:off x="-68029" y="1572768"/>
                  <a:ext cx="557493" cy="637630"/>
                  <a:chOff x="6245895" y="1519108"/>
                  <a:chExt cx="557493" cy="691290"/>
                </a:xfrm>
              </p:grpSpPr>
              <p:sp>
                <p:nvSpPr>
                  <p:cNvPr id="1448" name="角丸四角形 4"/>
                  <p:cNvSpPr/>
                  <p:nvPr/>
                </p:nvSpPr>
                <p:spPr>
                  <a:xfrm rot="3989030">
                    <a:off x="6178997" y="1586006"/>
                    <a:ext cx="691290" cy="55749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8017" h="675821">
                        <a:moveTo>
                          <a:pt x="1806" y="546257"/>
                        </a:moveTo>
                        <a:cubicBezTo>
                          <a:pt x="3887" y="538748"/>
                          <a:pt x="7706" y="531559"/>
                          <a:pt x="12952" y="525074"/>
                        </a:cubicBezTo>
                        <a:cubicBezTo>
                          <a:pt x="23444" y="512103"/>
                          <a:pt x="39645" y="501946"/>
                          <a:pt x="59067" y="497678"/>
                        </a:cubicBezTo>
                        <a:lnTo>
                          <a:pt x="100244" y="488628"/>
                        </a:lnTo>
                        <a:cubicBezTo>
                          <a:pt x="77229" y="484370"/>
                          <a:pt x="59450" y="469415"/>
                          <a:pt x="54928" y="448841"/>
                        </a:cubicBezTo>
                        <a:cubicBezTo>
                          <a:pt x="53222" y="441079"/>
                          <a:pt x="53565" y="433251"/>
                          <a:pt x="55646" y="425743"/>
                        </a:cubicBezTo>
                        <a:cubicBezTo>
                          <a:pt x="57727" y="418235"/>
                          <a:pt x="61546" y="411045"/>
                          <a:pt x="66792" y="404560"/>
                        </a:cubicBezTo>
                        <a:cubicBezTo>
                          <a:pt x="77284" y="391589"/>
                          <a:pt x="93485" y="381432"/>
                          <a:pt x="112907" y="377164"/>
                        </a:cubicBezTo>
                        <a:lnTo>
                          <a:pt x="269211" y="342814"/>
                        </a:lnTo>
                        <a:lnTo>
                          <a:pt x="382846" y="271062"/>
                        </a:lnTo>
                        <a:lnTo>
                          <a:pt x="390224" y="262465"/>
                        </a:lnTo>
                        <a:lnTo>
                          <a:pt x="282312" y="262465"/>
                        </a:lnTo>
                        <a:cubicBezTo>
                          <a:pt x="245819" y="262465"/>
                          <a:pt x="216235" y="232881"/>
                          <a:pt x="216235" y="196388"/>
                        </a:cubicBezTo>
                        <a:cubicBezTo>
                          <a:pt x="216235" y="159895"/>
                          <a:pt x="245819" y="130311"/>
                          <a:pt x="282312" y="130311"/>
                        </a:cubicBezTo>
                        <a:lnTo>
                          <a:pt x="503642" y="130311"/>
                        </a:lnTo>
                        <a:lnTo>
                          <a:pt x="569841" y="53175"/>
                        </a:lnTo>
                        <a:cubicBezTo>
                          <a:pt x="624682" y="-10726"/>
                          <a:pt x="720942" y="-18071"/>
                          <a:pt x="784843" y="36770"/>
                        </a:cubicBezTo>
                        <a:cubicBezTo>
                          <a:pt x="848744" y="91611"/>
                          <a:pt x="856088" y="187871"/>
                          <a:pt x="801247" y="251772"/>
                        </a:cubicBezTo>
                        <a:lnTo>
                          <a:pt x="681089" y="391780"/>
                        </a:lnTo>
                        <a:cubicBezTo>
                          <a:pt x="679648" y="396559"/>
                          <a:pt x="676708" y="400708"/>
                          <a:pt x="673163" y="404611"/>
                        </a:cubicBezTo>
                        <a:lnTo>
                          <a:pt x="617412" y="465976"/>
                        </a:lnTo>
                        <a:cubicBezTo>
                          <a:pt x="612560" y="471630"/>
                          <a:pt x="607708" y="477284"/>
                          <a:pt x="602855" y="482938"/>
                        </a:cubicBezTo>
                        <a:lnTo>
                          <a:pt x="602376" y="482526"/>
                        </a:lnTo>
                        <a:lnTo>
                          <a:pt x="509362" y="584907"/>
                        </a:lnTo>
                        <a:lnTo>
                          <a:pt x="503806" y="589185"/>
                        </a:lnTo>
                        <a:cubicBezTo>
                          <a:pt x="503731" y="589270"/>
                          <a:pt x="503653" y="589353"/>
                          <a:pt x="503527" y="589400"/>
                        </a:cubicBezTo>
                        <a:cubicBezTo>
                          <a:pt x="499562" y="594136"/>
                          <a:pt x="494458" y="597554"/>
                          <a:pt x="488983" y="600075"/>
                        </a:cubicBezTo>
                        <a:cubicBezTo>
                          <a:pt x="487735" y="601735"/>
                          <a:pt x="486011" y="602682"/>
                          <a:pt x="484229" y="603564"/>
                        </a:cubicBezTo>
                        <a:lnTo>
                          <a:pt x="353095" y="668557"/>
                        </a:lnTo>
                        <a:cubicBezTo>
                          <a:pt x="322704" y="683620"/>
                          <a:pt x="287495" y="674503"/>
                          <a:pt x="274455" y="648193"/>
                        </a:cubicBezTo>
                        <a:lnTo>
                          <a:pt x="271614" y="636113"/>
                        </a:lnTo>
                        <a:lnTo>
                          <a:pt x="211767" y="663394"/>
                        </a:lnTo>
                        <a:cubicBezTo>
                          <a:pt x="175579" y="679891"/>
                          <a:pt x="135552" y="669814"/>
                          <a:pt x="122366" y="640886"/>
                        </a:cubicBezTo>
                        <a:cubicBezTo>
                          <a:pt x="116659" y="628368"/>
                          <a:pt x="116914" y="614371"/>
                          <a:pt x="122875" y="601528"/>
                        </a:cubicBezTo>
                        <a:lnTo>
                          <a:pt x="83777" y="610120"/>
                        </a:lnTo>
                        <a:cubicBezTo>
                          <a:pt x="44933" y="618656"/>
                          <a:pt x="7912" y="600405"/>
                          <a:pt x="1088" y="569355"/>
                        </a:cubicBezTo>
                        <a:cubicBezTo>
                          <a:pt x="-618" y="561593"/>
                          <a:pt x="-275" y="553765"/>
                          <a:pt x="1806" y="546257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49" name="円/楕円 6"/>
                  <p:cNvSpPr/>
                  <p:nvPr/>
                </p:nvSpPr>
                <p:spPr>
                  <a:xfrm>
                    <a:off x="6450553" y="1900611"/>
                    <a:ext cx="227108" cy="498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639" h="49838">
                        <a:moveTo>
                          <a:pt x="142019" y="0"/>
                        </a:moveTo>
                        <a:cubicBezTo>
                          <a:pt x="216270" y="0"/>
                          <a:pt x="277580" y="21397"/>
                          <a:pt x="284639" y="49838"/>
                        </a:cubicBezTo>
                        <a:cubicBezTo>
                          <a:pt x="256937" y="31527"/>
                          <a:pt x="203020" y="19975"/>
                          <a:pt x="141183" y="19975"/>
                        </a:cubicBezTo>
                        <a:cubicBezTo>
                          <a:pt x="80927" y="19975"/>
                          <a:pt x="28190" y="30944"/>
                          <a:pt x="0" y="48690"/>
                        </a:cubicBezTo>
                        <a:cubicBezTo>
                          <a:pt x="8436" y="20714"/>
                          <a:pt x="68964" y="0"/>
                          <a:pt x="142019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447" name="片側の 2 つの角を丸めた四角形 1446"/>
                <p:cNvSpPr/>
                <p:nvPr/>
              </p:nvSpPr>
              <p:spPr>
                <a:xfrm rot="9943817">
                  <a:off x="351469" y="2026925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444" name="月 1443"/>
              <p:cNvSpPr/>
              <p:nvPr/>
            </p:nvSpPr>
            <p:spPr bwMode="auto">
              <a:xfrm rot="5400000">
                <a:off x="8448603" y="1299078"/>
                <a:ext cx="45719" cy="95079"/>
              </a:xfrm>
              <a:prstGeom prst="moon">
                <a:avLst>
                  <a:gd name="adj" fmla="val 64956"/>
                </a:avLst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445" name="月 1444"/>
              <p:cNvSpPr/>
              <p:nvPr/>
            </p:nvSpPr>
            <p:spPr bwMode="auto">
              <a:xfrm rot="5400000">
                <a:off x="8905803" y="1299078"/>
                <a:ext cx="45719" cy="95079"/>
              </a:xfrm>
              <a:prstGeom prst="moon">
                <a:avLst>
                  <a:gd name="adj" fmla="val 64956"/>
                </a:avLst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05053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pptx435_博士のイラスト2</dc:title>
  <dc:subject>pptx435_博士のイラスト2</dc:subject>
  <dc:creator>http://www.digipot.net</dc:creator>
  <cp:lastModifiedBy/>
  <cp:revision>1</cp:revision>
  <dcterms:created xsi:type="dcterms:W3CDTF">2014-01-30T05:12:09Z</dcterms:created>
  <dcterms:modified xsi:type="dcterms:W3CDTF">2016-06-09T03:08:02Z</dcterms:modified>
  <cp:category/>
  <cp:version>1</cp:version>
</cp:coreProperties>
</file>