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2213" y="4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2" name="グループ化 1821"/>
          <p:cNvGrpSpPr/>
          <p:nvPr/>
        </p:nvGrpSpPr>
        <p:grpSpPr>
          <a:xfrm>
            <a:off x="680696" y="908720"/>
            <a:ext cx="1011242" cy="1530862"/>
            <a:chOff x="1470788" y="1129257"/>
            <a:chExt cx="1011242" cy="1530862"/>
          </a:xfrm>
        </p:grpSpPr>
        <p:sp>
          <p:nvSpPr>
            <p:cNvPr id="1744" name="台形 1743"/>
            <p:cNvSpPr/>
            <p:nvPr/>
          </p:nvSpPr>
          <p:spPr>
            <a:xfrm>
              <a:off x="1470788" y="2144836"/>
              <a:ext cx="1011242" cy="515280"/>
            </a:xfrm>
            <a:prstGeom prst="trapezoid">
              <a:avLst>
                <a:gd name="adj" fmla="val 2386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5" name="台形 1744"/>
            <p:cNvSpPr/>
            <p:nvPr/>
          </p:nvSpPr>
          <p:spPr>
            <a:xfrm>
              <a:off x="1852986" y="1893080"/>
              <a:ext cx="250825" cy="223640"/>
            </a:xfrm>
            <a:prstGeom prst="trapezoid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6" name="台形 1745"/>
            <p:cNvSpPr/>
            <p:nvPr/>
          </p:nvSpPr>
          <p:spPr>
            <a:xfrm rot="10800000">
              <a:off x="1798209" y="2044165"/>
              <a:ext cx="356402" cy="615951"/>
            </a:xfrm>
            <a:prstGeom prst="trapezoid">
              <a:avLst>
                <a:gd name="adj" fmla="val 37172"/>
              </a:avLst>
            </a:prstGeom>
            <a:pattFill prst="dkVert">
              <a:fgClr>
                <a:srgbClr val="00B0F0"/>
              </a:fgClr>
              <a:bgClr>
                <a:schemeClr val="bg1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7" name="台形 1746"/>
            <p:cNvSpPr/>
            <p:nvPr/>
          </p:nvSpPr>
          <p:spPr>
            <a:xfrm rot="10800000" flipV="1">
              <a:off x="1903483" y="2116720"/>
              <a:ext cx="148236" cy="543396"/>
            </a:xfrm>
            <a:prstGeom prst="trapezoid">
              <a:avLst>
                <a:gd name="adj" fmla="val 32110"/>
              </a:avLst>
            </a:prstGeom>
            <a:pattFill prst="wdUpDiag">
              <a:fgClr>
                <a:srgbClr val="002060"/>
              </a:fgClr>
              <a:bgClr>
                <a:srgbClr val="C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8" name="フリーフォーム 1747"/>
            <p:cNvSpPr/>
            <p:nvPr/>
          </p:nvSpPr>
          <p:spPr>
            <a:xfrm>
              <a:off x="1583109" y="2044168"/>
              <a:ext cx="786607" cy="615951"/>
            </a:xfrm>
            <a:custGeom>
              <a:avLst/>
              <a:gdLst>
                <a:gd name="connsiteX0" fmla="*/ 153458 w 786607"/>
                <a:gd name="connsiteY0" fmla="*/ 0 h 615951"/>
                <a:gd name="connsiteX1" fmla="*/ 183743 w 786607"/>
                <a:gd name="connsiteY1" fmla="*/ 0 h 615951"/>
                <a:gd name="connsiteX2" fmla="*/ 393304 w 786607"/>
                <a:gd name="connsiteY2" fmla="*/ 577849 h 615951"/>
                <a:gd name="connsiteX3" fmla="*/ 602865 w 786607"/>
                <a:gd name="connsiteY3" fmla="*/ 0 h 615951"/>
                <a:gd name="connsiteX4" fmla="*/ 633149 w 786607"/>
                <a:gd name="connsiteY4" fmla="*/ 0 h 615951"/>
                <a:gd name="connsiteX5" fmla="*/ 786607 w 786607"/>
                <a:gd name="connsiteY5" fmla="*/ 153458 h 615951"/>
                <a:gd name="connsiteX6" fmla="*/ 786607 w 786607"/>
                <a:gd name="connsiteY6" fmla="*/ 615951 h 615951"/>
                <a:gd name="connsiteX7" fmla="*/ 0 w 786607"/>
                <a:gd name="connsiteY7" fmla="*/ 615951 h 615951"/>
                <a:gd name="connsiteX8" fmla="*/ 0 w 786607"/>
                <a:gd name="connsiteY8" fmla="*/ 153458 h 615951"/>
                <a:gd name="connsiteX9" fmla="*/ 153458 w 786607"/>
                <a:gd name="connsiteY9" fmla="*/ 0 h 61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6607" h="615951">
                  <a:moveTo>
                    <a:pt x="153458" y="0"/>
                  </a:moveTo>
                  <a:lnTo>
                    <a:pt x="183743" y="0"/>
                  </a:lnTo>
                  <a:lnTo>
                    <a:pt x="393304" y="577849"/>
                  </a:lnTo>
                  <a:lnTo>
                    <a:pt x="602865" y="0"/>
                  </a:lnTo>
                  <a:lnTo>
                    <a:pt x="633149" y="0"/>
                  </a:lnTo>
                  <a:cubicBezTo>
                    <a:pt x="717902" y="0"/>
                    <a:pt x="786607" y="68705"/>
                    <a:pt x="786607" y="153458"/>
                  </a:cubicBezTo>
                  <a:lnTo>
                    <a:pt x="786607" y="615951"/>
                  </a:lnTo>
                  <a:lnTo>
                    <a:pt x="0" y="615951"/>
                  </a:lnTo>
                  <a:lnTo>
                    <a:pt x="0" y="153458"/>
                  </a:lnTo>
                  <a:cubicBezTo>
                    <a:pt x="0" y="68705"/>
                    <a:pt x="68705" y="0"/>
                    <a:pt x="15345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9" name="台形 1748"/>
            <p:cNvSpPr/>
            <p:nvPr/>
          </p:nvSpPr>
          <p:spPr>
            <a:xfrm rot="10800000">
              <a:off x="1903483" y="2016046"/>
              <a:ext cx="148236" cy="121510"/>
            </a:xfrm>
            <a:prstGeom prst="trapezoid">
              <a:avLst>
                <a:gd name="adj" fmla="val 40678"/>
              </a:avLst>
            </a:prstGeom>
            <a:pattFill prst="wdUpDiag">
              <a:fgClr>
                <a:srgbClr val="002060"/>
              </a:fgClr>
              <a:bgClr>
                <a:srgbClr val="C0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0" name="平行四辺形 1749"/>
            <p:cNvSpPr/>
            <p:nvPr/>
          </p:nvSpPr>
          <p:spPr>
            <a:xfrm>
              <a:off x="1796430" y="2016049"/>
              <a:ext cx="180181" cy="100671"/>
            </a:xfrm>
            <a:prstGeom prst="parallelogram">
              <a:avLst>
                <a:gd name="adj" fmla="val 45656"/>
              </a:avLst>
            </a:prstGeom>
            <a:pattFill prst="dkVert">
              <a:fgClr>
                <a:srgbClr val="00B0F0"/>
              </a:fgClr>
              <a:bgClr>
                <a:schemeClr val="bg1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1" name="平行四辺形 1750"/>
            <p:cNvSpPr/>
            <p:nvPr/>
          </p:nvSpPr>
          <p:spPr>
            <a:xfrm flipH="1">
              <a:off x="1976410" y="2016049"/>
              <a:ext cx="180181" cy="100671"/>
            </a:xfrm>
            <a:prstGeom prst="parallelogram">
              <a:avLst>
                <a:gd name="adj" fmla="val 45656"/>
              </a:avLst>
            </a:prstGeom>
            <a:pattFill prst="dkVert">
              <a:fgClr>
                <a:srgbClr val="00B0F0"/>
              </a:fgClr>
              <a:bgClr>
                <a:schemeClr val="bg1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2" name="平行四辺形 14"/>
            <p:cNvSpPr/>
            <p:nvPr/>
          </p:nvSpPr>
          <p:spPr>
            <a:xfrm flipH="1">
              <a:off x="1733325" y="2044169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3" name="平行四辺形 14"/>
            <p:cNvSpPr/>
            <p:nvPr/>
          </p:nvSpPr>
          <p:spPr>
            <a:xfrm>
              <a:off x="1946449" y="2044169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66" name="フリーフォーム 1665"/>
            <p:cNvSpPr/>
            <p:nvPr/>
          </p:nvSpPr>
          <p:spPr bwMode="auto">
            <a:xfrm flipH="1">
              <a:off x="1995414" y="1129257"/>
              <a:ext cx="415875" cy="502042"/>
            </a:xfrm>
            <a:custGeom>
              <a:avLst/>
              <a:gdLst>
                <a:gd name="connsiteX0" fmla="*/ 277848 w 415875"/>
                <a:gd name="connsiteY0" fmla="*/ 466 h 502042"/>
                <a:gd name="connsiteX1" fmla="*/ 295776 w 415875"/>
                <a:gd name="connsiteY1" fmla="*/ 3513 h 502042"/>
                <a:gd name="connsiteX2" fmla="*/ 309697 w 415875"/>
                <a:gd name="connsiteY2" fmla="*/ 18053 h 502042"/>
                <a:gd name="connsiteX3" fmla="*/ 310113 w 415875"/>
                <a:gd name="connsiteY3" fmla="*/ 18487 h 502042"/>
                <a:gd name="connsiteX4" fmla="*/ 354592 w 415875"/>
                <a:gd name="connsiteY4" fmla="*/ 4337 h 502042"/>
                <a:gd name="connsiteX5" fmla="*/ 377148 w 415875"/>
                <a:gd name="connsiteY5" fmla="*/ 42938 h 502042"/>
                <a:gd name="connsiteX6" fmla="*/ 377272 w 415875"/>
                <a:gd name="connsiteY6" fmla="*/ 43034 h 502042"/>
                <a:gd name="connsiteX7" fmla="*/ 395081 w 415875"/>
                <a:gd name="connsiteY7" fmla="*/ 56699 h 502042"/>
                <a:gd name="connsiteX8" fmla="*/ 406094 w 415875"/>
                <a:gd name="connsiteY8" fmla="*/ 80402 h 502042"/>
                <a:gd name="connsiteX9" fmla="*/ 404799 w 415875"/>
                <a:gd name="connsiteY9" fmla="*/ 121025 h 502042"/>
                <a:gd name="connsiteX10" fmla="*/ 414263 w 415875"/>
                <a:gd name="connsiteY10" fmla="*/ 183138 h 502042"/>
                <a:gd name="connsiteX11" fmla="*/ 369927 w 415875"/>
                <a:gd name="connsiteY11" fmla="*/ 237508 h 502042"/>
                <a:gd name="connsiteX12" fmla="*/ 369830 w 415875"/>
                <a:gd name="connsiteY12" fmla="*/ 238095 h 502042"/>
                <a:gd name="connsiteX13" fmla="*/ 371338 w 415875"/>
                <a:gd name="connsiteY13" fmla="*/ 240997 h 502042"/>
                <a:gd name="connsiteX14" fmla="*/ 369889 w 415875"/>
                <a:gd name="connsiteY14" fmla="*/ 281620 h 502042"/>
                <a:gd name="connsiteX15" fmla="*/ 380476 w 415875"/>
                <a:gd name="connsiteY15" fmla="*/ 343733 h 502042"/>
                <a:gd name="connsiteX16" fmla="*/ 330880 w 415875"/>
                <a:gd name="connsiteY16" fmla="*/ 398103 h 502042"/>
                <a:gd name="connsiteX17" fmla="*/ 313126 w 415875"/>
                <a:gd name="connsiteY17" fmla="*/ 444692 h 502042"/>
                <a:gd name="connsiteX18" fmla="*/ 252677 w 415875"/>
                <a:gd name="connsiteY18" fmla="*/ 450332 h 502042"/>
                <a:gd name="connsiteX19" fmla="*/ 209480 w 415875"/>
                <a:gd name="connsiteY19" fmla="*/ 500033 h 502042"/>
                <a:gd name="connsiteX20" fmla="*/ 145965 w 415875"/>
                <a:gd name="connsiteY20" fmla="*/ 469696 h 502042"/>
                <a:gd name="connsiteX21" fmla="*/ 51616 w 415875"/>
                <a:gd name="connsiteY21" fmla="*/ 439722 h 502042"/>
                <a:gd name="connsiteX22" fmla="*/ 10133 w 415875"/>
                <a:gd name="connsiteY22" fmla="*/ 406367 h 502042"/>
                <a:gd name="connsiteX23" fmla="*/ 18997 w 415875"/>
                <a:gd name="connsiteY23" fmla="*/ 361343 h 502042"/>
                <a:gd name="connsiteX24" fmla="*/ 279 w 415875"/>
                <a:gd name="connsiteY24" fmla="*/ 315150 h 502042"/>
                <a:gd name="connsiteX25" fmla="*/ 34462 w 415875"/>
                <a:gd name="connsiteY25" fmla="*/ 274091 h 502042"/>
                <a:gd name="connsiteX26" fmla="*/ 34789 w 415875"/>
                <a:gd name="connsiteY26" fmla="*/ 273009 h 502042"/>
                <a:gd name="connsiteX27" fmla="*/ 50016 w 415875"/>
                <a:gd name="connsiteY27" fmla="*/ 214049 h 502042"/>
                <a:gd name="connsiteX28" fmla="*/ 84861 w 415875"/>
                <a:gd name="connsiteY28" fmla="*/ 191572 h 502042"/>
                <a:gd name="connsiteX29" fmla="*/ 77707 w 415875"/>
                <a:gd name="connsiteY29" fmla="*/ 181076 h 502042"/>
                <a:gd name="connsiteX30" fmla="*/ 74383 w 415875"/>
                <a:gd name="connsiteY30" fmla="*/ 154554 h 502042"/>
                <a:gd name="connsiteX31" fmla="*/ 104941 w 415875"/>
                <a:gd name="connsiteY31" fmla="*/ 113496 h 502042"/>
                <a:gd name="connsiteX32" fmla="*/ 105233 w 415875"/>
                <a:gd name="connsiteY32" fmla="*/ 112414 h 502042"/>
                <a:gd name="connsiteX33" fmla="*/ 118846 w 415875"/>
                <a:gd name="connsiteY33" fmla="*/ 53454 h 502042"/>
                <a:gd name="connsiteX34" fmla="*/ 185066 w 415875"/>
                <a:gd name="connsiteY34" fmla="*/ 39984 h 502042"/>
                <a:gd name="connsiteX35" fmla="*/ 185081 w 415875"/>
                <a:gd name="connsiteY35" fmla="*/ 39961 h 502042"/>
                <a:gd name="connsiteX36" fmla="*/ 198251 w 415875"/>
                <a:gd name="connsiteY36" fmla="*/ 19702 h 502042"/>
                <a:gd name="connsiteX37" fmla="*/ 251832 w 415875"/>
                <a:gd name="connsiteY37" fmla="*/ 26000 h 502042"/>
                <a:gd name="connsiteX38" fmla="*/ 252070 w 415875"/>
                <a:gd name="connsiteY38" fmla="*/ 25619 h 502042"/>
                <a:gd name="connsiteX39" fmla="*/ 262529 w 415875"/>
                <a:gd name="connsiteY39" fmla="*/ 8863 h 502042"/>
                <a:gd name="connsiteX40" fmla="*/ 277848 w 415875"/>
                <a:gd name="connsiteY40" fmla="*/ 466 h 50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5875" h="502042">
                  <a:moveTo>
                    <a:pt x="277848" y="466"/>
                  </a:moveTo>
                  <a:cubicBezTo>
                    <a:pt x="284026" y="-727"/>
                    <a:pt x="290200" y="399"/>
                    <a:pt x="295776" y="3513"/>
                  </a:cubicBezTo>
                  <a:lnTo>
                    <a:pt x="309697" y="18053"/>
                  </a:lnTo>
                  <a:lnTo>
                    <a:pt x="310113" y="18487"/>
                  </a:lnTo>
                  <a:cubicBezTo>
                    <a:pt x="321031" y="995"/>
                    <a:pt x="339092" y="-4748"/>
                    <a:pt x="354592" y="4337"/>
                  </a:cubicBezTo>
                  <a:cubicBezTo>
                    <a:pt x="366403" y="11258"/>
                    <a:pt x="374872" y="25747"/>
                    <a:pt x="377148" y="42938"/>
                  </a:cubicBezTo>
                  <a:lnTo>
                    <a:pt x="377272" y="43034"/>
                  </a:lnTo>
                  <a:lnTo>
                    <a:pt x="395081" y="56699"/>
                  </a:lnTo>
                  <a:cubicBezTo>
                    <a:pt x="400059" y="63139"/>
                    <a:pt x="403882" y="71237"/>
                    <a:pt x="406094" y="80402"/>
                  </a:cubicBezTo>
                  <a:cubicBezTo>
                    <a:pt x="409310" y="93706"/>
                    <a:pt x="408852" y="108156"/>
                    <a:pt x="404799" y="121025"/>
                  </a:cubicBezTo>
                  <a:cubicBezTo>
                    <a:pt x="414761" y="138675"/>
                    <a:pt x="418245" y="161554"/>
                    <a:pt x="414263" y="183138"/>
                  </a:cubicBezTo>
                  <a:cubicBezTo>
                    <a:pt x="408970" y="211832"/>
                    <a:pt x="391447" y="233321"/>
                    <a:pt x="369927" y="237508"/>
                  </a:cubicBezTo>
                  <a:lnTo>
                    <a:pt x="369830" y="238095"/>
                  </a:lnTo>
                  <a:lnTo>
                    <a:pt x="371338" y="240997"/>
                  </a:lnTo>
                  <a:cubicBezTo>
                    <a:pt x="374935" y="254301"/>
                    <a:pt x="374422" y="268751"/>
                    <a:pt x="369889" y="281620"/>
                  </a:cubicBezTo>
                  <a:cubicBezTo>
                    <a:pt x="381033" y="299270"/>
                    <a:pt x="384930" y="322149"/>
                    <a:pt x="380476" y="343733"/>
                  </a:cubicBezTo>
                  <a:cubicBezTo>
                    <a:pt x="374555" y="372427"/>
                    <a:pt x="354953" y="393916"/>
                    <a:pt x="330880" y="398103"/>
                  </a:cubicBezTo>
                  <a:cubicBezTo>
                    <a:pt x="330765" y="416013"/>
                    <a:pt x="324287" y="432999"/>
                    <a:pt x="313126" y="444692"/>
                  </a:cubicBezTo>
                  <a:cubicBezTo>
                    <a:pt x="296166" y="462459"/>
                    <a:pt x="271669" y="464743"/>
                    <a:pt x="252677" y="450332"/>
                  </a:cubicBezTo>
                  <a:cubicBezTo>
                    <a:pt x="246535" y="475084"/>
                    <a:pt x="230089" y="494005"/>
                    <a:pt x="209480" y="500033"/>
                  </a:cubicBezTo>
                  <a:cubicBezTo>
                    <a:pt x="185194" y="507136"/>
                    <a:pt x="159848" y="495033"/>
                    <a:pt x="145965" y="469696"/>
                  </a:cubicBezTo>
                  <a:cubicBezTo>
                    <a:pt x="113195" y="493745"/>
                    <a:pt x="70634" y="480227"/>
                    <a:pt x="51616" y="439722"/>
                  </a:cubicBezTo>
                  <a:cubicBezTo>
                    <a:pt x="32933" y="442385"/>
                    <a:pt x="15391" y="428282"/>
                    <a:pt x="10133" y="406367"/>
                  </a:cubicBezTo>
                  <a:cubicBezTo>
                    <a:pt x="6324" y="390511"/>
                    <a:pt x="9691" y="373399"/>
                    <a:pt x="18997" y="361343"/>
                  </a:cubicBezTo>
                  <a:cubicBezTo>
                    <a:pt x="5793" y="351886"/>
                    <a:pt x="-1559" y="333739"/>
                    <a:pt x="279" y="315150"/>
                  </a:cubicBezTo>
                  <a:cubicBezTo>
                    <a:pt x="2435" y="293384"/>
                    <a:pt x="16628" y="276335"/>
                    <a:pt x="34462" y="274091"/>
                  </a:cubicBezTo>
                  <a:cubicBezTo>
                    <a:pt x="34568" y="273728"/>
                    <a:pt x="34683" y="273372"/>
                    <a:pt x="34789" y="273009"/>
                  </a:cubicBezTo>
                  <a:cubicBezTo>
                    <a:pt x="32394" y="251575"/>
                    <a:pt x="37980" y="229960"/>
                    <a:pt x="50016" y="214049"/>
                  </a:cubicBezTo>
                  <a:lnTo>
                    <a:pt x="84861" y="191572"/>
                  </a:lnTo>
                  <a:lnTo>
                    <a:pt x="77707" y="181076"/>
                  </a:lnTo>
                  <a:cubicBezTo>
                    <a:pt x="74793" y="173033"/>
                    <a:pt x="73561" y="163849"/>
                    <a:pt x="74383" y="154554"/>
                  </a:cubicBezTo>
                  <a:cubicBezTo>
                    <a:pt x="76310" y="132789"/>
                    <a:pt x="88998" y="115740"/>
                    <a:pt x="104941" y="113496"/>
                  </a:cubicBezTo>
                  <a:cubicBezTo>
                    <a:pt x="105036" y="113133"/>
                    <a:pt x="105139" y="112777"/>
                    <a:pt x="105233" y="112414"/>
                  </a:cubicBezTo>
                  <a:cubicBezTo>
                    <a:pt x="103092" y="90980"/>
                    <a:pt x="108085" y="69365"/>
                    <a:pt x="118846" y="53454"/>
                  </a:cubicBezTo>
                  <a:cubicBezTo>
                    <a:pt x="135847" y="28323"/>
                    <a:pt x="163412" y="22721"/>
                    <a:pt x="185066" y="39984"/>
                  </a:cubicBezTo>
                  <a:lnTo>
                    <a:pt x="185081" y="39961"/>
                  </a:lnTo>
                  <a:lnTo>
                    <a:pt x="198251" y="19702"/>
                  </a:lnTo>
                  <a:cubicBezTo>
                    <a:pt x="214180" y="4685"/>
                    <a:pt x="236770" y="5795"/>
                    <a:pt x="251832" y="26000"/>
                  </a:cubicBezTo>
                  <a:lnTo>
                    <a:pt x="252070" y="25619"/>
                  </a:lnTo>
                  <a:lnTo>
                    <a:pt x="262529" y="8863"/>
                  </a:lnTo>
                  <a:cubicBezTo>
                    <a:pt x="266997" y="4477"/>
                    <a:pt x="272235" y="1548"/>
                    <a:pt x="277848" y="4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665" name="フリーフォーム 1664"/>
            <p:cNvSpPr/>
            <p:nvPr/>
          </p:nvSpPr>
          <p:spPr bwMode="auto">
            <a:xfrm>
              <a:off x="1548932" y="1129257"/>
              <a:ext cx="415875" cy="502042"/>
            </a:xfrm>
            <a:custGeom>
              <a:avLst/>
              <a:gdLst>
                <a:gd name="connsiteX0" fmla="*/ 277848 w 415875"/>
                <a:gd name="connsiteY0" fmla="*/ 466 h 502042"/>
                <a:gd name="connsiteX1" fmla="*/ 295776 w 415875"/>
                <a:gd name="connsiteY1" fmla="*/ 3513 h 502042"/>
                <a:gd name="connsiteX2" fmla="*/ 309697 w 415875"/>
                <a:gd name="connsiteY2" fmla="*/ 18053 h 502042"/>
                <a:gd name="connsiteX3" fmla="*/ 310113 w 415875"/>
                <a:gd name="connsiteY3" fmla="*/ 18487 h 502042"/>
                <a:gd name="connsiteX4" fmla="*/ 354592 w 415875"/>
                <a:gd name="connsiteY4" fmla="*/ 4337 h 502042"/>
                <a:gd name="connsiteX5" fmla="*/ 377148 w 415875"/>
                <a:gd name="connsiteY5" fmla="*/ 42938 h 502042"/>
                <a:gd name="connsiteX6" fmla="*/ 377272 w 415875"/>
                <a:gd name="connsiteY6" fmla="*/ 43034 h 502042"/>
                <a:gd name="connsiteX7" fmla="*/ 395081 w 415875"/>
                <a:gd name="connsiteY7" fmla="*/ 56699 h 502042"/>
                <a:gd name="connsiteX8" fmla="*/ 406094 w 415875"/>
                <a:gd name="connsiteY8" fmla="*/ 80402 h 502042"/>
                <a:gd name="connsiteX9" fmla="*/ 404799 w 415875"/>
                <a:gd name="connsiteY9" fmla="*/ 121025 h 502042"/>
                <a:gd name="connsiteX10" fmla="*/ 414263 w 415875"/>
                <a:gd name="connsiteY10" fmla="*/ 183138 h 502042"/>
                <a:gd name="connsiteX11" fmla="*/ 369927 w 415875"/>
                <a:gd name="connsiteY11" fmla="*/ 237508 h 502042"/>
                <a:gd name="connsiteX12" fmla="*/ 369830 w 415875"/>
                <a:gd name="connsiteY12" fmla="*/ 238095 h 502042"/>
                <a:gd name="connsiteX13" fmla="*/ 371338 w 415875"/>
                <a:gd name="connsiteY13" fmla="*/ 240997 h 502042"/>
                <a:gd name="connsiteX14" fmla="*/ 369889 w 415875"/>
                <a:gd name="connsiteY14" fmla="*/ 281620 h 502042"/>
                <a:gd name="connsiteX15" fmla="*/ 380476 w 415875"/>
                <a:gd name="connsiteY15" fmla="*/ 343733 h 502042"/>
                <a:gd name="connsiteX16" fmla="*/ 330880 w 415875"/>
                <a:gd name="connsiteY16" fmla="*/ 398103 h 502042"/>
                <a:gd name="connsiteX17" fmla="*/ 313126 w 415875"/>
                <a:gd name="connsiteY17" fmla="*/ 444692 h 502042"/>
                <a:gd name="connsiteX18" fmla="*/ 252677 w 415875"/>
                <a:gd name="connsiteY18" fmla="*/ 450332 h 502042"/>
                <a:gd name="connsiteX19" fmla="*/ 209480 w 415875"/>
                <a:gd name="connsiteY19" fmla="*/ 500033 h 502042"/>
                <a:gd name="connsiteX20" fmla="*/ 145965 w 415875"/>
                <a:gd name="connsiteY20" fmla="*/ 469696 h 502042"/>
                <a:gd name="connsiteX21" fmla="*/ 51616 w 415875"/>
                <a:gd name="connsiteY21" fmla="*/ 439722 h 502042"/>
                <a:gd name="connsiteX22" fmla="*/ 10133 w 415875"/>
                <a:gd name="connsiteY22" fmla="*/ 406367 h 502042"/>
                <a:gd name="connsiteX23" fmla="*/ 18997 w 415875"/>
                <a:gd name="connsiteY23" fmla="*/ 361343 h 502042"/>
                <a:gd name="connsiteX24" fmla="*/ 279 w 415875"/>
                <a:gd name="connsiteY24" fmla="*/ 315150 h 502042"/>
                <a:gd name="connsiteX25" fmla="*/ 34462 w 415875"/>
                <a:gd name="connsiteY25" fmla="*/ 274091 h 502042"/>
                <a:gd name="connsiteX26" fmla="*/ 34789 w 415875"/>
                <a:gd name="connsiteY26" fmla="*/ 273009 h 502042"/>
                <a:gd name="connsiteX27" fmla="*/ 50016 w 415875"/>
                <a:gd name="connsiteY27" fmla="*/ 214049 h 502042"/>
                <a:gd name="connsiteX28" fmla="*/ 84861 w 415875"/>
                <a:gd name="connsiteY28" fmla="*/ 191572 h 502042"/>
                <a:gd name="connsiteX29" fmla="*/ 77707 w 415875"/>
                <a:gd name="connsiteY29" fmla="*/ 181076 h 502042"/>
                <a:gd name="connsiteX30" fmla="*/ 74383 w 415875"/>
                <a:gd name="connsiteY30" fmla="*/ 154554 h 502042"/>
                <a:gd name="connsiteX31" fmla="*/ 104941 w 415875"/>
                <a:gd name="connsiteY31" fmla="*/ 113496 h 502042"/>
                <a:gd name="connsiteX32" fmla="*/ 105233 w 415875"/>
                <a:gd name="connsiteY32" fmla="*/ 112414 h 502042"/>
                <a:gd name="connsiteX33" fmla="*/ 118846 w 415875"/>
                <a:gd name="connsiteY33" fmla="*/ 53454 h 502042"/>
                <a:gd name="connsiteX34" fmla="*/ 185066 w 415875"/>
                <a:gd name="connsiteY34" fmla="*/ 39984 h 502042"/>
                <a:gd name="connsiteX35" fmla="*/ 185081 w 415875"/>
                <a:gd name="connsiteY35" fmla="*/ 39961 h 502042"/>
                <a:gd name="connsiteX36" fmla="*/ 198251 w 415875"/>
                <a:gd name="connsiteY36" fmla="*/ 19702 h 502042"/>
                <a:gd name="connsiteX37" fmla="*/ 251832 w 415875"/>
                <a:gd name="connsiteY37" fmla="*/ 26000 h 502042"/>
                <a:gd name="connsiteX38" fmla="*/ 252070 w 415875"/>
                <a:gd name="connsiteY38" fmla="*/ 25619 h 502042"/>
                <a:gd name="connsiteX39" fmla="*/ 262529 w 415875"/>
                <a:gd name="connsiteY39" fmla="*/ 8863 h 502042"/>
                <a:gd name="connsiteX40" fmla="*/ 277848 w 415875"/>
                <a:gd name="connsiteY40" fmla="*/ 466 h 50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15875" h="502042">
                  <a:moveTo>
                    <a:pt x="277848" y="466"/>
                  </a:moveTo>
                  <a:cubicBezTo>
                    <a:pt x="284026" y="-727"/>
                    <a:pt x="290200" y="399"/>
                    <a:pt x="295776" y="3513"/>
                  </a:cubicBezTo>
                  <a:lnTo>
                    <a:pt x="309697" y="18053"/>
                  </a:lnTo>
                  <a:lnTo>
                    <a:pt x="310113" y="18487"/>
                  </a:lnTo>
                  <a:cubicBezTo>
                    <a:pt x="321031" y="995"/>
                    <a:pt x="339092" y="-4748"/>
                    <a:pt x="354592" y="4337"/>
                  </a:cubicBezTo>
                  <a:cubicBezTo>
                    <a:pt x="366403" y="11258"/>
                    <a:pt x="374872" y="25747"/>
                    <a:pt x="377148" y="42938"/>
                  </a:cubicBezTo>
                  <a:lnTo>
                    <a:pt x="377272" y="43034"/>
                  </a:lnTo>
                  <a:lnTo>
                    <a:pt x="395081" y="56699"/>
                  </a:lnTo>
                  <a:cubicBezTo>
                    <a:pt x="400059" y="63139"/>
                    <a:pt x="403882" y="71237"/>
                    <a:pt x="406094" y="80402"/>
                  </a:cubicBezTo>
                  <a:cubicBezTo>
                    <a:pt x="409310" y="93706"/>
                    <a:pt x="408852" y="108156"/>
                    <a:pt x="404799" y="121025"/>
                  </a:cubicBezTo>
                  <a:cubicBezTo>
                    <a:pt x="414761" y="138675"/>
                    <a:pt x="418245" y="161554"/>
                    <a:pt x="414263" y="183138"/>
                  </a:cubicBezTo>
                  <a:cubicBezTo>
                    <a:pt x="408970" y="211832"/>
                    <a:pt x="391447" y="233321"/>
                    <a:pt x="369927" y="237508"/>
                  </a:cubicBezTo>
                  <a:lnTo>
                    <a:pt x="369830" y="238095"/>
                  </a:lnTo>
                  <a:lnTo>
                    <a:pt x="371338" y="240997"/>
                  </a:lnTo>
                  <a:cubicBezTo>
                    <a:pt x="374935" y="254301"/>
                    <a:pt x="374422" y="268751"/>
                    <a:pt x="369889" y="281620"/>
                  </a:cubicBezTo>
                  <a:cubicBezTo>
                    <a:pt x="381033" y="299270"/>
                    <a:pt x="384930" y="322149"/>
                    <a:pt x="380476" y="343733"/>
                  </a:cubicBezTo>
                  <a:cubicBezTo>
                    <a:pt x="374555" y="372427"/>
                    <a:pt x="354953" y="393916"/>
                    <a:pt x="330880" y="398103"/>
                  </a:cubicBezTo>
                  <a:cubicBezTo>
                    <a:pt x="330765" y="416013"/>
                    <a:pt x="324287" y="432999"/>
                    <a:pt x="313126" y="444692"/>
                  </a:cubicBezTo>
                  <a:cubicBezTo>
                    <a:pt x="296166" y="462459"/>
                    <a:pt x="271669" y="464743"/>
                    <a:pt x="252677" y="450332"/>
                  </a:cubicBezTo>
                  <a:cubicBezTo>
                    <a:pt x="246535" y="475084"/>
                    <a:pt x="230089" y="494005"/>
                    <a:pt x="209480" y="500033"/>
                  </a:cubicBezTo>
                  <a:cubicBezTo>
                    <a:pt x="185194" y="507136"/>
                    <a:pt x="159848" y="495033"/>
                    <a:pt x="145965" y="469696"/>
                  </a:cubicBezTo>
                  <a:cubicBezTo>
                    <a:pt x="113195" y="493745"/>
                    <a:pt x="70634" y="480227"/>
                    <a:pt x="51616" y="439722"/>
                  </a:cubicBezTo>
                  <a:cubicBezTo>
                    <a:pt x="32933" y="442385"/>
                    <a:pt x="15391" y="428282"/>
                    <a:pt x="10133" y="406367"/>
                  </a:cubicBezTo>
                  <a:cubicBezTo>
                    <a:pt x="6324" y="390511"/>
                    <a:pt x="9691" y="373399"/>
                    <a:pt x="18997" y="361343"/>
                  </a:cubicBezTo>
                  <a:cubicBezTo>
                    <a:pt x="5793" y="351886"/>
                    <a:pt x="-1559" y="333739"/>
                    <a:pt x="279" y="315150"/>
                  </a:cubicBezTo>
                  <a:cubicBezTo>
                    <a:pt x="2435" y="293384"/>
                    <a:pt x="16628" y="276335"/>
                    <a:pt x="34462" y="274091"/>
                  </a:cubicBezTo>
                  <a:cubicBezTo>
                    <a:pt x="34568" y="273728"/>
                    <a:pt x="34683" y="273372"/>
                    <a:pt x="34789" y="273009"/>
                  </a:cubicBezTo>
                  <a:cubicBezTo>
                    <a:pt x="32394" y="251575"/>
                    <a:pt x="37980" y="229960"/>
                    <a:pt x="50016" y="214049"/>
                  </a:cubicBezTo>
                  <a:lnTo>
                    <a:pt x="84861" y="191572"/>
                  </a:lnTo>
                  <a:lnTo>
                    <a:pt x="77707" y="181076"/>
                  </a:lnTo>
                  <a:cubicBezTo>
                    <a:pt x="74793" y="173033"/>
                    <a:pt x="73561" y="163849"/>
                    <a:pt x="74383" y="154554"/>
                  </a:cubicBezTo>
                  <a:cubicBezTo>
                    <a:pt x="76310" y="132789"/>
                    <a:pt x="88998" y="115740"/>
                    <a:pt x="104941" y="113496"/>
                  </a:cubicBezTo>
                  <a:cubicBezTo>
                    <a:pt x="105036" y="113133"/>
                    <a:pt x="105139" y="112777"/>
                    <a:pt x="105233" y="112414"/>
                  </a:cubicBezTo>
                  <a:cubicBezTo>
                    <a:pt x="103092" y="90980"/>
                    <a:pt x="108085" y="69365"/>
                    <a:pt x="118846" y="53454"/>
                  </a:cubicBezTo>
                  <a:cubicBezTo>
                    <a:pt x="135847" y="28323"/>
                    <a:pt x="163412" y="22721"/>
                    <a:pt x="185066" y="39984"/>
                  </a:cubicBezTo>
                  <a:lnTo>
                    <a:pt x="185081" y="39961"/>
                  </a:lnTo>
                  <a:lnTo>
                    <a:pt x="198251" y="19702"/>
                  </a:lnTo>
                  <a:cubicBezTo>
                    <a:pt x="214180" y="4685"/>
                    <a:pt x="236770" y="5795"/>
                    <a:pt x="251832" y="26000"/>
                  </a:cubicBezTo>
                  <a:lnTo>
                    <a:pt x="252070" y="25619"/>
                  </a:lnTo>
                  <a:lnTo>
                    <a:pt x="262529" y="8863"/>
                  </a:lnTo>
                  <a:cubicBezTo>
                    <a:pt x="266997" y="4477"/>
                    <a:pt x="272235" y="1548"/>
                    <a:pt x="277848" y="4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667" name="グループ化 1666"/>
            <p:cNvGrpSpPr/>
            <p:nvPr/>
          </p:nvGrpSpPr>
          <p:grpSpPr>
            <a:xfrm>
              <a:off x="1552446" y="1485563"/>
              <a:ext cx="180674" cy="232292"/>
              <a:chOff x="1564361" y="1500881"/>
              <a:chExt cx="156844" cy="201655"/>
            </a:xfrm>
          </p:grpSpPr>
          <p:sp>
            <p:nvSpPr>
              <p:cNvPr id="1522" name="円/楕円 701"/>
              <p:cNvSpPr/>
              <p:nvPr/>
            </p:nvSpPr>
            <p:spPr>
              <a:xfrm rot="20700000">
                <a:off x="1564361" y="1500881"/>
                <a:ext cx="156844" cy="20165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3" name="円/楕円 702"/>
              <p:cNvSpPr/>
              <p:nvPr/>
            </p:nvSpPr>
            <p:spPr>
              <a:xfrm rot="20700000">
                <a:off x="1592530" y="1537098"/>
                <a:ext cx="100507" cy="129221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68" name="グループ化 1667"/>
            <p:cNvGrpSpPr/>
            <p:nvPr/>
          </p:nvGrpSpPr>
          <p:grpSpPr>
            <a:xfrm>
              <a:off x="2242486" y="1485563"/>
              <a:ext cx="180674" cy="232292"/>
              <a:chOff x="2254401" y="1500881"/>
              <a:chExt cx="156844" cy="201655"/>
            </a:xfrm>
          </p:grpSpPr>
          <p:sp>
            <p:nvSpPr>
              <p:cNvPr id="1520" name="円/楕円 699"/>
              <p:cNvSpPr/>
              <p:nvPr/>
            </p:nvSpPr>
            <p:spPr>
              <a:xfrm rot="900000" flipH="1">
                <a:off x="2254401" y="1500881"/>
                <a:ext cx="156844" cy="201655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1" name="円/楕円 700"/>
              <p:cNvSpPr/>
              <p:nvPr/>
            </p:nvSpPr>
            <p:spPr>
              <a:xfrm rot="900000" flipH="1">
                <a:off x="2282569" y="1537098"/>
                <a:ext cx="100507" cy="129221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509" name="円/楕円 688"/>
            <p:cNvSpPr/>
            <p:nvPr/>
          </p:nvSpPr>
          <p:spPr>
            <a:xfrm>
              <a:off x="1655634" y="1158683"/>
              <a:ext cx="676086" cy="805882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70" name="楕円 1669"/>
            <p:cNvSpPr/>
            <p:nvPr/>
          </p:nvSpPr>
          <p:spPr bwMode="auto">
            <a:xfrm>
              <a:off x="1762849" y="1407265"/>
              <a:ext cx="187962" cy="192116"/>
            </a:xfrm>
            <a:prstGeom prst="ellipse">
              <a:avLst/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2" name="楕円 1671"/>
            <p:cNvSpPr/>
            <p:nvPr/>
          </p:nvSpPr>
          <p:spPr bwMode="auto">
            <a:xfrm>
              <a:off x="2035264" y="1407265"/>
              <a:ext cx="187962" cy="192116"/>
            </a:xfrm>
            <a:prstGeom prst="ellipse">
              <a:avLst/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75" name="フリーフォーム 1674"/>
            <p:cNvSpPr/>
            <p:nvPr/>
          </p:nvSpPr>
          <p:spPr bwMode="auto">
            <a:xfrm rot="5400000">
              <a:off x="1876251" y="1250328"/>
              <a:ext cx="233575" cy="505992"/>
            </a:xfrm>
            <a:custGeom>
              <a:avLst/>
              <a:gdLst>
                <a:gd name="connsiteX0" fmla="*/ 27214 w 233575"/>
                <a:gd name="connsiteY0" fmla="*/ 116788 h 505992"/>
                <a:gd name="connsiteX1" fmla="*/ 116788 w 233575"/>
                <a:gd name="connsiteY1" fmla="*/ 206362 h 505992"/>
                <a:gd name="connsiteX2" fmla="*/ 206361 w 233575"/>
                <a:gd name="connsiteY2" fmla="*/ 116788 h 505992"/>
                <a:gd name="connsiteX3" fmla="*/ 116788 w 233575"/>
                <a:gd name="connsiteY3" fmla="*/ 27214 h 505992"/>
                <a:gd name="connsiteX4" fmla="*/ 27214 w 233575"/>
                <a:gd name="connsiteY4" fmla="*/ 116788 h 505992"/>
                <a:gd name="connsiteX5" fmla="*/ 27214 w 233575"/>
                <a:gd name="connsiteY5" fmla="*/ 389204 h 505992"/>
                <a:gd name="connsiteX6" fmla="*/ 116787 w 233575"/>
                <a:gd name="connsiteY6" fmla="*/ 478778 h 505992"/>
                <a:gd name="connsiteX7" fmla="*/ 206360 w 233575"/>
                <a:gd name="connsiteY7" fmla="*/ 389204 h 505992"/>
                <a:gd name="connsiteX8" fmla="*/ 116788 w 233575"/>
                <a:gd name="connsiteY8" fmla="*/ 299630 h 505992"/>
                <a:gd name="connsiteX9" fmla="*/ 27214 w 233575"/>
                <a:gd name="connsiteY9" fmla="*/ 389204 h 505992"/>
                <a:gd name="connsiteX10" fmla="*/ 0 w 233575"/>
                <a:gd name="connsiteY10" fmla="*/ 389204 h 505992"/>
                <a:gd name="connsiteX11" fmla="*/ 71329 w 233575"/>
                <a:gd name="connsiteY11" fmla="*/ 281593 h 505992"/>
                <a:gd name="connsiteX12" fmla="*/ 97317 w 233575"/>
                <a:gd name="connsiteY12" fmla="*/ 276347 h 505992"/>
                <a:gd name="connsiteX13" fmla="*/ 94233 w 233575"/>
                <a:gd name="connsiteY13" fmla="*/ 271522 h 505992"/>
                <a:gd name="connsiteX14" fmla="*/ 92001 w 233575"/>
                <a:gd name="connsiteY14" fmla="*/ 251167 h 505992"/>
                <a:gd name="connsiteX15" fmla="*/ 94233 w 233575"/>
                <a:gd name="connsiteY15" fmla="*/ 230813 h 505992"/>
                <a:gd name="connsiteX16" fmla="*/ 95246 w 233575"/>
                <a:gd name="connsiteY16" fmla="*/ 229227 h 505992"/>
                <a:gd name="connsiteX17" fmla="*/ 71329 w 233575"/>
                <a:gd name="connsiteY17" fmla="*/ 224399 h 505992"/>
                <a:gd name="connsiteX18" fmla="*/ 0 w 233575"/>
                <a:gd name="connsiteY18" fmla="*/ 116788 h 505992"/>
                <a:gd name="connsiteX19" fmla="*/ 116788 w 233575"/>
                <a:gd name="connsiteY19" fmla="*/ 0 h 505992"/>
                <a:gd name="connsiteX20" fmla="*/ 233575 w 233575"/>
                <a:gd name="connsiteY20" fmla="*/ 116788 h 505992"/>
                <a:gd name="connsiteX21" fmla="*/ 162246 w 233575"/>
                <a:gd name="connsiteY21" fmla="*/ 224399 h 505992"/>
                <a:gd name="connsiteX22" fmla="*/ 132605 w 233575"/>
                <a:gd name="connsiteY22" fmla="*/ 230383 h 505992"/>
                <a:gd name="connsiteX23" fmla="*/ 132330 w 233575"/>
                <a:gd name="connsiteY23" fmla="*/ 230813 h 505992"/>
                <a:gd name="connsiteX24" fmla="*/ 130099 w 233575"/>
                <a:gd name="connsiteY24" fmla="*/ 251167 h 505992"/>
                <a:gd name="connsiteX25" fmla="*/ 132330 w 233575"/>
                <a:gd name="connsiteY25" fmla="*/ 271522 h 505992"/>
                <a:gd name="connsiteX26" fmla="*/ 135289 w 233575"/>
                <a:gd name="connsiteY26" fmla="*/ 276151 h 505992"/>
                <a:gd name="connsiteX27" fmla="*/ 162246 w 233575"/>
                <a:gd name="connsiteY27" fmla="*/ 281593 h 505992"/>
                <a:gd name="connsiteX28" fmla="*/ 233574 w 233575"/>
                <a:gd name="connsiteY28" fmla="*/ 389204 h 505992"/>
                <a:gd name="connsiteX29" fmla="*/ 116787 w 233575"/>
                <a:gd name="connsiteY29" fmla="*/ 505992 h 505992"/>
                <a:gd name="connsiteX30" fmla="*/ 0 w 233575"/>
                <a:gd name="connsiteY30" fmla="*/ 389204 h 50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3575" h="505992">
                  <a:moveTo>
                    <a:pt x="27214" y="116788"/>
                  </a:moveTo>
                  <a:cubicBezTo>
                    <a:pt x="27214" y="166258"/>
                    <a:pt x="67317" y="206362"/>
                    <a:pt x="116788" y="206362"/>
                  </a:cubicBezTo>
                  <a:cubicBezTo>
                    <a:pt x="166258" y="206362"/>
                    <a:pt x="206361" y="166258"/>
                    <a:pt x="206361" y="116788"/>
                  </a:cubicBezTo>
                  <a:cubicBezTo>
                    <a:pt x="206361" y="67318"/>
                    <a:pt x="166258" y="27214"/>
                    <a:pt x="116788" y="27214"/>
                  </a:cubicBezTo>
                  <a:cubicBezTo>
                    <a:pt x="67317" y="27214"/>
                    <a:pt x="27214" y="67318"/>
                    <a:pt x="27214" y="116788"/>
                  </a:cubicBezTo>
                  <a:close/>
                  <a:moveTo>
                    <a:pt x="27214" y="389204"/>
                  </a:moveTo>
                  <a:cubicBezTo>
                    <a:pt x="27214" y="438674"/>
                    <a:pt x="67317" y="478778"/>
                    <a:pt x="116787" y="478778"/>
                  </a:cubicBezTo>
                  <a:cubicBezTo>
                    <a:pt x="166257" y="478778"/>
                    <a:pt x="206360" y="438674"/>
                    <a:pt x="206360" y="389204"/>
                  </a:cubicBezTo>
                  <a:cubicBezTo>
                    <a:pt x="206361" y="339734"/>
                    <a:pt x="166258" y="299630"/>
                    <a:pt x="116788" y="299630"/>
                  </a:cubicBezTo>
                  <a:cubicBezTo>
                    <a:pt x="67317" y="299630"/>
                    <a:pt x="27214" y="339734"/>
                    <a:pt x="27214" y="389204"/>
                  </a:cubicBezTo>
                  <a:close/>
                  <a:moveTo>
                    <a:pt x="0" y="389204"/>
                  </a:moveTo>
                  <a:cubicBezTo>
                    <a:pt x="0" y="340829"/>
                    <a:pt x="29412" y="299323"/>
                    <a:pt x="71329" y="281593"/>
                  </a:cubicBezTo>
                  <a:lnTo>
                    <a:pt x="97317" y="276347"/>
                  </a:lnTo>
                  <a:lnTo>
                    <a:pt x="94233" y="271522"/>
                  </a:lnTo>
                  <a:cubicBezTo>
                    <a:pt x="92854" y="266312"/>
                    <a:pt x="92001" y="259115"/>
                    <a:pt x="92001" y="251167"/>
                  </a:cubicBezTo>
                  <a:cubicBezTo>
                    <a:pt x="92001" y="243219"/>
                    <a:pt x="92854" y="236022"/>
                    <a:pt x="94233" y="230813"/>
                  </a:cubicBezTo>
                  <a:lnTo>
                    <a:pt x="95246" y="229227"/>
                  </a:lnTo>
                  <a:lnTo>
                    <a:pt x="71329" y="224399"/>
                  </a:lnTo>
                  <a:cubicBezTo>
                    <a:pt x="29412" y="206669"/>
                    <a:pt x="0" y="165163"/>
                    <a:pt x="0" y="116788"/>
                  </a:cubicBezTo>
                  <a:cubicBezTo>
                    <a:pt x="0" y="52288"/>
                    <a:pt x="52287" y="0"/>
                    <a:pt x="116788" y="0"/>
                  </a:cubicBezTo>
                  <a:cubicBezTo>
                    <a:pt x="181288" y="0"/>
                    <a:pt x="233575" y="52288"/>
                    <a:pt x="233575" y="116788"/>
                  </a:cubicBezTo>
                  <a:cubicBezTo>
                    <a:pt x="233575" y="165163"/>
                    <a:pt x="204163" y="206669"/>
                    <a:pt x="162246" y="224399"/>
                  </a:cubicBezTo>
                  <a:lnTo>
                    <a:pt x="132605" y="230383"/>
                  </a:lnTo>
                  <a:lnTo>
                    <a:pt x="132330" y="230813"/>
                  </a:lnTo>
                  <a:cubicBezTo>
                    <a:pt x="130951" y="236022"/>
                    <a:pt x="130099" y="243219"/>
                    <a:pt x="130099" y="251167"/>
                  </a:cubicBezTo>
                  <a:cubicBezTo>
                    <a:pt x="130099" y="259115"/>
                    <a:pt x="130951" y="266312"/>
                    <a:pt x="132330" y="271522"/>
                  </a:cubicBezTo>
                  <a:lnTo>
                    <a:pt x="135289" y="276151"/>
                  </a:lnTo>
                  <a:lnTo>
                    <a:pt x="162246" y="281593"/>
                  </a:lnTo>
                  <a:cubicBezTo>
                    <a:pt x="204163" y="299323"/>
                    <a:pt x="233575" y="340829"/>
                    <a:pt x="233574" y="389204"/>
                  </a:cubicBezTo>
                  <a:cubicBezTo>
                    <a:pt x="233574" y="453704"/>
                    <a:pt x="181287" y="505992"/>
                    <a:pt x="116787" y="505992"/>
                  </a:cubicBezTo>
                  <a:cubicBezTo>
                    <a:pt x="52287" y="505992"/>
                    <a:pt x="0" y="453704"/>
                    <a:pt x="0" y="38920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78" name="グループ化 1677"/>
            <p:cNvGrpSpPr/>
            <p:nvPr/>
          </p:nvGrpSpPr>
          <p:grpSpPr>
            <a:xfrm>
              <a:off x="1788249" y="1441737"/>
              <a:ext cx="109417" cy="85886"/>
              <a:chOff x="1788249" y="1441737"/>
              <a:chExt cx="144619" cy="85886"/>
            </a:xfrm>
            <a:solidFill>
              <a:schemeClr val="bg1"/>
            </a:solidFill>
          </p:grpSpPr>
          <p:sp>
            <p:nvSpPr>
              <p:cNvPr id="1676" name="平行四辺形 1675"/>
              <p:cNvSpPr/>
              <p:nvPr/>
            </p:nvSpPr>
            <p:spPr bwMode="auto">
              <a:xfrm>
                <a:off x="1788249" y="1441737"/>
                <a:ext cx="85564" cy="85886"/>
              </a:xfrm>
              <a:prstGeom prst="parallelogram">
                <a:avLst>
                  <a:gd name="adj" fmla="val 55308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7" name="平行四辺形 1676"/>
              <p:cNvSpPr/>
              <p:nvPr/>
            </p:nvSpPr>
            <p:spPr bwMode="auto">
              <a:xfrm>
                <a:off x="1847304" y="1441737"/>
                <a:ext cx="85564" cy="85886"/>
              </a:xfrm>
              <a:prstGeom prst="parallelogram">
                <a:avLst>
                  <a:gd name="adj" fmla="val 55308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79" name="グループ化 1678"/>
            <p:cNvGrpSpPr/>
            <p:nvPr/>
          </p:nvGrpSpPr>
          <p:grpSpPr>
            <a:xfrm>
              <a:off x="2066379" y="1441737"/>
              <a:ext cx="109417" cy="85886"/>
              <a:chOff x="1788249" y="1441737"/>
              <a:chExt cx="144619" cy="85886"/>
            </a:xfrm>
            <a:solidFill>
              <a:schemeClr val="bg1"/>
            </a:solidFill>
          </p:grpSpPr>
          <p:sp>
            <p:nvSpPr>
              <p:cNvPr id="1680" name="平行四辺形 1679"/>
              <p:cNvSpPr/>
              <p:nvPr/>
            </p:nvSpPr>
            <p:spPr bwMode="auto">
              <a:xfrm>
                <a:off x="1788249" y="1441737"/>
                <a:ext cx="85564" cy="85886"/>
              </a:xfrm>
              <a:prstGeom prst="parallelogram">
                <a:avLst>
                  <a:gd name="adj" fmla="val 55308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1" name="平行四辺形 1680"/>
              <p:cNvSpPr/>
              <p:nvPr/>
            </p:nvSpPr>
            <p:spPr bwMode="auto">
              <a:xfrm>
                <a:off x="1847304" y="1441737"/>
                <a:ext cx="85564" cy="85886"/>
              </a:xfrm>
              <a:prstGeom prst="parallelogram">
                <a:avLst>
                  <a:gd name="adj" fmla="val 55308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85" name="フリーフォーム 1684"/>
            <p:cNvSpPr/>
            <p:nvPr/>
          </p:nvSpPr>
          <p:spPr bwMode="auto">
            <a:xfrm>
              <a:off x="1859574" y="1702341"/>
              <a:ext cx="269671" cy="164132"/>
            </a:xfrm>
            <a:custGeom>
              <a:avLst/>
              <a:gdLst>
                <a:gd name="connsiteX0" fmla="*/ 140450 w 269671"/>
                <a:gd name="connsiteY0" fmla="*/ 13 h 164132"/>
                <a:gd name="connsiteX1" fmla="*/ 166398 w 269671"/>
                <a:gd name="connsiteY1" fmla="*/ 18892 h 164132"/>
                <a:gd name="connsiteX2" fmla="*/ 206424 w 269671"/>
                <a:gd name="connsiteY2" fmla="*/ 41400 h 164132"/>
                <a:gd name="connsiteX3" fmla="*/ 217431 w 269671"/>
                <a:gd name="connsiteY3" fmla="*/ 47283 h 164132"/>
                <a:gd name="connsiteX4" fmla="*/ 220111 w 269671"/>
                <a:gd name="connsiteY4" fmla="*/ 53921 h 164132"/>
                <a:gd name="connsiteX5" fmla="*/ 238764 w 269671"/>
                <a:gd name="connsiteY5" fmla="*/ 56186 h 164132"/>
                <a:gd name="connsiteX6" fmla="*/ 254049 w 269671"/>
                <a:gd name="connsiteY6" fmla="*/ 75690 h 164132"/>
                <a:gd name="connsiteX7" fmla="*/ 269665 w 269671"/>
                <a:gd name="connsiteY7" fmla="*/ 92987 h 164132"/>
                <a:gd name="connsiteX8" fmla="*/ 261203 w 269671"/>
                <a:gd name="connsiteY8" fmla="*/ 108420 h 164132"/>
                <a:gd name="connsiteX9" fmla="*/ 265188 w 269671"/>
                <a:gd name="connsiteY9" fmla="*/ 127647 h 164132"/>
                <a:gd name="connsiteX10" fmla="*/ 245584 w 269671"/>
                <a:gd name="connsiteY10" fmla="*/ 138535 h 164132"/>
                <a:gd name="connsiteX11" fmla="*/ 245328 w 269671"/>
                <a:gd name="connsiteY11" fmla="*/ 138892 h 164132"/>
                <a:gd name="connsiteX12" fmla="*/ 232598 w 269671"/>
                <a:gd name="connsiteY12" fmla="*/ 158660 h 164132"/>
                <a:gd name="connsiteX13" fmla="*/ 197536 w 269671"/>
                <a:gd name="connsiteY13" fmla="*/ 154560 h 164132"/>
                <a:gd name="connsiteX14" fmla="*/ 197524 w 269671"/>
                <a:gd name="connsiteY14" fmla="*/ 154565 h 164132"/>
                <a:gd name="connsiteX15" fmla="*/ 178909 w 269671"/>
                <a:gd name="connsiteY15" fmla="*/ 161290 h 164132"/>
                <a:gd name="connsiteX16" fmla="*/ 162145 w 269671"/>
                <a:gd name="connsiteY16" fmla="*/ 150575 h 164132"/>
                <a:gd name="connsiteX17" fmla="*/ 162032 w 269671"/>
                <a:gd name="connsiteY17" fmla="*/ 150617 h 164132"/>
                <a:gd name="connsiteX18" fmla="*/ 146381 w 269671"/>
                <a:gd name="connsiteY18" fmla="*/ 156389 h 164132"/>
                <a:gd name="connsiteX19" fmla="*/ 134705 w 269671"/>
                <a:gd name="connsiteY19" fmla="*/ 147621 h 164132"/>
                <a:gd name="connsiteX20" fmla="*/ 133755 w 269671"/>
                <a:gd name="connsiteY20" fmla="*/ 148007 h 164132"/>
                <a:gd name="connsiteX21" fmla="*/ 127630 w 269671"/>
                <a:gd name="connsiteY21" fmla="*/ 146535 h 164132"/>
                <a:gd name="connsiteX22" fmla="*/ 119583 w 269671"/>
                <a:gd name="connsiteY22" fmla="*/ 148823 h 164132"/>
                <a:gd name="connsiteX23" fmla="*/ 115913 w 269671"/>
                <a:gd name="connsiteY23" fmla="*/ 147490 h 164132"/>
                <a:gd name="connsiteX24" fmla="*/ 98775 w 269671"/>
                <a:gd name="connsiteY24" fmla="*/ 163369 h 164132"/>
                <a:gd name="connsiteX25" fmla="*/ 68826 w 269671"/>
                <a:gd name="connsiteY25" fmla="*/ 151849 h 164132"/>
                <a:gd name="connsiteX26" fmla="*/ 24338 w 269671"/>
                <a:gd name="connsiteY26" fmla="*/ 140467 h 164132"/>
                <a:gd name="connsiteX27" fmla="*/ 4778 w 269671"/>
                <a:gd name="connsiteY27" fmla="*/ 127801 h 164132"/>
                <a:gd name="connsiteX28" fmla="*/ 8957 w 269671"/>
                <a:gd name="connsiteY28" fmla="*/ 110704 h 164132"/>
                <a:gd name="connsiteX29" fmla="*/ 131 w 269671"/>
                <a:gd name="connsiteY29" fmla="*/ 93164 h 164132"/>
                <a:gd name="connsiteX30" fmla="*/ 16250 w 269671"/>
                <a:gd name="connsiteY30" fmla="*/ 77573 h 164132"/>
                <a:gd name="connsiteX31" fmla="*/ 16404 w 269671"/>
                <a:gd name="connsiteY31" fmla="*/ 77162 h 164132"/>
                <a:gd name="connsiteX32" fmla="*/ 23584 w 269671"/>
                <a:gd name="connsiteY32" fmla="*/ 54773 h 164132"/>
                <a:gd name="connsiteX33" fmla="*/ 40128 w 269671"/>
                <a:gd name="connsiteY33" fmla="*/ 46179 h 164132"/>
                <a:gd name="connsiteX34" fmla="*/ 46624 w 269671"/>
                <a:gd name="connsiteY34" fmla="*/ 47408 h 164132"/>
                <a:gd name="connsiteX35" fmla="*/ 47207 w 269671"/>
                <a:gd name="connsiteY35" fmla="*/ 36474 h 164132"/>
                <a:gd name="connsiteX36" fmla="*/ 75139 w 269671"/>
                <a:gd name="connsiteY36" fmla="*/ 22584 h 164132"/>
                <a:gd name="connsiteX37" fmla="*/ 87805 w 269671"/>
                <a:gd name="connsiteY37" fmla="*/ 7663 h 164132"/>
                <a:gd name="connsiteX38" fmla="*/ 115891 w 269671"/>
                <a:gd name="connsiteY38" fmla="*/ 12971 h 164132"/>
                <a:gd name="connsiteX39" fmla="*/ 140450 w 269671"/>
                <a:gd name="connsiteY39" fmla="*/ 13 h 16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9671" h="164132">
                  <a:moveTo>
                    <a:pt x="140450" y="13"/>
                  </a:moveTo>
                  <a:cubicBezTo>
                    <a:pt x="152210" y="372"/>
                    <a:pt x="162564" y="7904"/>
                    <a:pt x="166398" y="18892"/>
                  </a:cubicBezTo>
                  <a:cubicBezTo>
                    <a:pt x="183686" y="14070"/>
                    <a:pt x="201743" y="24222"/>
                    <a:pt x="206424" y="41400"/>
                  </a:cubicBezTo>
                  <a:cubicBezTo>
                    <a:pt x="210809" y="42052"/>
                    <a:pt x="214653" y="44206"/>
                    <a:pt x="217431" y="47283"/>
                  </a:cubicBezTo>
                  <a:lnTo>
                    <a:pt x="220111" y="53921"/>
                  </a:lnTo>
                  <a:lnTo>
                    <a:pt x="238764" y="56186"/>
                  </a:lnTo>
                  <a:cubicBezTo>
                    <a:pt x="246024" y="60269"/>
                    <a:pt x="251708" y="67102"/>
                    <a:pt x="254049" y="75690"/>
                  </a:cubicBezTo>
                  <a:cubicBezTo>
                    <a:pt x="262820" y="76994"/>
                    <a:pt x="269424" y="84307"/>
                    <a:pt x="269665" y="92987"/>
                  </a:cubicBezTo>
                  <a:cubicBezTo>
                    <a:pt x="269841" y="99268"/>
                    <a:pt x="266626" y="105134"/>
                    <a:pt x="261203" y="108420"/>
                  </a:cubicBezTo>
                  <a:cubicBezTo>
                    <a:pt x="266287" y="113500"/>
                    <a:pt x="267852" y="121053"/>
                    <a:pt x="265188" y="127647"/>
                  </a:cubicBezTo>
                  <a:cubicBezTo>
                    <a:pt x="262067" y="135368"/>
                    <a:pt x="253927" y="139889"/>
                    <a:pt x="245584" y="138535"/>
                  </a:cubicBezTo>
                  <a:cubicBezTo>
                    <a:pt x="245500" y="138656"/>
                    <a:pt x="245412" y="138772"/>
                    <a:pt x="245328" y="138892"/>
                  </a:cubicBezTo>
                  <a:cubicBezTo>
                    <a:pt x="244313" y="147046"/>
                    <a:pt x="239644" y="154293"/>
                    <a:pt x="232598" y="158660"/>
                  </a:cubicBezTo>
                  <a:cubicBezTo>
                    <a:pt x="221466" y="165557"/>
                    <a:pt x="206872" y="163848"/>
                    <a:pt x="197536" y="154560"/>
                  </a:cubicBezTo>
                  <a:lnTo>
                    <a:pt x="197524" y="154565"/>
                  </a:lnTo>
                  <a:lnTo>
                    <a:pt x="178909" y="161290"/>
                  </a:lnTo>
                  <a:cubicBezTo>
                    <a:pt x="172268" y="160542"/>
                    <a:pt x="165937" y="156886"/>
                    <a:pt x="162145" y="150575"/>
                  </a:cubicBezTo>
                  <a:lnTo>
                    <a:pt x="162032" y="150617"/>
                  </a:lnTo>
                  <a:lnTo>
                    <a:pt x="146381" y="156389"/>
                  </a:lnTo>
                  <a:lnTo>
                    <a:pt x="134705" y="147621"/>
                  </a:lnTo>
                  <a:lnTo>
                    <a:pt x="133755" y="148007"/>
                  </a:lnTo>
                  <a:lnTo>
                    <a:pt x="127630" y="146535"/>
                  </a:lnTo>
                  <a:lnTo>
                    <a:pt x="119583" y="148823"/>
                  </a:lnTo>
                  <a:lnTo>
                    <a:pt x="115913" y="147490"/>
                  </a:lnTo>
                  <a:lnTo>
                    <a:pt x="98775" y="163369"/>
                  </a:lnTo>
                  <a:cubicBezTo>
                    <a:pt x="87324" y="166066"/>
                    <a:pt x="75373" y="161470"/>
                    <a:pt x="68826" y="151849"/>
                  </a:cubicBezTo>
                  <a:cubicBezTo>
                    <a:pt x="53375" y="160981"/>
                    <a:pt x="33306" y="155848"/>
                    <a:pt x="24338" y="140467"/>
                  </a:cubicBezTo>
                  <a:cubicBezTo>
                    <a:pt x="15529" y="141478"/>
                    <a:pt x="7257" y="136123"/>
                    <a:pt x="4778" y="127801"/>
                  </a:cubicBezTo>
                  <a:cubicBezTo>
                    <a:pt x="2982" y="121780"/>
                    <a:pt x="4569" y="115282"/>
                    <a:pt x="8957" y="110704"/>
                  </a:cubicBezTo>
                  <a:cubicBezTo>
                    <a:pt x="2731" y="107114"/>
                    <a:pt x="-736" y="100223"/>
                    <a:pt x="131" y="93164"/>
                  </a:cubicBezTo>
                  <a:cubicBezTo>
                    <a:pt x="1148" y="84899"/>
                    <a:pt x="7840" y="78425"/>
                    <a:pt x="16250" y="77573"/>
                  </a:cubicBezTo>
                  <a:cubicBezTo>
                    <a:pt x="16300" y="77435"/>
                    <a:pt x="16354" y="77300"/>
                    <a:pt x="16404" y="77162"/>
                  </a:cubicBezTo>
                  <a:cubicBezTo>
                    <a:pt x="15275" y="69023"/>
                    <a:pt x="17908" y="60815"/>
                    <a:pt x="23584" y="54773"/>
                  </a:cubicBezTo>
                  <a:cubicBezTo>
                    <a:pt x="28068" y="50001"/>
                    <a:pt x="33944" y="47084"/>
                    <a:pt x="40128" y="46179"/>
                  </a:cubicBezTo>
                  <a:lnTo>
                    <a:pt x="46624" y="47408"/>
                  </a:lnTo>
                  <a:lnTo>
                    <a:pt x="47207" y="36474"/>
                  </a:lnTo>
                  <a:cubicBezTo>
                    <a:pt x="52724" y="26672"/>
                    <a:pt x="63763" y="21182"/>
                    <a:pt x="75139" y="22584"/>
                  </a:cubicBezTo>
                  <a:cubicBezTo>
                    <a:pt x="76952" y="16029"/>
                    <a:pt x="81572" y="10589"/>
                    <a:pt x="87805" y="7663"/>
                  </a:cubicBezTo>
                  <a:cubicBezTo>
                    <a:pt x="97275" y="3215"/>
                    <a:pt x="108657" y="5368"/>
                    <a:pt x="115891" y="12971"/>
                  </a:cubicBezTo>
                  <a:cubicBezTo>
                    <a:pt x="121121" y="4642"/>
                    <a:pt x="130471" y="-291"/>
                    <a:pt x="140450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686" name="円/楕円 688"/>
            <p:cNvSpPr/>
            <p:nvPr/>
          </p:nvSpPr>
          <p:spPr>
            <a:xfrm>
              <a:off x="1886538" y="1609725"/>
              <a:ext cx="212772" cy="166542"/>
            </a:xfrm>
            <a:prstGeom prst="ellipse">
              <a:avLst/>
            </a:prstGeom>
            <a:solidFill>
              <a:srgbClr val="FF99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825" name="グループ化 1824"/>
          <p:cNvGrpSpPr/>
          <p:nvPr/>
        </p:nvGrpSpPr>
        <p:grpSpPr>
          <a:xfrm>
            <a:off x="6298901" y="778735"/>
            <a:ext cx="1051560" cy="1655850"/>
            <a:chOff x="5311956" y="999272"/>
            <a:chExt cx="1051560" cy="1655850"/>
          </a:xfrm>
        </p:grpSpPr>
        <p:sp>
          <p:nvSpPr>
            <p:cNvPr id="1599" name="台形 1598"/>
            <p:cNvSpPr/>
            <p:nvPr/>
          </p:nvSpPr>
          <p:spPr>
            <a:xfrm>
              <a:off x="5311956" y="2111722"/>
              <a:ext cx="1051560" cy="543397"/>
            </a:xfrm>
            <a:prstGeom prst="trapezoid">
              <a:avLst>
                <a:gd name="adj" fmla="val 2386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0" name="フリーフォーム 1599"/>
            <p:cNvSpPr/>
            <p:nvPr/>
          </p:nvSpPr>
          <p:spPr>
            <a:xfrm>
              <a:off x="5518649" y="1888083"/>
              <a:ext cx="638175" cy="579713"/>
            </a:xfrm>
            <a:custGeom>
              <a:avLst/>
              <a:gdLst>
                <a:gd name="connsiteX0" fmla="*/ 250427 w 638175"/>
                <a:gd name="connsiteY0" fmla="*/ 0 h 579713"/>
                <a:gd name="connsiteX1" fmla="*/ 387747 w 638175"/>
                <a:gd name="connsiteY1" fmla="*/ 0 h 579713"/>
                <a:gd name="connsiteX2" fmla="*/ 425519 w 638175"/>
                <a:gd name="connsiteY2" fmla="*/ 151088 h 579713"/>
                <a:gd name="connsiteX3" fmla="*/ 566736 w 638175"/>
                <a:gd name="connsiteY3" fmla="*/ 151088 h 579713"/>
                <a:gd name="connsiteX4" fmla="*/ 638175 w 638175"/>
                <a:gd name="connsiteY4" fmla="*/ 222527 h 579713"/>
                <a:gd name="connsiteX5" fmla="*/ 638175 w 638175"/>
                <a:gd name="connsiteY5" fmla="*/ 508274 h 579713"/>
                <a:gd name="connsiteX6" fmla="*/ 566736 w 638175"/>
                <a:gd name="connsiteY6" fmla="*/ 579713 h 579713"/>
                <a:gd name="connsiteX7" fmla="*/ 71439 w 638175"/>
                <a:gd name="connsiteY7" fmla="*/ 579713 h 579713"/>
                <a:gd name="connsiteX8" fmla="*/ 0 w 638175"/>
                <a:gd name="connsiteY8" fmla="*/ 508274 h 579713"/>
                <a:gd name="connsiteX9" fmla="*/ 0 w 638175"/>
                <a:gd name="connsiteY9" fmla="*/ 222527 h 579713"/>
                <a:gd name="connsiteX10" fmla="*/ 71439 w 638175"/>
                <a:gd name="connsiteY10" fmla="*/ 151088 h 579713"/>
                <a:gd name="connsiteX11" fmla="*/ 212655 w 638175"/>
                <a:gd name="connsiteY11" fmla="*/ 151088 h 5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8175" h="579713">
                  <a:moveTo>
                    <a:pt x="250427" y="0"/>
                  </a:moveTo>
                  <a:lnTo>
                    <a:pt x="387747" y="0"/>
                  </a:lnTo>
                  <a:lnTo>
                    <a:pt x="425519" y="151088"/>
                  </a:lnTo>
                  <a:lnTo>
                    <a:pt x="566736" y="151088"/>
                  </a:lnTo>
                  <a:cubicBezTo>
                    <a:pt x="606191" y="151088"/>
                    <a:pt x="638175" y="183072"/>
                    <a:pt x="638175" y="222527"/>
                  </a:cubicBezTo>
                  <a:lnTo>
                    <a:pt x="638175" y="508274"/>
                  </a:lnTo>
                  <a:cubicBezTo>
                    <a:pt x="638175" y="547729"/>
                    <a:pt x="606191" y="579713"/>
                    <a:pt x="566736" y="579713"/>
                  </a:cubicBezTo>
                  <a:lnTo>
                    <a:pt x="71439" y="579713"/>
                  </a:lnTo>
                  <a:cubicBezTo>
                    <a:pt x="31984" y="579713"/>
                    <a:pt x="0" y="547729"/>
                    <a:pt x="0" y="508274"/>
                  </a:cubicBezTo>
                  <a:lnTo>
                    <a:pt x="0" y="222527"/>
                  </a:lnTo>
                  <a:cubicBezTo>
                    <a:pt x="0" y="183072"/>
                    <a:pt x="31984" y="151088"/>
                    <a:pt x="71439" y="151088"/>
                  </a:cubicBezTo>
                  <a:lnTo>
                    <a:pt x="212655" y="151088"/>
                  </a:ln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1" name="台形 1600"/>
            <p:cNvSpPr/>
            <p:nvPr/>
          </p:nvSpPr>
          <p:spPr>
            <a:xfrm rot="10800000">
              <a:off x="5657577" y="2073331"/>
              <a:ext cx="360318" cy="271728"/>
            </a:xfrm>
            <a:prstGeom prst="trapezoid">
              <a:avLst>
                <a:gd name="adj" fmla="val 46326"/>
              </a:avLst>
            </a:prstGeom>
            <a:solidFill>
              <a:srgbClr val="E7E6E6">
                <a:lumMod val="1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2" name="フリーフォーム 1601"/>
            <p:cNvSpPr/>
            <p:nvPr/>
          </p:nvSpPr>
          <p:spPr>
            <a:xfrm>
              <a:off x="5437686" y="2039172"/>
              <a:ext cx="800100" cy="615950"/>
            </a:xfrm>
            <a:custGeom>
              <a:avLst/>
              <a:gdLst>
                <a:gd name="connsiteX0" fmla="*/ 102660 w 800100"/>
                <a:gd name="connsiteY0" fmla="*/ 0 h 615950"/>
                <a:gd name="connsiteX1" fmla="*/ 190228 w 800100"/>
                <a:gd name="connsiteY1" fmla="*/ 0 h 615950"/>
                <a:gd name="connsiteX2" fmla="*/ 403225 w 800100"/>
                <a:gd name="connsiteY2" fmla="*/ 581023 h 615950"/>
                <a:gd name="connsiteX3" fmla="*/ 616222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190228 w 800100"/>
                <a:gd name="connsiteY1" fmla="*/ 0 h 615950"/>
                <a:gd name="connsiteX2" fmla="*/ 403225 w 800100"/>
                <a:gd name="connsiteY2" fmla="*/ 400048 h 615950"/>
                <a:gd name="connsiteX3" fmla="*/ 616222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222613 w 800100"/>
                <a:gd name="connsiteY1" fmla="*/ 0 h 615950"/>
                <a:gd name="connsiteX2" fmla="*/ 403225 w 800100"/>
                <a:gd name="connsiteY2" fmla="*/ 400048 h 615950"/>
                <a:gd name="connsiteX3" fmla="*/ 616222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222613 w 800100"/>
                <a:gd name="connsiteY1" fmla="*/ 0 h 615950"/>
                <a:gd name="connsiteX2" fmla="*/ 403225 w 800100"/>
                <a:gd name="connsiteY2" fmla="*/ 400048 h 615950"/>
                <a:gd name="connsiteX3" fmla="*/ 553357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237853 w 800100"/>
                <a:gd name="connsiteY1" fmla="*/ 0 h 615950"/>
                <a:gd name="connsiteX2" fmla="*/ 403225 w 800100"/>
                <a:gd name="connsiteY2" fmla="*/ 400048 h 615950"/>
                <a:gd name="connsiteX3" fmla="*/ 553357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237853 w 800100"/>
                <a:gd name="connsiteY1" fmla="*/ 0 h 615950"/>
                <a:gd name="connsiteX2" fmla="*/ 399415 w 800100"/>
                <a:gd name="connsiteY2" fmla="*/ 272413 h 615950"/>
                <a:gd name="connsiteX3" fmla="*/ 553357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615950">
                  <a:moveTo>
                    <a:pt x="102660" y="0"/>
                  </a:moveTo>
                  <a:lnTo>
                    <a:pt x="237853" y="0"/>
                  </a:lnTo>
                  <a:lnTo>
                    <a:pt x="399415" y="272413"/>
                  </a:lnTo>
                  <a:lnTo>
                    <a:pt x="553357" y="0"/>
                  </a:lnTo>
                  <a:lnTo>
                    <a:pt x="697440" y="0"/>
                  </a:lnTo>
                  <a:cubicBezTo>
                    <a:pt x="754138" y="0"/>
                    <a:pt x="800100" y="45962"/>
                    <a:pt x="800100" y="102660"/>
                  </a:cubicBezTo>
                  <a:lnTo>
                    <a:pt x="800100" y="615950"/>
                  </a:lnTo>
                  <a:lnTo>
                    <a:pt x="0" y="615950"/>
                  </a:lnTo>
                  <a:lnTo>
                    <a:pt x="0" y="102660"/>
                  </a:lnTo>
                  <a:cubicBezTo>
                    <a:pt x="0" y="45962"/>
                    <a:pt x="45962" y="0"/>
                    <a:pt x="102660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3" name="フリーフォーム 1602"/>
            <p:cNvSpPr/>
            <p:nvPr/>
          </p:nvSpPr>
          <p:spPr>
            <a:xfrm flipH="1">
              <a:off x="5648218" y="2021663"/>
              <a:ext cx="379036" cy="294108"/>
            </a:xfrm>
            <a:custGeom>
              <a:avLst/>
              <a:gdLst>
                <a:gd name="connsiteX0" fmla="*/ 461165 w 607215"/>
                <a:gd name="connsiteY0" fmla="*/ 0 h 393700"/>
                <a:gd name="connsiteX1" fmla="*/ 303608 w 607215"/>
                <a:gd name="connsiteY1" fmla="*/ 342757 h 393700"/>
                <a:gd name="connsiteX2" fmla="*/ 146050 w 607215"/>
                <a:gd name="connsiteY2" fmla="*/ 0 h 393700"/>
                <a:gd name="connsiteX3" fmla="*/ 44450 w 607215"/>
                <a:gd name="connsiteY3" fmla="*/ 3175 h 393700"/>
                <a:gd name="connsiteX4" fmla="*/ 0 w 607215"/>
                <a:gd name="connsiteY4" fmla="*/ 136525 h 393700"/>
                <a:gd name="connsiteX5" fmla="*/ 139700 w 607215"/>
                <a:gd name="connsiteY5" fmla="*/ 174625 h 393700"/>
                <a:gd name="connsiteX6" fmla="*/ 60325 w 607215"/>
                <a:gd name="connsiteY6" fmla="*/ 234950 h 393700"/>
                <a:gd name="connsiteX7" fmla="*/ 290252 w 607215"/>
                <a:gd name="connsiteY7" fmla="*/ 371811 h 393700"/>
                <a:gd name="connsiteX8" fmla="*/ 280190 w 607215"/>
                <a:gd name="connsiteY8" fmla="*/ 393700 h 393700"/>
                <a:gd name="connsiteX9" fmla="*/ 303608 w 607215"/>
                <a:gd name="connsiteY9" fmla="*/ 379761 h 393700"/>
                <a:gd name="connsiteX10" fmla="*/ 327025 w 607215"/>
                <a:gd name="connsiteY10" fmla="*/ 393700 h 393700"/>
                <a:gd name="connsiteX11" fmla="*/ 316963 w 607215"/>
                <a:gd name="connsiteY11" fmla="*/ 371811 h 393700"/>
                <a:gd name="connsiteX12" fmla="*/ 546890 w 607215"/>
                <a:gd name="connsiteY12" fmla="*/ 234950 h 393700"/>
                <a:gd name="connsiteX13" fmla="*/ 467515 w 607215"/>
                <a:gd name="connsiteY13" fmla="*/ 174625 h 393700"/>
                <a:gd name="connsiteX14" fmla="*/ 607215 w 607215"/>
                <a:gd name="connsiteY14" fmla="*/ 136525 h 393700"/>
                <a:gd name="connsiteX15" fmla="*/ 562765 w 607215"/>
                <a:gd name="connsiteY15" fmla="*/ 3175 h 393700"/>
                <a:gd name="connsiteX0" fmla="*/ 461165 w 607215"/>
                <a:gd name="connsiteY0" fmla="*/ 0 h 393700"/>
                <a:gd name="connsiteX1" fmla="*/ 303608 w 607215"/>
                <a:gd name="connsiteY1" fmla="*/ 342757 h 393700"/>
                <a:gd name="connsiteX2" fmla="*/ 146050 w 607215"/>
                <a:gd name="connsiteY2" fmla="*/ 0 h 393700"/>
                <a:gd name="connsiteX3" fmla="*/ 44450 w 607215"/>
                <a:gd name="connsiteY3" fmla="*/ 3175 h 393700"/>
                <a:gd name="connsiteX4" fmla="*/ 0 w 607215"/>
                <a:gd name="connsiteY4" fmla="*/ 136525 h 393700"/>
                <a:gd name="connsiteX5" fmla="*/ 139700 w 607215"/>
                <a:gd name="connsiteY5" fmla="*/ 174625 h 393700"/>
                <a:gd name="connsiteX6" fmla="*/ 60325 w 607215"/>
                <a:gd name="connsiteY6" fmla="*/ 234950 h 393700"/>
                <a:gd name="connsiteX7" fmla="*/ 290252 w 607215"/>
                <a:gd name="connsiteY7" fmla="*/ 371811 h 393700"/>
                <a:gd name="connsiteX8" fmla="*/ 280190 w 607215"/>
                <a:gd name="connsiteY8" fmla="*/ 393700 h 393700"/>
                <a:gd name="connsiteX9" fmla="*/ 303608 w 607215"/>
                <a:gd name="connsiteY9" fmla="*/ 379761 h 393700"/>
                <a:gd name="connsiteX10" fmla="*/ 316963 w 607215"/>
                <a:gd name="connsiteY10" fmla="*/ 371811 h 393700"/>
                <a:gd name="connsiteX11" fmla="*/ 546890 w 607215"/>
                <a:gd name="connsiteY11" fmla="*/ 234950 h 393700"/>
                <a:gd name="connsiteX12" fmla="*/ 467515 w 607215"/>
                <a:gd name="connsiteY12" fmla="*/ 174625 h 393700"/>
                <a:gd name="connsiteX13" fmla="*/ 607215 w 607215"/>
                <a:gd name="connsiteY13" fmla="*/ 136525 h 393700"/>
                <a:gd name="connsiteX14" fmla="*/ 562765 w 607215"/>
                <a:gd name="connsiteY14" fmla="*/ 3175 h 393700"/>
                <a:gd name="connsiteX15" fmla="*/ 461165 w 607215"/>
                <a:gd name="connsiteY15" fmla="*/ 0 h 393700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290252 w 607215"/>
                <a:gd name="connsiteY7" fmla="*/ 371811 h 379761"/>
                <a:gd name="connsiteX8" fmla="*/ 303608 w 607215"/>
                <a:gd name="connsiteY8" fmla="*/ 379761 h 379761"/>
                <a:gd name="connsiteX9" fmla="*/ 316963 w 607215"/>
                <a:gd name="connsiteY9" fmla="*/ 371811 h 379761"/>
                <a:gd name="connsiteX10" fmla="*/ 546890 w 607215"/>
                <a:gd name="connsiteY10" fmla="*/ 234950 h 379761"/>
                <a:gd name="connsiteX11" fmla="*/ 467515 w 607215"/>
                <a:gd name="connsiteY11" fmla="*/ 174625 h 379761"/>
                <a:gd name="connsiteX12" fmla="*/ 607215 w 607215"/>
                <a:gd name="connsiteY12" fmla="*/ 136525 h 379761"/>
                <a:gd name="connsiteX13" fmla="*/ 562765 w 607215"/>
                <a:gd name="connsiteY13" fmla="*/ 3175 h 379761"/>
                <a:gd name="connsiteX14" fmla="*/ 461165 w 607215"/>
                <a:gd name="connsiteY14" fmla="*/ 0 h 379761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290252 w 607215"/>
                <a:gd name="connsiteY7" fmla="*/ 371811 h 379761"/>
                <a:gd name="connsiteX8" fmla="*/ 303608 w 607215"/>
                <a:gd name="connsiteY8" fmla="*/ 379761 h 379761"/>
                <a:gd name="connsiteX9" fmla="*/ 546890 w 607215"/>
                <a:gd name="connsiteY9" fmla="*/ 234950 h 379761"/>
                <a:gd name="connsiteX10" fmla="*/ 467515 w 607215"/>
                <a:gd name="connsiteY10" fmla="*/ 174625 h 379761"/>
                <a:gd name="connsiteX11" fmla="*/ 607215 w 607215"/>
                <a:gd name="connsiteY11" fmla="*/ 136525 h 379761"/>
                <a:gd name="connsiteX12" fmla="*/ 562765 w 607215"/>
                <a:gd name="connsiteY12" fmla="*/ 3175 h 379761"/>
                <a:gd name="connsiteX13" fmla="*/ 461165 w 607215"/>
                <a:gd name="connsiteY13" fmla="*/ 0 h 379761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303608 w 607215"/>
                <a:gd name="connsiteY7" fmla="*/ 379761 h 379761"/>
                <a:gd name="connsiteX8" fmla="*/ 546890 w 607215"/>
                <a:gd name="connsiteY8" fmla="*/ 234950 h 379761"/>
                <a:gd name="connsiteX9" fmla="*/ 467515 w 607215"/>
                <a:gd name="connsiteY9" fmla="*/ 174625 h 379761"/>
                <a:gd name="connsiteX10" fmla="*/ 607215 w 607215"/>
                <a:gd name="connsiteY10" fmla="*/ 136525 h 379761"/>
                <a:gd name="connsiteX11" fmla="*/ 562765 w 607215"/>
                <a:gd name="connsiteY11" fmla="*/ 3175 h 379761"/>
                <a:gd name="connsiteX12" fmla="*/ 461165 w 607215"/>
                <a:gd name="connsiteY12" fmla="*/ 0 h 3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215" h="379761">
                  <a:moveTo>
                    <a:pt x="461165" y="0"/>
                  </a:moveTo>
                  <a:lnTo>
                    <a:pt x="303608" y="342757"/>
                  </a:lnTo>
                  <a:lnTo>
                    <a:pt x="146050" y="0"/>
                  </a:lnTo>
                  <a:lnTo>
                    <a:pt x="44450" y="3175"/>
                  </a:lnTo>
                  <a:lnTo>
                    <a:pt x="0" y="136525"/>
                  </a:lnTo>
                  <a:lnTo>
                    <a:pt x="139700" y="174625"/>
                  </a:lnTo>
                  <a:lnTo>
                    <a:pt x="60325" y="234950"/>
                  </a:lnTo>
                  <a:lnTo>
                    <a:pt x="303608" y="379761"/>
                  </a:lnTo>
                  <a:lnTo>
                    <a:pt x="546890" y="234950"/>
                  </a:lnTo>
                  <a:lnTo>
                    <a:pt x="467515" y="174625"/>
                  </a:lnTo>
                  <a:lnTo>
                    <a:pt x="607215" y="136525"/>
                  </a:lnTo>
                  <a:lnTo>
                    <a:pt x="562765" y="3175"/>
                  </a:lnTo>
                  <a:lnTo>
                    <a:pt x="46116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0" name="フリーフォーム 1719"/>
            <p:cNvSpPr/>
            <p:nvPr/>
          </p:nvSpPr>
          <p:spPr bwMode="auto">
            <a:xfrm rot="5400000">
              <a:off x="5595187" y="1377487"/>
              <a:ext cx="492047" cy="827210"/>
            </a:xfrm>
            <a:custGeom>
              <a:avLst/>
              <a:gdLst>
                <a:gd name="connsiteX0" fmla="*/ 249 w 492047"/>
                <a:gd name="connsiteY0" fmla="*/ 195110 h 851639"/>
                <a:gd name="connsiteX1" fmla="*/ 16987 w 492047"/>
                <a:gd name="connsiteY1" fmla="*/ 146886 h 851639"/>
                <a:gd name="connsiteX2" fmla="*/ 9061 w 492047"/>
                <a:gd name="connsiteY2" fmla="*/ 99882 h 851639"/>
                <a:gd name="connsiteX3" fmla="*/ 46155 w 492047"/>
                <a:gd name="connsiteY3" fmla="*/ 65060 h 851639"/>
                <a:gd name="connsiteX4" fmla="*/ 130523 w 492047"/>
                <a:gd name="connsiteY4" fmla="*/ 33768 h 851639"/>
                <a:gd name="connsiteX5" fmla="*/ 187318 w 492047"/>
                <a:gd name="connsiteY5" fmla="*/ 2097 h 851639"/>
                <a:gd name="connsiteX6" fmla="*/ 225946 w 492047"/>
                <a:gd name="connsiteY6" fmla="*/ 53983 h 851639"/>
                <a:gd name="connsiteX7" fmla="*/ 279999 w 492047"/>
                <a:gd name="connsiteY7" fmla="*/ 59872 h 851639"/>
                <a:gd name="connsiteX8" fmla="*/ 295875 w 492047"/>
                <a:gd name="connsiteY8" fmla="*/ 108509 h 851639"/>
                <a:gd name="connsiteX9" fmla="*/ 340224 w 492047"/>
                <a:gd name="connsiteY9" fmla="*/ 165270 h 851639"/>
                <a:gd name="connsiteX10" fmla="*/ 340398 w 492047"/>
                <a:gd name="connsiteY10" fmla="*/ 177178 h 851639"/>
                <a:gd name="connsiteX11" fmla="*/ 344214 w 492047"/>
                <a:gd name="connsiteY11" fmla="*/ 181338 h 851639"/>
                <a:gd name="connsiteX12" fmla="*/ 344630 w 492047"/>
                <a:gd name="connsiteY12" fmla="*/ 181791 h 851639"/>
                <a:gd name="connsiteX13" fmla="*/ 389121 w 492047"/>
                <a:gd name="connsiteY13" fmla="*/ 167019 h 851639"/>
                <a:gd name="connsiteX14" fmla="*/ 411683 w 492047"/>
                <a:gd name="connsiteY14" fmla="*/ 207317 h 851639"/>
                <a:gd name="connsiteX15" fmla="*/ 411807 w 492047"/>
                <a:gd name="connsiteY15" fmla="*/ 207417 h 851639"/>
                <a:gd name="connsiteX16" fmla="*/ 429622 w 492047"/>
                <a:gd name="connsiteY16" fmla="*/ 221683 h 851639"/>
                <a:gd name="connsiteX17" fmla="*/ 440638 w 492047"/>
                <a:gd name="connsiteY17" fmla="*/ 246428 h 851639"/>
                <a:gd name="connsiteX18" fmla="*/ 439342 w 492047"/>
                <a:gd name="connsiteY18" fmla="*/ 288838 h 851639"/>
                <a:gd name="connsiteX19" fmla="*/ 442848 w 492047"/>
                <a:gd name="connsiteY19" fmla="*/ 299703 h 851639"/>
                <a:gd name="connsiteX20" fmla="*/ 456455 w 492047"/>
                <a:gd name="connsiteY20" fmla="*/ 307038 h 851639"/>
                <a:gd name="connsiteX21" fmla="*/ 459956 w 492047"/>
                <a:gd name="connsiteY21" fmla="*/ 360096 h 851639"/>
                <a:gd name="connsiteX22" fmla="*/ 490800 w 492047"/>
                <a:gd name="connsiteY22" fmla="*/ 398012 h 851639"/>
                <a:gd name="connsiteX23" fmla="*/ 471973 w 492047"/>
                <a:gd name="connsiteY23" fmla="*/ 453762 h 851639"/>
                <a:gd name="connsiteX24" fmla="*/ 453371 w 492047"/>
                <a:gd name="connsiteY24" fmla="*/ 536576 h 851639"/>
                <a:gd name="connsiteX25" fmla="*/ 448741 w 492047"/>
                <a:gd name="connsiteY25" fmla="*/ 559200 h 851639"/>
                <a:gd name="connsiteX26" fmla="*/ 439358 w 492047"/>
                <a:gd name="connsiteY26" fmla="*/ 567250 h 851639"/>
                <a:gd name="connsiteX27" fmla="*/ 439342 w 492047"/>
                <a:gd name="connsiteY27" fmla="*/ 567299 h 851639"/>
                <a:gd name="connsiteX28" fmla="*/ 440638 w 492047"/>
                <a:gd name="connsiteY28" fmla="*/ 609708 h 851639"/>
                <a:gd name="connsiteX29" fmla="*/ 429622 w 492047"/>
                <a:gd name="connsiteY29" fmla="*/ 634454 h 851639"/>
                <a:gd name="connsiteX30" fmla="*/ 411807 w 492047"/>
                <a:gd name="connsiteY30" fmla="*/ 648719 h 851639"/>
                <a:gd name="connsiteX31" fmla="*/ 411683 w 492047"/>
                <a:gd name="connsiteY31" fmla="*/ 648819 h 851639"/>
                <a:gd name="connsiteX32" fmla="*/ 389121 w 492047"/>
                <a:gd name="connsiteY32" fmla="*/ 689117 h 851639"/>
                <a:gd name="connsiteX33" fmla="*/ 365503 w 492047"/>
                <a:gd name="connsiteY33" fmla="*/ 692092 h 851639"/>
                <a:gd name="connsiteX34" fmla="*/ 351840 w 492047"/>
                <a:gd name="connsiteY34" fmla="*/ 724344 h 851639"/>
                <a:gd name="connsiteX35" fmla="*/ 323579 w 492047"/>
                <a:gd name="connsiteY35" fmla="*/ 743130 h 851639"/>
                <a:gd name="connsiteX36" fmla="*/ 307703 w 492047"/>
                <a:gd name="connsiteY36" fmla="*/ 791767 h 851639"/>
                <a:gd name="connsiteX37" fmla="*/ 253649 w 492047"/>
                <a:gd name="connsiteY37" fmla="*/ 797656 h 851639"/>
                <a:gd name="connsiteX38" fmla="*/ 215022 w 492047"/>
                <a:gd name="connsiteY38" fmla="*/ 849542 h 851639"/>
                <a:gd name="connsiteX39" fmla="*/ 158227 w 492047"/>
                <a:gd name="connsiteY39" fmla="*/ 817871 h 851639"/>
                <a:gd name="connsiteX40" fmla="*/ 73859 w 492047"/>
                <a:gd name="connsiteY40" fmla="*/ 786579 h 851639"/>
                <a:gd name="connsiteX41" fmla="*/ 36765 w 492047"/>
                <a:gd name="connsiteY41" fmla="*/ 751757 h 851639"/>
                <a:gd name="connsiteX42" fmla="*/ 44691 w 492047"/>
                <a:gd name="connsiteY42" fmla="*/ 704753 h 851639"/>
                <a:gd name="connsiteX43" fmla="*/ 27953 w 492047"/>
                <a:gd name="connsiteY43" fmla="*/ 656529 h 851639"/>
                <a:gd name="connsiteX44" fmla="*/ 58520 w 492047"/>
                <a:gd name="connsiteY44" fmla="*/ 613666 h 851639"/>
                <a:gd name="connsiteX45" fmla="*/ 58813 w 492047"/>
                <a:gd name="connsiteY45" fmla="*/ 612536 h 851639"/>
                <a:gd name="connsiteX46" fmla="*/ 72429 w 492047"/>
                <a:gd name="connsiteY46" fmla="*/ 550983 h 851639"/>
                <a:gd name="connsiteX47" fmla="*/ 103803 w 492047"/>
                <a:gd name="connsiteY47" fmla="*/ 527356 h 851639"/>
                <a:gd name="connsiteX48" fmla="*/ 109248 w 492047"/>
                <a:gd name="connsiteY48" fmla="*/ 528850 h 851639"/>
                <a:gd name="connsiteX49" fmla="*/ 112160 w 492047"/>
                <a:gd name="connsiteY49" fmla="*/ 504608 h 851639"/>
                <a:gd name="connsiteX50" fmla="*/ 125572 w 492047"/>
                <a:gd name="connsiteY50" fmla="*/ 484071 h 851639"/>
                <a:gd name="connsiteX51" fmla="*/ 117646 w 492047"/>
                <a:gd name="connsiteY51" fmla="*/ 437067 h 851639"/>
                <a:gd name="connsiteX52" fmla="*/ 122322 w 492047"/>
                <a:gd name="connsiteY52" fmla="*/ 428068 h 851639"/>
                <a:gd name="connsiteX53" fmla="*/ 117646 w 492047"/>
                <a:gd name="connsiteY53" fmla="*/ 419069 h 851639"/>
                <a:gd name="connsiteX54" fmla="*/ 125572 w 492047"/>
                <a:gd name="connsiteY54" fmla="*/ 372065 h 851639"/>
                <a:gd name="connsiteX55" fmla="*/ 108834 w 492047"/>
                <a:gd name="connsiteY55" fmla="*/ 323841 h 851639"/>
                <a:gd name="connsiteX56" fmla="*/ 111618 w 492047"/>
                <a:gd name="connsiteY56" fmla="*/ 315769 h 851639"/>
                <a:gd name="connsiteX57" fmla="*/ 110979 w 492047"/>
                <a:gd name="connsiteY57" fmla="*/ 314742 h 851639"/>
                <a:gd name="connsiteX58" fmla="*/ 110964 w 492047"/>
                <a:gd name="connsiteY58" fmla="*/ 314719 h 851639"/>
                <a:gd name="connsiteX59" fmla="*/ 44725 w 492047"/>
                <a:gd name="connsiteY59" fmla="*/ 300656 h 851639"/>
                <a:gd name="connsiteX60" fmla="*/ 31109 w 492047"/>
                <a:gd name="connsiteY60" fmla="*/ 239104 h 851639"/>
                <a:gd name="connsiteX61" fmla="*/ 30816 w 492047"/>
                <a:gd name="connsiteY61" fmla="*/ 237974 h 851639"/>
                <a:gd name="connsiteX62" fmla="*/ 249 w 492047"/>
                <a:gd name="connsiteY62" fmla="*/ 195110 h 85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92047" h="851639">
                  <a:moveTo>
                    <a:pt x="249" y="195110"/>
                  </a:moveTo>
                  <a:cubicBezTo>
                    <a:pt x="-1394" y="175704"/>
                    <a:pt x="5181" y="156758"/>
                    <a:pt x="16987" y="146886"/>
                  </a:cubicBezTo>
                  <a:cubicBezTo>
                    <a:pt x="8666" y="134300"/>
                    <a:pt x="5655" y="116435"/>
                    <a:pt x="9061" y="99882"/>
                  </a:cubicBezTo>
                  <a:cubicBezTo>
                    <a:pt x="13763" y="77003"/>
                    <a:pt x="29449" y="62281"/>
                    <a:pt x="46155" y="65060"/>
                  </a:cubicBezTo>
                  <a:cubicBezTo>
                    <a:pt x="63161" y="22774"/>
                    <a:pt x="101220" y="8662"/>
                    <a:pt x="130523" y="33768"/>
                  </a:cubicBezTo>
                  <a:cubicBezTo>
                    <a:pt x="142938" y="7318"/>
                    <a:pt x="165602" y="-5318"/>
                    <a:pt x="187318" y="2097"/>
                  </a:cubicBezTo>
                  <a:cubicBezTo>
                    <a:pt x="205747" y="8390"/>
                    <a:pt x="220453" y="28143"/>
                    <a:pt x="225946" y="53983"/>
                  </a:cubicBezTo>
                  <a:cubicBezTo>
                    <a:pt x="242928" y="38940"/>
                    <a:pt x="264834" y="41323"/>
                    <a:pt x="279999" y="59872"/>
                  </a:cubicBezTo>
                  <a:cubicBezTo>
                    <a:pt x="289980" y="72079"/>
                    <a:pt x="295772" y="89811"/>
                    <a:pt x="295875" y="108509"/>
                  </a:cubicBezTo>
                  <a:cubicBezTo>
                    <a:pt x="317402" y="112880"/>
                    <a:pt x="334929" y="135314"/>
                    <a:pt x="340224" y="165270"/>
                  </a:cubicBezTo>
                  <a:lnTo>
                    <a:pt x="340398" y="177178"/>
                  </a:lnTo>
                  <a:lnTo>
                    <a:pt x="344214" y="181338"/>
                  </a:lnTo>
                  <a:lnTo>
                    <a:pt x="344630" y="181791"/>
                  </a:lnTo>
                  <a:cubicBezTo>
                    <a:pt x="355551" y="163530"/>
                    <a:pt x="373617" y="157534"/>
                    <a:pt x="389121" y="167019"/>
                  </a:cubicBezTo>
                  <a:cubicBezTo>
                    <a:pt x="400936" y="174244"/>
                    <a:pt x="409407" y="189370"/>
                    <a:pt x="411683" y="207317"/>
                  </a:cubicBezTo>
                  <a:lnTo>
                    <a:pt x="411807" y="207417"/>
                  </a:lnTo>
                  <a:lnTo>
                    <a:pt x="429622" y="221683"/>
                  </a:lnTo>
                  <a:cubicBezTo>
                    <a:pt x="434600" y="228407"/>
                    <a:pt x="438425" y="236861"/>
                    <a:pt x="440638" y="246428"/>
                  </a:cubicBezTo>
                  <a:cubicBezTo>
                    <a:pt x="443854" y="260317"/>
                    <a:pt x="443396" y="275402"/>
                    <a:pt x="439342" y="288838"/>
                  </a:cubicBezTo>
                  <a:lnTo>
                    <a:pt x="442848" y="299703"/>
                  </a:lnTo>
                  <a:lnTo>
                    <a:pt x="456455" y="307038"/>
                  </a:lnTo>
                  <a:cubicBezTo>
                    <a:pt x="467482" y="321923"/>
                    <a:pt x="468899" y="343426"/>
                    <a:pt x="459956" y="360096"/>
                  </a:cubicBezTo>
                  <a:cubicBezTo>
                    <a:pt x="475317" y="365487"/>
                    <a:pt x="487059" y="379923"/>
                    <a:pt x="490800" y="398012"/>
                  </a:cubicBezTo>
                  <a:cubicBezTo>
                    <a:pt x="495208" y="419328"/>
                    <a:pt x="487697" y="441575"/>
                    <a:pt x="471973" y="453762"/>
                  </a:cubicBezTo>
                  <a:cubicBezTo>
                    <a:pt x="486897" y="482525"/>
                    <a:pt x="478509" y="519882"/>
                    <a:pt x="453371" y="536576"/>
                  </a:cubicBezTo>
                  <a:cubicBezTo>
                    <a:pt x="454197" y="544775"/>
                    <a:pt x="452422" y="552724"/>
                    <a:pt x="448741" y="559200"/>
                  </a:cubicBezTo>
                  <a:lnTo>
                    <a:pt x="439358" y="567250"/>
                  </a:lnTo>
                  <a:lnTo>
                    <a:pt x="439342" y="567299"/>
                  </a:lnTo>
                  <a:cubicBezTo>
                    <a:pt x="443396" y="580734"/>
                    <a:pt x="443854" y="595819"/>
                    <a:pt x="440638" y="609708"/>
                  </a:cubicBezTo>
                  <a:cubicBezTo>
                    <a:pt x="438425" y="619276"/>
                    <a:pt x="434600" y="627730"/>
                    <a:pt x="429622" y="634454"/>
                  </a:cubicBezTo>
                  <a:lnTo>
                    <a:pt x="411807" y="648719"/>
                  </a:lnTo>
                  <a:lnTo>
                    <a:pt x="411683" y="648819"/>
                  </a:lnTo>
                  <a:cubicBezTo>
                    <a:pt x="409407" y="666766"/>
                    <a:pt x="400935" y="681892"/>
                    <a:pt x="389121" y="689117"/>
                  </a:cubicBezTo>
                  <a:lnTo>
                    <a:pt x="365503" y="692092"/>
                  </a:lnTo>
                  <a:lnTo>
                    <a:pt x="351840" y="724344"/>
                  </a:lnTo>
                  <a:cubicBezTo>
                    <a:pt x="344106" y="734243"/>
                    <a:pt x="334342" y="740944"/>
                    <a:pt x="323579" y="743130"/>
                  </a:cubicBezTo>
                  <a:cubicBezTo>
                    <a:pt x="323476" y="761828"/>
                    <a:pt x="317684" y="779560"/>
                    <a:pt x="307703" y="791767"/>
                  </a:cubicBezTo>
                  <a:cubicBezTo>
                    <a:pt x="292538" y="810316"/>
                    <a:pt x="270632" y="812699"/>
                    <a:pt x="253649" y="797656"/>
                  </a:cubicBezTo>
                  <a:cubicBezTo>
                    <a:pt x="248157" y="823496"/>
                    <a:pt x="233451" y="843249"/>
                    <a:pt x="215022" y="849542"/>
                  </a:cubicBezTo>
                  <a:cubicBezTo>
                    <a:pt x="193306" y="856957"/>
                    <a:pt x="170641" y="844321"/>
                    <a:pt x="158227" y="817871"/>
                  </a:cubicBezTo>
                  <a:cubicBezTo>
                    <a:pt x="128924" y="842977"/>
                    <a:pt x="90865" y="828865"/>
                    <a:pt x="73859" y="786579"/>
                  </a:cubicBezTo>
                  <a:cubicBezTo>
                    <a:pt x="57153" y="789358"/>
                    <a:pt x="41467" y="774636"/>
                    <a:pt x="36765" y="751757"/>
                  </a:cubicBezTo>
                  <a:cubicBezTo>
                    <a:pt x="33359" y="735204"/>
                    <a:pt x="36370" y="717339"/>
                    <a:pt x="44691" y="704753"/>
                  </a:cubicBezTo>
                  <a:cubicBezTo>
                    <a:pt x="32885" y="694881"/>
                    <a:pt x="26310" y="675936"/>
                    <a:pt x="27953" y="656529"/>
                  </a:cubicBezTo>
                  <a:cubicBezTo>
                    <a:pt x="29882" y="633807"/>
                    <a:pt x="42573" y="616008"/>
                    <a:pt x="58520" y="613666"/>
                  </a:cubicBezTo>
                  <a:cubicBezTo>
                    <a:pt x="58615" y="613286"/>
                    <a:pt x="58718" y="612915"/>
                    <a:pt x="58813" y="612536"/>
                  </a:cubicBezTo>
                  <a:cubicBezTo>
                    <a:pt x="56671" y="590160"/>
                    <a:pt x="61666" y="567594"/>
                    <a:pt x="72429" y="550983"/>
                  </a:cubicBezTo>
                  <a:cubicBezTo>
                    <a:pt x="80932" y="537865"/>
                    <a:pt x="92076" y="529844"/>
                    <a:pt x="103803" y="527356"/>
                  </a:cubicBezTo>
                  <a:lnTo>
                    <a:pt x="109248" y="528850"/>
                  </a:lnTo>
                  <a:lnTo>
                    <a:pt x="112160" y="504608"/>
                  </a:lnTo>
                  <a:cubicBezTo>
                    <a:pt x="115074" y="496212"/>
                    <a:pt x="119669" y="489007"/>
                    <a:pt x="125572" y="484071"/>
                  </a:cubicBezTo>
                  <a:cubicBezTo>
                    <a:pt x="117251" y="471485"/>
                    <a:pt x="114240" y="453621"/>
                    <a:pt x="117646" y="437067"/>
                  </a:cubicBezTo>
                  <a:lnTo>
                    <a:pt x="122322" y="428068"/>
                  </a:lnTo>
                  <a:lnTo>
                    <a:pt x="117646" y="419069"/>
                  </a:lnTo>
                  <a:cubicBezTo>
                    <a:pt x="114240" y="402516"/>
                    <a:pt x="117251" y="384651"/>
                    <a:pt x="125572" y="372065"/>
                  </a:cubicBezTo>
                  <a:cubicBezTo>
                    <a:pt x="113766" y="362193"/>
                    <a:pt x="107191" y="343248"/>
                    <a:pt x="108834" y="323841"/>
                  </a:cubicBezTo>
                  <a:lnTo>
                    <a:pt x="111618" y="315769"/>
                  </a:lnTo>
                  <a:lnTo>
                    <a:pt x="110979" y="314742"/>
                  </a:lnTo>
                  <a:lnTo>
                    <a:pt x="110964" y="314719"/>
                  </a:lnTo>
                  <a:cubicBezTo>
                    <a:pt x="89303" y="332740"/>
                    <a:pt x="61731" y="326892"/>
                    <a:pt x="44725" y="300656"/>
                  </a:cubicBezTo>
                  <a:cubicBezTo>
                    <a:pt x="33962" y="284045"/>
                    <a:pt x="28967" y="261480"/>
                    <a:pt x="31109" y="239104"/>
                  </a:cubicBezTo>
                  <a:cubicBezTo>
                    <a:pt x="31014" y="238724"/>
                    <a:pt x="30911" y="238353"/>
                    <a:pt x="30816" y="237974"/>
                  </a:cubicBezTo>
                  <a:cubicBezTo>
                    <a:pt x="14869" y="235631"/>
                    <a:pt x="2178" y="217833"/>
                    <a:pt x="249" y="1951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703" name="グループ化 1702"/>
            <p:cNvGrpSpPr/>
            <p:nvPr/>
          </p:nvGrpSpPr>
          <p:grpSpPr>
            <a:xfrm rot="20700000">
              <a:off x="5416325" y="1411747"/>
              <a:ext cx="157293" cy="225307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704" name="円/楕円 760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5" name="円/楕円 761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06" name="グループ化 1705"/>
            <p:cNvGrpSpPr/>
            <p:nvPr/>
          </p:nvGrpSpPr>
          <p:grpSpPr>
            <a:xfrm rot="900000" flipH="1">
              <a:off x="6101854" y="1411748"/>
              <a:ext cx="157293" cy="225307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707" name="円/楕円 758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8" name="円/楕円 759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09" name="五角形 16"/>
            <p:cNvSpPr/>
            <p:nvPr/>
          </p:nvSpPr>
          <p:spPr>
            <a:xfrm rot="10800000">
              <a:off x="5472209" y="1272225"/>
              <a:ext cx="731053" cy="692340"/>
            </a:xfrm>
            <a:custGeom>
              <a:avLst/>
              <a:gdLst>
                <a:gd name="connsiteX0" fmla="*/ 1 w 927100"/>
                <a:gd name="connsiteY0" fmla="*/ 337257 h 882952"/>
                <a:gd name="connsiteX1" fmla="*/ 463550 w 927100"/>
                <a:gd name="connsiteY1" fmla="*/ 0 h 882952"/>
                <a:gd name="connsiteX2" fmla="*/ 927099 w 927100"/>
                <a:gd name="connsiteY2" fmla="*/ 337257 h 882952"/>
                <a:gd name="connsiteX3" fmla="*/ 750039 w 927100"/>
                <a:gd name="connsiteY3" fmla="*/ 882950 h 882952"/>
                <a:gd name="connsiteX4" fmla="*/ 177061 w 927100"/>
                <a:gd name="connsiteY4" fmla="*/ 882950 h 882952"/>
                <a:gd name="connsiteX5" fmla="*/ 1 w 927100"/>
                <a:gd name="connsiteY5" fmla="*/ 337257 h 882952"/>
                <a:gd name="connsiteX0" fmla="*/ 0 w 927098"/>
                <a:gd name="connsiteY0" fmla="*/ 337268 h 882961"/>
                <a:gd name="connsiteX1" fmla="*/ 463549 w 927098"/>
                <a:gd name="connsiteY1" fmla="*/ 11 h 882961"/>
                <a:gd name="connsiteX2" fmla="*/ 927098 w 927098"/>
                <a:gd name="connsiteY2" fmla="*/ 337268 h 882961"/>
                <a:gd name="connsiteX3" fmla="*/ 750038 w 927098"/>
                <a:gd name="connsiteY3" fmla="*/ 882961 h 882961"/>
                <a:gd name="connsiteX4" fmla="*/ 177060 w 927098"/>
                <a:gd name="connsiteY4" fmla="*/ 882961 h 882961"/>
                <a:gd name="connsiteX5" fmla="*/ 0 w 927098"/>
                <a:gd name="connsiteY5" fmla="*/ 337268 h 882961"/>
                <a:gd name="connsiteX0" fmla="*/ 0 w 934178"/>
                <a:gd name="connsiteY0" fmla="*/ 337268 h 882961"/>
                <a:gd name="connsiteX1" fmla="*/ 463549 w 934178"/>
                <a:gd name="connsiteY1" fmla="*/ 11 h 882961"/>
                <a:gd name="connsiteX2" fmla="*/ 927098 w 934178"/>
                <a:gd name="connsiteY2" fmla="*/ 337268 h 882961"/>
                <a:gd name="connsiteX3" fmla="*/ 750038 w 934178"/>
                <a:gd name="connsiteY3" fmla="*/ 882961 h 882961"/>
                <a:gd name="connsiteX4" fmla="*/ 177060 w 934178"/>
                <a:gd name="connsiteY4" fmla="*/ 882961 h 882961"/>
                <a:gd name="connsiteX5" fmla="*/ 0 w 934178"/>
                <a:gd name="connsiteY5" fmla="*/ 337268 h 882961"/>
                <a:gd name="connsiteX0" fmla="*/ 12167 w 946345"/>
                <a:gd name="connsiteY0" fmla="*/ 337257 h 882950"/>
                <a:gd name="connsiteX1" fmla="*/ 475716 w 946345"/>
                <a:gd name="connsiteY1" fmla="*/ 0 h 882950"/>
                <a:gd name="connsiteX2" fmla="*/ 939265 w 946345"/>
                <a:gd name="connsiteY2" fmla="*/ 337257 h 882950"/>
                <a:gd name="connsiteX3" fmla="*/ 762205 w 946345"/>
                <a:gd name="connsiteY3" fmla="*/ 882950 h 882950"/>
                <a:gd name="connsiteX4" fmla="*/ 189227 w 946345"/>
                <a:gd name="connsiteY4" fmla="*/ 882950 h 882950"/>
                <a:gd name="connsiteX5" fmla="*/ 12167 w 946345"/>
                <a:gd name="connsiteY5" fmla="*/ 337257 h 882950"/>
                <a:gd name="connsiteX0" fmla="*/ 0 w 934178"/>
                <a:gd name="connsiteY0" fmla="*/ 337257 h 882950"/>
                <a:gd name="connsiteX1" fmla="*/ 463549 w 934178"/>
                <a:gd name="connsiteY1" fmla="*/ 0 h 882950"/>
                <a:gd name="connsiteX2" fmla="*/ 927098 w 934178"/>
                <a:gd name="connsiteY2" fmla="*/ 337257 h 882950"/>
                <a:gd name="connsiteX3" fmla="*/ 750038 w 934178"/>
                <a:gd name="connsiteY3" fmla="*/ 882950 h 882950"/>
                <a:gd name="connsiteX4" fmla="*/ 177060 w 934178"/>
                <a:gd name="connsiteY4" fmla="*/ 882950 h 882950"/>
                <a:gd name="connsiteX5" fmla="*/ 0 w 934178"/>
                <a:gd name="connsiteY5" fmla="*/ 337257 h 882950"/>
                <a:gd name="connsiteX0" fmla="*/ 2612 w 936790"/>
                <a:gd name="connsiteY0" fmla="*/ 337257 h 882950"/>
                <a:gd name="connsiteX1" fmla="*/ 466161 w 936790"/>
                <a:gd name="connsiteY1" fmla="*/ 0 h 882950"/>
                <a:gd name="connsiteX2" fmla="*/ 929710 w 936790"/>
                <a:gd name="connsiteY2" fmla="*/ 337257 h 882950"/>
                <a:gd name="connsiteX3" fmla="*/ 752650 w 936790"/>
                <a:gd name="connsiteY3" fmla="*/ 882950 h 882950"/>
                <a:gd name="connsiteX4" fmla="*/ 179672 w 936790"/>
                <a:gd name="connsiteY4" fmla="*/ 882950 h 882950"/>
                <a:gd name="connsiteX5" fmla="*/ 2612 w 936790"/>
                <a:gd name="connsiteY5" fmla="*/ 337257 h 882950"/>
                <a:gd name="connsiteX0" fmla="*/ 2612 w 932322"/>
                <a:gd name="connsiteY0" fmla="*/ 337257 h 882950"/>
                <a:gd name="connsiteX1" fmla="*/ 466161 w 932322"/>
                <a:gd name="connsiteY1" fmla="*/ 0 h 882950"/>
                <a:gd name="connsiteX2" fmla="*/ 929710 w 932322"/>
                <a:gd name="connsiteY2" fmla="*/ 337257 h 882950"/>
                <a:gd name="connsiteX3" fmla="*/ 752650 w 932322"/>
                <a:gd name="connsiteY3" fmla="*/ 882950 h 882950"/>
                <a:gd name="connsiteX4" fmla="*/ 179672 w 932322"/>
                <a:gd name="connsiteY4" fmla="*/ 882950 h 882950"/>
                <a:gd name="connsiteX5" fmla="*/ 2612 w 932322"/>
                <a:gd name="connsiteY5" fmla="*/ 337257 h 88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2322" h="882950">
                  <a:moveTo>
                    <a:pt x="2612" y="337257"/>
                  </a:moveTo>
                  <a:cubicBezTo>
                    <a:pt x="26142" y="244259"/>
                    <a:pt x="311645" y="0"/>
                    <a:pt x="466161" y="0"/>
                  </a:cubicBezTo>
                  <a:cubicBezTo>
                    <a:pt x="665127" y="1881"/>
                    <a:pt x="906180" y="225209"/>
                    <a:pt x="929710" y="337257"/>
                  </a:cubicBezTo>
                  <a:cubicBezTo>
                    <a:pt x="953240" y="449305"/>
                    <a:pt x="811670" y="701052"/>
                    <a:pt x="752650" y="882950"/>
                  </a:cubicBezTo>
                  <a:lnTo>
                    <a:pt x="179672" y="882950"/>
                  </a:lnTo>
                  <a:cubicBezTo>
                    <a:pt x="120652" y="701052"/>
                    <a:pt x="-20918" y="430255"/>
                    <a:pt x="2612" y="337257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0" name="円/楕円 731"/>
            <p:cNvSpPr/>
            <p:nvPr/>
          </p:nvSpPr>
          <p:spPr>
            <a:xfrm>
              <a:off x="5618170" y="1443416"/>
              <a:ext cx="149366" cy="17480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1" name="円/楕円 732"/>
            <p:cNvSpPr/>
            <p:nvPr/>
          </p:nvSpPr>
          <p:spPr>
            <a:xfrm>
              <a:off x="5652150" y="1497689"/>
              <a:ext cx="81405" cy="8140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4" name="円/楕円 735"/>
            <p:cNvSpPr/>
            <p:nvPr/>
          </p:nvSpPr>
          <p:spPr>
            <a:xfrm>
              <a:off x="5899493" y="1443416"/>
              <a:ext cx="149366" cy="17480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5" name="円/楕円 736"/>
            <p:cNvSpPr/>
            <p:nvPr/>
          </p:nvSpPr>
          <p:spPr>
            <a:xfrm>
              <a:off x="5933473" y="1497689"/>
              <a:ext cx="81405" cy="81405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8" name="円/楕円 739"/>
            <p:cNvSpPr/>
            <p:nvPr/>
          </p:nvSpPr>
          <p:spPr>
            <a:xfrm>
              <a:off x="5750053" y="1628882"/>
              <a:ext cx="167684" cy="104544"/>
            </a:xfrm>
            <a:prstGeom prst="ellipse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9" name="フリーフォーム 1718"/>
            <p:cNvSpPr/>
            <p:nvPr/>
          </p:nvSpPr>
          <p:spPr>
            <a:xfrm>
              <a:off x="5688422" y="1789657"/>
              <a:ext cx="278038" cy="69624"/>
            </a:xfrm>
            <a:custGeom>
              <a:avLst/>
              <a:gdLst>
                <a:gd name="connsiteX0" fmla="*/ 0 w 571136"/>
                <a:gd name="connsiteY0" fmla="*/ 0 h 182550"/>
                <a:gd name="connsiteX1" fmla="*/ 77301 w 571136"/>
                <a:gd name="connsiteY1" fmla="*/ 18179 h 182550"/>
                <a:gd name="connsiteX2" fmla="*/ 285568 w 571136"/>
                <a:gd name="connsiteY2" fmla="*/ 32845 h 182550"/>
                <a:gd name="connsiteX3" fmla="*/ 493835 w 571136"/>
                <a:gd name="connsiteY3" fmla="*/ 18179 h 182550"/>
                <a:gd name="connsiteX4" fmla="*/ 571136 w 571136"/>
                <a:gd name="connsiteY4" fmla="*/ 0 h 182550"/>
                <a:gd name="connsiteX5" fmla="*/ 549861 w 571136"/>
                <a:gd name="connsiteY5" fmla="*/ 68565 h 182550"/>
                <a:gd name="connsiteX6" fmla="*/ 285568 w 571136"/>
                <a:gd name="connsiteY6" fmla="*/ 182550 h 182550"/>
                <a:gd name="connsiteX7" fmla="*/ 21275 w 571136"/>
                <a:gd name="connsiteY7" fmla="*/ 68565 h 1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136" h="182550">
                  <a:moveTo>
                    <a:pt x="0" y="0"/>
                  </a:moveTo>
                  <a:lnTo>
                    <a:pt x="77301" y="18179"/>
                  </a:lnTo>
                  <a:cubicBezTo>
                    <a:pt x="141314" y="27623"/>
                    <a:pt x="211693" y="32845"/>
                    <a:pt x="285568" y="32845"/>
                  </a:cubicBezTo>
                  <a:cubicBezTo>
                    <a:pt x="359444" y="32845"/>
                    <a:pt x="429822" y="27623"/>
                    <a:pt x="493835" y="18179"/>
                  </a:cubicBezTo>
                  <a:lnTo>
                    <a:pt x="571136" y="0"/>
                  </a:lnTo>
                  <a:lnTo>
                    <a:pt x="549861" y="68565"/>
                  </a:lnTo>
                  <a:cubicBezTo>
                    <a:pt x="506318" y="135549"/>
                    <a:pt x="404379" y="182550"/>
                    <a:pt x="285568" y="182550"/>
                  </a:cubicBezTo>
                  <a:cubicBezTo>
                    <a:pt x="166758" y="182550"/>
                    <a:pt x="64819" y="135549"/>
                    <a:pt x="21275" y="68565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6" name="フリーフォーム 1725"/>
            <p:cNvSpPr/>
            <p:nvPr/>
          </p:nvSpPr>
          <p:spPr bwMode="auto">
            <a:xfrm rot="10800000" flipH="1">
              <a:off x="5412113" y="999272"/>
              <a:ext cx="900784" cy="507869"/>
            </a:xfrm>
            <a:custGeom>
              <a:avLst/>
              <a:gdLst>
                <a:gd name="connsiteX0" fmla="*/ 422415 w 900784"/>
                <a:gd name="connsiteY0" fmla="*/ 507667 h 507869"/>
                <a:gd name="connsiteX1" fmla="*/ 446367 w 900784"/>
                <a:gd name="connsiteY1" fmla="*/ 505726 h 507869"/>
                <a:gd name="connsiteX2" fmla="*/ 503163 w 900784"/>
                <a:gd name="connsiteY2" fmla="*/ 452695 h 507869"/>
                <a:gd name="connsiteX3" fmla="*/ 582641 w 900784"/>
                <a:gd name="connsiteY3" fmla="*/ 446677 h 507869"/>
                <a:gd name="connsiteX4" fmla="*/ 592141 w 900784"/>
                <a:gd name="connsiteY4" fmla="*/ 434265 h 507869"/>
                <a:gd name="connsiteX5" fmla="*/ 592878 w 900784"/>
                <a:gd name="connsiteY5" fmla="*/ 434788 h 507869"/>
                <a:gd name="connsiteX6" fmla="*/ 620040 w 900784"/>
                <a:gd name="connsiteY6" fmla="*/ 438140 h 507869"/>
                <a:gd name="connsiteX7" fmla="*/ 669145 w 900784"/>
                <a:gd name="connsiteY7" fmla="*/ 392356 h 507869"/>
                <a:gd name="connsiteX8" fmla="*/ 669906 w 900784"/>
                <a:gd name="connsiteY8" fmla="*/ 392452 h 507869"/>
                <a:gd name="connsiteX9" fmla="*/ 695395 w 900784"/>
                <a:gd name="connsiteY9" fmla="*/ 395650 h 507869"/>
                <a:gd name="connsiteX10" fmla="*/ 719856 w 900784"/>
                <a:gd name="connsiteY10" fmla="*/ 385281 h 507869"/>
                <a:gd name="connsiteX11" fmla="*/ 734888 w 900784"/>
                <a:gd name="connsiteY11" fmla="*/ 366257 h 507869"/>
                <a:gd name="connsiteX12" fmla="*/ 739271 w 900784"/>
                <a:gd name="connsiteY12" fmla="*/ 343082 h 507869"/>
                <a:gd name="connsiteX13" fmla="*/ 739370 w 900784"/>
                <a:gd name="connsiteY13" fmla="*/ 342555 h 507869"/>
                <a:gd name="connsiteX14" fmla="*/ 810979 w 900784"/>
                <a:gd name="connsiteY14" fmla="*/ 308972 h 507869"/>
                <a:gd name="connsiteX15" fmla="*/ 816945 w 900784"/>
                <a:gd name="connsiteY15" fmla="*/ 280567 h 507869"/>
                <a:gd name="connsiteX16" fmla="*/ 816951 w 900784"/>
                <a:gd name="connsiteY16" fmla="*/ 280535 h 507869"/>
                <a:gd name="connsiteX17" fmla="*/ 894112 w 900784"/>
                <a:gd name="connsiteY17" fmla="*/ 219391 h 507869"/>
                <a:gd name="connsiteX18" fmla="*/ 879996 w 900784"/>
                <a:gd name="connsiteY18" fmla="*/ 154899 h 507869"/>
                <a:gd name="connsiteX19" fmla="*/ 879790 w 900784"/>
                <a:gd name="connsiteY19" fmla="*/ 153684 h 507869"/>
                <a:gd name="connsiteX20" fmla="*/ 896809 w 900784"/>
                <a:gd name="connsiteY20" fmla="*/ 93273 h 507869"/>
                <a:gd name="connsiteX21" fmla="*/ 850853 w 900784"/>
                <a:gd name="connsiteY21" fmla="*/ 62893 h 507869"/>
                <a:gd name="connsiteX22" fmla="*/ 836926 w 900784"/>
                <a:gd name="connsiteY22" fmla="*/ 15462 h 507869"/>
                <a:gd name="connsiteX23" fmla="*/ 771896 w 900784"/>
                <a:gd name="connsiteY23" fmla="*/ 11912 h 507869"/>
                <a:gd name="connsiteX24" fmla="*/ 648474 w 900784"/>
                <a:gd name="connsiteY24" fmla="*/ 46241 h 507869"/>
                <a:gd name="connsiteX25" fmla="*/ 559968 w 900784"/>
                <a:gd name="connsiteY25" fmla="*/ 59963 h 507869"/>
                <a:gd name="connsiteX26" fmla="*/ 537295 w 900784"/>
                <a:gd name="connsiteY26" fmla="*/ 134287 h 507869"/>
                <a:gd name="connsiteX27" fmla="*/ 497080 w 900784"/>
                <a:gd name="connsiteY27" fmla="*/ 146113 h 507869"/>
                <a:gd name="connsiteX28" fmla="*/ 496230 w 900784"/>
                <a:gd name="connsiteY28" fmla="*/ 147213 h 507869"/>
                <a:gd name="connsiteX29" fmla="*/ 470559 w 900784"/>
                <a:gd name="connsiteY29" fmla="*/ 144048 h 507869"/>
                <a:gd name="connsiteX30" fmla="*/ 448029 w 900784"/>
                <a:gd name="connsiteY30" fmla="*/ 153008 h 507869"/>
                <a:gd name="connsiteX31" fmla="*/ 432646 w 900784"/>
                <a:gd name="connsiteY31" fmla="*/ 170886 h 507869"/>
                <a:gd name="connsiteX32" fmla="*/ 432296 w 900784"/>
                <a:gd name="connsiteY32" fmla="*/ 171292 h 507869"/>
                <a:gd name="connsiteX33" fmla="*/ 413931 w 900784"/>
                <a:gd name="connsiteY33" fmla="*/ 158894 h 507869"/>
                <a:gd name="connsiteX34" fmla="*/ 413503 w 900784"/>
                <a:gd name="connsiteY34" fmla="*/ 158789 h 507869"/>
                <a:gd name="connsiteX35" fmla="*/ 403705 w 900784"/>
                <a:gd name="connsiteY35" fmla="*/ 146113 h 507869"/>
                <a:gd name="connsiteX36" fmla="*/ 363489 w 900784"/>
                <a:gd name="connsiteY36" fmla="*/ 134287 h 507869"/>
                <a:gd name="connsiteX37" fmla="*/ 340817 w 900784"/>
                <a:gd name="connsiteY37" fmla="*/ 59963 h 507869"/>
                <a:gd name="connsiteX38" fmla="*/ 252311 w 900784"/>
                <a:gd name="connsiteY38" fmla="*/ 46241 h 507869"/>
                <a:gd name="connsiteX39" fmla="*/ 128888 w 900784"/>
                <a:gd name="connsiteY39" fmla="*/ 11912 h 507869"/>
                <a:gd name="connsiteX40" fmla="*/ 63858 w 900784"/>
                <a:gd name="connsiteY40" fmla="*/ 15462 h 507869"/>
                <a:gd name="connsiteX41" fmla="*/ 49931 w 900784"/>
                <a:gd name="connsiteY41" fmla="*/ 62893 h 507869"/>
                <a:gd name="connsiteX42" fmla="*/ 3975 w 900784"/>
                <a:gd name="connsiteY42" fmla="*/ 93273 h 507869"/>
                <a:gd name="connsiteX43" fmla="*/ 20994 w 900784"/>
                <a:gd name="connsiteY43" fmla="*/ 153684 h 507869"/>
                <a:gd name="connsiteX44" fmla="*/ 20788 w 900784"/>
                <a:gd name="connsiteY44" fmla="*/ 154899 h 507869"/>
                <a:gd name="connsiteX45" fmla="*/ 6672 w 900784"/>
                <a:gd name="connsiteY45" fmla="*/ 219391 h 507869"/>
                <a:gd name="connsiteX46" fmla="*/ 83833 w 900784"/>
                <a:gd name="connsiteY46" fmla="*/ 280535 h 507869"/>
                <a:gd name="connsiteX47" fmla="*/ 83839 w 900784"/>
                <a:gd name="connsiteY47" fmla="*/ 280567 h 507869"/>
                <a:gd name="connsiteX48" fmla="*/ 89805 w 900784"/>
                <a:gd name="connsiteY48" fmla="*/ 308972 h 507869"/>
                <a:gd name="connsiteX49" fmla="*/ 161414 w 900784"/>
                <a:gd name="connsiteY49" fmla="*/ 342555 h 507869"/>
                <a:gd name="connsiteX50" fmla="*/ 161513 w 900784"/>
                <a:gd name="connsiteY50" fmla="*/ 343082 h 507869"/>
                <a:gd name="connsiteX51" fmla="*/ 165896 w 900784"/>
                <a:gd name="connsiteY51" fmla="*/ 366257 h 507869"/>
                <a:gd name="connsiteX52" fmla="*/ 180929 w 900784"/>
                <a:gd name="connsiteY52" fmla="*/ 385281 h 507869"/>
                <a:gd name="connsiteX53" fmla="*/ 183781 w 900784"/>
                <a:gd name="connsiteY53" fmla="*/ 386490 h 507869"/>
                <a:gd name="connsiteX54" fmla="*/ 184264 w 900784"/>
                <a:gd name="connsiteY54" fmla="*/ 405785 h 507869"/>
                <a:gd name="connsiteX55" fmla="*/ 238806 w 900784"/>
                <a:gd name="connsiteY55" fmla="*/ 441375 h 507869"/>
                <a:gd name="connsiteX56" fmla="*/ 362857 w 900784"/>
                <a:gd name="connsiteY56" fmla="*/ 473356 h 507869"/>
                <a:gd name="connsiteX57" fmla="*/ 422415 w 900784"/>
                <a:gd name="connsiteY57" fmla="*/ 507667 h 50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900784" h="507869">
                  <a:moveTo>
                    <a:pt x="422415" y="507667"/>
                  </a:moveTo>
                  <a:cubicBezTo>
                    <a:pt x="430314" y="508234"/>
                    <a:pt x="438384" y="507620"/>
                    <a:pt x="446367" y="505726"/>
                  </a:cubicBezTo>
                  <a:cubicBezTo>
                    <a:pt x="473464" y="499294"/>
                    <a:pt x="495088" y="479105"/>
                    <a:pt x="503163" y="452695"/>
                  </a:cubicBezTo>
                  <a:cubicBezTo>
                    <a:pt x="528134" y="468071"/>
                    <a:pt x="560343" y="465635"/>
                    <a:pt x="582641" y="446677"/>
                  </a:cubicBezTo>
                  <a:lnTo>
                    <a:pt x="592141" y="434265"/>
                  </a:lnTo>
                  <a:lnTo>
                    <a:pt x="592878" y="434788"/>
                  </a:lnTo>
                  <a:cubicBezTo>
                    <a:pt x="601358" y="438068"/>
                    <a:pt x="610672" y="439286"/>
                    <a:pt x="620040" y="438140"/>
                  </a:cubicBezTo>
                  <a:cubicBezTo>
                    <a:pt x="644630" y="435137"/>
                    <a:pt x="664570" y="416548"/>
                    <a:pt x="669145" y="392356"/>
                  </a:cubicBezTo>
                  <a:lnTo>
                    <a:pt x="669906" y="392452"/>
                  </a:lnTo>
                  <a:lnTo>
                    <a:pt x="695395" y="395650"/>
                  </a:lnTo>
                  <a:cubicBezTo>
                    <a:pt x="704158" y="394427"/>
                    <a:pt x="712623" y="390927"/>
                    <a:pt x="719856" y="385281"/>
                  </a:cubicBezTo>
                  <a:cubicBezTo>
                    <a:pt x="726428" y="380153"/>
                    <a:pt x="731537" y="373595"/>
                    <a:pt x="734888" y="366257"/>
                  </a:cubicBezTo>
                  <a:lnTo>
                    <a:pt x="739271" y="343082"/>
                  </a:lnTo>
                  <a:lnTo>
                    <a:pt x="739370" y="342555"/>
                  </a:lnTo>
                  <a:cubicBezTo>
                    <a:pt x="769334" y="350149"/>
                    <a:pt x="798700" y="334562"/>
                    <a:pt x="810979" y="308972"/>
                  </a:cubicBezTo>
                  <a:lnTo>
                    <a:pt x="816945" y="280567"/>
                  </a:lnTo>
                  <a:lnTo>
                    <a:pt x="816951" y="280535"/>
                  </a:lnTo>
                  <a:cubicBezTo>
                    <a:pt x="853743" y="280562"/>
                    <a:pt x="885864" y="255115"/>
                    <a:pt x="894112" y="219391"/>
                  </a:cubicBezTo>
                  <a:cubicBezTo>
                    <a:pt x="899329" y="196775"/>
                    <a:pt x="894157" y="173130"/>
                    <a:pt x="879996" y="154899"/>
                  </a:cubicBezTo>
                  <a:cubicBezTo>
                    <a:pt x="879922" y="154494"/>
                    <a:pt x="879864" y="154090"/>
                    <a:pt x="879790" y="153684"/>
                  </a:cubicBezTo>
                  <a:cubicBezTo>
                    <a:pt x="898900" y="139887"/>
                    <a:pt x="905966" y="114802"/>
                    <a:pt x="896809" y="93273"/>
                  </a:cubicBezTo>
                  <a:cubicBezTo>
                    <a:pt x="888985" y="74887"/>
                    <a:pt x="870932" y="62952"/>
                    <a:pt x="850853" y="62893"/>
                  </a:cubicBezTo>
                  <a:cubicBezTo>
                    <a:pt x="855017" y="45636"/>
                    <a:pt x="849722" y="27610"/>
                    <a:pt x="836926" y="15462"/>
                  </a:cubicBezTo>
                  <a:cubicBezTo>
                    <a:pt x="819246" y="-1331"/>
                    <a:pt x="791748" y="-2830"/>
                    <a:pt x="771896" y="11912"/>
                  </a:cubicBezTo>
                  <a:cubicBezTo>
                    <a:pt x="728631" y="-13013"/>
                    <a:pt x="672957" y="2476"/>
                    <a:pt x="648474" y="46241"/>
                  </a:cubicBezTo>
                  <a:cubicBezTo>
                    <a:pt x="619148" y="31956"/>
                    <a:pt x="583831" y="37435"/>
                    <a:pt x="559968" y="59963"/>
                  </a:cubicBezTo>
                  <a:cubicBezTo>
                    <a:pt x="539717" y="79081"/>
                    <a:pt x="531084" y="107377"/>
                    <a:pt x="537295" y="134287"/>
                  </a:cubicBezTo>
                  <a:cubicBezTo>
                    <a:pt x="522639" y="133871"/>
                    <a:pt x="508642" y="138218"/>
                    <a:pt x="497080" y="146113"/>
                  </a:cubicBezTo>
                  <a:lnTo>
                    <a:pt x="496230" y="147213"/>
                  </a:lnTo>
                  <a:lnTo>
                    <a:pt x="470559" y="144048"/>
                  </a:lnTo>
                  <a:cubicBezTo>
                    <a:pt x="462303" y="145203"/>
                    <a:pt x="454599" y="148328"/>
                    <a:pt x="448029" y="153008"/>
                  </a:cubicBezTo>
                  <a:lnTo>
                    <a:pt x="432646" y="170886"/>
                  </a:lnTo>
                  <a:lnTo>
                    <a:pt x="432296" y="171292"/>
                  </a:lnTo>
                  <a:cubicBezTo>
                    <a:pt x="426758" y="165903"/>
                    <a:pt x="420527" y="161786"/>
                    <a:pt x="413931" y="158894"/>
                  </a:cubicBezTo>
                  <a:lnTo>
                    <a:pt x="413503" y="158789"/>
                  </a:lnTo>
                  <a:lnTo>
                    <a:pt x="403705" y="146113"/>
                  </a:lnTo>
                  <a:cubicBezTo>
                    <a:pt x="392143" y="138218"/>
                    <a:pt x="378146" y="133871"/>
                    <a:pt x="363489" y="134287"/>
                  </a:cubicBezTo>
                  <a:cubicBezTo>
                    <a:pt x="369700" y="107377"/>
                    <a:pt x="361068" y="79081"/>
                    <a:pt x="340817" y="59963"/>
                  </a:cubicBezTo>
                  <a:cubicBezTo>
                    <a:pt x="316953" y="37435"/>
                    <a:pt x="281636" y="31956"/>
                    <a:pt x="252311" y="46241"/>
                  </a:cubicBezTo>
                  <a:cubicBezTo>
                    <a:pt x="227827" y="2476"/>
                    <a:pt x="172153" y="-13013"/>
                    <a:pt x="128888" y="11912"/>
                  </a:cubicBezTo>
                  <a:cubicBezTo>
                    <a:pt x="109036" y="-2830"/>
                    <a:pt x="81538" y="-1331"/>
                    <a:pt x="63858" y="15462"/>
                  </a:cubicBezTo>
                  <a:cubicBezTo>
                    <a:pt x="51062" y="27610"/>
                    <a:pt x="45767" y="45636"/>
                    <a:pt x="49931" y="62893"/>
                  </a:cubicBezTo>
                  <a:cubicBezTo>
                    <a:pt x="29852" y="62952"/>
                    <a:pt x="11799" y="74887"/>
                    <a:pt x="3975" y="93273"/>
                  </a:cubicBezTo>
                  <a:cubicBezTo>
                    <a:pt x="-5182" y="114802"/>
                    <a:pt x="1884" y="139887"/>
                    <a:pt x="20994" y="153684"/>
                  </a:cubicBezTo>
                  <a:cubicBezTo>
                    <a:pt x="20920" y="154090"/>
                    <a:pt x="20862" y="154494"/>
                    <a:pt x="20788" y="154899"/>
                  </a:cubicBezTo>
                  <a:cubicBezTo>
                    <a:pt x="6627" y="173130"/>
                    <a:pt x="1455" y="196775"/>
                    <a:pt x="6672" y="219391"/>
                  </a:cubicBezTo>
                  <a:cubicBezTo>
                    <a:pt x="14920" y="255115"/>
                    <a:pt x="47041" y="280562"/>
                    <a:pt x="83833" y="280535"/>
                  </a:cubicBezTo>
                  <a:lnTo>
                    <a:pt x="83839" y="280567"/>
                  </a:lnTo>
                  <a:lnTo>
                    <a:pt x="89805" y="308972"/>
                  </a:lnTo>
                  <a:cubicBezTo>
                    <a:pt x="102084" y="334562"/>
                    <a:pt x="131450" y="350149"/>
                    <a:pt x="161414" y="342555"/>
                  </a:cubicBezTo>
                  <a:lnTo>
                    <a:pt x="161513" y="343082"/>
                  </a:lnTo>
                  <a:lnTo>
                    <a:pt x="165896" y="366257"/>
                  </a:lnTo>
                  <a:cubicBezTo>
                    <a:pt x="169247" y="373595"/>
                    <a:pt x="174357" y="380153"/>
                    <a:pt x="180929" y="385281"/>
                  </a:cubicBezTo>
                  <a:lnTo>
                    <a:pt x="183781" y="386490"/>
                  </a:lnTo>
                  <a:lnTo>
                    <a:pt x="184264" y="405785"/>
                  </a:lnTo>
                  <a:cubicBezTo>
                    <a:pt x="191178" y="429169"/>
                    <a:pt x="214243" y="444215"/>
                    <a:pt x="238806" y="441375"/>
                  </a:cubicBezTo>
                  <a:cubicBezTo>
                    <a:pt x="263812" y="484593"/>
                    <a:pt x="319772" y="499016"/>
                    <a:pt x="362857" y="473356"/>
                  </a:cubicBezTo>
                  <a:cubicBezTo>
                    <a:pt x="376548" y="493631"/>
                    <a:pt x="398716" y="505964"/>
                    <a:pt x="422415" y="50766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1" name="フリーフォーム 1740"/>
            <p:cNvSpPr/>
            <p:nvPr/>
          </p:nvSpPr>
          <p:spPr bwMode="auto">
            <a:xfrm>
              <a:off x="5518559" y="1435884"/>
              <a:ext cx="624748" cy="208558"/>
            </a:xfrm>
            <a:custGeom>
              <a:avLst/>
              <a:gdLst>
                <a:gd name="connsiteX0" fmla="*/ 526329 w 861262"/>
                <a:gd name="connsiteY0" fmla="*/ 28060 h 270030"/>
                <a:gd name="connsiteX1" fmla="*/ 490677 w 861262"/>
                <a:gd name="connsiteY1" fmla="*/ 63712 h 270030"/>
                <a:gd name="connsiteX2" fmla="*/ 490677 w 861262"/>
                <a:gd name="connsiteY2" fmla="*/ 206318 h 270030"/>
                <a:gd name="connsiteX3" fmla="*/ 526329 w 861262"/>
                <a:gd name="connsiteY3" fmla="*/ 241970 h 270030"/>
                <a:gd name="connsiteX4" fmla="*/ 794039 w 861262"/>
                <a:gd name="connsiteY4" fmla="*/ 241970 h 270030"/>
                <a:gd name="connsiteX5" fmla="*/ 829691 w 861262"/>
                <a:gd name="connsiteY5" fmla="*/ 206318 h 270030"/>
                <a:gd name="connsiteX6" fmla="*/ 829691 w 861262"/>
                <a:gd name="connsiteY6" fmla="*/ 63712 h 270030"/>
                <a:gd name="connsiteX7" fmla="*/ 794039 w 861262"/>
                <a:gd name="connsiteY7" fmla="*/ 28060 h 270030"/>
                <a:gd name="connsiteX8" fmla="*/ 67224 w 861262"/>
                <a:gd name="connsiteY8" fmla="*/ 28060 h 270030"/>
                <a:gd name="connsiteX9" fmla="*/ 31572 w 861262"/>
                <a:gd name="connsiteY9" fmla="*/ 63712 h 270030"/>
                <a:gd name="connsiteX10" fmla="*/ 31572 w 861262"/>
                <a:gd name="connsiteY10" fmla="*/ 206318 h 270030"/>
                <a:gd name="connsiteX11" fmla="*/ 67224 w 861262"/>
                <a:gd name="connsiteY11" fmla="*/ 241970 h 270030"/>
                <a:gd name="connsiteX12" fmla="*/ 334934 w 861262"/>
                <a:gd name="connsiteY12" fmla="*/ 241970 h 270030"/>
                <a:gd name="connsiteX13" fmla="*/ 370586 w 861262"/>
                <a:gd name="connsiteY13" fmla="*/ 206318 h 270030"/>
                <a:gd name="connsiteX14" fmla="*/ 370586 w 861262"/>
                <a:gd name="connsiteY14" fmla="*/ 63712 h 270030"/>
                <a:gd name="connsiteX15" fmla="*/ 334934 w 861262"/>
                <a:gd name="connsiteY15" fmla="*/ 28060 h 270030"/>
                <a:gd name="connsiteX16" fmla="*/ 45006 w 861262"/>
                <a:gd name="connsiteY16" fmla="*/ 0 h 270030"/>
                <a:gd name="connsiteX17" fmla="*/ 357151 w 861262"/>
                <a:gd name="connsiteY17" fmla="*/ 0 h 270030"/>
                <a:gd name="connsiteX18" fmla="*/ 402157 w 861262"/>
                <a:gd name="connsiteY18" fmla="*/ 45006 h 270030"/>
                <a:gd name="connsiteX19" fmla="*/ 402157 w 861262"/>
                <a:gd name="connsiteY19" fmla="*/ 69920 h 270030"/>
                <a:gd name="connsiteX20" fmla="*/ 430632 w 861262"/>
                <a:gd name="connsiteY20" fmla="*/ 64171 h 270030"/>
                <a:gd name="connsiteX21" fmla="*/ 459105 w 861262"/>
                <a:gd name="connsiteY21" fmla="*/ 69919 h 270030"/>
                <a:gd name="connsiteX22" fmla="*/ 459105 w 861262"/>
                <a:gd name="connsiteY22" fmla="*/ 45006 h 270030"/>
                <a:gd name="connsiteX23" fmla="*/ 504111 w 861262"/>
                <a:gd name="connsiteY23" fmla="*/ 0 h 270030"/>
                <a:gd name="connsiteX24" fmla="*/ 816256 w 861262"/>
                <a:gd name="connsiteY24" fmla="*/ 0 h 270030"/>
                <a:gd name="connsiteX25" fmla="*/ 861262 w 861262"/>
                <a:gd name="connsiteY25" fmla="*/ 45006 h 270030"/>
                <a:gd name="connsiteX26" fmla="*/ 861262 w 861262"/>
                <a:gd name="connsiteY26" fmla="*/ 225024 h 270030"/>
                <a:gd name="connsiteX27" fmla="*/ 816256 w 861262"/>
                <a:gd name="connsiteY27" fmla="*/ 270030 h 270030"/>
                <a:gd name="connsiteX28" fmla="*/ 504111 w 861262"/>
                <a:gd name="connsiteY28" fmla="*/ 270030 h 270030"/>
                <a:gd name="connsiteX29" fmla="*/ 459105 w 861262"/>
                <a:gd name="connsiteY29" fmla="*/ 225024 h 270030"/>
                <a:gd name="connsiteX30" fmla="*/ 459105 w 861262"/>
                <a:gd name="connsiteY30" fmla="*/ 117379 h 270030"/>
                <a:gd name="connsiteX31" fmla="*/ 430632 w 861262"/>
                <a:gd name="connsiteY31" fmla="*/ 105585 h 270030"/>
                <a:gd name="connsiteX32" fmla="*/ 402157 w 861262"/>
                <a:gd name="connsiteY32" fmla="*/ 117380 h 270030"/>
                <a:gd name="connsiteX33" fmla="*/ 402157 w 861262"/>
                <a:gd name="connsiteY33" fmla="*/ 225024 h 270030"/>
                <a:gd name="connsiteX34" fmla="*/ 357151 w 861262"/>
                <a:gd name="connsiteY34" fmla="*/ 270030 h 270030"/>
                <a:gd name="connsiteX35" fmla="*/ 45006 w 861262"/>
                <a:gd name="connsiteY35" fmla="*/ 270030 h 270030"/>
                <a:gd name="connsiteX36" fmla="*/ 0 w 861262"/>
                <a:gd name="connsiteY36" fmla="*/ 225024 h 270030"/>
                <a:gd name="connsiteX37" fmla="*/ 0 w 861262"/>
                <a:gd name="connsiteY37" fmla="*/ 45006 h 270030"/>
                <a:gd name="connsiteX38" fmla="*/ 45006 w 861262"/>
                <a:gd name="connsiteY38" fmla="*/ 0 h 27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61262" h="270030">
                  <a:moveTo>
                    <a:pt x="526329" y="28060"/>
                  </a:moveTo>
                  <a:cubicBezTo>
                    <a:pt x="506639" y="28060"/>
                    <a:pt x="490677" y="44022"/>
                    <a:pt x="490677" y="63712"/>
                  </a:cubicBezTo>
                  <a:lnTo>
                    <a:pt x="490677" y="206318"/>
                  </a:lnTo>
                  <a:cubicBezTo>
                    <a:pt x="490677" y="226008"/>
                    <a:pt x="506639" y="241970"/>
                    <a:pt x="526329" y="241970"/>
                  </a:cubicBezTo>
                  <a:lnTo>
                    <a:pt x="794039" y="241970"/>
                  </a:lnTo>
                  <a:cubicBezTo>
                    <a:pt x="813729" y="241970"/>
                    <a:pt x="829691" y="226008"/>
                    <a:pt x="829691" y="206318"/>
                  </a:cubicBezTo>
                  <a:lnTo>
                    <a:pt x="829691" y="63712"/>
                  </a:lnTo>
                  <a:cubicBezTo>
                    <a:pt x="829691" y="44022"/>
                    <a:pt x="813729" y="28060"/>
                    <a:pt x="794039" y="28060"/>
                  </a:cubicBezTo>
                  <a:close/>
                  <a:moveTo>
                    <a:pt x="67224" y="28060"/>
                  </a:moveTo>
                  <a:cubicBezTo>
                    <a:pt x="47534" y="28060"/>
                    <a:pt x="31572" y="44022"/>
                    <a:pt x="31572" y="63712"/>
                  </a:cubicBezTo>
                  <a:lnTo>
                    <a:pt x="31572" y="206318"/>
                  </a:lnTo>
                  <a:cubicBezTo>
                    <a:pt x="31572" y="226008"/>
                    <a:pt x="47534" y="241970"/>
                    <a:pt x="67224" y="241970"/>
                  </a:cubicBezTo>
                  <a:lnTo>
                    <a:pt x="334934" y="241970"/>
                  </a:lnTo>
                  <a:cubicBezTo>
                    <a:pt x="354624" y="241970"/>
                    <a:pt x="370586" y="226008"/>
                    <a:pt x="370586" y="206318"/>
                  </a:cubicBezTo>
                  <a:lnTo>
                    <a:pt x="370586" y="63712"/>
                  </a:lnTo>
                  <a:cubicBezTo>
                    <a:pt x="370586" y="44022"/>
                    <a:pt x="354624" y="28060"/>
                    <a:pt x="334934" y="28060"/>
                  </a:cubicBezTo>
                  <a:close/>
                  <a:moveTo>
                    <a:pt x="45006" y="0"/>
                  </a:moveTo>
                  <a:lnTo>
                    <a:pt x="357151" y="0"/>
                  </a:lnTo>
                  <a:cubicBezTo>
                    <a:pt x="382007" y="0"/>
                    <a:pt x="402157" y="20150"/>
                    <a:pt x="402157" y="45006"/>
                  </a:cubicBezTo>
                  <a:lnTo>
                    <a:pt x="402157" y="69920"/>
                  </a:lnTo>
                  <a:lnTo>
                    <a:pt x="430632" y="64171"/>
                  </a:lnTo>
                  <a:lnTo>
                    <a:pt x="459105" y="69919"/>
                  </a:lnTo>
                  <a:lnTo>
                    <a:pt x="459105" y="45006"/>
                  </a:lnTo>
                  <a:cubicBezTo>
                    <a:pt x="459105" y="20150"/>
                    <a:pt x="479255" y="0"/>
                    <a:pt x="504111" y="0"/>
                  </a:cubicBezTo>
                  <a:lnTo>
                    <a:pt x="816256" y="0"/>
                  </a:lnTo>
                  <a:cubicBezTo>
                    <a:pt x="841112" y="0"/>
                    <a:pt x="861262" y="20150"/>
                    <a:pt x="861262" y="45006"/>
                  </a:cubicBezTo>
                  <a:lnTo>
                    <a:pt x="861262" y="225024"/>
                  </a:lnTo>
                  <a:cubicBezTo>
                    <a:pt x="861262" y="249880"/>
                    <a:pt x="841112" y="270030"/>
                    <a:pt x="816256" y="270030"/>
                  </a:cubicBezTo>
                  <a:lnTo>
                    <a:pt x="504111" y="270030"/>
                  </a:lnTo>
                  <a:cubicBezTo>
                    <a:pt x="479255" y="270030"/>
                    <a:pt x="459105" y="249880"/>
                    <a:pt x="459105" y="225024"/>
                  </a:cubicBezTo>
                  <a:lnTo>
                    <a:pt x="459105" y="117379"/>
                  </a:lnTo>
                  <a:lnTo>
                    <a:pt x="430632" y="105585"/>
                  </a:lnTo>
                  <a:lnTo>
                    <a:pt x="402157" y="117380"/>
                  </a:lnTo>
                  <a:lnTo>
                    <a:pt x="402157" y="225024"/>
                  </a:lnTo>
                  <a:cubicBezTo>
                    <a:pt x="402157" y="249880"/>
                    <a:pt x="382007" y="270030"/>
                    <a:pt x="357151" y="270030"/>
                  </a:cubicBezTo>
                  <a:lnTo>
                    <a:pt x="45006" y="270030"/>
                  </a:lnTo>
                  <a:cubicBezTo>
                    <a:pt x="20150" y="270030"/>
                    <a:pt x="0" y="249880"/>
                    <a:pt x="0" y="225024"/>
                  </a:cubicBezTo>
                  <a:lnTo>
                    <a:pt x="0" y="45006"/>
                  </a:lnTo>
                  <a:cubicBezTo>
                    <a:pt x="0" y="20150"/>
                    <a:pt x="20150" y="0"/>
                    <a:pt x="4500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42" name="円/楕円 734"/>
            <p:cNvSpPr/>
            <p:nvPr/>
          </p:nvSpPr>
          <p:spPr>
            <a:xfrm>
              <a:off x="5583504" y="1386537"/>
              <a:ext cx="218696" cy="5149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3" name="円/楕円 738"/>
            <p:cNvSpPr/>
            <p:nvPr/>
          </p:nvSpPr>
          <p:spPr>
            <a:xfrm>
              <a:off x="5864827" y="1386537"/>
              <a:ext cx="218696" cy="51491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9" name="楕円 1778"/>
            <p:cNvSpPr/>
            <p:nvPr/>
          </p:nvSpPr>
          <p:spPr bwMode="auto">
            <a:xfrm>
              <a:off x="5804064" y="2390465"/>
              <a:ext cx="65150" cy="651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81" name="片側の 2 つの角を丸めた四角形 1780"/>
            <p:cNvSpPr/>
            <p:nvPr/>
          </p:nvSpPr>
          <p:spPr bwMode="auto">
            <a:xfrm>
              <a:off x="5969016" y="2280757"/>
              <a:ext cx="197166" cy="194206"/>
            </a:xfrm>
            <a:prstGeom prst="round2SameRect">
              <a:avLst>
                <a:gd name="adj1" fmla="val 0"/>
                <a:gd name="adj2" fmla="val 27784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782" name="楕円 1781"/>
            <p:cNvSpPr/>
            <p:nvPr/>
          </p:nvSpPr>
          <p:spPr bwMode="auto">
            <a:xfrm>
              <a:off x="5804064" y="2539055"/>
              <a:ext cx="65150" cy="6515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23" name="グループ化 1822"/>
          <p:cNvGrpSpPr/>
          <p:nvPr/>
        </p:nvGrpSpPr>
        <p:grpSpPr>
          <a:xfrm>
            <a:off x="2542129" y="938146"/>
            <a:ext cx="1051560" cy="1496439"/>
            <a:chOff x="2884335" y="1158683"/>
            <a:chExt cx="1051560" cy="1496439"/>
          </a:xfrm>
        </p:grpSpPr>
        <p:sp>
          <p:nvSpPr>
            <p:cNvPr id="1764" name="台形 1763"/>
            <p:cNvSpPr/>
            <p:nvPr/>
          </p:nvSpPr>
          <p:spPr>
            <a:xfrm>
              <a:off x="2884335" y="2111722"/>
              <a:ext cx="1051560" cy="543397"/>
            </a:xfrm>
            <a:prstGeom prst="trapezoid">
              <a:avLst>
                <a:gd name="adj" fmla="val 2386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5" name="フリーフォーム 1764"/>
            <p:cNvSpPr/>
            <p:nvPr/>
          </p:nvSpPr>
          <p:spPr>
            <a:xfrm>
              <a:off x="3091028" y="1888083"/>
              <a:ext cx="638175" cy="579713"/>
            </a:xfrm>
            <a:custGeom>
              <a:avLst/>
              <a:gdLst>
                <a:gd name="connsiteX0" fmla="*/ 250427 w 638175"/>
                <a:gd name="connsiteY0" fmla="*/ 0 h 579713"/>
                <a:gd name="connsiteX1" fmla="*/ 387747 w 638175"/>
                <a:gd name="connsiteY1" fmla="*/ 0 h 579713"/>
                <a:gd name="connsiteX2" fmla="*/ 425519 w 638175"/>
                <a:gd name="connsiteY2" fmla="*/ 151088 h 579713"/>
                <a:gd name="connsiteX3" fmla="*/ 566736 w 638175"/>
                <a:gd name="connsiteY3" fmla="*/ 151088 h 579713"/>
                <a:gd name="connsiteX4" fmla="*/ 638175 w 638175"/>
                <a:gd name="connsiteY4" fmla="*/ 222527 h 579713"/>
                <a:gd name="connsiteX5" fmla="*/ 638175 w 638175"/>
                <a:gd name="connsiteY5" fmla="*/ 508274 h 579713"/>
                <a:gd name="connsiteX6" fmla="*/ 566736 w 638175"/>
                <a:gd name="connsiteY6" fmla="*/ 579713 h 579713"/>
                <a:gd name="connsiteX7" fmla="*/ 71439 w 638175"/>
                <a:gd name="connsiteY7" fmla="*/ 579713 h 579713"/>
                <a:gd name="connsiteX8" fmla="*/ 0 w 638175"/>
                <a:gd name="connsiteY8" fmla="*/ 508274 h 579713"/>
                <a:gd name="connsiteX9" fmla="*/ 0 w 638175"/>
                <a:gd name="connsiteY9" fmla="*/ 222527 h 579713"/>
                <a:gd name="connsiteX10" fmla="*/ 71439 w 638175"/>
                <a:gd name="connsiteY10" fmla="*/ 151088 h 579713"/>
                <a:gd name="connsiteX11" fmla="*/ 212655 w 638175"/>
                <a:gd name="connsiteY11" fmla="*/ 151088 h 57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8175" h="579713">
                  <a:moveTo>
                    <a:pt x="250427" y="0"/>
                  </a:moveTo>
                  <a:lnTo>
                    <a:pt x="387747" y="0"/>
                  </a:lnTo>
                  <a:lnTo>
                    <a:pt x="425519" y="151088"/>
                  </a:lnTo>
                  <a:lnTo>
                    <a:pt x="566736" y="151088"/>
                  </a:lnTo>
                  <a:cubicBezTo>
                    <a:pt x="606191" y="151088"/>
                    <a:pt x="638175" y="183072"/>
                    <a:pt x="638175" y="222527"/>
                  </a:cubicBezTo>
                  <a:lnTo>
                    <a:pt x="638175" y="508274"/>
                  </a:lnTo>
                  <a:cubicBezTo>
                    <a:pt x="638175" y="547729"/>
                    <a:pt x="606191" y="579713"/>
                    <a:pt x="566736" y="579713"/>
                  </a:cubicBezTo>
                  <a:lnTo>
                    <a:pt x="71439" y="579713"/>
                  </a:lnTo>
                  <a:cubicBezTo>
                    <a:pt x="31984" y="579713"/>
                    <a:pt x="0" y="547729"/>
                    <a:pt x="0" y="508274"/>
                  </a:cubicBezTo>
                  <a:lnTo>
                    <a:pt x="0" y="222527"/>
                  </a:lnTo>
                  <a:cubicBezTo>
                    <a:pt x="0" y="183072"/>
                    <a:pt x="31984" y="151088"/>
                    <a:pt x="71439" y="151088"/>
                  </a:cubicBezTo>
                  <a:lnTo>
                    <a:pt x="212655" y="151088"/>
                  </a:ln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6" name="台形 1765"/>
            <p:cNvSpPr/>
            <p:nvPr/>
          </p:nvSpPr>
          <p:spPr>
            <a:xfrm rot="10800000">
              <a:off x="3199012" y="2086795"/>
              <a:ext cx="422206" cy="404811"/>
            </a:xfrm>
            <a:prstGeom prst="trapezoid">
              <a:avLst>
                <a:gd name="adj" fmla="val 46326"/>
              </a:avLst>
            </a:prstGeom>
            <a:solidFill>
              <a:srgbClr val="E7E6E6">
                <a:lumMod val="1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7" name="フリーフォーム 1766"/>
            <p:cNvSpPr/>
            <p:nvPr/>
          </p:nvSpPr>
          <p:spPr>
            <a:xfrm>
              <a:off x="3010065" y="2039172"/>
              <a:ext cx="800100" cy="615950"/>
            </a:xfrm>
            <a:custGeom>
              <a:avLst/>
              <a:gdLst>
                <a:gd name="connsiteX0" fmla="*/ 102660 w 800100"/>
                <a:gd name="connsiteY0" fmla="*/ 0 h 615950"/>
                <a:gd name="connsiteX1" fmla="*/ 190228 w 800100"/>
                <a:gd name="connsiteY1" fmla="*/ 0 h 615950"/>
                <a:gd name="connsiteX2" fmla="*/ 403225 w 800100"/>
                <a:gd name="connsiteY2" fmla="*/ 581023 h 615950"/>
                <a:gd name="connsiteX3" fmla="*/ 616222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  <a:gd name="connsiteX0" fmla="*/ 102660 w 800100"/>
                <a:gd name="connsiteY0" fmla="*/ 0 h 615950"/>
                <a:gd name="connsiteX1" fmla="*/ 190228 w 800100"/>
                <a:gd name="connsiteY1" fmla="*/ 0 h 615950"/>
                <a:gd name="connsiteX2" fmla="*/ 403225 w 800100"/>
                <a:gd name="connsiteY2" fmla="*/ 400048 h 615950"/>
                <a:gd name="connsiteX3" fmla="*/ 616222 w 800100"/>
                <a:gd name="connsiteY3" fmla="*/ 0 h 615950"/>
                <a:gd name="connsiteX4" fmla="*/ 697440 w 800100"/>
                <a:gd name="connsiteY4" fmla="*/ 0 h 615950"/>
                <a:gd name="connsiteX5" fmla="*/ 800100 w 800100"/>
                <a:gd name="connsiteY5" fmla="*/ 102660 h 615950"/>
                <a:gd name="connsiteX6" fmla="*/ 800100 w 800100"/>
                <a:gd name="connsiteY6" fmla="*/ 615950 h 615950"/>
                <a:gd name="connsiteX7" fmla="*/ 0 w 800100"/>
                <a:gd name="connsiteY7" fmla="*/ 615950 h 615950"/>
                <a:gd name="connsiteX8" fmla="*/ 0 w 800100"/>
                <a:gd name="connsiteY8" fmla="*/ 102660 h 615950"/>
                <a:gd name="connsiteX9" fmla="*/ 102660 w 800100"/>
                <a:gd name="connsiteY9" fmla="*/ 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615950">
                  <a:moveTo>
                    <a:pt x="102660" y="0"/>
                  </a:moveTo>
                  <a:lnTo>
                    <a:pt x="190228" y="0"/>
                  </a:lnTo>
                  <a:lnTo>
                    <a:pt x="403225" y="400048"/>
                  </a:lnTo>
                  <a:lnTo>
                    <a:pt x="616222" y="0"/>
                  </a:lnTo>
                  <a:lnTo>
                    <a:pt x="697440" y="0"/>
                  </a:lnTo>
                  <a:cubicBezTo>
                    <a:pt x="754138" y="0"/>
                    <a:pt x="800100" y="45962"/>
                    <a:pt x="800100" y="102660"/>
                  </a:cubicBezTo>
                  <a:lnTo>
                    <a:pt x="800100" y="615950"/>
                  </a:lnTo>
                  <a:lnTo>
                    <a:pt x="0" y="615950"/>
                  </a:lnTo>
                  <a:lnTo>
                    <a:pt x="0" y="102660"/>
                  </a:lnTo>
                  <a:cubicBezTo>
                    <a:pt x="0" y="45962"/>
                    <a:pt x="45962" y="0"/>
                    <a:pt x="102660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8" name="フリーフォーム 1767"/>
            <p:cNvSpPr/>
            <p:nvPr/>
          </p:nvSpPr>
          <p:spPr>
            <a:xfrm flipH="1">
              <a:off x="3132619" y="2029647"/>
              <a:ext cx="554992" cy="438149"/>
            </a:xfrm>
            <a:custGeom>
              <a:avLst/>
              <a:gdLst>
                <a:gd name="connsiteX0" fmla="*/ 461165 w 607215"/>
                <a:gd name="connsiteY0" fmla="*/ 0 h 393700"/>
                <a:gd name="connsiteX1" fmla="*/ 303608 w 607215"/>
                <a:gd name="connsiteY1" fmla="*/ 342757 h 393700"/>
                <a:gd name="connsiteX2" fmla="*/ 146050 w 607215"/>
                <a:gd name="connsiteY2" fmla="*/ 0 h 393700"/>
                <a:gd name="connsiteX3" fmla="*/ 44450 w 607215"/>
                <a:gd name="connsiteY3" fmla="*/ 3175 h 393700"/>
                <a:gd name="connsiteX4" fmla="*/ 0 w 607215"/>
                <a:gd name="connsiteY4" fmla="*/ 136525 h 393700"/>
                <a:gd name="connsiteX5" fmla="*/ 139700 w 607215"/>
                <a:gd name="connsiteY5" fmla="*/ 174625 h 393700"/>
                <a:gd name="connsiteX6" fmla="*/ 60325 w 607215"/>
                <a:gd name="connsiteY6" fmla="*/ 234950 h 393700"/>
                <a:gd name="connsiteX7" fmla="*/ 290252 w 607215"/>
                <a:gd name="connsiteY7" fmla="*/ 371811 h 393700"/>
                <a:gd name="connsiteX8" fmla="*/ 280190 w 607215"/>
                <a:gd name="connsiteY8" fmla="*/ 393700 h 393700"/>
                <a:gd name="connsiteX9" fmla="*/ 303608 w 607215"/>
                <a:gd name="connsiteY9" fmla="*/ 379761 h 393700"/>
                <a:gd name="connsiteX10" fmla="*/ 327025 w 607215"/>
                <a:gd name="connsiteY10" fmla="*/ 393700 h 393700"/>
                <a:gd name="connsiteX11" fmla="*/ 316963 w 607215"/>
                <a:gd name="connsiteY11" fmla="*/ 371811 h 393700"/>
                <a:gd name="connsiteX12" fmla="*/ 546890 w 607215"/>
                <a:gd name="connsiteY12" fmla="*/ 234950 h 393700"/>
                <a:gd name="connsiteX13" fmla="*/ 467515 w 607215"/>
                <a:gd name="connsiteY13" fmla="*/ 174625 h 393700"/>
                <a:gd name="connsiteX14" fmla="*/ 607215 w 607215"/>
                <a:gd name="connsiteY14" fmla="*/ 136525 h 393700"/>
                <a:gd name="connsiteX15" fmla="*/ 562765 w 607215"/>
                <a:gd name="connsiteY15" fmla="*/ 3175 h 393700"/>
                <a:gd name="connsiteX0" fmla="*/ 461165 w 607215"/>
                <a:gd name="connsiteY0" fmla="*/ 0 h 393700"/>
                <a:gd name="connsiteX1" fmla="*/ 303608 w 607215"/>
                <a:gd name="connsiteY1" fmla="*/ 342757 h 393700"/>
                <a:gd name="connsiteX2" fmla="*/ 146050 w 607215"/>
                <a:gd name="connsiteY2" fmla="*/ 0 h 393700"/>
                <a:gd name="connsiteX3" fmla="*/ 44450 w 607215"/>
                <a:gd name="connsiteY3" fmla="*/ 3175 h 393700"/>
                <a:gd name="connsiteX4" fmla="*/ 0 w 607215"/>
                <a:gd name="connsiteY4" fmla="*/ 136525 h 393700"/>
                <a:gd name="connsiteX5" fmla="*/ 139700 w 607215"/>
                <a:gd name="connsiteY5" fmla="*/ 174625 h 393700"/>
                <a:gd name="connsiteX6" fmla="*/ 60325 w 607215"/>
                <a:gd name="connsiteY6" fmla="*/ 234950 h 393700"/>
                <a:gd name="connsiteX7" fmla="*/ 290252 w 607215"/>
                <a:gd name="connsiteY7" fmla="*/ 371811 h 393700"/>
                <a:gd name="connsiteX8" fmla="*/ 280190 w 607215"/>
                <a:gd name="connsiteY8" fmla="*/ 393700 h 393700"/>
                <a:gd name="connsiteX9" fmla="*/ 303608 w 607215"/>
                <a:gd name="connsiteY9" fmla="*/ 379761 h 393700"/>
                <a:gd name="connsiteX10" fmla="*/ 316963 w 607215"/>
                <a:gd name="connsiteY10" fmla="*/ 371811 h 393700"/>
                <a:gd name="connsiteX11" fmla="*/ 546890 w 607215"/>
                <a:gd name="connsiteY11" fmla="*/ 234950 h 393700"/>
                <a:gd name="connsiteX12" fmla="*/ 467515 w 607215"/>
                <a:gd name="connsiteY12" fmla="*/ 174625 h 393700"/>
                <a:gd name="connsiteX13" fmla="*/ 607215 w 607215"/>
                <a:gd name="connsiteY13" fmla="*/ 136525 h 393700"/>
                <a:gd name="connsiteX14" fmla="*/ 562765 w 607215"/>
                <a:gd name="connsiteY14" fmla="*/ 3175 h 393700"/>
                <a:gd name="connsiteX15" fmla="*/ 461165 w 607215"/>
                <a:gd name="connsiteY15" fmla="*/ 0 h 393700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290252 w 607215"/>
                <a:gd name="connsiteY7" fmla="*/ 371811 h 379761"/>
                <a:gd name="connsiteX8" fmla="*/ 303608 w 607215"/>
                <a:gd name="connsiteY8" fmla="*/ 379761 h 379761"/>
                <a:gd name="connsiteX9" fmla="*/ 316963 w 607215"/>
                <a:gd name="connsiteY9" fmla="*/ 371811 h 379761"/>
                <a:gd name="connsiteX10" fmla="*/ 546890 w 607215"/>
                <a:gd name="connsiteY10" fmla="*/ 234950 h 379761"/>
                <a:gd name="connsiteX11" fmla="*/ 467515 w 607215"/>
                <a:gd name="connsiteY11" fmla="*/ 174625 h 379761"/>
                <a:gd name="connsiteX12" fmla="*/ 607215 w 607215"/>
                <a:gd name="connsiteY12" fmla="*/ 136525 h 379761"/>
                <a:gd name="connsiteX13" fmla="*/ 562765 w 607215"/>
                <a:gd name="connsiteY13" fmla="*/ 3175 h 379761"/>
                <a:gd name="connsiteX14" fmla="*/ 461165 w 607215"/>
                <a:gd name="connsiteY14" fmla="*/ 0 h 379761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290252 w 607215"/>
                <a:gd name="connsiteY7" fmla="*/ 371811 h 379761"/>
                <a:gd name="connsiteX8" fmla="*/ 303608 w 607215"/>
                <a:gd name="connsiteY8" fmla="*/ 379761 h 379761"/>
                <a:gd name="connsiteX9" fmla="*/ 546890 w 607215"/>
                <a:gd name="connsiteY9" fmla="*/ 234950 h 379761"/>
                <a:gd name="connsiteX10" fmla="*/ 467515 w 607215"/>
                <a:gd name="connsiteY10" fmla="*/ 174625 h 379761"/>
                <a:gd name="connsiteX11" fmla="*/ 607215 w 607215"/>
                <a:gd name="connsiteY11" fmla="*/ 136525 h 379761"/>
                <a:gd name="connsiteX12" fmla="*/ 562765 w 607215"/>
                <a:gd name="connsiteY12" fmla="*/ 3175 h 379761"/>
                <a:gd name="connsiteX13" fmla="*/ 461165 w 607215"/>
                <a:gd name="connsiteY13" fmla="*/ 0 h 379761"/>
                <a:gd name="connsiteX0" fmla="*/ 461165 w 607215"/>
                <a:gd name="connsiteY0" fmla="*/ 0 h 379761"/>
                <a:gd name="connsiteX1" fmla="*/ 303608 w 607215"/>
                <a:gd name="connsiteY1" fmla="*/ 342757 h 379761"/>
                <a:gd name="connsiteX2" fmla="*/ 146050 w 607215"/>
                <a:gd name="connsiteY2" fmla="*/ 0 h 379761"/>
                <a:gd name="connsiteX3" fmla="*/ 44450 w 607215"/>
                <a:gd name="connsiteY3" fmla="*/ 3175 h 379761"/>
                <a:gd name="connsiteX4" fmla="*/ 0 w 607215"/>
                <a:gd name="connsiteY4" fmla="*/ 136525 h 379761"/>
                <a:gd name="connsiteX5" fmla="*/ 139700 w 607215"/>
                <a:gd name="connsiteY5" fmla="*/ 174625 h 379761"/>
                <a:gd name="connsiteX6" fmla="*/ 60325 w 607215"/>
                <a:gd name="connsiteY6" fmla="*/ 234950 h 379761"/>
                <a:gd name="connsiteX7" fmla="*/ 303608 w 607215"/>
                <a:gd name="connsiteY7" fmla="*/ 379761 h 379761"/>
                <a:gd name="connsiteX8" fmla="*/ 546890 w 607215"/>
                <a:gd name="connsiteY8" fmla="*/ 234950 h 379761"/>
                <a:gd name="connsiteX9" fmla="*/ 467515 w 607215"/>
                <a:gd name="connsiteY9" fmla="*/ 174625 h 379761"/>
                <a:gd name="connsiteX10" fmla="*/ 607215 w 607215"/>
                <a:gd name="connsiteY10" fmla="*/ 136525 h 379761"/>
                <a:gd name="connsiteX11" fmla="*/ 562765 w 607215"/>
                <a:gd name="connsiteY11" fmla="*/ 3175 h 379761"/>
                <a:gd name="connsiteX12" fmla="*/ 461165 w 607215"/>
                <a:gd name="connsiteY12" fmla="*/ 0 h 3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215" h="379761">
                  <a:moveTo>
                    <a:pt x="461165" y="0"/>
                  </a:moveTo>
                  <a:lnTo>
                    <a:pt x="303608" y="342757"/>
                  </a:lnTo>
                  <a:lnTo>
                    <a:pt x="146050" y="0"/>
                  </a:lnTo>
                  <a:lnTo>
                    <a:pt x="44450" y="3175"/>
                  </a:lnTo>
                  <a:lnTo>
                    <a:pt x="0" y="136525"/>
                  </a:lnTo>
                  <a:lnTo>
                    <a:pt x="139700" y="174625"/>
                  </a:lnTo>
                  <a:lnTo>
                    <a:pt x="60325" y="234950"/>
                  </a:lnTo>
                  <a:lnTo>
                    <a:pt x="303608" y="379761"/>
                  </a:lnTo>
                  <a:lnTo>
                    <a:pt x="546890" y="234950"/>
                  </a:lnTo>
                  <a:lnTo>
                    <a:pt x="467515" y="174625"/>
                  </a:lnTo>
                  <a:lnTo>
                    <a:pt x="607215" y="136525"/>
                  </a:lnTo>
                  <a:lnTo>
                    <a:pt x="562765" y="3175"/>
                  </a:lnTo>
                  <a:lnTo>
                    <a:pt x="461165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0" name="楕円 1779"/>
            <p:cNvSpPr/>
            <p:nvPr/>
          </p:nvSpPr>
          <p:spPr bwMode="auto">
            <a:xfrm>
              <a:off x="3365367" y="2521140"/>
              <a:ext cx="86032" cy="860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7" name="星 32 1686"/>
            <p:cNvSpPr/>
            <p:nvPr/>
          </p:nvSpPr>
          <p:spPr>
            <a:xfrm>
              <a:off x="3450190" y="1159223"/>
              <a:ext cx="409066" cy="423737"/>
            </a:xfrm>
            <a:prstGeom prst="star32">
              <a:avLst>
                <a:gd name="adj" fmla="val 48639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4" name="星 32 1633"/>
            <p:cNvSpPr/>
            <p:nvPr/>
          </p:nvSpPr>
          <p:spPr>
            <a:xfrm>
              <a:off x="2974303" y="1159223"/>
              <a:ext cx="409066" cy="423737"/>
            </a:xfrm>
            <a:prstGeom prst="star32">
              <a:avLst>
                <a:gd name="adj" fmla="val 48639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646" name="グループ化 1645"/>
            <p:cNvGrpSpPr/>
            <p:nvPr/>
          </p:nvGrpSpPr>
          <p:grpSpPr>
            <a:xfrm rot="20700000">
              <a:off x="3000953" y="1495399"/>
              <a:ext cx="156844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650" name="円/楕円 797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1" name="円/楕円 798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47" name="グループ化 1646"/>
            <p:cNvGrpSpPr/>
            <p:nvPr/>
          </p:nvGrpSpPr>
          <p:grpSpPr>
            <a:xfrm rot="900000" flipH="1">
              <a:off x="3684525" y="1495400"/>
              <a:ext cx="156844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648" name="円/楕円 795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9" name="円/楕円 796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636" name="角丸四角形 1635"/>
            <p:cNvSpPr/>
            <p:nvPr/>
          </p:nvSpPr>
          <p:spPr>
            <a:xfrm>
              <a:off x="3097515" y="1158683"/>
              <a:ext cx="647292" cy="780484"/>
            </a:xfrm>
            <a:prstGeom prst="roundRect">
              <a:avLst>
                <a:gd name="adj" fmla="val 45898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43" name="円/楕円 790"/>
            <p:cNvSpPr/>
            <p:nvPr/>
          </p:nvSpPr>
          <p:spPr>
            <a:xfrm>
              <a:off x="3337938" y="1603796"/>
              <a:ext cx="156407" cy="87575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0" name="楕円 1789"/>
            <p:cNvSpPr/>
            <p:nvPr/>
          </p:nvSpPr>
          <p:spPr bwMode="auto">
            <a:xfrm>
              <a:off x="3155666" y="1437640"/>
              <a:ext cx="187888" cy="14441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1" name="楕円 1790"/>
            <p:cNvSpPr/>
            <p:nvPr/>
          </p:nvSpPr>
          <p:spPr bwMode="auto">
            <a:xfrm>
              <a:off x="3196006" y="1457094"/>
              <a:ext cx="105509" cy="10550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2" name="楕円 1791"/>
            <p:cNvSpPr/>
            <p:nvPr/>
          </p:nvSpPr>
          <p:spPr bwMode="auto">
            <a:xfrm>
              <a:off x="3480786" y="1437640"/>
              <a:ext cx="187888" cy="14441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3" name="楕円 1792"/>
            <p:cNvSpPr/>
            <p:nvPr/>
          </p:nvSpPr>
          <p:spPr bwMode="auto">
            <a:xfrm>
              <a:off x="3521126" y="1457094"/>
              <a:ext cx="105509" cy="10550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9" name="フリーフォーム 1798"/>
            <p:cNvSpPr/>
            <p:nvPr/>
          </p:nvSpPr>
          <p:spPr bwMode="auto">
            <a:xfrm>
              <a:off x="3134251" y="1326125"/>
              <a:ext cx="240289" cy="92291"/>
            </a:xfrm>
            <a:custGeom>
              <a:avLst/>
              <a:gdLst>
                <a:gd name="connsiteX0" fmla="*/ 141907 w 281991"/>
                <a:gd name="connsiteY0" fmla="*/ 14 h 108308"/>
                <a:gd name="connsiteX1" fmla="*/ 281991 w 281991"/>
                <a:gd name="connsiteY1" fmla="*/ 73177 h 108308"/>
                <a:gd name="connsiteX2" fmla="*/ 232880 w 281991"/>
                <a:gd name="connsiteY2" fmla="*/ 108308 h 108308"/>
                <a:gd name="connsiteX3" fmla="*/ 141136 w 281991"/>
                <a:gd name="connsiteY3" fmla="*/ 60392 h 108308"/>
                <a:gd name="connsiteX4" fmla="*/ 48198 w 281991"/>
                <a:gd name="connsiteY4" fmla="*/ 105949 h 108308"/>
                <a:gd name="connsiteX5" fmla="*/ 0 w 281991"/>
                <a:gd name="connsiteY5" fmla="*/ 69576 h 108308"/>
                <a:gd name="connsiteX6" fmla="*/ 141907 w 281991"/>
                <a:gd name="connsiteY6" fmla="*/ 14 h 10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91" h="108308">
                  <a:moveTo>
                    <a:pt x="141907" y="14"/>
                  </a:moveTo>
                  <a:cubicBezTo>
                    <a:pt x="197583" y="725"/>
                    <a:pt x="249597" y="27891"/>
                    <a:pt x="281991" y="73177"/>
                  </a:cubicBezTo>
                  <a:lnTo>
                    <a:pt x="232880" y="108308"/>
                  </a:lnTo>
                  <a:cubicBezTo>
                    <a:pt x="211664" y="78649"/>
                    <a:pt x="177599" y="60857"/>
                    <a:pt x="141136" y="60392"/>
                  </a:cubicBezTo>
                  <a:cubicBezTo>
                    <a:pt x="104673" y="59926"/>
                    <a:pt x="70165" y="76842"/>
                    <a:pt x="48198" y="105949"/>
                  </a:cubicBezTo>
                  <a:lnTo>
                    <a:pt x="0" y="69576"/>
                  </a:lnTo>
                  <a:cubicBezTo>
                    <a:pt x="33541" y="25132"/>
                    <a:pt x="86232" y="-697"/>
                    <a:pt x="141907" y="1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0" name="フリーフォーム 1799"/>
            <p:cNvSpPr/>
            <p:nvPr/>
          </p:nvSpPr>
          <p:spPr bwMode="auto">
            <a:xfrm>
              <a:off x="3457924" y="1326125"/>
              <a:ext cx="240289" cy="92291"/>
            </a:xfrm>
            <a:custGeom>
              <a:avLst/>
              <a:gdLst>
                <a:gd name="connsiteX0" fmla="*/ 141907 w 281991"/>
                <a:gd name="connsiteY0" fmla="*/ 14 h 108308"/>
                <a:gd name="connsiteX1" fmla="*/ 281991 w 281991"/>
                <a:gd name="connsiteY1" fmla="*/ 73177 h 108308"/>
                <a:gd name="connsiteX2" fmla="*/ 232880 w 281991"/>
                <a:gd name="connsiteY2" fmla="*/ 108308 h 108308"/>
                <a:gd name="connsiteX3" fmla="*/ 141136 w 281991"/>
                <a:gd name="connsiteY3" fmla="*/ 60392 h 108308"/>
                <a:gd name="connsiteX4" fmla="*/ 48198 w 281991"/>
                <a:gd name="connsiteY4" fmla="*/ 105949 h 108308"/>
                <a:gd name="connsiteX5" fmla="*/ 0 w 281991"/>
                <a:gd name="connsiteY5" fmla="*/ 69576 h 108308"/>
                <a:gd name="connsiteX6" fmla="*/ 141907 w 281991"/>
                <a:gd name="connsiteY6" fmla="*/ 14 h 108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991" h="108308">
                  <a:moveTo>
                    <a:pt x="141907" y="14"/>
                  </a:moveTo>
                  <a:cubicBezTo>
                    <a:pt x="197583" y="725"/>
                    <a:pt x="249597" y="27891"/>
                    <a:pt x="281991" y="73177"/>
                  </a:cubicBezTo>
                  <a:lnTo>
                    <a:pt x="232880" y="108308"/>
                  </a:lnTo>
                  <a:cubicBezTo>
                    <a:pt x="211664" y="78649"/>
                    <a:pt x="177599" y="60857"/>
                    <a:pt x="141136" y="60392"/>
                  </a:cubicBezTo>
                  <a:cubicBezTo>
                    <a:pt x="104673" y="59926"/>
                    <a:pt x="70165" y="76842"/>
                    <a:pt x="48198" y="105949"/>
                  </a:cubicBezTo>
                  <a:lnTo>
                    <a:pt x="0" y="69576"/>
                  </a:lnTo>
                  <a:cubicBezTo>
                    <a:pt x="33541" y="25132"/>
                    <a:pt x="86232" y="-697"/>
                    <a:pt x="141907" y="1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1" name="楕円 1800"/>
            <p:cNvSpPr/>
            <p:nvPr/>
          </p:nvSpPr>
          <p:spPr bwMode="auto">
            <a:xfrm>
              <a:off x="3295749" y="1741000"/>
              <a:ext cx="250825" cy="120399"/>
            </a:xfrm>
            <a:prstGeom prst="ellipse">
              <a:avLst/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2" name="楕円 1801"/>
            <p:cNvSpPr/>
            <p:nvPr/>
          </p:nvSpPr>
          <p:spPr bwMode="auto">
            <a:xfrm>
              <a:off x="3342959" y="1776479"/>
              <a:ext cx="157673" cy="45719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0" name="フリーフォーム 1809"/>
            <p:cNvSpPr/>
            <p:nvPr/>
          </p:nvSpPr>
          <p:spPr bwMode="auto">
            <a:xfrm>
              <a:off x="3158184" y="1424881"/>
              <a:ext cx="182852" cy="62621"/>
            </a:xfrm>
            <a:custGeom>
              <a:avLst/>
              <a:gdLst>
                <a:gd name="connsiteX0" fmla="*/ 91426 w 182852"/>
                <a:gd name="connsiteY0" fmla="*/ 0 h 62621"/>
                <a:gd name="connsiteX1" fmla="*/ 177988 w 182852"/>
                <a:gd name="connsiteY1" fmla="*/ 44102 h 62621"/>
                <a:gd name="connsiteX2" fmla="*/ 182852 w 182852"/>
                <a:gd name="connsiteY2" fmla="*/ 62621 h 62621"/>
                <a:gd name="connsiteX3" fmla="*/ 182353 w 182852"/>
                <a:gd name="connsiteY3" fmla="*/ 62296 h 62621"/>
                <a:gd name="connsiteX4" fmla="*/ 91426 w 182852"/>
                <a:gd name="connsiteY4" fmla="*/ 45759 h 62621"/>
                <a:gd name="connsiteX5" fmla="*/ 499 w 182852"/>
                <a:gd name="connsiteY5" fmla="*/ 62296 h 62621"/>
                <a:gd name="connsiteX6" fmla="*/ 0 w 182852"/>
                <a:gd name="connsiteY6" fmla="*/ 62621 h 62621"/>
                <a:gd name="connsiteX7" fmla="*/ 4865 w 182852"/>
                <a:gd name="connsiteY7" fmla="*/ 44102 h 62621"/>
                <a:gd name="connsiteX8" fmla="*/ 91426 w 182852"/>
                <a:gd name="connsiteY8" fmla="*/ 0 h 6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52" h="62621">
                  <a:moveTo>
                    <a:pt x="91426" y="0"/>
                  </a:moveTo>
                  <a:cubicBezTo>
                    <a:pt x="130339" y="0"/>
                    <a:pt x="163726" y="18185"/>
                    <a:pt x="177988" y="44102"/>
                  </a:cubicBezTo>
                  <a:lnTo>
                    <a:pt x="182852" y="62621"/>
                  </a:lnTo>
                  <a:lnTo>
                    <a:pt x="182353" y="62296"/>
                  </a:lnTo>
                  <a:cubicBezTo>
                    <a:pt x="159083" y="52079"/>
                    <a:pt x="126935" y="45759"/>
                    <a:pt x="91426" y="45759"/>
                  </a:cubicBezTo>
                  <a:cubicBezTo>
                    <a:pt x="55917" y="45759"/>
                    <a:pt x="23770" y="52079"/>
                    <a:pt x="499" y="62296"/>
                  </a:cubicBezTo>
                  <a:lnTo>
                    <a:pt x="0" y="62621"/>
                  </a:lnTo>
                  <a:lnTo>
                    <a:pt x="4865" y="44102"/>
                  </a:lnTo>
                  <a:cubicBezTo>
                    <a:pt x="19126" y="18185"/>
                    <a:pt x="52513" y="0"/>
                    <a:pt x="91426" y="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1" name="フリーフォーム 1810"/>
            <p:cNvSpPr/>
            <p:nvPr/>
          </p:nvSpPr>
          <p:spPr bwMode="auto">
            <a:xfrm>
              <a:off x="3483304" y="1424881"/>
              <a:ext cx="182852" cy="62621"/>
            </a:xfrm>
            <a:custGeom>
              <a:avLst/>
              <a:gdLst>
                <a:gd name="connsiteX0" fmla="*/ 91426 w 182852"/>
                <a:gd name="connsiteY0" fmla="*/ 0 h 62621"/>
                <a:gd name="connsiteX1" fmla="*/ 177988 w 182852"/>
                <a:gd name="connsiteY1" fmla="*/ 44102 h 62621"/>
                <a:gd name="connsiteX2" fmla="*/ 182852 w 182852"/>
                <a:gd name="connsiteY2" fmla="*/ 62621 h 62621"/>
                <a:gd name="connsiteX3" fmla="*/ 182353 w 182852"/>
                <a:gd name="connsiteY3" fmla="*/ 62296 h 62621"/>
                <a:gd name="connsiteX4" fmla="*/ 91426 w 182852"/>
                <a:gd name="connsiteY4" fmla="*/ 45759 h 62621"/>
                <a:gd name="connsiteX5" fmla="*/ 499 w 182852"/>
                <a:gd name="connsiteY5" fmla="*/ 62296 h 62621"/>
                <a:gd name="connsiteX6" fmla="*/ 0 w 182852"/>
                <a:gd name="connsiteY6" fmla="*/ 62621 h 62621"/>
                <a:gd name="connsiteX7" fmla="*/ 4865 w 182852"/>
                <a:gd name="connsiteY7" fmla="*/ 44102 h 62621"/>
                <a:gd name="connsiteX8" fmla="*/ 91426 w 182852"/>
                <a:gd name="connsiteY8" fmla="*/ 0 h 62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852" h="62621">
                  <a:moveTo>
                    <a:pt x="91426" y="0"/>
                  </a:moveTo>
                  <a:cubicBezTo>
                    <a:pt x="130339" y="0"/>
                    <a:pt x="163726" y="18185"/>
                    <a:pt x="177988" y="44102"/>
                  </a:cubicBezTo>
                  <a:lnTo>
                    <a:pt x="182852" y="62621"/>
                  </a:lnTo>
                  <a:lnTo>
                    <a:pt x="182353" y="62296"/>
                  </a:lnTo>
                  <a:cubicBezTo>
                    <a:pt x="159083" y="52079"/>
                    <a:pt x="126935" y="45759"/>
                    <a:pt x="91426" y="45759"/>
                  </a:cubicBezTo>
                  <a:cubicBezTo>
                    <a:pt x="55917" y="45759"/>
                    <a:pt x="23770" y="52079"/>
                    <a:pt x="499" y="62296"/>
                  </a:cubicBezTo>
                  <a:lnTo>
                    <a:pt x="0" y="62621"/>
                  </a:lnTo>
                  <a:lnTo>
                    <a:pt x="4865" y="44102"/>
                  </a:lnTo>
                  <a:cubicBezTo>
                    <a:pt x="19126" y="18185"/>
                    <a:pt x="52513" y="0"/>
                    <a:pt x="91426" y="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24" name="グループ化 1823"/>
          <p:cNvGrpSpPr/>
          <p:nvPr/>
        </p:nvGrpSpPr>
        <p:grpSpPr>
          <a:xfrm>
            <a:off x="4462316" y="845592"/>
            <a:ext cx="1011242" cy="1593990"/>
            <a:chOff x="4176752" y="1066129"/>
            <a:chExt cx="1011242" cy="1593990"/>
          </a:xfrm>
        </p:grpSpPr>
        <p:sp>
          <p:nvSpPr>
            <p:cNvPr id="1754" name="台形 1753"/>
            <p:cNvSpPr/>
            <p:nvPr/>
          </p:nvSpPr>
          <p:spPr>
            <a:xfrm>
              <a:off x="4176752" y="2144836"/>
              <a:ext cx="1011242" cy="515280"/>
            </a:xfrm>
            <a:prstGeom prst="trapezoid">
              <a:avLst>
                <a:gd name="adj" fmla="val 23861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5" name="台形 1754"/>
            <p:cNvSpPr/>
            <p:nvPr/>
          </p:nvSpPr>
          <p:spPr>
            <a:xfrm>
              <a:off x="4558950" y="1893080"/>
              <a:ext cx="250825" cy="223640"/>
            </a:xfrm>
            <a:prstGeom prst="trapezoid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6" name="台形 1755"/>
            <p:cNvSpPr/>
            <p:nvPr/>
          </p:nvSpPr>
          <p:spPr>
            <a:xfrm rot="10800000">
              <a:off x="4504173" y="2044165"/>
              <a:ext cx="356402" cy="615951"/>
            </a:xfrm>
            <a:prstGeom prst="trapezoid">
              <a:avLst>
                <a:gd name="adj" fmla="val 37172"/>
              </a:avLst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7" name="台形 1756"/>
            <p:cNvSpPr/>
            <p:nvPr/>
          </p:nvSpPr>
          <p:spPr>
            <a:xfrm rot="10800000" flipV="1">
              <a:off x="4609447" y="2116720"/>
              <a:ext cx="148236" cy="543396"/>
            </a:xfrm>
            <a:prstGeom prst="trapezoid">
              <a:avLst>
                <a:gd name="adj" fmla="val 3211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8" name="フリーフォーム 1757"/>
            <p:cNvSpPr/>
            <p:nvPr/>
          </p:nvSpPr>
          <p:spPr>
            <a:xfrm>
              <a:off x="4289073" y="2044168"/>
              <a:ext cx="786607" cy="615951"/>
            </a:xfrm>
            <a:custGeom>
              <a:avLst/>
              <a:gdLst>
                <a:gd name="connsiteX0" fmla="*/ 153458 w 786607"/>
                <a:gd name="connsiteY0" fmla="*/ 0 h 615951"/>
                <a:gd name="connsiteX1" fmla="*/ 183743 w 786607"/>
                <a:gd name="connsiteY1" fmla="*/ 0 h 615951"/>
                <a:gd name="connsiteX2" fmla="*/ 393304 w 786607"/>
                <a:gd name="connsiteY2" fmla="*/ 577849 h 615951"/>
                <a:gd name="connsiteX3" fmla="*/ 602865 w 786607"/>
                <a:gd name="connsiteY3" fmla="*/ 0 h 615951"/>
                <a:gd name="connsiteX4" fmla="*/ 633149 w 786607"/>
                <a:gd name="connsiteY4" fmla="*/ 0 h 615951"/>
                <a:gd name="connsiteX5" fmla="*/ 786607 w 786607"/>
                <a:gd name="connsiteY5" fmla="*/ 153458 h 615951"/>
                <a:gd name="connsiteX6" fmla="*/ 786607 w 786607"/>
                <a:gd name="connsiteY6" fmla="*/ 615951 h 615951"/>
                <a:gd name="connsiteX7" fmla="*/ 0 w 786607"/>
                <a:gd name="connsiteY7" fmla="*/ 615951 h 615951"/>
                <a:gd name="connsiteX8" fmla="*/ 0 w 786607"/>
                <a:gd name="connsiteY8" fmla="*/ 153458 h 615951"/>
                <a:gd name="connsiteX9" fmla="*/ 153458 w 786607"/>
                <a:gd name="connsiteY9" fmla="*/ 0 h 61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6607" h="615951">
                  <a:moveTo>
                    <a:pt x="153458" y="0"/>
                  </a:moveTo>
                  <a:lnTo>
                    <a:pt x="183743" y="0"/>
                  </a:lnTo>
                  <a:lnTo>
                    <a:pt x="393304" y="577849"/>
                  </a:lnTo>
                  <a:lnTo>
                    <a:pt x="602865" y="0"/>
                  </a:lnTo>
                  <a:lnTo>
                    <a:pt x="633149" y="0"/>
                  </a:lnTo>
                  <a:cubicBezTo>
                    <a:pt x="717902" y="0"/>
                    <a:pt x="786607" y="68705"/>
                    <a:pt x="786607" y="153458"/>
                  </a:cubicBezTo>
                  <a:lnTo>
                    <a:pt x="786607" y="615951"/>
                  </a:lnTo>
                  <a:lnTo>
                    <a:pt x="0" y="615951"/>
                  </a:lnTo>
                  <a:lnTo>
                    <a:pt x="0" y="153458"/>
                  </a:lnTo>
                  <a:cubicBezTo>
                    <a:pt x="0" y="68705"/>
                    <a:pt x="68705" y="0"/>
                    <a:pt x="15345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9" name="台形 1758"/>
            <p:cNvSpPr/>
            <p:nvPr/>
          </p:nvSpPr>
          <p:spPr>
            <a:xfrm rot="10800000">
              <a:off x="4609447" y="2016046"/>
              <a:ext cx="148236" cy="121510"/>
            </a:xfrm>
            <a:prstGeom prst="trapezoid">
              <a:avLst>
                <a:gd name="adj" fmla="val 40678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0" name="平行四辺形 1759"/>
            <p:cNvSpPr/>
            <p:nvPr/>
          </p:nvSpPr>
          <p:spPr>
            <a:xfrm>
              <a:off x="4502394" y="2016049"/>
              <a:ext cx="180181" cy="100671"/>
            </a:xfrm>
            <a:prstGeom prst="parallelogram">
              <a:avLst>
                <a:gd name="adj" fmla="val 45656"/>
              </a:avLst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1" name="平行四辺形 1760"/>
            <p:cNvSpPr/>
            <p:nvPr/>
          </p:nvSpPr>
          <p:spPr>
            <a:xfrm flipH="1">
              <a:off x="4682374" y="2016049"/>
              <a:ext cx="180181" cy="100671"/>
            </a:xfrm>
            <a:prstGeom prst="parallelogram">
              <a:avLst>
                <a:gd name="adj" fmla="val 45656"/>
              </a:avLst>
            </a:prstGeom>
            <a:solidFill>
              <a:schemeClr val="bg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2" name="平行四辺形 14"/>
            <p:cNvSpPr/>
            <p:nvPr/>
          </p:nvSpPr>
          <p:spPr>
            <a:xfrm flipH="1">
              <a:off x="4439289" y="2044169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3" name="平行四辺形 14"/>
            <p:cNvSpPr/>
            <p:nvPr/>
          </p:nvSpPr>
          <p:spPr>
            <a:xfrm>
              <a:off x="4652413" y="2044169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96" name="雲 1695"/>
            <p:cNvSpPr/>
            <p:nvPr/>
          </p:nvSpPr>
          <p:spPr bwMode="auto">
            <a:xfrm flipH="1">
              <a:off x="4706413" y="1238852"/>
              <a:ext cx="341389" cy="356301"/>
            </a:xfrm>
            <a:prstGeom prst="cloud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4" name="雲 583"/>
            <p:cNvSpPr/>
            <p:nvPr/>
          </p:nvSpPr>
          <p:spPr bwMode="auto">
            <a:xfrm>
              <a:off x="4333922" y="1238852"/>
              <a:ext cx="341389" cy="356301"/>
            </a:xfrm>
            <a:prstGeom prst="cloud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546" name="グループ化 1545"/>
            <p:cNvGrpSpPr/>
            <p:nvPr/>
          </p:nvGrpSpPr>
          <p:grpSpPr>
            <a:xfrm rot="20700000">
              <a:off x="4311214" y="1500880"/>
              <a:ext cx="140781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550" name="円/楕円 721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1" name="円/楕円 722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547" name="グループ化 1546"/>
            <p:cNvGrpSpPr/>
            <p:nvPr/>
          </p:nvGrpSpPr>
          <p:grpSpPr>
            <a:xfrm rot="900000" flipH="1">
              <a:off x="4924778" y="1500881"/>
              <a:ext cx="140781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548" name="円/楕円 719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9" name="円/楕円 720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534" name="円/楕円 705"/>
            <p:cNvSpPr/>
            <p:nvPr/>
          </p:nvSpPr>
          <p:spPr>
            <a:xfrm>
              <a:off x="4391503" y="1202752"/>
              <a:ext cx="593766" cy="761812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0" name="円/楕円 711"/>
            <p:cNvSpPr/>
            <p:nvPr/>
          </p:nvSpPr>
          <p:spPr>
            <a:xfrm>
              <a:off x="4482048" y="1508712"/>
              <a:ext cx="97865" cy="13565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1" name="円/楕円 712"/>
            <p:cNvSpPr/>
            <p:nvPr/>
          </p:nvSpPr>
          <p:spPr>
            <a:xfrm>
              <a:off x="4500114" y="1539082"/>
              <a:ext cx="61734" cy="6029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3" name="円/楕円 714"/>
            <p:cNvSpPr/>
            <p:nvPr/>
          </p:nvSpPr>
          <p:spPr>
            <a:xfrm>
              <a:off x="4795736" y="1508712"/>
              <a:ext cx="97865" cy="135651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4" name="円/楕円 715"/>
            <p:cNvSpPr/>
            <p:nvPr/>
          </p:nvSpPr>
          <p:spPr>
            <a:xfrm>
              <a:off x="4813802" y="1539082"/>
              <a:ext cx="61734" cy="6029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88" name="角丸四角形 1687"/>
            <p:cNvSpPr/>
            <p:nvPr/>
          </p:nvSpPr>
          <p:spPr bwMode="auto">
            <a:xfrm>
              <a:off x="4524565" y="1138543"/>
              <a:ext cx="337254" cy="130424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89" name="台形 1688"/>
            <p:cNvSpPr/>
            <p:nvPr/>
          </p:nvSpPr>
          <p:spPr bwMode="auto">
            <a:xfrm flipH="1">
              <a:off x="4365860" y="1066129"/>
              <a:ext cx="654664" cy="115569"/>
            </a:xfrm>
            <a:prstGeom prst="trapezoid">
              <a:avLst>
                <a:gd name="adj" fmla="val 25257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694" name="グループ化 1693"/>
            <p:cNvGrpSpPr/>
            <p:nvPr/>
          </p:nvGrpSpPr>
          <p:grpSpPr>
            <a:xfrm>
              <a:off x="4953259" y="1184138"/>
              <a:ext cx="68606" cy="165924"/>
              <a:chOff x="4002903" y="1088741"/>
              <a:chExt cx="195988" cy="540141"/>
            </a:xfrm>
          </p:grpSpPr>
          <p:sp>
            <p:nvSpPr>
              <p:cNvPr id="1690" name="正方形/長方形 1689"/>
              <p:cNvSpPr/>
              <p:nvPr/>
            </p:nvSpPr>
            <p:spPr bwMode="auto">
              <a:xfrm>
                <a:off x="4078038" y="1088741"/>
                <a:ext cx="45719" cy="337904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2" name="台形 1691"/>
              <p:cNvSpPr/>
              <p:nvPr/>
            </p:nvSpPr>
            <p:spPr bwMode="auto">
              <a:xfrm flipH="1">
                <a:off x="4002903" y="1473035"/>
                <a:ext cx="195988" cy="155847"/>
              </a:xfrm>
              <a:prstGeom prst="trapezoid">
                <a:avLst>
                  <a:gd name="adj" fmla="val 45585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3" name="正方形/長方形 1692"/>
              <p:cNvSpPr/>
              <p:nvPr/>
            </p:nvSpPr>
            <p:spPr bwMode="auto">
              <a:xfrm>
                <a:off x="4064180" y="1398416"/>
                <a:ext cx="73434" cy="79224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88" name="フリーフォーム 1787"/>
            <p:cNvSpPr/>
            <p:nvPr/>
          </p:nvSpPr>
          <p:spPr bwMode="auto">
            <a:xfrm>
              <a:off x="4285428" y="2029647"/>
              <a:ext cx="244435" cy="625472"/>
            </a:xfrm>
            <a:custGeom>
              <a:avLst/>
              <a:gdLst>
                <a:gd name="connsiteX0" fmla="*/ 157471 w 244435"/>
                <a:gd name="connsiteY0" fmla="*/ 0 h 634268"/>
                <a:gd name="connsiteX1" fmla="*/ 177870 w 244435"/>
                <a:gd name="connsiteY1" fmla="*/ 0 h 634268"/>
                <a:gd name="connsiteX2" fmla="*/ 244435 w 244435"/>
                <a:gd name="connsiteY2" fmla="*/ 634268 h 634268"/>
                <a:gd name="connsiteX3" fmla="*/ 0 w 244435"/>
                <a:gd name="connsiteY3" fmla="*/ 634268 h 634268"/>
                <a:gd name="connsiteX4" fmla="*/ 0 w 244435"/>
                <a:gd name="connsiteY4" fmla="*/ 159686 h 634268"/>
                <a:gd name="connsiteX5" fmla="*/ 157471 w 244435"/>
                <a:gd name="connsiteY5" fmla="*/ 0 h 6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435" h="634268">
                  <a:moveTo>
                    <a:pt x="157471" y="0"/>
                  </a:moveTo>
                  <a:lnTo>
                    <a:pt x="177870" y="0"/>
                  </a:lnTo>
                  <a:lnTo>
                    <a:pt x="244435" y="634268"/>
                  </a:lnTo>
                  <a:lnTo>
                    <a:pt x="0" y="634268"/>
                  </a:lnTo>
                  <a:lnTo>
                    <a:pt x="0" y="159686"/>
                  </a:lnTo>
                  <a:cubicBezTo>
                    <a:pt x="0" y="71494"/>
                    <a:pt x="70502" y="0"/>
                    <a:pt x="157471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789" name="フリーフォーム 1788"/>
            <p:cNvSpPr/>
            <p:nvPr/>
          </p:nvSpPr>
          <p:spPr bwMode="auto">
            <a:xfrm flipH="1">
              <a:off x="4829856" y="2029647"/>
              <a:ext cx="244435" cy="625472"/>
            </a:xfrm>
            <a:custGeom>
              <a:avLst/>
              <a:gdLst>
                <a:gd name="connsiteX0" fmla="*/ 157471 w 244435"/>
                <a:gd name="connsiteY0" fmla="*/ 0 h 634268"/>
                <a:gd name="connsiteX1" fmla="*/ 177870 w 244435"/>
                <a:gd name="connsiteY1" fmla="*/ 0 h 634268"/>
                <a:gd name="connsiteX2" fmla="*/ 244435 w 244435"/>
                <a:gd name="connsiteY2" fmla="*/ 634268 h 634268"/>
                <a:gd name="connsiteX3" fmla="*/ 0 w 244435"/>
                <a:gd name="connsiteY3" fmla="*/ 634268 h 634268"/>
                <a:gd name="connsiteX4" fmla="*/ 0 w 244435"/>
                <a:gd name="connsiteY4" fmla="*/ 159686 h 634268"/>
                <a:gd name="connsiteX5" fmla="*/ 157471 w 244435"/>
                <a:gd name="connsiteY5" fmla="*/ 0 h 6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4435" h="634268">
                  <a:moveTo>
                    <a:pt x="157471" y="0"/>
                  </a:moveTo>
                  <a:lnTo>
                    <a:pt x="177870" y="0"/>
                  </a:lnTo>
                  <a:lnTo>
                    <a:pt x="244435" y="634268"/>
                  </a:lnTo>
                  <a:lnTo>
                    <a:pt x="0" y="634268"/>
                  </a:lnTo>
                  <a:lnTo>
                    <a:pt x="0" y="159686"/>
                  </a:lnTo>
                  <a:cubicBezTo>
                    <a:pt x="0" y="71494"/>
                    <a:pt x="70502" y="0"/>
                    <a:pt x="157471" y="0"/>
                  </a:cubicBezTo>
                  <a:close/>
                </a:path>
              </a:pathLst>
            </a:cu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812" name="フリーフォーム 1811"/>
            <p:cNvSpPr/>
            <p:nvPr/>
          </p:nvSpPr>
          <p:spPr>
            <a:xfrm>
              <a:off x="4637494" y="1618125"/>
              <a:ext cx="100011" cy="159401"/>
            </a:xfrm>
            <a:custGeom>
              <a:avLst/>
              <a:gdLst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10" fmla="*/ 99566 w 199132"/>
                <a:gd name="connsiteY10" fmla="*/ 0 h 206722"/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10" fmla="*/ 191006 w 199132"/>
                <a:gd name="connsiteY10" fmla="*/ 91440 h 206722"/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0" fmla="*/ 161002 w 199132"/>
                <a:gd name="connsiteY0" fmla="*/ 0 h 145912"/>
                <a:gd name="connsiteX1" fmla="*/ 165039 w 199132"/>
                <a:gd name="connsiteY1" fmla="*/ 29864 h 145912"/>
                <a:gd name="connsiteX2" fmla="*/ 169970 w 199132"/>
                <a:gd name="connsiteY2" fmla="*/ 32091 h 145912"/>
                <a:gd name="connsiteX3" fmla="*/ 199132 w 199132"/>
                <a:gd name="connsiteY3" fmla="*/ 79237 h 145912"/>
                <a:gd name="connsiteX4" fmla="*/ 99566 w 199132"/>
                <a:gd name="connsiteY4" fmla="*/ 145912 h 145912"/>
                <a:gd name="connsiteX5" fmla="*/ 0 w 199132"/>
                <a:gd name="connsiteY5" fmla="*/ 79237 h 145912"/>
                <a:gd name="connsiteX6" fmla="*/ 29162 w 199132"/>
                <a:gd name="connsiteY6" fmla="*/ 32091 h 145912"/>
                <a:gd name="connsiteX7" fmla="*/ 34093 w 199132"/>
                <a:gd name="connsiteY7" fmla="*/ 29864 h 145912"/>
                <a:gd name="connsiteX8" fmla="*/ 38131 w 199132"/>
                <a:gd name="connsiteY8" fmla="*/ 0 h 14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132" h="145912">
                  <a:moveTo>
                    <a:pt x="161002" y="0"/>
                  </a:moveTo>
                  <a:lnTo>
                    <a:pt x="165039" y="29864"/>
                  </a:lnTo>
                  <a:lnTo>
                    <a:pt x="169970" y="32091"/>
                  </a:lnTo>
                  <a:cubicBezTo>
                    <a:pt x="187988" y="44156"/>
                    <a:pt x="199132" y="60825"/>
                    <a:pt x="199132" y="79237"/>
                  </a:cubicBezTo>
                  <a:cubicBezTo>
                    <a:pt x="199132" y="116061"/>
                    <a:pt x="154555" y="145912"/>
                    <a:pt x="99566" y="145912"/>
                  </a:cubicBezTo>
                  <a:cubicBezTo>
                    <a:pt x="44577" y="145912"/>
                    <a:pt x="0" y="116061"/>
                    <a:pt x="0" y="79237"/>
                  </a:cubicBezTo>
                  <a:cubicBezTo>
                    <a:pt x="0" y="60825"/>
                    <a:pt x="11144" y="44156"/>
                    <a:pt x="29162" y="32091"/>
                  </a:cubicBezTo>
                  <a:lnTo>
                    <a:pt x="34093" y="29864"/>
                  </a:lnTo>
                  <a:lnTo>
                    <a:pt x="38131" y="0"/>
                  </a:lnTo>
                </a:path>
              </a:pathLst>
            </a:custGeom>
            <a:solidFill>
              <a:srgbClr val="FF9966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5" name="フリーフォーム 1814"/>
            <p:cNvSpPr/>
            <p:nvPr/>
          </p:nvSpPr>
          <p:spPr bwMode="auto">
            <a:xfrm>
              <a:off x="4447632" y="1370557"/>
              <a:ext cx="165757" cy="115031"/>
            </a:xfrm>
            <a:custGeom>
              <a:avLst/>
              <a:gdLst>
                <a:gd name="connsiteX0" fmla="*/ 170843 w 341686"/>
                <a:gd name="connsiteY0" fmla="*/ 0 h 237122"/>
                <a:gd name="connsiteX1" fmla="*/ 341686 w 341686"/>
                <a:gd name="connsiteY1" fmla="*/ 170843 h 237122"/>
                <a:gd name="connsiteX2" fmla="*/ 275407 w 341686"/>
                <a:gd name="connsiteY2" fmla="*/ 237122 h 237122"/>
                <a:gd name="connsiteX3" fmla="*/ 170843 w 341686"/>
                <a:gd name="connsiteY3" fmla="*/ 132557 h 237122"/>
                <a:gd name="connsiteX4" fmla="*/ 66279 w 341686"/>
                <a:gd name="connsiteY4" fmla="*/ 237122 h 237122"/>
                <a:gd name="connsiteX5" fmla="*/ 0 w 341686"/>
                <a:gd name="connsiteY5" fmla="*/ 170843 h 23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686" h="237122">
                  <a:moveTo>
                    <a:pt x="170843" y="0"/>
                  </a:moveTo>
                  <a:lnTo>
                    <a:pt x="341686" y="170843"/>
                  </a:lnTo>
                  <a:lnTo>
                    <a:pt x="275407" y="237122"/>
                  </a:lnTo>
                  <a:lnTo>
                    <a:pt x="170843" y="132557"/>
                  </a:lnTo>
                  <a:lnTo>
                    <a:pt x="66279" y="237122"/>
                  </a:lnTo>
                  <a:lnTo>
                    <a:pt x="0" y="17084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6" name="フリーフォーム 1815"/>
            <p:cNvSpPr/>
            <p:nvPr/>
          </p:nvSpPr>
          <p:spPr bwMode="auto">
            <a:xfrm>
              <a:off x="4754972" y="1370557"/>
              <a:ext cx="165757" cy="115031"/>
            </a:xfrm>
            <a:custGeom>
              <a:avLst/>
              <a:gdLst>
                <a:gd name="connsiteX0" fmla="*/ 170843 w 341686"/>
                <a:gd name="connsiteY0" fmla="*/ 0 h 237122"/>
                <a:gd name="connsiteX1" fmla="*/ 341686 w 341686"/>
                <a:gd name="connsiteY1" fmla="*/ 170843 h 237122"/>
                <a:gd name="connsiteX2" fmla="*/ 275407 w 341686"/>
                <a:gd name="connsiteY2" fmla="*/ 237122 h 237122"/>
                <a:gd name="connsiteX3" fmla="*/ 170843 w 341686"/>
                <a:gd name="connsiteY3" fmla="*/ 132557 h 237122"/>
                <a:gd name="connsiteX4" fmla="*/ 66279 w 341686"/>
                <a:gd name="connsiteY4" fmla="*/ 237122 h 237122"/>
                <a:gd name="connsiteX5" fmla="*/ 0 w 341686"/>
                <a:gd name="connsiteY5" fmla="*/ 170843 h 237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1686" h="237122">
                  <a:moveTo>
                    <a:pt x="170843" y="0"/>
                  </a:moveTo>
                  <a:lnTo>
                    <a:pt x="341686" y="170843"/>
                  </a:lnTo>
                  <a:lnTo>
                    <a:pt x="275407" y="237122"/>
                  </a:lnTo>
                  <a:lnTo>
                    <a:pt x="170843" y="132557"/>
                  </a:lnTo>
                  <a:lnTo>
                    <a:pt x="66279" y="237122"/>
                  </a:lnTo>
                  <a:lnTo>
                    <a:pt x="0" y="17084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7" name="楕円 1816"/>
            <p:cNvSpPr/>
            <p:nvPr/>
          </p:nvSpPr>
          <p:spPr bwMode="auto">
            <a:xfrm>
              <a:off x="4592484" y="1822198"/>
              <a:ext cx="179980" cy="6588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26" name="グループ化 1825"/>
          <p:cNvGrpSpPr/>
          <p:nvPr/>
        </p:nvGrpSpPr>
        <p:grpSpPr>
          <a:xfrm>
            <a:off x="8193360" y="773087"/>
            <a:ext cx="1011242" cy="1661498"/>
            <a:chOff x="6719772" y="993624"/>
            <a:chExt cx="1011242" cy="1661498"/>
          </a:xfrm>
        </p:grpSpPr>
        <p:sp>
          <p:nvSpPr>
            <p:cNvPr id="1652" name="台形 1651"/>
            <p:cNvSpPr/>
            <p:nvPr/>
          </p:nvSpPr>
          <p:spPr>
            <a:xfrm>
              <a:off x="6719772" y="2139839"/>
              <a:ext cx="1011242" cy="515280"/>
            </a:xfrm>
            <a:prstGeom prst="trapezoid">
              <a:avLst>
                <a:gd name="adj" fmla="val 23861"/>
              </a:avLst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3" name="台形 1652"/>
            <p:cNvSpPr/>
            <p:nvPr/>
          </p:nvSpPr>
          <p:spPr>
            <a:xfrm>
              <a:off x="7091117" y="1888083"/>
              <a:ext cx="250825" cy="223640"/>
            </a:xfrm>
            <a:prstGeom prst="trapezoid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4" name="台形 1653"/>
            <p:cNvSpPr/>
            <p:nvPr/>
          </p:nvSpPr>
          <p:spPr>
            <a:xfrm rot="10800000">
              <a:off x="7047193" y="2039168"/>
              <a:ext cx="356402" cy="615951"/>
            </a:xfrm>
            <a:prstGeom prst="trapezoid">
              <a:avLst>
                <a:gd name="adj" fmla="val 37172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5" name="台形 1654"/>
            <p:cNvSpPr/>
            <p:nvPr/>
          </p:nvSpPr>
          <p:spPr>
            <a:xfrm rot="10800000" flipV="1">
              <a:off x="7152467" y="2111723"/>
              <a:ext cx="148236" cy="543396"/>
            </a:xfrm>
            <a:prstGeom prst="trapezoid">
              <a:avLst>
                <a:gd name="adj" fmla="val 32110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6" name="フリーフォーム 1655"/>
            <p:cNvSpPr/>
            <p:nvPr/>
          </p:nvSpPr>
          <p:spPr>
            <a:xfrm>
              <a:off x="6832093" y="2039171"/>
              <a:ext cx="786607" cy="615951"/>
            </a:xfrm>
            <a:custGeom>
              <a:avLst/>
              <a:gdLst>
                <a:gd name="connsiteX0" fmla="*/ 153458 w 786607"/>
                <a:gd name="connsiteY0" fmla="*/ 0 h 615951"/>
                <a:gd name="connsiteX1" fmla="*/ 183743 w 786607"/>
                <a:gd name="connsiteY1" fmla="*/ 0 h 615951"/>
                <a:gd name="connsiteX2" fmla="*/ 393304 w 786607"/>
                <a:gd name="connsiteY2" fmla="*/ 577849 h 615951"/>
                <a:gd name="connsiteX3" fmla="*/ 602865 w 786607"/>
                <a:gd name="connsiteY3" fmla="*/ 0 h 615951"/>
                <a:gd name="connsiteX4" fmla="*/ 633149 w 786607"/>
                <a:gd name="connsiteY4" fmla="*/ 0 h 615951"/>
                <a:gd name="connsiteX5" fmla="*/ 786607 w 786607"/>
                <a:gd name="connsiteY5" fmla="*/ 153458 h 615951"/>
                <a:gd name="connsiteX6" fmla="*/ 786607 w 786607"/>
                <a:gd name="connsiteY6" fmla="*/ 615951 h 615951"/>
                <a:gd name="connsiteX7" fmla="*/ 0 w 786607"/>
                <a:gd name="connsiteY7" fmla="*/ 615951 h 615951"/>
                <a:gd name="connsiteX8" fmla="*/ 0 w 786607"/>
                <a:gd name="connsiteY8" fmla="*/ 153458 h 615951"/>
                <a:gd name="connsiteX9" fmla="*/ 153458 w 786607"/>
                <a:gd name="connsiteY9" fmla="*/ 0 h 615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6607" h="615951">
                  <a:moveTo>
                    <a:pt x="153458" y="0"/>
                  </a:moveTo>
                  <a:lnTo>
                    <a:pt x="183743" y="0"/>
                  </a:lnTo>
                  <a:lnTo>
                    <a:pt x="393304" y="577849"/>
                  </a:lnTo>
                  <a:lnTo>
                    <a:pt x="602865" y="0"/>
                  </a:lnTo>
                  <a:lnTo>
                    <a:pt x="633149" y="0"/>
                  </a:lnTo>
                  <a:cubicBezTo>
                    <a:pt x="717902" y="0"/>
                    <a:pt x="786607" y="68705"/>
                    <a:pt x="786607" y="153458"/>
                  </a:cubicBezTo>
                  <a:lnTo>
                    <a:pt x="786607" y="615951"/>
                  </a:lnTo>
                  <a:lnTo>
                    <a:pt x="0" y="615951"/>
                  </a:lnTo>
                  <a:lnTo>
                    <a:pt x="0" y="153458"/>
                  </a:lnTo>
                  <a:cubicBezTo>
                    <a:pt x="0" y="68705"/>
                    <a:pt x="68705" y="0"/>
                    <a:pt x="153458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7" name="台形 1656"/>
            <p:cNvSpPr/>
            <p:nvPr/>
          </p:nvSpPr>
          <p:spPr>
            <a:xfrm rot="10800000">
              <a:off x="7152467" y="2011049"/>
              <a:ext cx="148236" cy="121510"/>
            </a:xfrm>
            <a:prstGeom prst="trapezoid">
              <a:avLst>
                <a:gd name="adj" fmla="val 40678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61" name="平行四辺形 1660"/>
            <p:cNvSpPr/>
            <p:nvPr/>
          </p:nvSpPr>
          <p:spPr>
            <a:xfrm>
              <a:off x="7045414" y="2011052"/>
              <a:ext cx="180181" cy="100671"/>
            </a:xfrm>
            <a:prstGeom prst="parallelogram">
              <a:avLst>
                <a:gd name="adj" fmla="val 45656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62" name="平行四辺形 1661"/>
            <p:cNvSpPr/>
            <p:nvPr/>
          </p:nvSpPr>
          <p:spPr>
            <a:xfrm flipH="1">
              <a:off x="7225394" y="2011052"/>
              <a:ext cx="180181" cy="100671"/>
            </a:xfrm>
            <a:prstGeom prst="parallelogram">
              <a:avLst>
                <a:gd name="adj" fmla="val 45656"/>
              </a:avLst>
            </a:prstGeom>
            <a:solidFill>
              <a:schemeClr val="bg1">
                <a:lumMod val="7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9" name="平行四辺形 14"/>
            <p:cNvSpPr/>
            <p:nvPr/>
          </p:nvSpPr>
          <p:spPr>
            <a:xfrm flipH="1">
              <a:off x="6982309" y="2039172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60" name="平行四辺形 14"/>
            <p:cNvSpPr/>
            <p:nvPr/>
          </p:nvSpPr>
          <p:spPr>
            <a:xfrm>
              <a:off x="7195433" y="2039172"/>
              <a:ext cx="273050" cy="615950"/>
            </a:xfrm>
            <a:custGeom>
              <a:avLst/>
              <a:gdLst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128623 w 333375"/>
                <a:gd name="connsiteY3" fmla="*/ 615950 h 615950"/>
                <a:gd name="connsiteX4" fmla="*/ 0 w 333375"/>
                <a:gd name="connsiteY4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8257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28623 w 333375"/>
                <a:gd name="connsiteY4" fmla="*/ 615950 h 615950"/>
                <a:gd name="connsiteX5" fmla="*/ 0 w 333375"/>
                <a:gd name="connsiteY5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193675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1286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90523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14287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12725 w 333375"/>
                <a:gd name="connsiteY3" fmla="*/ 200025 h 615950"/>
                <a:gd name="connsiteX4" fmla="*/ 285750 w 333375"/>
                <a:gd name="connsiteY4" fmla="*/ 250825 h 615950"/>
                <a:gd name="connsiteX5" fmla="*/ 61948 w 333375"/>
                <a:gd name="connsiteY5" fmla="*/ 615950 h 615950"/>
                <a:gd name="connsiteX6" fmla="*/ 0 w 333375"/>
                <a:gd name="connsiteY6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266700 w 333375"/>
                <a:gd name="connsiteY3" fmla="*/ 101600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33375"/>
                <a:gd name="connsiteY0" fmla="*/ 615950 h 615950"/>
                <a:gd name="connsiteX1" fmla="*/ 204752 w 333375"/>
                <a:gd name="connsiteY1" fmla="*/ 0 h 615950"/>
                <a:gd name="connsiteX2" fmla="*/ 333375 w 333375"/>
                <a:gd name="connsiteY2" fmla="*/ 0 h 615950"/>
                <a:gd name="connsiteX3" fmla="*/ 314325 w 333375"/>
                <a:gd name="connsiteY3" fmla="*/ 174625 h 615950"/>
                <a:gd name="connsiteX4" fmla="*/ 212725 w 333375"/>
                <a:gd name="connsiteY4" fmla="*/ 200025 h 615950"/>
                <a:gd name="connsiteX5" fmla="*/ 285750 w 333375"/>
                <a:gd name="connsiteY5" fmla="*/ 250825 h 615950"/>
                <a:gd name="connsiteX6" fmla="*/ 61948 w 333375"/>
                <a:gd name="connsiteY6" fmla="*/ 615950 h 615950"/>
                <a:gd name="connsiteX7" fmla="*/ 0 w 333375"/>
                <a:gd name="connsiteY7" fmla="*/ 615950 h 615950"/>
                <a:gd name="connsiteX0" fmla="*/ 0 w 314325"/>
                <a:gd name="connsiteY0" fmla="*/ 615950 h 615950"/>
                <a:gd name="connsiteX1" fmla="*/ 204752 w 314325"/>
                <a:gd name="connsiteY1" fmla="*/ 0 h 615950"/>
                <a:gd name="connsiteX2" fmla="*/ 314325 w 314325"/>
                <a:gd name="connsiteY2" fmla="*/ 0 h 615950"/>
                <a:gd name="connsiteX3" fmla="*/ 314325 w 314325"/>
                <a:gd name="connsiteY3" fmla="*/ 174625 h 615950"/>
                <a:gd name="connsiteX4" fmla="*/ 212725 w 314325"/>
                <a:gd name="connsiteY4" fmla="*/ 200025 h 615950"/>
                <a:gd name="connsiteX5" fmla="*/ 285750 w 314325"/>
                <a:gd name="connsiteY5" fmla="*/ 250825 h 615950"/>
                <a:gd name="connsiteX6" fmla="*/ 61948 w 314325"/>
                <a:gd name="connsiteY6" fmla="*/ 615950 h 615950"/>
                <a:gd name="connsiteX7" fmla="*/ 0 w 314325"/>
                <a:gd name="connsiteY7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325" h="615950">
                  <a:moveTo>
                    <a:pt x="0" y="615950"/>
                  </a:moveTo>
                  <a:lnTo>
                    <a:pt x="204752" y="0"/>
                  </a:lnTo>
                  <a:lnTo>
                    <a:pt x="314325" y="0"/>
                  </a:lnTo>
                  <a:lnTo>
                    <a:pt x="314325" y="174625"/>
                  </a:lnTo>
                  <a:lnTo>
                    <a:pt x="212725" y="200025"/>
                  </a:lnTo>
                  <a:lnTo>
                    <a:pt x="285750" y="250825"/>
                  </a:lnTo>
                  <a:lnTo>
                    <a:pt x="61948" y="615950"/>
                  </a:lnTo>
                  <a:lnTo>
                    <a:pt x="0" y="61595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69" name="グループ化 1768"/>
            <p:cNvGrpSpPr/>
            <p:nvPr/>
          </p:nvGrpSpPr>
          <p:grpSpPr>
            <a:xfrm rot="20700000">
              <a:off x="6737663" y="1500880"/>
              <a:ext cx="179667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770" name="円/楕円 778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1" name="円/楕円 779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72" name="グループ化 1771"/>
            <p:cNvGrpSpPr/>
            <p:nvPr/>
          </p:nvGrpSpPr>
          <p:grpSpPr>
            <a:xfrm rot="900000" flipH="1">
              <a:off x="7520705" y="1500881"/>
              <a:ext cx="179667" cy="201655"/>
              <a:chOff x="354807" y="2970062"/>
              <a:chExt cx="200025" cy="257174"/>
            </a:xfrm>
            <a:solidFill>
              <a:srgbClr val="ED7D31">
                <a:lumMod val="40000"/>
                <a:lumOff val="60000"/>
              </a:srgbClr>
            </a:solidFill>
          </p:grpSpPr>
          <p:sp>
            <p:nvSpPr>
              <p:cNvPr id="1773" name="円/楕円 776"/>
              <p:cNvSpPr/>
              <p:nvPr/>
            </p:nvSpPr>
            <p:spPr>
              <a:xfrm>
                <a:off x="354807" y="2970062"/>
                <a:ext cx="200025" cy="257174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4" name="円/楕円 777"/>
              <p:cNvSpPr/>
              <p:nvPr/>
            </p:nvSpPr>
            <p:spPr>
              <a:xfrm>
                <a:off x="390731" y="3016250"/>
                <a:ext cx="128178" cy="1647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775" name="円/楕円 765"/>
            <p:cNvSpPr/>
            <p:nvPr/>
          </p:nvSpPr>
          <p:spPr>
            <a:xfrm>
              <a:off x="6832510" y="1202753"/>
              <a:ext cx="773015" cy="761812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7" name="円柱 1776"/>
            <p:cNvSpPr/>
            <p:nvPr/>
          </p:nvSpPr>
          <p:spPr bwMode="auto">
            <a:xfrm>
              <a:off x="7024958" y="1033092"/>
              <a:ext cx="384429" cy="269096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8" name="ひし形 1777"/>
            <p:cNvSpPr/>
            <p:nvPr/>
          </p:nvSpPr>
          <p:spPr bwMode="auto">
            <a:xfrm>
              <a:off x="6876522" y="993624"/>
              <a:ext cx="679978" cy="182564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4" name="台形 1793"/>
            <p:cNvSpPr/>
            <p:nvPr/>
          </p:nvSpPr>
          <p:spPr bwMode="auto">
            <a:xfrm>
              <a:off x="7092824" y="1710044"/>
              <a:ext cx="252387" cy="95900"/>
            </a:xfrm>
            <a:custGeom>
              <a:avLst/>
              <a:gdLst>
                <a:gd name="connsiteX0" fmla="*/ 0 w 252387"/>
                <a:gd name="connsiteY0" fmla="*/ 73926 h 73926"/>
                <a:gd name="connsiteX1" fmla="*/ 68012 w 252387"/>
                <a:gd name="connsiteY1" fmla="*/ 0 h 73926"/>
                <a:gd name="connsiteX2" fmla="*/ 184375 w 252387"/>
                <a:gd name="connsiteY2" fmla="*/ 0 h 73926"/>
                <a:gd name="connsiteX3" fmla="*/ 252387 w 252387"/>
                <a:gd name="connsiteY3" fmla="*/ 73926 h 73926"/>
                <a:gd name="connsiteX4" fmla="*/ 0 w 252387"/>
                <a:gd name="connsiteY4" fmla="*/ 73926 h 73926"/>
                <a:gd name="connsiteX0" fmla="*/ 0 w 252387"/>
                <a:gd name="connsiteY0" fmla="*/ 73926 h 73926"/>
                <a:gd name="connsiteX1" fmla="*/ 68012 w 252387"/>
                <a:gd name="connsiteY1" fmla="*/ 0 h 73926"/>
                <a:gd name="connsiteX2" fmla="*/ 184375 w 252387"/>
                <a:gd name="connsiteY2" fmla="*/ 0 h 73926"/>
                <a:gd name="connsiteX3" fmla="*/ 252387 w 252387"/>
                <a:gd name="connsiteY3" fmla="*/ 73926 h 73926"/>
                <a:gd name="connsiteX4" fmla="*/ 125221 w 252387"/>
                <a:gd name="connsiteY4" fmla="*/ 73036 h 73926"/>
                <a:gd name="connsiteX5" fmla="*/ 0 w 252387"/>
                <a:gd name="connsiteY5" fmla="*/ 73926 h 73926"/>
                <a:gd name="connsiteX0" fmla="*/ 0 w 252387"/>
                <a:gd name="connsiteY0" fmla="*/ 73926 h 95896"/>
                <a:gd name="connsiteX1" fmla="*/ 68012 w 252387"/>
                <a:gd name="connsiteY1" fmla="*/ 0 h 95896"/>
                <a:gd name="connsiteX2" fmla="*/ 184375 w 252387"/>
                <a:gd name="connsiteY2" fmla="*/ 0 h 95896"/>
                <a:gd name="connsiteX3" fmla="*/ 252387 w 252387"/>
                <a:gd name="connsiteY3" fmla="*/ 73926 h 95896"/>
                <a:gd name="connsiteX4" fmla="*/ 125221 w 252387"/>
                <a:gd name="connsiteY4" fmla="*/ 95896 h 95896"/>
                <a:gd name="connsiteX5" fmla="*/ 0 w 252387"/>
                <a:gd name="connsiteY5" fmla="*/ 73926 h 95896"/>
                <a:gd name="connsiteX0" fmla="*/ 0 w 252387"/>
                <a:gd name="connsiteY0" fmla="*/ 73926 h 95900"/>
                <a:gd name="connsiteX1" fmla="*/ 68012 w 252387"/>
                <a:gd name="connsiteY1" fmla="*/ 0 h 95900"/>
                <a:gd name="connsiteX2" fmla="*/ 184375 w 252387"/>
                <a:gd name="connsiteY2" fmla="*/ 0 h 95900"/>
                <a:gd name="connsiteX3" fmla="*/ 252387 w 252387"/>
                <a:gd name="connsiteY3" fmla="*/ 73926 h 95900"/>
                <a:gd name="connsiteX4" fmla="*/ 125221 w 252387"/>
                <a:gd name="connsiteY4" fmla="*/ 95896 h 95900"/>
                <a:gd name="connsiteX5" fmla="*/ 0 w 252387"/>
                <a:gd name="connsiteY5" fmla="*/ 73926 h 9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387" h="95900">
                  <a:moveTo>
                    <a:pt x="0" y="73926"/>
                  </a:moveTo>
                  <a:lnTo>
                    <a:pt x="68012" y="0"/>
                  </a:lnTo>
                  <a:lnTo>
                    <a:pt x="184375" y="0"/>
                  </a:lnTo>
                  <a:lnTo>
                    <a:pt x="252387" y="73926"/>
                  </a:lnTo>
                  <a:cubicBezTo>
                    <a:pt x="209998" y="81249"/>
                    <a:pt x="201251" y="95599"/>
                    <a:pt x="125221" y="95896"/>
                  </a:cubicBezTo>
                  <a:cubicBezTo>
                    <a:pt x="49191" y="96193"/>
                    <a:pt x="41740" y="81249"/>
                    <a:pt x="0" y="7392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95" name="フリーフォーム 1794"/>
            <p:cNvSpPr/>
            <p:nvPr/>
          </p:nvSpPr>
          <p:spPr>
            <a:xfrm>
              <a:off x="7149665" y="1619013"/>
              <a:ext cx="156144" cy="114413"/>
            </a:xfrm>
            <a:custGeom>
              <a:avLst/>
              <a:gdLst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10" fmla="*/ 99566 w 199132"/>
                <a:gd name="connsiteY10" fmla="*/ 0 h 206722"/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10" fmla="*/ 191006 w 199132"/>
                <a:gd name="connsiteY10" fmla="*/ 91440 h 206722"/>
                <a:gd name="connsiteX0" fmla="*/ 99566 w 199132"/>
                <a:gd name="connsiteY0" fmla="*/ 0 h 206722"/>
                <a:gd name="connsiteX1" fmla="*/ 161002 w 199132"/>
                <a:gd name="connsiteY1" fmla="*/ 60810 h 206722"/>
                <a:gd name="connsiteX2" fmla="*/ 165039 w 199132"/>
                <a:gd name="connsiteY2" fmla="*/ 90674 h 206722"/>
                <a:gd name="connsiteX3" fmla="*/ 169970 w 199132"/>
                <a:gd name="connsiteY3" fmla="*/ 92901 h 206722"/>
                <a:gd name="connsiteX4" fmla="*/ 199132 w 199132"/>
                <a:gd name="connsiteY4" fmla="*/ 140047 h 206722"/>
                <a:gd name="connsiteX5" fmla="*/ 99566 w 199132"/>
                <a:gd name="connsiteY5" fmla="*/ 206722 h 206722"/>
                <a:gd name="connsiteX6" fmla="*/ 0 w 199132"/>
                <a:gd name="connsiteY6" fmla="*/ 140047 h 206722"/>
                <a:gd name="connsiteX7" fmla="*/ 29162 w 199132"/>
                <a:gd name="connsiteY7" fmla="*/ 92901 h 206722"/>
                <a:gd name="connsiteX8" fmla="*/ 34093 w 199132"/>
                <a:gd name="connsiteY8" fmla="*/ 90674 h 206722"/>
                <a:gd name="connsiteX9" fmla="*/ 38131 w 199132"/>
                <a:gd name="connsiteY9" fmla="*/ 60810 h 206722"/>
                <a:gd name="connsiteX0" fmla="*/ 161002 w 199132"/>
                <a:gd name="connsiteY0" fmla="*/ 0 h 145912"/>
                <a:gd name="connsiteX1" fmla="*/ 165039 w 199132"/>
                <a:gd name="connsiteY1" fmla="*/ 29864 h 145912"/>
                <a:gd name="connsiteX2" fmla="*/ 169970 w 199132"/>
                <a:gd name="connsiteY2" fmla="*/ 32091 h 145912"/>
                <a:gd name="connsiteX3" fmla="*/ 199132 w 199132"/>
                <a:gd name="connsiteY3" fmla="*/ 79237 h 145912"/>
                <a:gd name="connsiteX4" fmla="*/ 99566 w 199132"/>
                <a:gd name="connsiteY4" fmla="*/ 145912 h 145912"/>
                <a:gd name="connsiteX5" fmla="*/ 0 w 199132"/>
                <a:gd name="connsiteY5" fmla="*/ 79237 h 145912"/>
                <a:gd name="connsiteX6" fmla="*/ 29162 w 199132"/>
                <a:gd name="connsiteY6" fmla="*/ 32091 h 145912"/>
                <a:gd name="connsiteX7" fmla="*/ 34093 w 199132"/>
                <a:gd name="connsiteY7" fmla="*/ 29864 h 145912"/>
                <a:gd name="connsiteX8" fmla="*/ 38131 w 199132"/>
                <a:gd name="connsiteY8" fmla="*/ 0 h 14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132" h="145912">
                  <a:moveTo>
                    <a:pt x="161002" y="0"/>
                  </a:moveTo>
                  <a:lnTo>
                    <a:pt x="165039" y="29864"/>
                  </a:lnTo>
                  <a:lnTo>
                    <a:pt x="169970" y="32091"/>
                  </a:lnTo>
                  <a:cubicBezTo>
                    <a:pt x="187988" y="44156"/>
                    <a:pt x="199132" y="60825"/>
                    <a:pt x="199132" y="79237"/>
                  </a:cubicBezTo>
                  <a:cubicBezTo>
                    <a:pt x="199132" y="116061"/>
                    <a:pt x="154555" y="145912"/>
                    <a:pt x="99566" y="145912"/>
                  </a:cubicBezTo>
                  <a:cubicBezTo>
                    <a:pt x="44577" y="145912"/>
                    <a:pt x="0" y="116061"/>
                    <a:pt x="0" y="79237"/>
                  </a:cubicBezTo>
                  <a:cubicBezTo>
                    <a:pt x="0" y="60825"/>
                    <a:pt x="11144" y="44156"/>
                    <a:pt x="29162" y="32091"/>
                  </a:cubicBezTo>
                  <a:lnTo>
                    <a:pt x="34093" y="29864"/>
                  </a:lnTo>
                  <a:lnTo>
                    <a:pt x="38131" y="0"/>
                  </a:lnTo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8" name="楕円 1817"/>
            <p:cNvSpPr/>
            <p:nvPr/>
          </p:nvSpPr>
          <p:spPr bwMode="auto">
            <a:xfrm>
              <a:off x="6952536" y="1520810"/>
              <a:ext cx="86435" cy="116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9" name="楕円 1818"/>
            <p:cNvSpPr/>
            <p:nvPr/>
          </p:nvSpPr>
          <p:spPr bwMode="auto">
            <a:xfrm>
              <a:off x="7415451" y="1520810"/>
              <a:ext cx="86435" cy="1166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0" name="月 1819"/>
            <p:cNvSpPr/>
            <p:nvPr/>
          </p:nvSpPr>
          <p:spPr bwMode="auto">
            <a:xfrm rot="5400000">
              <a:off x="6962481" y="1359953"/>
              <a:ext cx="66543" cy="15293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1" name="月 1820"/>
            <p:cNvSpPr/>
            <p:nvPr/>
          </p:nvSpPr>
          <p:spPr bwMode="auto">
            <a:xfrm rot="5400000">
              <a:off x="7427301" y="1359954"/>
              <a:ext cx="66543" cy="15293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33" name="グループ化 2532"/>
          <p:cNvGrpSpPr/>
          <p:nvPr/>
        </p:nvGrpSpPr>
        <p:grpSpPr>
          <a:xfrm>
            <a:off x="680695" y="2859440"/>
            <a:ext cx="1187300" cy="1530862"/>
            <a:chOff x="680695" y="2859440"/>
            <a:chExt cx="1187300" cy="1530862"/>
          </a:xfrm>
        </p:grpSpPr>
        <p:grpSp>
          <p:nvGrpSpPr>
            <p:cNvPr id="1974" name="グループ化 1973"/>
            <p:cNvGrpSpPr/>
            <p:nvPr/>
          </p:nvGrpSpPr>
          <p:grpSpPr>
            <a:xfrm>
              <a:off x="680695" y="2859440"/>
              <a:ext cx="952373" cy="1530862"/>
              <a:chOff x="1470787" y="1129257"/>
              <a:chExt cx="952373" cy="1530862"/>
            </a:xfrm>
          </p:grpSpPr>
          <p:sp>
            <p:nvSpPr>
              <p:cNvPr id="1975" name="台形 1974"/>
              <p:cNvSpPr/>
              <p:nvPr/>
            </p:nvSpPr>
            <p:spPr>
              <a:xfrm>
                <a:off x="1470787" y="2144836"/>
                <a:ext cx="861382" cy="515280"/>
              </a:xfrm>
              <a:custGeom>
                <a:avLst/>
                <a:gdLst>
                  <a:gd name="connsiteX0" fmla="*/ 0 w 1011242"/>
                  <a:gd name="connsiteY0" fmla="*/ 515280 h 515280"/>
                  <a:gd name="connsiteX1" fmla="*/ 122951 w 1011242"/>
                  <a:gd name="connsiteY1" fmla="*/ 0 h 515280"/>
                  <a:gd name="connsiteX2" fmla="*/ 888291 w 1011242"/>
                  <a:gd name="connsiteY2" fmla="*/ 0 h 515280"/>
                  <a:gd name="connsiteX3" fmla="*/ 1011242 w 1011242"/>
                  <a:gd name="connsiteY3" fmla="*/ 515280 h 515280"/>
                  <a:gd name="connsiteX4" fmla="*/ 0 w 1011242"/>
                  <a:gd name="connsiteY4" fmla="*/ 515280 h 515280"/>
                  <a:gd name="connsiteX0" fmla="*/ 0 w 888291"/>
                  <a:gd name="connsiteY0" fmla="*/ 515280 h 515280"/>
                  <a:gd name="connsiteX1" fmla="*/ 122951 w 888291"/>
                  <a:gd name="connsiteY1" fmla="*/ 0 h 515280"/>
                  <a:gd name="connsiteX2" fmla="*/ 888291 w 888291"/>
                  <a:gd name="connsiteY2" fmla="*/ 0 h 515280"/>
                  <a:gd name="connsiteX3" fmla="*/ 861382 w 888291"/>
                  <a:gd name="connsiteY3" fmla="*/ 512740 h 515280"/>
                  <a:gd name="connsiteX4" fmla="*/ 0 w 888291"/>
                  <a:gd name="connsiteY4" fmla="*/ 515280 h 515280"/>
                  <a:gd name="connsiteX0" fmla="*/ 0 w 861382"/>
                  <a:gd name="connsiteY0" fmla="*/ 515280 h 515280"/>
                  <a:gd name="connsiteX1" fmla="*/ 122951 w 861382"/>
                  <a:gd name="connsiteY1" fmla="*/ 0 h 515280"/>
                  <a:gd name="connsiteX2" fmla="*/ 855271 w 861382"/>
                  <a:gd name="connsiteY2" fmla="*/ 0 h 515280"/>
                  <a:gd name="connsiteX3" fmla="*/ 861382 w 861382"/>
                  <a:gd name="connsiteY3" fmla="*/ 512740 h 515280"/>
                  <a:gd name="connsiteX4" fmla="*/ 0 w 861382"/>
                  <a:gd name="connsiteY4" fmla="*/ 515280 h 5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1382" h="515280">
                    <a:moveTo>
                      <a:pt x="0" y="515280"/>
                    </a:moveTo>
                    <a:lnTo>
                      <a:pt x="122951" y="0"/>
                    </a:lnTo>
                    <a:lnTo>
                      <a:pt x="855271" y="0"/>
                    </a:lnTo>
                    <a:lnTo>
                      <a:pt x="861382" y="512740"/>
                    </a:lnTo>
                    <a:lnTo>
                      <a:pt x="0" y="51528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6" name="台形 1975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7" name="台形 1976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8" name="台形 1977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9" name="フリーフォーム 1978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0" name="台形 1979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1" name="平行四辺形 1980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2" name="平行四辺形 1981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3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4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5" name="フリーフォーム 1984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6" name="フリーフォーム 1985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987" name="グループ化 1986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00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8" name="グループ化 1987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001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2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89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0" name="楕円 1989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1" name="楕円 1990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2" name="フリーフォーム 1991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993" name="グループ化 1992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999" name="平行四辺形 1998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0" name="平行四辺形 1999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94" name="グループ化 1993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997" name="平行四辺形 1996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8" name="平行四辺形 1997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95" name="フリーフォーム 1994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6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16" name="グループ化 2315"/>
            <p:cNvGrpSpPr/>
            <p:nvPr/>
          </p:nvGrpSpPr>
          <p:grpSpPr>
            <a:xfrm>
              <a:off x="1228794" y="3589695"/>
              <a:ext cx="639201" cy="589050"/>
              <a:chOff x="1228794" y="1578801"/>
              <a:chExt cx="639201" cy="589050"/>
            </a:xfrm>
          </p:grpSpPr>
          <p:sp>
            <p:nvSpPr>
              <p:cNvPr id="2308" name="角丸四角形 2307"/>
              <p:cNvSpPr/>
              <p:nvPr/>
            </p:nvSpPr>
            <p:spPr>
              <a:xfrm>
                <a:off x="1422073" y="1926428"/>
                <a:ext cx="371737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9" name="角丸四角形 2308"/>
              <p:cNvSpPr/>
              <p:nvPr/>
            </p:nvSpPr>
            <p:spPr>
              <a:xfrm>
                <a:off x="1419857" y="1874669"/>
                <a:ext cx="376170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294" name="グループ化 2293"/>
              <p:cNvGrpSpPr/>
              <p:nvPr/>
            </p:nvGrpSpPr>
            <p:grpSpPr>
              <a:xfrm>
                <a:off x="1228794" y="1578801"/>
                <a:ext cx="639201" cy="496219"/>
                <a:chOff x="2397394" y="5773826"/>
                <a:chExt cx="999856" cy="776200"/>
              </a:xfrm>
            </p:grpSpPr>
            <p:grpSp>
              <p:nvGrpSpPr>
                <p:cNvPr id="2295" name="グループ化 2294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297" name="角丸四角形 2296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98" name="角丸四角形 2297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99" name="角丸四角形 2298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0" name="角丸四角形 2299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1" name="角丸四角形 2300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2" name="角丸四角形 2301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3" name="角丸四角形 2302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4" name="角丸四角形 2303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05" name="角丸四角形 2304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296" name="円/楕円 99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42" name="グループ化 2541"/>
          <p:cNvGrpSpPr/>
          <p:nvPr/>
        </p:nvGrpSpPr>
        <p:grpSpPr>
          <a:xfrm>
            <a:off x="392187" y="4794920"/>
            <a:ext cx="1309151" cy="1644918"/>
            <a:chOff x="392187" y="4794920"/>
            <a:chExt cx="1309151" cy="1644918"/>
          </a:xfrm>
        </p:grpSpPr>
        <p:grpSp>
          <p:nvGrpSpPr>
            <p:cNvPr id="2121" name="グループ化 2120"/>
            <p:cNvGrpSpPr/>
            <p:nvPr/>
          </p:nvGrpSpPr>
          <p:grpSpPr>
            <a:xfrm>
              <a:off x="758840" y="4794920"/>
              <a:ext cx="874228" cy="1530862"/>
              <a:chOff x="1548932" y="1129257"/>
              <a:chExt cx="874228" cy="1530862"/>
            </a:xfrm>
          </p:grpSpPr>
          <p:sp>
            <p:nvSpPr>
              <p:cNvPr id="2123" name="台形 2122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4" name="台形 2123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5" name="台形 2124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6" name="フリーフォーム 2125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7" name="台形 2126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8" name="平行四辺形 2127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9" name="平行四辺形 2128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0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1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2" name="フリーフォーム 2131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3" name="フリーフォーム 2132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134" name="グループ化 2133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150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1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5" name="グループ化 2134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148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9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36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7" name="楕円 2136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8" name="楕円 2137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9" name="フリーフォーム 2138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140" name="グループ化 2139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146" name="平行四辺形 2145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7" name="平行四辺形 2146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141" name="グループ化 2140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144" name="平行四辺形 2143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5" name="平行四辺形 2144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142" name="フリーフォーム 2141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3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77" name="グループ化 2376"/>
            <p:cNvGrpSpPr/>
            <p:nvPr/>
          </p:nvGrpSpPr>
          <p:grpSpPr>
            <a:xfrm>
              <a:off x="392187" y="5860457"/>
              <a:ext cx="642577" cy="579381"/>
              <a:chOff x="390973" y="5305386"/>
              <a:chExt cx="642577" cy="579381"/>
            </a:xfrm>
          </p:grpSpPr>
          <p:sp>
            <p:nvSpPr>
              <p:cNvPr id="2306" name="フリーフォーム 2305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7" name="フリーフォーム 2306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83" name="グループ化 2382"/>
            <p:cNvGrpSpPr/>
            <p:nvPr/>
          </p:nvGrpSpPr>
          <p:grpSpPr>
            <a:xfrm flipH="1">
              <a:off x="952246" y="5520151"/>
              <a:ext cx="749092" cy="884392"/>
              <a:chOff x="3553660" y="1700419"/>
              <a:chExt cx="1151639" cy="1359647"/>
            </a:xfrm>
          </p:grpSpPr>
          <p:grpSp>
            <p:nvGrpSpPr>
              <p:cNvPr id="2310" name="グループ化 2309"/>
              <p:cNvGrpSpPr/>
              <p:nvPr/>
            </p:nvGrpSpPr>
            <p:grpSpPr>
              <a:xfrm>
                <a:off x="3553660" y="1700419"/>
                <a:ext cx="1151639" cy="1211529"/>
                <a:chOff x="4547239" y="1796547"/>
                <a:chExt cx="1151639" cy="1211529"/>
              </a:xfrm>
            </p:grpSpPr>
            <p:sp>
              <p:nvSpPr>
                <p:cNvPr id="2311" name="角丸四角形 177"/>
                <p:cNvSpPr/>
                <p:nvPr/>
              </p:nvSpPr>
              <p:spPr>
                <a:xfrm rot="18109299">
                  <a:off x="4314782" y="2440152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12" name="角丸四角形 2311"/>
                <p:cNvSpPr/>
                <p:nvPr/>
              </p:nvSpPr>
              <p:spPr>
                <a:xfrm rot="20806094">
                  <a:off x="5378464" y="19371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13" name="フリーフォーム 2312"/>
                <p:cNvSpPr/>
                <p:nvPr/>
              </p:nvSpPr>
              <p:spPr>
                <a:xfrm rot="11700000">
                  <a:off x="4922991" y="17965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315" name="片側の 2 つの角を丸めた四角形 2314"/>
              <p:cNvSpPr/>
              <p:nvPr/>
            </p:nvSpPr>
            <p:spPr>
              <a:xfrm rot="13287502">
                <a:off x="3697717" y="1753141"/>
                <a:ext cx="341521" cy="1306925"/>
              </a:xfrm>
              <a:custGeom>
                <a:avLst/>
                <a:gdLst>
                  <a:gd name="connsiteX0" fmla="*/ 168855 w 337709"/>
                  <a:gd name="connsiteY0" fmla="*/ 0 h 1045039"/>
                  <a:gd name="connsiteX1" fmla="*/ 168855 w 337709"/>
                  <a:gd name="connsiteY1" fmla="*/ 0 h 1045039"/>
                  <a:gd name="connsiteX2" fmla="*/ 337710 w 337709"/>
                  <a:gd name="connsiteY2" fmla="*/ 168855 h 1045039"/>
                  <a:gd name="connsiteX3" fmla="*/ 337709 w 337709"/>
                  <a:gd name="connsiteY3" fmla="*/ 1045039 h 1045039"/>
                  <a:gd name="connsiteX4" fmla="*/ 337709 w 337709"/>
                  <a:gd name="connsiteY4" fmla="*/ 1045039 h 1045039"/>
                  <a:gd name="connsiteX5" fmla="*/ 0 w 337709"/>
                  <a:gd name="connsiteY5" fmla="*/ 1045039 h 1045039"/>
                  <a:gd name="connsiteX6" fmla="*/ 0 w 337709"/>
                  <a:gd name="connsiteY6" fmla="*/ 1045039 h 1045039"/>
                  <a:gd name="connsiteX7" fmla="*/ 0 w 337709"/>
                  <a:gd name="connsiteY7" fmla="*/ 168855 h 1045039"/>
                  <a:gd name="connsiteX8" fmla="*/ 168855 w 337709"/>
                  <a:gd name="connsiteY8" fmla="*/ 0 h 1045039"/>
                  <a:gd name="connsiteX0" fmla="*/ 168855 w 341521"/>
                  <a:gd name="connsiteY0" fmla="*/ 0 h 1123012"/>
                  <a:gd name="connsiteX1" fmla="*/ 168855 w 341521"/>
                  <a:gd name="connsiteY1" fmla="*/ 0 h 1123012"/>
                  <a:gd name="connsiteX2" fmla="*/ 337710 w 341521"/>
                  <a:gd name="connsiteY2" fmla="*/ 168855 h 1123012"/>
                  <a:gd name="connsiteX3" fmla="*/ 337709 w 341521"/>
                  <a:gd name="connsiteY3" fmla="*/ 1045039 h 1123012"/>
                  <a:gd name="connsiteX4" fmla="*/ 341521 w 341521"/>
                  <a:gd name="connsiteY4" fmla="*/ 1123012 h 1123012"/>
                  <a:gd name="connsiteX5" fmla="*/ 0 w 341521"/>
                  <a:gd name="connsiteY5" fmla="*/ 1045039 h 1123012"/>
                  <a:gd name="connsiteX6" fmla="*/ 0 w 341521"/>
                  <a:gd name="connsiteY6" fmla="*/ 1045039 h 1123012"/>
                  <a:gd name="connsiteX7" fmla="*/ 0 w 341521"/>
                  <a:gd name="connsiteY7" fmla="*/ 168855 h 1123012"/>
                  <a:gd name="connsiteX8" fmla="*/ 168855 w 341521"/>
                  <a:gd name="connsiteY8" fmla="*/ 0 h 1123012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0 w 341521"/>
                  <a:gd name="connsiteY5" fmla="*/ 1045039 h 1197547"/>
                  <a:gd name="connsiteX6" fmla="*/ 9 w 341521"/>
                  <a:gd name="connsiteY6" fmla="*/ 1197547 h 1197547"/>
                  <a:gd name="connsiteX7" fmla="*/ 0 w 341521"/>
                  <a:gd name="connsiteY7" fmla="*/ 168855 h 1197547"/>
                  <a:gd name="connsiteX8" fmla="*/ 168855 w 341521"/>
                  <a:gd name="connsiteY8" fmla="*/ 0 h 1197547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9 w 341521"/>
                  <a:gd name="connsiteY5" fmla="*/ 1197547 h 1197547"/>
                  <a:gd name="connsiteX6" fmla="*/ 0 w 341521"/>
                  <a:gd name="connsiteY6" fmla="*/ 168855 h 1197547"/>
                  <a:gd name="connsiteX7" fmla="*/ 168855 w 341521"/>
                  <a:gd name="connsiteY7" fmla="*/ 0 h 1197547"/>
                  <a:gd name="connsiteX0" fmla="*/ 168855 w 372787"/>
                  <a:gd name="connsiteY0" fmla="*/ 490 h 1198037"/>
                  <a:gd name="connsiteX1" fmla="*/ 168855 w 372787"/>
                  <a:gd name="connsiteY1" fmla="*/ 490 h 1198037"/>
                  <a:gd name="connsiteX2" fmla="*/ 337710 w 372787"/>
                  <a:gd name="connsiteY2" fmla="*/ 169345 h 1198037"/>
                  <a:gd name="connsiteX3" fmla="*/ 341521 w 372787"/>
                  <a:gd name="connsiteY3" fmla="*/ 1123502 h 1198037"/>
                  <a:gd name="connsiteX4" fmla="*/ 9 w 372787"/>
                  <a:gd name="connsiteY4" fmla="*/ 1198037 h 1198037"/>
                  <a:gd name="connsiteX5" fmla="*/ 0 w 372787"/>
                  <a:gd name="connsiteY5" fmla="*/ 169345 h 1198037"/>
                  <a:gd name="connsiteX6" fmla="*/ 168855 w 372787"/>
                  <a:gd name="connsiteY6" fmla="*/ 490 h 1198037"/>
                  <a:gd name="connsiteX0" fmla="*/ 168855 w 341521"/>
                  <a:gd name="connsiteY0" fmla="*/ 490 h 1198037"/>
                  <a:gd name="connsiteX1" fmla="*/ 168855 w 341521"/>
                  <a:gd name="connsiteY1" fmla="*/ 490 h 1198037"/>
                  <a:gd name="connsiteX2" fmla="*/ 337710 w 341521"/>
                  <a:gd name="connsiteY2" fmla="*/ 169345 h 1198037"/>
                  <a:gd name="connsiteX3" fmla="*/ 341521 w 341521"/>
                  <a:gd name="connsiteY3" fmla="*/ 1123502 h 1198037"/>
                  <a:gd name="connsiteX4" fmla="*/ 9 w 341521"/>
                  <a:gd name="connsiteY4" fmla="*/ 1198037 h 1198037"/>
                  <a:gd name="connsiteX5" fmla="*/ 0 w 341521"/>
                  <a:gd name="connsiteY5" fmla="*/ 169345 h 1198037"/>
                  <a:gd name="connsiteX6" fmla="*/ 168855 w 341521"/>
                  <a:gd name="connsiteY6" fmla="*/ 490 h 1198037"/>
                  <a:gd name="connsiteX0" fmla="*/ 168855 w 341521"/>
                  <a:gd name="connsiteY0" fmla="*/ 490 h 1306925"/>
                  <a:gd name="connsiteX1" fmla="*/ 168855 w 341521"/>
                  <a:gd name="connsiteY1" fmla="*/ 490 h 1306925"/>
                  <a:gd name="connsiteX2" fmla="*/ 337710 w 341521"/>
                  <a:gd name="connsiteY2" fmla="*/ 169345 h 1306925"/>
                  <a:gd name="connsiteX3" fmla="*/ 341521 w 341521"/>
                  <a:gd name="connsiteY3" fmla="*/ 1123502 h 1306925"/>
                  <a:gd name="connsiteX4" fmla="*/ 14864 w 341521"/>
                  <a:gd name="connsiteY4" fmla="*/ 1306925 h 1306925"/>
                  <a:gd name="connsiteX5" fmla="*/ 0 w 341521"/>
                  <a:gd name="connsiteY5" fmla="*/ 169345 h 1306925"/>
                  <a:gd name="connsiteX6" fmla="*/ 168855 w 341521"/>
                  <a:gd name="connsiteY6" fmla="*/ 490 h 130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521" h="1306925">
                    <a:moveTo>
                      <a:pt x="168855" y="490"/>
                    </a:moveTo>
                    <a:lnTo>
                      <a:pt x="168855" y="490"/>
                    </a:lnTo>
                    <a:cubicBezTo>
                      <a:pt x="262111" y="490"/>
                      <a:pt x="308932" y="-17824"/>
                      <a:pt x="337710" y="169345"/>
                    </a:cubicBezTo>
                    <a:cubicBezTo>
                      <a:pt x="338980" y="487397"/>
                      <a:pt x="340251" y="805450"/>
                      <a:pt x="341521" y="1123502"/>
                    </a:cubicBezTo>
                    <a:lnTo>
                      <a:pt x="14864" y="1306925"/>
                    </a:lnTo>
                    <a:cubicBezTo>
                      <a:pt x="14861" y="964028"/>
                      <a:pt x="3" y="512242"/>
                      <a:pt x="0" y="169345"/>
                    </a:cubicBezTo>
                    <a:cubicBezTo>
                      <a:pt x="0" y="76089"/>
                      <a:pt x="75599" y="490"/>
                      <a:pt x="168855" y="49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34" name="グループ化 2533"/>
          <p:cNvGrpSpPr/>
          <p:nvPr/>
        </p:nvGrpSpPr>
        <p:grpSpPr>
          <a:xfrm>
            <a:off x="2542129" y="2888866"/>
            <a:ext cx="1211816" cy="1496439"/>
            <a:chOff x="2542129" y="2888866"/>
            <a:chExt cx="1211816" cy="1496439"/>
          </a:xfrm>
        </p:grpSpPr>
        <p:grpSp>
          <p:nvGrpSpPr>
            <p:cNvPr id="2032" name="グループ化 2031"/>
            <p:cNvGrpSpPr/>
            <p:nvPr/>
          </p:nvGrpSpPr>
          <p:grpSpPr>
            <a:xfrm>
              <a:off x="2542129" y="2888866"/>
              <a:ext cx="974921" cy="1496439"/>
              <a:chOff x="2884335" y="1158683"/>
              <a:chExt cx="974921" cy="1496439"/>
            </a:xfrm>
          </p:grpSpPr>
          <p:sp>
            <p:nvSpPr>
              <p:cNvPr id="2033" name="台形 2032"/>
              <p:cNvSpPr/>
              <p:nvPr/>
            </p:nvSpPr>
            <p:spPr>
              <a:xfrm>
                <a:off x="2884335" y="2111722"/>
                <a:ext cx="921900" cy="543397"/>
              </a:xfrm>
              <a:custGeom>
                <a:avLst/>
                <a:gdLst>
                  <a:gd name="connsiteX0" fmla="*/ 0 w 1051560"/>
                  <a:gd name="connsiteY0" fmla="*/ 543397 h 543397"/>
                  <a:gd name="connsiteX1" fmla="*/ 129660 w 1051560"/>
                  <a:gd name="connsiteY1" fmla="*/ 0 h 543397"/>
                  <a:gd name="connsiteX2" fmla="*/ 921900 w 1051560"/>
                  <a:gd name="connsiteY2" fmla="*/ 0 h 543397"/>
                  <a:gd name="connsiteX3" fmla="*/ 1051560 w 1051560"/>
                  <a:gd name="connsiteY3" fmla="*/ 543397 h 543397"/>
                  <a:gd name="connsiteX4" fmla="*/ 0 w 1051560"/>
                  <a:gd name="connsiteY4" fmla="*/ 543397 h 543397"/>
                  <a:gd name="connsiteX0" fmla="*/ 0 w 921900"/>
                  <a:gd name="connsiteY0" fmla="*/ 543397 h 543397"/>
                  <a:gd name="connsiteX1" fmla="*/ 129660 w 921900"/>
                  <a:gd name="connsiteY1" fmla="*/ 0 h 543397"/>
                  <a:gd name="connsiteX2" fmla="*/ 921900 w 921900"/>
                  <a:gd name="connsiteY2" fmla="*/ 0 h 543397"/>
                  <a:gd name="connsiteX3" fmla="*/ 887730 w 921900"/>
                  <a:gd name="connsiteY3" fmla="*/ 541492 h 543397"/>
                  <a:gd name="connsiteX4" fmla="*/ 0 w 921900"/>
                  <a:gd name="connsiteY4" fmla="*/ 543397 h 54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900" h="543397">
                    <a:moveTo>
                      <a:pt x="0" y="543397"/>
                    </a:moveTo>
                    <a:lnTo>
                      <a:pt x="129660" y="0"/>
                    </a:lnTo>
                    <a:lnTo>
                      <a:pt x="921900" y="0"/>
                    </a:lnTo>
                    <a:lnTo>
                      <a:pt x="887730" y="541492"/>
                    </a:lnTo>
                    <a:lnTo>
                      <a:pt x="0" y="54339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4" name="フリーフォーム 2033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5" name="台形 2034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6" name="フリーフォーム 2035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7" name="フリーフォーム 2036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8" name="楕円 2037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9" name="星 32 2038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0" name="星 32 2039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41" name="グループ化 2040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57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8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42" name="グループ化 2041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55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6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43" name="角丸四角形 2042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4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5" name="楕円 2044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6" name="楕円 2045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7" name="楕円 2046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8" name="楕円 2047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9" name="フリーフォーム 2048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0" name="フリーフォーム 2049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1" name="楕円 2050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2" name="楕円 2051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3" name="フリーフォーム 2052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4" name="フリーフォーム 2053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17" name="グループ化 2316"/>
            <p:cNvGrpSpPr/>
            <p:nvPr/>
          </p:nvGrpSpPr>
          <p:grpSpPr>
            <a:xfrm>
              <a:off x="3114744" y="3589695"/>
              <a:ext cx="639201" cy="589050"/>
              <a:chOff x="1228794" y="1578801"/>
              <a:chExt cx="639201" cy="589050"/>
            </a:xfrm>
          </p:grpSpPr>
          <p:sp>
            <p:nvSpPr>
              <p:cNvPr id="2318" name="角丸四角形 2317"/>
              <p:cNvSpPr/>
              <p:nvPr/>
            </p:nvSpPr>
            <p:spPr>
              <a:xfrm>
                <a:off x="1422073" y="1926428"/>
                <a:ext cx="371737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9" name="角丸四角形 2318"/>
              <p:cNvSpPr/>
              <p:nvPr/>
            </p:nvSpPr>
            <p:spPr>
              <a:xfrm>
                <a:off x="1419857" y="1874669"/>
                <a:ext cx="376170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320" name="グループ化 2319"/>
              <p:cNvGrpSpPr/>
              <p:nvPr/>
            </p:nvGrpSpPr>
            <p:grpSpPr>
              <a:xfrm>
                <a:off x="1228794" y="1578801"/>
                <a:ext cx="639201" cy="496219"/>
                <a:chOff x="2397394" y="5773826"/>
                <a:chExt cx="999856" cy="776200"/>
              </a:xfrm>
            </p:grpSpPr>
            <p:grpSp>
              <p:nvGrpSpPr>
                <p:cNvPr id="2321" name="グループ化 2320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323" name="角丸四角形 2322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4" name="角丸四角形 2323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5" name="角丸四角形 2324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6" name="角丸四角形 2325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7" name="角丸四角形 2326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8" name="角丸四角形 2327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29" name="角丸四角形 2328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30" name="角丸四角形 2329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31" name="角丸四角形 2330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22" name="円/楕円 99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35" name="グループ化 2534"/>
          <p:cNvGrpSpPr/>
          <p:nvPr/>
        </p:nvGrpSpPr>
        <p:grpSpPr>
          <a:xfrm>
            <a:off x="4462316" y="2796312"/>
            <a:ext cx="1169197" cy="1593990"/>
            <a:chOff x="4462316" y="2796312"/>
            <a:chExt cx="1169197" cy="1593990"/>
          </a:xfrm>
        </p:grpSpPr>
        <p:grpSp>
          <p:nvGrpSpPr>
            <p:cNvPr id="2059" name="グループ化 2058"/>
            <p:cNvGrpSpPr/>
            <p:nvPr/>
          </p:nvGrpSpPr>
          <p:grpSpPr>
            <a:xfrm>
              <a:off x="4462316" y="2796312"/>
              <a:ext cx="1011242" cy="1593990"/>
              <a:chOff x="4176752" y="1066129"/>
              <a:chExt cx="1011242" cy="1593990"/>
            </a:xfrm>
          </p:grpSpPr>
          <p:sp>
            <p:nvSpPr>
              <p:cNvPr id="2060" name="台形 2059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1" name="台形 2060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2" name="台形 2061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3" name="台形 2062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4" name="フリーフォーム 2063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5" name="台形 2064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6" name="平行四辺形 2065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7" name="平行四辺形 2066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8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9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0" name="雲 2069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1" name="雲 2070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72" name="グループ化 2071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93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4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3" name="グループ化 2072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91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2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74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5" name="円/楕円 711"/>
              <p:cNvSpPr/>
              <p:nvPr/>
            </p:nvSpPr>
            <p:spPr>
              <a:xfrm>
                <a:off x="4482048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6" name="円/楕円 712"/>
              <p:cNvSpPr/>
              <p:nvPr/>
            </p:nvSpPr>
            <p:spPr>
              <a:xfrm>
                <a:off x="4500114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7" name="円/楕円 714"/>
              <p:cNvSpPr/>
              <p:nvPr/>
            </p:nvSpPr>
            <p:spPr>
              <a:xfrm>
                <a:off x="4795736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8" name="円/楕円 715"/>
              <p:cNvSpPr/>
              <p:nvPr/>
            </p:nvSpPr>
            <p:spPr>
              <a:xfrm>
                <a:off x="4813802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9" name="角丸四角形 2078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0" name="台形 2079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81" name="グループ化 2080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2088" name="正方形/長方形 2087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89" name="台形 2088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90" name="正方形/長方形 2089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082" name="フリーフォーム 2081"/>
              <p:cNvSpPr/>
              <p:nvPr/>
            </p:nvSpPr>
            <p:spPr bwMode="auto">
              <a:xfrm>
                <a:off x="4285428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3" name="フリーフォーム 2082"/>
              <p:cNvSpPr/>
              <p:nvPr/>
            </p:nvSpPr>
            <p:spPr bwMode="auto">
              <a:xfrm flipH="1">
                <a:off x="4829856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4" name="フリーフォーム 2083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85" name="フリーフォーム 2084"/>
              <p:cNvSpPr/>
              <p:nvPr/>
            </p:nvSpPr>
            <p:spPr bwMode="auto">
              <a:xfrm>
                <a:off x="444763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6" name="フリーフォーム 2085"/>
              <p:cNvSpPr/>
              <p:nvPr/>
            </p:nvSpPr>
            <p:spPr bwMode="auto">
              <a:xfrm>
                <a:off x="475497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7" name="楕円 2086"/>
              <p:cNvSpPr/>
              <p:nvPr/>
            </p:nvSpPr>
            <p:spPr bwMode="auto">
              <a:xfrm>
                <a:off x="4592484" y="1822198"/>
                <a:ext cx="179980" cy="658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32" name="グループ化 2331"/>
            <p:cNvGrpSpPr/>
            <p:nvPr/>
          </p:nvGrpSpPr>
          <p:grpSpPr>
            <a:xfrm>
              <a:off x="4992312" y="3589695"/>
              <a:ext cx="639201" cy="589050"/>
              <a:chOff x="1228794" y="1578801"/>
              <a:chExt cx="639201" cy="589050"/>
            </a:xfrm>
          </p:grpSpPr>
          <p:sp>
            <p:nvSpPr>
              <p:cNvPr id="2333" name="角丸四角形 2332"/>
              <p:cNvSpPr/>
              <p:nvPr/>
            </p:nvSpPr>
            <p:spPr>
              <a:xfrm>
                <a:off x="1422073" y="1926428"/>
                <a:ext cx="371737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34" name="角丸四角形 2333"/>
              <p:cNvSpPr/>
              <p:nvPr/>
            </p:nvSpPr>
            <p:spPr>
              <a:xfrm>
                <a:off x="1419857" y="1874669"/>
                <a:ext cx="376170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335" name="グループ化 2334"/>
              <p:cNvGrpSpPr/>
              <p:nvPr/>
            </p:nvGrpSpPr>
            <p:grpSpPr>
              <a:xfrm>
                <a:off x="1228794" y="1578801"/>
                <a:ext cx="639201" cy="496219"/>
                <a:chOff x="2397394" y="5773826"/>
                <a:chExt cx="999856" cy="776200"/>
              </a:xfrm>
            </p:grpSpPr>
            <p:grpSp>
              <p:nvGrpSpPr>
                <p:cNvPr id="2336" name="グループ化 2335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338" name="角丸四角形 2337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39" name="角丸四角形 2338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0" name="角丸四角形 2339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1" name="角丸四角形 2340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2" name="角丸四角形 2341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3" name="角丸四角形 2342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4" name="角丸四角形 2343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5" name="角丸四角形 2344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46" name="角丸四角形 2345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37" name="円/楕円 99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36" name="グループ化 2535"/>
          <p:cNvGrpSpPr/>
          <p:nvPr/>
        </p:nvGrpSpPr>
        <p:grpSpPr>
          <a:xfrm>
            <a:off x="6298901" y="2729455"/>
            <a:ext cx="1216276" cy="1655850"/>
            <a:chOff x="6298901" y="2729455"/>
            <a:chExt cx="1216276" cy="1655850"/>
          </a:xfrm>
        </p:grpSpPr>
        <p:grpSp>
          <p:nvGrpSpPr>
            <p:cNvPr id="2005" name="グループ化 2004"/>
            <p:cNvGrpSpPr/>
            <p:nvPr/>
          </p:nvGrpSpPr>
          <p:grpSpPr>
            <a:xfrm>
              <a:off x="6298901" y="2729455"/>
              <a:ext cx="1000941" cy="1655850"/>
              <a:chOff x="5311956" y="999272"/>
              <a:chExt cx="1000941" cy="1655850"/>
            </a:xfrm>
          </p:grpSpPr>
          <p:sp>
            <p:nvSpPr>
              <p:cNvPr id="2006" name="台形 2005"/>
              <p:cNvSpPr/>
              <p:nvPr/>
            </p:nvSpPr>
            <p:spPr>
              <a:xfrm>
                <a:off x="5311956" y="2111722"/>
                <a:ext cx="921900" cy="543397"/>
              </a:xfrm>
              <a:custGeom>
                <a:avLst/>
                <a:gdLst>
                  <a:gd name="connsiteX0" fmla="*/ 0 w 1051560"/>
                  <a:gd name="connsiteY0" fmla="*/ 543397 h 543397"/>
                  <a:gd name="connsiteX1" fmla="*/ 129660 w 1051560"/>
                  <a:gd name="connsiteY1" fmla="*/ 0 h 543397"/>
                  <a:gd name="connsiteX2" fmla="*/ 921900 w 1051560"/>
                  <a:gd name="connsiteY2" fmla="*/ 0 h 543397"/>
                  <a:gd name="connsiteX3" fmla="*/ 1051560 w 1051560"/>
                  <a:gd name="connsiteY3" fmla="*/ 543397 h 543397"/>
                  <a:gd name="connsiteX4" fmla="*/ 0 w 1051560"/>
                  <a:gd name="connsiteY4" fmla="*/ 543397 h 543397"/>
                  <a:gd name="connsiteX0" fmla="*/ 0 w 921900"/>
                  <a:gd name="connsiteY0" fmla="*/ 543397 h 543397"/>
                  <a:gd name="connsiteX1" fmla="*/ 129660 w 921900"/>
                  <a:gd name="connsiteY1" fmla="*/ 0 h 543397"/>
                  <a:gd name="connsiteX2" fmla="*/ 921900 w 921900"/>
                  <a:gd name="connsiteY2" fmla="*/ 0 h 543397"/>
                  <a:gd name="connsiteX3" fmla="*/ 842010 w 921900"/>
                  <a:gd name="connsiteY3" fmla="*/ 543397 h 543397"/>
                  <a:gd name="connsiteX4" fmla="*/ 0 w 921900"/>
                  <a:gd name="connsiteY4" fmla="*/ 543397 h 54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900" h="543397">
                    <a:moveTo>
                      <a:pt x="0" y="543397"/>
                    </a:moveTo>
                    <a:lnTo>
                      <a:pt x="129660" y="0"/>
                    </a:lnTo>
                    <a:lnTo>
                      <a:pt x="921900" y="0"/>
                    </a:lnTo>
                    <a:lnTo>
                      <a:pt x="842010" y="543397"/>
                    </a:lnTo>
                    <a:lnTo>
                      <a:pt x="0" y="54339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7" name="フリーフォーム 2006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8" name="台形 2007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9" name="フリーフォーム 2008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0" name="フリーフォーム 2009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1" name="フリーフォーム 2010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12" name="グループ化 2011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30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1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3" name="グループ化 2012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28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9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14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5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6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7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8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9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0" name="フリーフォーム 2019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1" name="フリーフォーム 2020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2" name="フリーフォーム 2021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3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4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5" name="楕円 2024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6" name="片側の 2 つの角を丸めた四角形 2025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7" name="楕円 2026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47" name="グループ化 2346"/>
            <p:cNvGrpSpPr/>
            <p:nvPr/>
          </p:nvGrpSpPr>
          <p:grpSpPr>
            <a:xfrm>
              <a:off x="6875976" y="3589695"/>
              <a:ext cx="639201" cy="589050"/>
              <a:chOff x="1228794" y="1578801"/>
              <a:chExt cx="639201" cy="589050"/>
            </a:xfrm>
          </p:grpSpPr>
          <p:sp>
            <p:nvSpPr>
              <p:cNvPr id="2348" name="角丸四角形 2347"/>
              <p:cNvSpPr/>
              <p:nvPr/>
            </p:nvSpPr>
            <p:spPr>
              <a:xfrm>
                <a:off x="1422073" y="1926428"/>
                <a:ext cx="371737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49" name="角丸四角形 2348"/>
              <p:cNvSpPr/>
              <p:nvPr/>
            </p:nvSpPr>
            <p:spPr>
              <a:xfrm>
                <a:off x="1419857" y="1874669"/>
                <a:ext cx="376170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350" name="グループ化 2349"/>
              <p:cNvGrpSpPr/>
              <p:nvPr/>
            </p:nvGrpSpPr>
            <p:grpSpPr>
              <a:xfrm>
                <a:off x="1228794" y="1578801"/>
                <a:ext cx="639201" cy="496219"/>
                <a:chOff x="2397394" y="5773826"/>
                <a:chExt cx="999856" cy="776200"/>
              </a:xfrm>
            </p:grpSpPr>
            <p:grpSp>
              <p:nvGrpSpPr>
                <p:cNvPr id="2351" name="グループ化 2350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353" name="角丸四角形 2352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4" name="角丸四角形 2353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5" name="角丸四角形 2354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6" name="角丸四角形 2355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7" name="角丸四角形 2356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8" name="角丸四角形 2357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59" name="角丸四角形 2358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60" name="角丸四角形 2359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61" name="角丸四角形 2360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52" name="円/楕円 99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37" name="グループ化 2536"/>
          <p:cNvGrpSpPr/>
          <p:nvPr/>
        </p:nvGrpSpPr>
        <p:grpSpPr>
          <a:xfrm>
            <a:off x="8193359" y="2723807"/>
            <a:ext cx="1204406" cy="1661498"/>
            <a:chOff x="8193359" y="2723807"/>
            <a:chExt cx="1204406" cy="1661498"/>
          </a:xfrm>
        </p:grpSpPr>
        <p:grpSp>
          <p:nvGrpSpPr>
            <p:cNvPr id="2095" name="グループ化 2094"/>
            <p:cNvGrpSpPr/>
            <p:nvPr/>
          </p:nvGrpSpPr>
          <p:grpSpPr>
            <a:xfrm>
              <a:off x="8193359" y="2723807"/>
              <a:ext cx="980601" cy="1661498"/>
              <a:chOff x="6719771" y="993624"/>
              <a:chExt cx="980601" cy="1661498"/>
            </a:xfrm>
          </p:grpSpPr>
          <p:sp>
            <p:nvSpPr>
              <p:cNvPr id="2096" name="台形 2095"/>
              <p:cNvSpPr/>
              <p:nvPr/>
            </p:nvSpPr>
            <p:spPr>
              <a:xfrm>
                <a:off x="6719771" y="2139839"/>
                <a:ext cx="888291" cy="515280"/>
              </a:xfrm>
              <a:custGeom>
                <a:avLst/>
                <a:gdLst>
                  <a:gd name="connsiteX0" fmla="*/ 0 w 1011242"/>
                  <a:gd name="connsiteY0" fmla="*/ 515280 h 515280"/>
                  <a:gd name="connsiteX1" fmla="*/ 122951 w 1011242"/>
                  <a:gd name="connsiteY1" fmla="*/ 0 h 515280"/>
                  <a:gd name="connsiteX2" fmla="*/ 888291 w 1011242"/>
                  <a:gd name="connsiteY2" fmla="*/ 0 h 515280"/>
                  <a:gd name="connsiteX3" fmla="*/ 1011242 w 1011242"/>
                  <a:gd name="connsiteY3" fmla="*/ 515280 h 515280"/>
                  <a:gd name="connsiteX4" fmla="*/ 0 w 1011242"/>
                  <a:gd name="connsiteY4" fmla="*/ 515280 h 515280"/>
                  <a:gd name="connsiteX0" fmla="*/ 0 w 888291"/>
                  <a:gd name="connsiteY0" fmla="*/ 515280 h 515280"/>
                  <a:gd name="connsiteX1" fmla="*/ 122951 w 888291"/>
                  <a:gd name="connsiteY1" fmla="*/ 0 h 515280"/>
                  <a:gd name="connsiteX2" fmla="*/ 888291 w 888291"/>
                  <a:gd name="connsiteY2" fmla="*/ 0 h 515280"/>
                  <a:gd name="connsiteX3" fmla="*/ 832172 w 888291"/>
                  <a:gd name="connsiteY3" fmla="*/ 515280 h 515280"/>
                  <a:gd name="connsiteX4" fmla="*/ 0 w 888291"/>
                  <a:gd name="connsiteY4" fmla="*/ 515280 h 5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8291" h="515280">
                    <a:moveTo>
                      <a:pt x="0" y="515280"/>
                    </a:moveTo>
                    <a:lnTo>
                      <a:pt x="122951" y="0"/>
                    </a:lnTo>
                    <a:lnTo>
                      <a:pt x="888291" y="0"/>
                    </a:lnTo>
                    <a:lnTo>
                      <a:pt x="832172" y="515280"/>
                    </a:lnTo>
                    <a:lnTo>
                      <a:pt x="0" y="51528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7" name="台形 2096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8" name="台形 2097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9" name="台形 2098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0" name="フリーフォーム 2099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1" name="台形 2100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2" name="平行四辺形 2101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3" name="平行四辺形 2102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4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5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06" name="グループ化 2105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19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0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07" name="グループ化 2106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17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8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08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9" name="円柱 2108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0" name="ひし形 2109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1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2" name="フリーフォーム 2111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13" name="楕円 2112"/>
              <p:cNvSpPr/>
              <p:nvPr/>
            </p:nvSpPr>
            <p:spPr bwMode="auto">
              <a:xfrm>
                <a:off x="6952536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4" name="楕円 2113"/>
              <p:cNvSpPr/>
              <p:nvPr/>
            </p:nvSpPr>
            <p:spPr bwMode="auto">
              <a:xfrm>
                <a:off x="7415451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5" name="月 2114"/>
              <p:cNvSpPr/>
              <p:nvPr/>
            </p:nvSpPr>
            <p:spPr bwMode="auto">
              <a:xfrm rot="5400000">
                <a:off x="6962481" y="135995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6" name="月 2115"/>
              <p:cNvSpPr/>
              <p:nvPr/>
            </p:nvSpPr>
            <p:spPr bwMode="auto">
              <a:xfrm rot="5400000">
                <a:off x="7427301" y="135995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62" name="グループ化 2361"/>
            <p:cNvGrpSpPr/>
            <p:nvPr/>
          </p:nvGrpSpPr>
          <p:grpSpPr>
            <a:xfrm>
              <a:off x="8758564" y="3589695"/>
              <a:ext cx="639201" cy="589050"/>
              <a:chOff x="1228794" y="1578801"/>
              <a:chExt cx="639201" cy="589050"/>
            </a:xfrm>
          </p:grpSpPr>
          <p:sp>
            <p:nvSpPr>
              <p:cNvPr id="2363" name="角丸四角形 2362"/>
              <p:cNvSpPr/>
              <p:nvPr/>
            </p:nvSpPr>
            <p:spPr>
              <a:xfrm>
                <a:off x="1422073" y="1926428"/>
                <a:ext cx="371737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64" name="角丸四角形 2363"/>
              <p:cNvSpPr/>
              <p:nvPr/>
            </p:nvSpPr>
            <p:spPr>
              <a:xfrm>
                <a:off x="1419857" y="1874669"/>
                <a:ext cx="376170" cy="241423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365" name="グループ化 2364"/>
              <p:cNvGrpSpPr/>
              <p:nvPr/>
            </p:nvGrpSpPr>
            <p:grpSpPr>
              <a:xfrm>
                <a:off x="1228794" y="1578801"/>
                <a:ext cx="639201" cy="496219"/>
                <a:chOff x="2397394" y="5773826"/>
                <a:chExt cx="999856" cy="776200"/>
              </a:xfrm>
            </p:grpSpPr>
            <p:grpSp>
              <p:nvGrpSpPr>
                <p:cNvPr id="2366" name="グループ化 2365"/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2368" name="角丸四角形 2367"/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69" name="角丸四角形 2368"/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0" name="角丸四角形 2369"/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1" name="角丸四角形 2370"/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2" name="角丸四角形 2371"/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3" name="角丸四角形 2372"/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4" name="角丸四角形 2373"/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5" name="角丸四角形 2374"/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376" name="角丸四角形 2375"/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367" name="円/楕円 99"/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41" name="グループ化 2540"/>
          <p:cNvGrpSpPr/>
          <p:nvPr/>
        </p:nvGrpSpPr>
        <p:grpSpPr>
          <a:xfrm>
            <a:off x="2259048" y="4824346"/>
            <a:ext cx="1353050" cy="1595807"/>
            <a:chOff x="2259048" y="4824346"/>
            <a:chExt cx="1353050" cy="1595807"/>
          </a:xfrm>
        </p:grpSpPr>
        <p:grpSp>
          <p:nvGrpSpPr>
            <p:cNvPr id="2179" name="グループ化 2178"/>
            <p:cNvGrpSpPr/>
            <p:nvPr/>
          </p:nvGrpSpPr>
          <p:grpSpPr>
            <a:xfrm>
              <a:off x="2632097" y="4824346"/>
              <a:ext cx="884953" cy="1496439"/>
              <a:chOff x="2974303" y="1158683"/>
              <a:chExt cx="884953" cy="1496439"/>
            </a:xfrm>
          </p:grpSpPr>
          <p:sp>
            <p:nvSpPr>
              <p:cNvPr id="2181" name="フリーフォーム 2180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2" name="台形 2181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3" name="フリーフォーム 2182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4" name="フリーフォーム 2183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5" name="楕円 2184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6" name="星 32 2185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7" name="星 32 2186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88" name="グループ化 2187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04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5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9" name="グループ化 2188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02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3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90" name="角丸四角形 2189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1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2" name="楕円 2191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3" name="楕円 2192"/>
              <p:cNvSpPr/>
              <p:nvPr/>
            </p:nvSpPr>
            <p:spPr bwMode="auto">
              <a:xfrm>
                <a:off x="3196006" y="1437117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4" name="楕円 2193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5" name="楕円 2194"/>
              <p:cNvSpPr/>
              <p:nvPr/>
            </p:nvSpPr>
            <p:spPr bwMode="auto">
              <a:xfrm>
                <a:off x="3521126" y="1437117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6" name="フリーフォーム 2195"/>
              <p:cNvSpPr/>
              <p:nvPr/>
            </p:nvSpPr>
            <p:spPr bwMode="auto">
              <a:xfrm>
                <a:off x="3134251" y="1306148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7" name="フリーフォーム 2196"/>
              <p:cNvSpPr/>
              <p:nvPr/>
            </p:nvSpPr>
            <p:spPr bwMode="auto">
              <a:xfrm>
                <a:off x="3457924" y="1306148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8" name="楕円 2197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9" name="楕円 2198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0" name="フリーフォーム 2199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1" name="フリーフォーム 2200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84" name="グループ化 2383"/>
            <p:cNvGrpSpPr/>
            <p:nvPr/>
          </p:nvGrpSpPr>
          <p:grpSpPr>
            <a:xfrm>
              <a:off x="2259048" y="5840772"/>
              <a:ext cx="642577" cy="579381"/>
              <a:chOff x="390973" y="5305386"/>
              <a:chExt cx="642577" cy="579381"/>
            </a:xfrm>
          </p:grpSpPr>
          <p:sp>
            <p:nvSpPr>
              <p:cNvPr id="2385" name="フリーフォーム 2384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6" name="フリーフォーム 2385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87" name="グループ化 2386"/>
            <p:cNvGrpSpPr/>
            <p:nvPr/>
          </p:nvGrpSpPr>
          <p:grpSpPr>
            <a:xfrm flipH="1">
              <a:off x="2863006" y="5517231"/>
              <a:ext cx="749092" cy="884392"/>
              <a:chOff x="3553660" y="1700419"/>
              <a:chExt cx="1151639" cy="1359647"/>
            </a:xfrm>
          </p:grpSpPr>
          <p:grpSp>
            <p:nvGrpSpPr>
              <p:cNvPr id="2388" name="グループ化 2387"/>
              <p:cNvGrpSpPr/>
              <p:nvPr/>
            </p:nvGrpSpPr>
            <p:grpSpPr>
              <a:xfrm>
                <a:off x="3553660" y="1700419"/>
                <a:ext cx="1151639" cy="1211529"/>
                <a:chOff x="4547239" y="1796547"/>
                <a:chExt cx="1151639" cy="1211529"/>
              </a:xfrm>
            </p:grpSpPr>
            <p:sp>
              <p:nvSpPr>
                <p:cNvPr id="2390" name="角丸四角形 177"/>
                <p:cNvSpPr/>
                <p:nvPr/>
              </p:nvSpPr>
              <p:spPr>
                <a:xfrm rot="18109299">
                  <a:off x="4314782" y="2440152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1" name="角丸四角形 2390"/>
                <p:cNvSpPr/>
                <p:nvPr/>
              </p:nvSpPr>
              <p:spPr>
                <a:xfrm rot="20806094">
                  <a:off x="5378464" y="19371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2" name="フリーフォーム 2391"/>
                <p:cNvSpPr/>
                <p:nvPr/>
              </p:nvSpPr>
              <p:spPr>
                <a:xfrm rot="11700000">
                  <a:off x="4922991" y="17965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389" name="片側の 2 つの角を丸めた四角形 2314"/>
              <p:cNvSpPr/>
              <p:nvPr/>
            </p:nvSpPr>
            <p:spPr>
              <a:xfrm rot="13287502">
                <a:off x="3697717" y="1753141"/>
                <a:ext cx="341521" cy="1306925"/>
              </a:xfrm>
              <a:custGeom>
                <a:avLst/>
                <a:gdLst>
                  <a:gd name="connsiteX0" fmla="*/ 168855 w 337709"/>
                  <a:gd name="connsiteY0" fmla="*/ 0 h 1045039"/>
                  <a:gd name="connsiteX1" fmla="*/ 168855 w 337709"/>
                  <a:gd name="connsiteY1" fmla="*/ 0 h 1045039"/>
                  <a:gd name="connsiteX2" fmla="*/ 337710 w 337709"/>
                  <a:gd name="connsiteY2" fmla="*/ 168855 h 1045039"/>
                  <a:gd name="connsiteX3" fmla="*/ 337709 w 337709"/>
                  <a:gd name="connsiteY3" fmla="*/ 1045039 h 1045039"/>
                  <a:gd name="connsiteX4" fmla="*/ 337709 w 337709"/>
                  <a:gd name="connsiteY4" fmla="*/ 1045039 h 1045039"/>
                  <a:gd name="connsiteX5" fmla="*/ 0 w 337709"/>
                  <a:gd name="connsiteY5" fmla="*/ 1045039 h 1045039"/>
                  <a:gd name="connsiteX6" fmla="*/ 0 w 337709"/>
                  <a:gd name="connsiteY6" fmla="*/ 1045039 h 1045039"/>
                  <a:gd name="connsiteX7" fmla="*/ 0 w 337709"/>
                  <a:gd name="connsiteY7" fmla="*/ 168855 h 1045039"/>
                  <a:gd name="connsiteX8" fmla="*/ 168855 w 337709"/>
                  <a:gd name="connsiteY8" fmla="*/ 0 h 1045039"/>
                  <a:gd name="connsiteX0" fmla="*/ 168855 w 341521"/>
                  <a:gd name="connsiteY0" fmla="*/ 0 h 1123012"/>
                  <a:gd name="connsiteX1" fmla="*/ 168855 w 341521"/>
                  <a:gd name="connsiteY1" fmla="*/ 0 h 1123012"/>
                  <a:gd name="connsiteX2" fmla="*/ 337710 w 341521"/>
                  <a:gd name="connsiteY2" fmla="*/ 168855 h 1123012"/>
                  <a:gd name="connsiteX3" fmla="*/ 337709 w 341521"/>
                  <a:gd name="connsiteY3" fmla="*/ 1045039 h 1123012"/>
                  <a:gd name="connsiteX4" fmla="*/ 341521 w 341521"/>
                  <a:gd name="connsiteY4" fmla="*/ 1123012 h 1123012"/>
                  <a:gd name="connsiteX5" fmla="*/ 0 w 341521"/>
                  <a:gd name="connsiteY5" fmla="*/ 1045039 h 1123012"/>
                  <a:gd name="connsiteX6" fmla="*/ 0 w 341521"/>
                  <a:gd name="connsiteY6" fmla="*/ 1045039 h 1123012"/>
                  <a:gd name="connsiteX7" fmla="*/ 0 w 341521"/>
                  <a:gd name="connsiteY7" fmla="*/ 168855 h 1123012"/>
                  <a:gd name="connsiteX8" fmla="*/ 168855 w 341521"/>
                  <a:gd name="connsiteY8" fmla="*/ 0 h 1123012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0 w 341521"/>
                  <a:gd name="connsiteY5" fmla="*/ 1045039 h 1197547"/>
                  <a:gd name="connsiteX6" fmla="*/ 9 w 341521"/>
                  <a:gd name="connsiteY6" fmla="*/ 1197547 h 1197547"/>
                  <a:gd name="connsiteX7" fmla="*/ 0 w 341521"/>
                  <a:gd name="connsiteY7" fmla="*/ 168855 h 1197547"/>
                  <a:gd name="connsiteX8" fmla="*/ 168855 w 341521"/>
                  <a:gd name="connsiteY8" fmla="*/ 0 h 1197547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9 w 341521"/>
                  <a:gd name="connsiteY5" fmla="*/ 1197547 h 1197547"/>
                  <a:gd name="connsiteX6" fmla="*/ 0 w 341521"/>
                  <a:gd name="connsiteY6" fmla="*/ 168855 h 1197547"/>
                  <a:gd name="connsiteX7" fmla="*/ 168855 w 341521"/>
                  <a:gd name="connsiteY7" fmla="*/ 0 h 1197547"/>
                  <a:gd name="connsiteX0" fmla="*/ 168855 w 372787"/>
                  <a:gd name="connsiteY0" fmla="*/ 490 h 1198037"/>
                  <a:gd name="connsiteX1" fmla="*/ 168855 w 372787"/>
                  <a:gd name="connsiteY1" fmla="*/ 490 h 1198037"/>
                  <a:gd name="connsiteX2" fmla="*/ 337710 w 372787"/>
                  <a:gd name="connsiteY2" fmla="*/ 169345 h 1198037"/>
                  <a:gd name="connsiteX3" fmla="*/ 341521 w 372787"/>
                  <a:gd name="connsiteY3" fmla="*/ 1123502 h 1198037"/>
                  <a:gd name="connsiteX4" fmla="*/ 9 w 372787"/>
                  <a:gd name="connsiteY4" fmla="*/ 1198037 h 1198037"/>
                  <a:gd name="connsiteX5" fmla="*/ 0 w 372787"/>
                  <a:gd name="connsiteY5" fmla="*/ 169345 h 1198037"/>
                  <a:gd name="connsiteX6" fmla="*/ 168855 w 372787"/>
                  <a:gd name="connsiteY6" fmla="*/ 490 h 1198037"/>
                  <a:gd name="connsiteX0" fmla="*/ 168855 w 341521"/>
                  <a:gd name="connsiteY0" fmla="*/ 490 h 1198037"/>
                  <a:gd name="connsiteX1" fmla="*/ 168855 w 341521"/>
                  <a:gd name="connsiteY1" fmla="*/ 490 h 1198037"/>
                  <a:gd name="connsiteX2" fmla="*/ 337710 w 341521"/>
                  <a:gd name="connsiteY2" fmla="*/ 169345 h 1198037"/>
                  <a:gd name="connsiteX3" fmla="*/ 341521 w 341521"/>
                  <a:gd name="connsiteY3" fmla="*/ 1123502 h 1198037"/>
                  <a:gd name="connsiteX4" fmla="*/ 9 w 341521"/>
                  <a:gd name="connsiteY4" fmla="*/ 1198037 h 1198037"/>
                  <a:gd name="connsiteX5" fmla="*/ 0 w 341521"/>
                  <a:gd name="connsiteY5" fmla="*/ 169345 h 1198037"/>
                  <a:gd name="connsiteX6" fmla="*/ 168855 w 341521"/>
                  <a:gd name="connsiteY6" fmla="*/ 490 h 1198037"/>
                  <a:gd name="connsiteX0" fmla="*/ 168855 w 341521"/>
                  <a:gd name="connsiteY0" fmla="*/ 490 h 1306925"/>
                  <a:gd name="connsiteX1" fmla="*/ 168855 w 341521"/>
                  <a:gd name="connsiteY1" fmla="*/ 490 h 1306925"/>
                  <a:gd name="connsiteX2" fmla="*/ 337710 w 341521"/>
                  <a:gd name="connsiteY2" fmla="*/ 169345 h 1306925"/>
                  <a:gd name="connsiteX3" fmla="*/ 341521 w 341521"/>
                  <a:gd name="connsiteY3" fmla="*/ 1123502 h 1306925"/>
                  <a:gd name="connsiteX4" fmla="*/ 14864 w 341521"/>
                  <a:gd name="connsiteY4" fmla="*/ 1306925 h 1306925"/>
                  <a:gd name="connsiteX5" fmla="*/ 0 w 341521"/>
                  <a:gd name="connsiteY5" fmla="*/ 169345 h 1306925"/>
                  <a:gd name="connsiteX6" fmla="*/ 168855 w 341521"/>
                  <a:gd name="connsiteY6" fmla="*/ 490 h 130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521" h="1306925">
                    <a:moveTo>
                      <a:pt x="168855" y="490"/>
                    </a:moveTo>
                    <a:lnTo>
                      <a:pt x="168855" y="490"/>
                    </a:lnTo>
                    <a:cubicBezTo>
                      <a:pt x="262111" y="490"/>
                      <a:pt x="308932" y="-17824"/>
                      <a:pt x="337710" y="169345"/>
                    </a:cubicBezTo>
                    <a:cubicBezTo>
                      <a:pt x="338980" y="487397"/>
                      <a:pt x="340251" y="805450"/>
                      <a:pt x="341521" y="1123502"/>
                    </a:cubicBezTo>
                    <a:lnTo>
                      <a:pt x="14864" y="1306925"/>
                    </a:lnTo>
                    <a:cubicBezTo>
                      <a:pt x="14861" y="964028"/>
                      <a:pt x="3" y="512242"/>
                      <a:pt x="0" y="169345"/>
                    </a:cubicBezTo>
                    <a:cubicBezTo>
                      <a:pt x="0" y="76089"/>
                      <a:pt x="75599" y="490"/>
                      <a:pt x="168855" y="49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40" name="グループ化 2539"/>
          <p:cNvGrpSpPr/>
          <p:nvPr/>
        </p:nvGrpSpPr>
        <p:grpSpPr>
          <a:xfrm>
            <a:off x="4168709" y="4731792"/>
            <a:ext cx="1314220" cy="1697588"/>
            <a:chOff x="4168709" y="4731792"/>
            <a:chExt cx="1314220" cy="1697588"/>
          </a:xfrm>
        </p:grpSpPr>
        <p:grpSp>
          <p:nvGrpSpPr>
            <p:cNvPr id="2206" name="グループ化 2205"/>
            <p:cNvGrpSpPr/>
            <p:nvPr/>
          </p:nvGrpSpPr>
          <p:grpSpPr>
            <a:xfrm>
              <a:off x="4462316" y="4731792"/>
              <a:ext cx="1011242" cy="1593990"/>
              <a:chOff x="4176752" y="1066129"/>
              <a:chExt cx="1011242" cy="1593990"/>
            </a:xfrm>
          </p:grpSpPr>
          <p:sp>
            <p:nvSpPr>
              <p:cNvPr id="2207" name="台形 2206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8" name="台形 2207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9" name="台形 2208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0" name="台形 2209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1" name="フリーフォーム 2210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2" name="台形 2211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3" name="平行四辺形 2212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4" name="平行四辺形 2213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5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6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7" name="雲 2216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8" name="雲 2217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19" name="グループ化 2218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40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1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0" name="グループ化 2219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38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9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21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2" name="円/楕円 711"/>
              <p:cNvSpPr/>
              <p:nvPr/>
            </p:nvSpPr>
            <p:spPr>
              <a:xfrm>
                <a:off x="4482048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3" name="円/楕円 712"/>
              <p:cNvSpPr/>
              <p:nvPr/>
            </p:nvSpPr>
            <p:spPr>
              <a:xfrm>
                <a:off x="4500114" y="1521994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4" name="円/楕円 714"/>
              <p:cNvSpPr/>
              <p:nvPr/>
            </p:nvSpPr>
            <p:spPr>
              <a:xfrm>
                <a:off x="4795736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5" name="円/楕円 715"/>
              <p:cNvSpPr/>
              <p:nvPr/>
            </p:nvSpPr>
            <p:spPr>
              <a:xfrm>
                <a:off x="4813802" y="1521994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6" name="角丸四角形 2225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7" name="台形 2226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28" name="グループ化 2227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2235" name="正方形/長方形 2234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6" name="台形 2235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7" name="正方形/長方形 2236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229" name="フリーフォーム 2228"/>
              <p:cNvSpPr/>
              <p:nvPr/>
            </p:nvSpPr>
            <p:spPr bwMode="auto">
              <a:xfrm>
                <a:off x="4285428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0" name="フリーフォーム 2229"/>
              <p:cNvSpPr/>
              <p:nvPr/>
            </p:nvSpPr>
            <p:spPr bwMode="auto">
              <a:xfrm flipH="1">
                <a:off x="4829856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1" name="フリーフォーム 2230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2" name="フリーフォーム 2231"/>
              <p:cNvSpPr/>
              <p:nvPr/>
            </p:nvSpPr>
            <p:spPr bwMode="auto">
              <a:xfrm>
                <a:off x="4447632" y="1353469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3" name="フリーフォーム 2232"/>
              <p:cNvSpPr/>
              <p:nvPr/>
            </p:nvSpPr>
            <p:spPr bwMode="auto">
              <a:xfrm>
                <a:off x="4754972" y="1353469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4" name="楕円 2233"/>
              <p:cNvSpPr/>
              <p:nvPr/>
            </p:nvSpPr>
            <p:spPr bwMode="auto">
              <a:xfrm>
                <a:off x="4592484" y="1822198"/>
                <a:ext cx="179980" cy="658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93" name="グループ化 2392"/>
            <p:cNvGrpSpPr/>
            <p:nvPr/>
          </p:nvGrpSpPr>
          <p:grpSpPr>
            <a:xfrm>
              <a:off x="4168709" y="5849999"/>
              <a:ext cx="642577" cy="579381"/>
              <a:chOff x="390973" y="5305386"/>
              <a:chExt cx="642577" cy="579381"/>
            </a:xfrm>
          </p:grpSpPr>
          <p:sp>
            <p:nvSpPr>
              <p:cNvPr id="2394" name="フリーフォーム 2393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5" name="フリーフォーム 2394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96" name="グループ化 2395"/>
            <p:cNvGrpSpPr/>
            <p:nvPr/>
          </p:nvGrpSpPr>
          <p:grpSpPr>
            <a:xfrm flipH="1">
              <a:off x="4733837" y="5512667"/>
              <a:ext cx="749092" cy="884392"/>
              <a:chOff x="3553660" y="1700419"/>
              <a:chExt cx="1151639" cy="1359647"/>
            </a:xfrm>
          </p:grpSpPr>
          <p:grpSp>
            <p:nvGrpSpPr>
              <p:cNvPr id="2397" name="グループ化 2396"/>
              <p:cNvGrpSpPr/>
              <p:nvPr/>
            </p:nvGrpSpPr>
            <p:grpSpPr>
              <a:xfrm>
                <a:off x="3553660" y="1700419"/>
                <a:ext cx="1151639" cy="1211529"/>
                <a:chOff x="4547239" y="1796547"/>
                <a:chExt cx="1151639" cy="1211529"/>
              </a:xfrm>
            </p:grpSpPr>
            <p:sp>
              <p:nvSpPr>
                <p:cNvPr id="2399" name="角丸四角形 177"/>
                <p:cNvSpPr/>
                <p:nvPr/>
              </p:nvSpPr>
              <p:spPr>
                <a:xfrm rot="18109299">
                  <a:off x="4314782" y="2440152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00" name="角丸四角形 2399"/>
                <p:cNvSpPr/>
                <p:nvPr/>
              </p:nvSpPr>
              <p:spPr>
                <a:xfrm rot="20806094">
                  <a:off x="5378464" y="19371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01" name="フリーフォーム 2400"/>
                <p:cNvSpPr/>
                <p:nvPr/>
              </p:nvSpPr>
              <p:spPr>
                <a:xfrm rot="11700000">
                  <a:off x="4922991" y="17965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398" name="片側の 2 つの角を丸めた四角形 2314"/>
              <p:cNvSpPr/>
              <p:nvPr/>
            </p:nvSpPr>
            <p:spPr>
              <a:xfrm rot="13287502">
                <a:off x="3697717" y="1753141"/>
                <a:ext cx="341521" cy="1306925"/>
              </a:xfrm>
              <a:custGeom>
                <a:avLst/>
                <a:gdLst>
                  <a:gd name="connsiteX0" fmla="*/ 168855 w 337709"/>
                  <a:gd name="connsiteY0" fmla="*/ 0 h 1045039"/>
                  <a:gd name="connsiteX1" fmla="*/ 168855 w 337709"/>
                  <a:gd name="connsiteY1" fmla="*/ 0 h 1045039"/>
                  <a:gd name="connsiteX2" fmla="*/ 337710 w 337709"/>
                  <a:gd name="connsiteY2" fmla="*/ 168855 h 1045039"/>
                  <a:gd name="connsiteX3" fmla="*/ 337709 w 337709"/>
                  <a:gd name="connsiteY3" fmla="*/ 1045039 h 1045039"/>
                  <a:gd name="connsiteX4" fmla="*/ 337709 w 337709"/>
                  <a:gd name="connsiteY4" fmla="*/ 1045039 h 1045039"/>
                  <a:gd name="connsiteX5" fmla="*/ 0 w 337709"/>
                  <a:gd name="connsiteY5" fmla="*/ 1045039 h 1045039"/>
                  <a:gd name="connsiteX6" fmla="*/ 0 w 337709"/>
                  <a:gd name="connsiteY6" fmla="*/ 1045039 h 1045039"/>
                  <a:gd name="connsiteX7" fmla="*/ 0 w 337709"/>
                  <a:gd name="connsiteY7" fmla="*/ 168855 h 1045039"/>
                  <a:gd name="connsiteX8" fmla="*/ 168855 w 337709"/>
                  <a:gd name="connsiteY8" fmla="*/ 0 h 1045039"/>
                  <a:gd name="connsiteX0" fmla="*/ 168855 w 341521"/>
                  <a:gd name="connsiteY0" fmla="*/ 0 h 1123012"/>
                  <a:gd name="connsiteX1" fmla="*/ 168855 w 341521"/>
                  <a:gd name="connsiteY1" fmla="*/ 0 h 1123012"/>
                  <a:gd name="connsiteX2" fmla="*/ 337710 w 341521"/>
                  <a:gd name="connsiteY2" fmla="*/ 168855 h 1123012"/>
                  <a:gd name="connsiteX3" fmla="*/ 337709 w 341521"/>
                  <a:gd name="connsiteY3" fmla="*/ 1045039 h 1123012"/>
                  <a:gd name="connsiteX4" fmla="*/ 341521 w 341521"/>
                  <a:gd name="connsiteY4" fmla="*/ 1123012 h 1123012"/>
                  <a:gd name="connsiteX5" fmla="*/ 0 w 341521"/>
                  <a:gd name="connsiteY5" fmla="*/ 1045039 h 1123012"/>
                  <a:gd name="connsiteX6" fmla="*/ 0 w 341521"/>
                  <a:gd name="connsiteY6" fmla="*/ 1045039 h 1123012"/>
                  <a:gd name="connsiteX7" fmla="*/ 0 w 341521"/>
                  <a:gd name="connsiteY7" fmla="*/ 168855 h 1123012"/>
                  <a:gd name="connsiteX8" fmla="*/ 168855 w 341521"/>
                  <a:gd name="connsiteY8" fmla="*/ 0 h 1123012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0 w 341521"/>
                  <a:gd name="connsiteY5" fmla="*/ 1045039 h 1197547"/>
                  <a:gd name="connsiteX6" fmla="*/ 9 w 341521"/>
                  <a:gd name="connsiteY6" fmla="*/ 1197547 h 1197547"/>
                  <a:gd name="connsiteX7" fmla="*/ 0 w 341521"/>
                  <a:gd name="connsiteY7" fmla="*/ 168855 h 1197547"/>
                  <a:gd name="connsiteX8" fmla="*/ 168855 w 341521"/>
                  <a:gd name="connsiteY8" fmla="*/ 0 h 1197547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9 w 341521"/>
                  <a:gd name="connsiteY5" fmla="*/ 1197547 h 1197547"/>
                  <a:gd name="connsiteX6" fmla="*/ 0 w 341521"/>
                  <a:gd name="connsiteY6" fmla="*/ 168855 h 1197547"/>
                  <a:gd name="connsiteX7" fmla="*/ 168855 w 341521"/>
                  <a:gd name="connsiteY7" fmla="*/ 0 h 1197547"/>
                  <a:gd name="connsiteX0" fmla="*/ 168855 w 372787"/>
                  <a:gd name="connsiteY0" fmla="*/ 490 h 1198037"/>
                  <a:gd name="connsiteX1" fmla="*/ 168855 w 372787"/>
                  <a:gd name="connsiteY1" fmla="*/ 490 h 1198037"/>
                  <a:gd name="connsiteX2" fmla="*/ 337710 w 372787"/>
                  <a:gd name="connsiteY2" fmla="*/ 169345 h 1198037"/>
                  <a:gd name="connsiteX3" fmla="*/ 341521 w 372787"/>
                  <a:gd name="connsiteY3" fmla="*/ 1123502 h 1198037"/>
                  <a:gd name="connsiteX4" fmla="*/ 9 w 372787"/>
                  <a:gd name="connsiteY4" fmla="*/ 1198037 h 1198037"/>
                  <a:gd name="connsiteX5" fmla="*/ 0 w 372787"/>
                  <a:gd name="connsiteY5" fmla="*/ 169345 h 1198037"/>
                  <a:gd name="connsiteX6" fmla="*/ 168855 w 372787"/>
                  <a:gd name="connsiteY6" fmla="*/ 490 h 1198037"/>
                  <a:gd name="connsiteX0" fmla="*/ 168855 w 341521"/>
                  <a:gd name="connsiteY0" fmla="*/ 490 h 1198037"/>
                  <a:gd name="connsiteX1" fmla="*/ 168855 w 341521"/>
                  <a:gd name="connsiteY1" fmla="*/ 490 h 1198037"/>
                  <a:gd name="connsiteX2" fmla="*/ 337710 w 341521"/>
                  <a:gd name="connsiteY2" fmla="*/ 169345 h 1198037"/>
                  <a:gd name="connsiteX3" fmla="*/ 341521 w 341521"/>
                  <a:gd name="connsiteY3" fmla="*/ 1123502 h 1198037"/>
                  <a:gd name="connsiteX4" fmla="*/ 9 w 341521"/>
                  <a:gd name="connsiteY4" fmla="*/ 1198037 h 1198037"/>
                  <a:gd name="connsiteX5" fmla="*/ 0 w 341521"/>
                  <a:gd name="connsiteY5" fmla="*/ 169345 h 1198037"/>
                  <a:gd name="connsiteX6" fmla="*/ 168855 w 341521"/>
                  <a:gd name="connsiteY6" fmla="*/ 490 h 1198037"/>
                  <a:gd name="connsiteX0" fmla="*/ 168855 w 341521"/>
                  <a:gd name="connsiteY0" fmla="*/ 490 h 1306925"/>
                  <a:gd name="connsiteX1" fmla="*/ 168855 w 341521"/>
                  <a:gd name="connsiteY1" fmla="*/ 490 h 1306925"/>
                  <a:gd name="connsiteX2" fmla="*/ 337710 w 341521"/>
                  <a:gd name="connsiteY2" fmla="*/ 169345 h 1306925"/>
                  <a:gd name="connsiteX3" fmla="*/ 341521 w 341521"/>
                  <a:gd name="connsiteY3" fmla="*/ 1123502 h 1306925"/>
                  <a:gd name="connsiteX4" fmla="*/ 14864 w 341521"/>
                  <a:gd name="connsiteY4" fmla="*/ 1306925 h 1306925"/>
                  <a:gd name="connsiteX5" fmla="*/ 0 w 341521"/>
                  <a:gd name="connsiteY5" fmla="*/ 169345 h 1306925"/>
                  <a:gd name="connsiteX6" fmla="*/ 168855 w 341521"/>
                  <a:gd name="connsiteY6" fmla="*/ 490 h 130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521" h="1306925">
                    <a:moveTo>
                      <a:pt x="168855" y="490"/>
                    </a:moveTo>
                    <a:lnTo>
                      <a:pt x="168855" y="490"/>
                    </a:lnTo>
                    <a:cubicBezTo>
                      <a:pt x="262111" y="490"/>
                      <a:pt x="308932" y="-17824"/>
                      <a:pt x="337710" y="169345"/>
                    </a:cubicBezTo>
                    <a:cubicBezTo>
                      <a:pt x="338980" y="487397"/>
                      <a:pt x="340251" y="805450"/>
                      <a:pt x="341521" y="1123502"/>
                    </a:cubicBezTo>
                    <a:lnTo>
                      <a:pt x="14864" y="1306925"/>
                    </a:lnTo>
                    <a:cubicBezTo>
                      <a:pt x="14861" y="964028"/>
                      <a:pt x="3" y="512242"/>
                      <a:pt x="0" y="169345"/>
                    </a:cubicBezTo>
                    <a:cubicBezTo>
                      <a:pt x="0" y="76089"/>
                      <a:pt x="75599" y="490"/>
                      <a:pt x="168855" y="49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39" name="グループ化 2538"/>
          <p:cNvGrpSpPr/>
          <p:nvPr/>
        </p:nvGrpSpPr>
        <p:grpSpPr>
          <a:xfrm>
            <a:off x="6019946" y="4664935"/>
            <a:ext cx="1338329" cy="1758048"/>
            <a:chOff x="6019946" y="4664935"/>
            <a:chExt cx="1338329" cy="1758048"/>
          </a:xfrm>
        </p:grpSpPr>
        <p:grpSp>
          <p:nvGrpSpPr>
            <p:cNvPr id="2152" name="グループ化 2151"/>
            <p:cNvGrpSpPr/>
            <p:nvPr/>
          </p:nvGrpSpPr>
          <p:grpSpPr>
            <a:xfrm>
              <a:off x="6399058" y="4664935"/>
              <a:ext cx="900784" cy="1655850"/>
              <a:chOff x="5412113" y="999272"/>
              <a:chExt cx="900784" cy="1655850"/>
            </a:xfrm>
          </p:grpSpPr>
          <p:sp>
            <p:nvSpPr>
              <p:cNvPr id="2154" name="フリーフォーム 2153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5" name="台形 2154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6" name="フリーフォーム 2155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7" name="フリーフォーム 2156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8" name="フリーフォーム 2157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159" name="グループ化 2158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77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8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60" name="グループ化 2159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75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6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61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2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3" name="円/楕円 732"/>
              <p:cNvSpPr/>
              <p:nvPr/>
            </p:nvSpPr>
            <p:spPr>
              <a:xfrm>
                <a:off x="5652150" y="1472821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4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5" name="円/楕円 736"/>
              <p:cNvSpPr/>
              <p:nvPr/>
            </p:nvSpPr>
            <p:spPr>
              <a:xfrm>
                <a:off x="5933473" y="1472821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6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7" name="フリーフォーム 2166"/>
              <p:cNvSpPr/>
              <p:nvPr/>
            </p:nvSpPr>
            <p:spPr>
              <a:xfrm rot="10800000">
                <a:off x="5740923" y="1790298"/>
                <a:ext cx="169110" cy="5307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8" name="フリーフォーム 2167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9" name="フリーフォーム 2168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0" name="円/楕円 734"/>
              <p:cNvSpPr/>
              <p:nvPr/>
            </p:nvSpPr>
            <p:spPr>
              <a:xfrm>
                <a:off x="5583504" y="1361669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1" name="円/楕円 738"/>
              <p:cNvSpPr/>
              <p:nvPr/>
            </p:nvSpPr>
            <p:spPr>
              <a:xfrm>
                <a:off x="5864827" y="1361669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2" name="楕円 2171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3" name="片側の 2 つの角を丸めた四角形 2172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4" name="楕円 2173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02" name="グループ化 2401"/>
            <p:cNvGrpSpPr/>
            <p:nvPr/>
          </p:nvGrpSpPr>
          <p:grpSpPr>
            <a:xfrm>
              <a:off x="6019946" y="5843602"/>
              <a:ext cx="642577" cy="579381"/>
              <a:chOff x="390973" y="5305386"/>
              <a:chExt cx="642577" cy="579381"/>
            </a:xfrm>
          </p:grpSpPr>
          <p:sp>
            <p:nvSpPr>
              <p:cNvPr id="2403" name="フリーフォーム 2402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4" name="フリーフォーム 2403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405" name="グループ化 2404"/>
            <p:cNvGrpSpPr/>
            <p:nvPr/>
          </p:nvGrpSpPr>
          <p:grpSpPr>
            <a:xfrm flipH="1">
              <a:off x="6609183" y="5497377"/>
              <a:ext cx="749092" cy="884392"/>
              <a:chOff x="3553660" y="1700419"/>
              <a:chExt cx="1151639" cy="1359647"/>
            </a:xfrm>
          </p:grpSpPr>
          <p:grpSp>
            <p:nvGrpSpPr>
              <p:cNvPr id="2406" name="グループ化 2405"/>
              <p:cNvGrpSpPr/>
              <p:nvPr/>
            </p:nvGrpSpPr>
            <p:grpSpPr>
              <a:xfrm>
                <a:off x="3553660" y="1700419"/>
                <a:ext cx="1151639" cy="1211529"/>
                <a:chOff x="4547239" y="1796547"/>
                <a:chExt cx="1151639" cy="1211529"/>
              </a:xfrm>
            </p:grpSpPr>
            <p:sp>
              <p:nvSpPr>
                <p:cNvPr id="2408" name="角丸四角形 177"/>
                <p:cNvSpPr/>
                <p:nvPr/>
              </p:nvSpPr>
              <p:spPr>
                <a:xfrm rot="18109299">
                  <a:off x="4314782" y="2440152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09" name="角丸四角形 2408"/>
                <p:cNvSpPr/>
                <p:nvPr/>
              </p:nvSpPr>
              <p:spPr>
                <a:xfrm rot="20806094">
                  <a:off x="5378464" y="19371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0" name="フリーフォーム 2409"/>
                <p:cNvSpPr/>
                <p:nvPr/>
              </p:nvSpPr>
              <p:spPr>
                <a:xfrm rot="11700000">
                  <a:off x="4922991" y="17965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407" name="片側の 2 つの角を丸めた四角形 2314"/>
              <p:cNvSpPr/>
              <p:nvPr/>
            </p:nvSpPr>
            <p:spPr>
              <a:xfrm rot="13287502">
                <a:off x="3697717" y="1753141"/>
                <a:ext cx="341521" cy="1306925"/>
              </a:xfrm>
              <a:custGeom>
                <a:avLst/>
                <a:gdLst>
                  <a:gd name="connsiteX0" fmla="*/ 168855 w 337709"/>
                  <a:gd name="connsiteY0" fmla="*/ 0 h 1045039"/>
                  <a:gd name="connsiteX1" fmla="*/ 168855 w 337709"/>
                  <a:gd name="connsiteY1" fmla="*/ 0 h 1045039"/>
                  <a:gd name="connsiteX2" fmla="*/ 337710 w 337709"/>
                  <a:gd name="connsiteY2" fmla="*/ 168855 h 1045039"/>
                  <a:gd name="connsiteX3" fmla="*/ 337709 w 337709"/>
                  <a:gd name="connsiteY3" fmla="*/ 1045039 h 1045039"/>
                  <a:gd name="connsiteX4" fmla="*/ 337709 w 337709"/>
                  <a:gd name="connsiteY4" fmla="*/ 1045039 h 1045039"/>
                  <a:gd name="connsiteX5" fmla="*/ 0 w 337709"/>
                  <a:gd name="connsiteY5" fmla="*/ 1045039 h 1045039"/>
                  <a:gd name="connsiteX6" fmla="*/ 0 w 337709"/>
                  <a:gd name="connsiteY6" fmla="*/ 1045039 h 1045039"/>
                  <a:gd name="connsiteX7" fmla="*/ 0 w 337709"/>
                  <a:gd name="connsiteY7" fmla="*/ 168855 h 1045039"/>
                  <a:gd name="connsiteX8" fmla="*/ 168855 w 337709"/>
                  <a:gd name="connsiteY8" fmla="*/ 0 h 1045039"/>
                  <a:gd name="connsiteX0" fmla="*/ 168855 w 341521"/>
                  <a:gd name="connsiteY0" fmla="*/ 0 h 1123012"/>
                  <a:gd name="connsiteX1" fmla="*/ 168855 w 341521"/>
                  <a:gd name="connsiteY1" fmla="*/ 0 h 1123012"/>
                  <a:gd name="connsiteX2" fmla="*/ 337710 w 341521"/>
                  <a:gd name="connsiteY2" fmla="*/ 168855 h 1123012"/>
                  <a:gd name="connsiteX3" fmla="*/ 337709 w 341521"/>
                  <a:gd name="connsiteY3" fmla="*/ 1045039 h 1123012"/>
                  <a:gd name="connsiteX4" fmla="*/ 341521 w 341521"/>
                  <a:gd name="connsiteY4" fmla="*/ 1123012 h 1123012"/>
                  <a:gd name="connsiteX5" fmla="*/ 0 w 341521"/>
                  <a:gd name="connsiteY5" fmla="*/ 1045039 h 1123012"/>
                  <a:gd name="connsiteX6" fmla="*/ 0 w 341521"/>
                  <a:gd name="connsiteY6" fmla="*/ 1045039 h 1123012"/>
                  <a:gd name="connsiteX7" fmla="*/ 0 w 341521"/>
                  <a:gd name="connsiteY7" fmla="*/ 168855 h 1123012"/>
                  <a:gd name="connsiteX8" fmla="*/ 168855 w 341521"/>
                  <a:gd name="connsiteY8" fmla="*/ 0 h 1123012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0 w 341521"/>
                  <a:gd name="connsiteY5" fmla="*/ 1045039 h 1197547"/>
                  <a:gd name="connsiteX6" fmla="*/ 9 w 341521"/>
                  <a:gd name="connsiteY6" fmla="*/ 1197547 h 1197547"/>
                  <a:gd name="connsiteX7" fmla="*/ 0 w 341521"/>
                  <a:gd name="connsiteY7" fmla="*/ 168855 h 1197547"/>
                  <a:gd name="connsiteX8" fmla="*/ 168855 w 341521"/>
                  <a:gd name="connsiteY8" fmla="*/ 0 h 1197547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9 w 341521"/>
                  <a:gd name="connsiteY5" fmla="*/ 1197547 h 1197547"/>
                  <a:gd name="connsiteX6" fmla="*/ 0 w 341521"/>
                  <a:gd name="connsiteY6" fmla="*/ 168855 h 1197547"/>
                  <a:gd name="connsiteX7" fmla="*/ 168855 w 341521"/>
                  <a:gd name="connsiteY7" fmla="*/ 0 h 1197547"/>
                  <a:gd name="connsiteX0" fmla="*/ 168855 w 372787"/>
                  <a:gd name="connsiteY0" fmla="*/ 490 h 1198037"/>
                  <a:gd name="connsiteX1" fmla="*/ 168855 w 372787"/>
                  <a:gd name="connsiteY1" fmla="*/ 490 h 1198037"/>
                  <a:gd name="connsiteX2" fmla="*/ 337710 w 372787"/>
                  <a:gd name="connsiteY2" fmla="*/ 169345 h 1198037"/>
                  <a:gd name="connsiteX3" fmla="*/ 341521 w 372787"/>
                  <a:gd name="connsiteY3" fmla="*/ 1123502 h 1198037"/>
                  <a:gd name="connsiteX4" fmla="*/ 9 w 372787"/>
                  <a:gd name="connsiteY4" fmla="*/ 1198037 h 1198037"/>
                  <a:gd name="connsiteX5" fmla="*/ 0 w 372787"/>
                  <a:gd name="connsiteY5" fmla="*/ 169345 h 1198037"/>
                  <a:gd name="connsiteX6" fmla="*/ 168855 w 372787"/>
                  <a:gd name="connsiteY6" fmla="*/ 490 h 1198037"/>
                  <a:gd name="connsiteX0" fmla="*/ 168855 w 341521"/>
                  <a:gd name="connsiteY0" fmla="*/ 490 h 1198037"/>
                  <a:gd name="connsiteX1" fmla="*/ 168855 w 341521"/>
                  <a:gd name="connsiteY1" fmla="*/ 490 h 1198037"/>
                  <a:gd name="connsiteX2" fmla="*/ 337710 w 341521"/>
                  <a:gd name="connsiteY2" fmla="*/ 169345 h 1198037"/>
                  <a:gd name="connsiteX3" fmla="*/ 341521 w 341521"/>
                  <a:gd name="connsiteY3" fmla="*/ 1123502 h 1198037"/>
                  <a:gd name="connsiteX4" fmla="*/ 9 w 341521"/>
                  <a:gd name="connsiteY4" fmla="*/ 1198037 h 1198037"/>
                  <a:gd name="connsiteX5" fmla="*/ 0 w 341521"/>
                  <a:gd name="connsiteY5" fmla="*/ 169345 h 1198037"/>
                  <a:gd name="connsiteX6" fmla="*/ 168855 w 341521"/>
                  <a:gd name="connsiteY6" fmla="*/ 490 h 1198037"/>
                  <a:gd name="connsiteX0" fmla="*/ 168855 w 341521"/>
                  <a:gd name="connsiteY0" fmla="*/ 490 h 1306925"/>
                  <a:gd name="connsiteX1" fmla="*/ 168855 w 341521"/>
                  <a:gd name="connsiteY1" fmla="*/ 490 h 1306925"/>
                  <a:gd name="connsiteX2" fmla="*/ 337710 w 341521"/>
                  <a:gd name="connsiteY2" fmla="*/ 169345 h 1306925"/>
                  <a:gd name="connsiteX3" fmla="*/ 341521 w 341521"/>
                  <a:gd name="connsiteY3" fmla="*/ 1123502 h 1306925"/>
                  <a:gd name="connsiteX4" fmla="*/ 14864 w 341521"/>
                  <a:gd name="connsiteY4" fmla="*/ 1306925 h 1306925"/>
                  <a:gd name="connsiteX5" fmla="*/ 0 w 341521"/>
                  <a:gd name="connsiteY5" fmla="*/ 169345 h 1306925"/>
                  <a:gd name="connsiteX6" fmla="*/ 168855 w 341521"/>
                  <a:gd name="connsiteY6" fmla="*/ 490 h 130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521" h="1306925">
                    <a:moveTo>
                      <a:pt x="168855" y="490"/>
                    </a:moveTo>
                    <a:lnTo>
                      <a:pt x="168855" y="490"/>
                    </a:lnTo>
                    <a:cubicBezTo>
                      <a:pt x="262111" y="490"/>
                      <a:pt x="308932" y="-17824"/>
                      <a:pt x="337710" y="169345"/>
                    </a:cubicBezTo>
                    <a:cubicBezTo>
                      <a:pt x="338980" y="487397"/>
                      <a:pt x="340251" y="805450"/>
                      <a:pt x="341521" y="1123502"/>
                    </a:cubicBezTo>
                    <a:lnTo>
                      <a:pt x="14864" y="1306925"/>
                    </a:lnTo>
                    <a:cubicBezTo>
                      <a:pt x="14861" y="964028"/>
                      <a:pt x="3" y="512242"/>
                      <a:pt x="0" y="169345"/>
                    </a:cubicBezTo>
                    <a:cubicBezTo>
                      <a:pt x="0" y="76089"/>
                      <a:pt x="75599" y="490"/>
                      <a:pt x="168855" y="49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38" name="グループ化 2537"/>
          <p:cNvGrpSpPr/>
          <p:nvPr/>
        </p:nvGrpSpPr>
        <p:grpSpPr>
          <a:xfrm>
            <a:off x="7914860" y="4659287"/>
            <a:ext cx="1305133" cy="1772086"/>
            <a:chOff x="7914860" y="4659287"/>
            <a:chExt cx="1305133" cy="1772086"/>
          </a:xfrm>
        </p:grpSpPr>
        <p:grpSp>
          <p:nvGrpSpPr>
            <p:cNvPr id="2242" name="グループ化 2241"/>
            <p:cNvGrpSpPr/>
            <p:nvPr/>
          </p:nvGrpSpPr>
          <p:grpSpPr>
            <a:xfrm>
              <a:off x="8211251" y="4659287"/>
              <a:ext cx="962709" cy="1661498"/>
              <a:chOff x="6737663" y="993624"/>
              <a:chExt cx="962709" cy="1661498"/>
            </a:xfrm>
          </p:grpSpPr>
          <p:sp>
            <p:nvSpPr>
              <p:cNvPr id="2244" name="台形 2243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5" name="台形 2244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6" name="台形 2245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7" name="フリーフォーム 2246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8" name="台形 2247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9" name="平行四辺形 2248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0" name="平行四辺形 2249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1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2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53" name="グループ化 2252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66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7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54" name="グループ化 2253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64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5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55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6" name="円柱 2255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7" name="ひし形 2256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8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9" name="フリーフォーム 2258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0" name="楕円 2259"/>
              <p:cNvSpPr/>
              <p:nvPr/>
            </p:nvSpPr>
            <p:spPr bwMode="auto">
              <a:xfrm>
                <a:off x="6952536" y="148156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1" name="楕円 2260"/>
              <p:cNvSpPr/>
              <p:nvPr/>
            </p:nvSpPr>
            <p:spPr bwMode="auto">
              <a:xfrm>
                <a:off x="7415451" y="148156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2" name="月 2261"/>
              <p:cNvSpPr/>
              <p:nvPr/>
            </p:nvSpPr>
            <p:spPr bwMode="auto">
              <a:xfrm rot="5400000">
                <a:off x="6962481" y="132070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3" name="月 2262"/>
              <p:cNvSpPr/>
              <p:nvPr/>
            </p:nvSpPr>
            <p:spPr bwMode="auto">
              <a:xfrm rot="5400000">
                <a:off x="7427301" y="132070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11" name="グループ化 2410"/>
            <p:cNvGrpSpPr/>
            <p:nvPr/>
          </p:nvGrpSpPr>
          <p:grpSpPr>
            <a:xfrm>
              <a:off x="7914860" y="5851992"/>
              <a:ext cx="642577" cy="579381"/>
              <a:chOff x="390973" y="5305386"/>
              <a:chExt cx="642577" cy="579381"/>
            </a:xfrm>
          </p:grpSpPr>
          <p:sp>
            <p:nvSpPr>
              <p:cNvPr id="2412" name="フリーフォーム 2411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3" name="フリーフォーム 2412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414" name="グループ化 2413"/>
            <p:cNvGrpSpPr/>
            <p:nvPr/>
          </p:nvGrpSpPr>
          <p:grpSpPr>
            <a:xfrm flipH="1">
              <a:off x="8470901" y="5524944"/>
              <a:ext cx="749092" cy="884392"/>
              <a:chOff x="3553660" y="1700419"/>
              <a:chExt cx="1151639" cy="1359647"/>
            </a:xfrm>
          </p:grpSpPr>
          <p:grpSp>
            <p:nvGrpSpPr>
              <p:cNvPr id="2415" name="グループ化 2414"/>
              <p:cNvGrpSpPr/>
              <p:nvPr/>
            </p:nvGrpSpPr>
            <p:grpSpPr>
              <a:xfrm>
                <a:off x="3553660" y="1700419"/>
                <a:ext cx="1151639" cy="1211529"/>
                <a:chOff x="4547239" y="1796547"/>
                <a:chExt cx="1151639" cy="1211529"/>
              </a:xfrm>
            </p:grpSpPr>
            <p:sp>
              <p:nvSpPr>
                <p:cNvPr id="2417" name="角丸四角形 177"/>
                <p:cNvSpPr/>
                <p:nvPr/>
              </p:nvSpPr>
              <p:spPr>
                <a:xfrm rot="18109299">
                  <a:off x="4314782" y="2440152"/>
                  <a:ext cx="800381" cy="335468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  <a:lnTo>
                        <a:pt x="800381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8" name="角丸四角形 2417"/>
                <p:cNvSpPr/>
                <p:nvPr/>
              </p:nvSpPr>
              <p:spPr>
                <a:xfrm rot="20806094">
                  <a:off x="5378464" y="193716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9" name="フリーフォーム 2418"/>
                <p:cNvSpPr/>
                <p:nvPr/>
              </p:nvSpPr>
              <p:spPr>
                <a:xfrm rot="11700000">
                  <a:off x="4922991" y="1796547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416" name="片側の 2 つの角を丸めた四角形 2314"/>
              <p:cNvSpPr/>
              <p:nvPr/>
            </p:nvSpPr>
            <p:spPr>
              <a:xfrm rot="13287502">
                <a:off x="3697717" y="1753141"/>
                <a:ext cx="341521" cy="1306925"/>
              </a:xfrm>
              <a:custGeom>
                <a:avLst/>
                <a:gdLst>
                  <a:gd name="connsiteX0" fmla="*/ 168855 w 337709"/>
                  <a:gd name="connsiteY0" fmla="*/ 0 h 1045039"/>
                  <a:gd name="connsiteX1" fmla="*/ 168855 w 337709"/>
                  <a:gd name="connsiteY1" fmla="*/ 0 h 1045039"/>
                  <a:gd name="connsiteX2" fmla="*/ 337710 w 337709"/>
                  <a:gd name="connsiteY2" fmla="*/ 168855 h 1045039"/>
                  <a:gd name="connsiteX3" fmla="*/ 337709 w 337709"/>
                  <a:gd name="connsiteY3" fmla="*/ 1045039 h 1045039"/>
                  <a:gd name="connsiteX4" fmla="*/ 337709 w 337709"/>
                  <a:gd name="connsiteY4" fmla="*/ 1045039 h 1045039"/>
                  <a:gd name="connsiteX5" fmla="*/ 0 w 337709"/>
                  <a:gd name="connsiteY5" fmla="*/ 1045039 h 1045039"/>
                  <a:gd name="connsiteX6" fmla="*/ 0 w 337709"/>
                  <a:gd name="connsiteY6" fmla="*/ 1045039 h 1045039"/>
                  <a:gd name="connsiteX7" fmla="*/ 0 w 337709"/>
                  <a:gd name="connsiteY7" fmla="*/ 168855 h 1045039"/>
                  <a:gd name="connsiteX8" fmla="*/ 168855 w 337709"/>
                  <a:gd name="connsiteY8" fmla="*/ 0 h 1045039"/>
                  <a:gd name="connsiteX0" fmla="*/ 168855 w 341521"/>
                  <a:gd name="connsiteY0" fmla="*/ 0 h 1123012"/>
                  <a:gd name="connsiteX1" fmla="*/ 168855 w 341521"/>
                  <a:gd name="connsiteY1" fmla="*/ 0 h 1123012"/>
                  <a:gd name="connsiteX2" fmla="*/ 337710 w 341521"/>
                  <a:gd name="connsiteY2" fmla="*/ 168855 h 1123012"/>
                  <a:gd name="connsiteX3" fmla="*/ 337709 w 341521"/>
                  <a:gd name="connsiteY3" fmla="*/ 1045039 h 1123012"/>
                  <a:gd name="connsiteX4" fmla="*/ 341521 w 341521"/>
                  <a:gd name="connsiteY4" fmla="*/ 1123012 h 1123012"/>
                  <a:gd name="connsiteX5" fmla="*/ 0 w 341521"/>
                  <a:gd name="connsiteY5" fmla="*/ 1045039 h 1123012"/>
                  <a:gd name="connsiteX6" fmla="*/ 0 w 341521"/>
                  <a:gd name="connsiteY6" fmla="*/ 1045039 h 1123012"/>
                  <a:gd name="connsiteX7" fmla="*/ 0 w 341521"/>
                  <a:gd name="connsiteY7" fmla="*/ 168855 h 1123012"/>
                  <a:gd name="connsiteX8" fmla="*/ 168855 w 341521"/>
                  <a:gd name="connsiteY8" fmla="*/ 0 h 1123012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0 w 341521"/>
                  <a:gd name="connsiteY5" fmla="*/ 1045039 h 1197547"/>
                  <a:gd name="connsiteX6" fmla="*/ 9 w 341521"/>
                  <a:gd name="connsiteY6" fmla="*/ 1197547 h 1197547"/>
                  <a:gd name="connsiteX7" fmla="*/ 0 w 341521"/>
                  <a:gd name="connsiteY7" fmla="*/ 168855 h 1197547"/>
                  <a:gd name="connsiteX8" fmla="*/ 168855 w 341521"/>
                  <a:gd name="connsiteY8" fmla="*/ 0 h 1197547"/>
                  <a:gd name="connsiteX0" fmla="*/ 168855 w 341521"/>
                  <a:gd name="connsiteY0" fmla="*/ 0 h 1197547"/>
                  <a:gd name="connsiteX1" fmla="*/ 168855 w 341521"/>
                  <a:gd name="connsiteY1" fmla="*/ 0 h 1197547"/>
                  <a:gd name="connsiteX2" fmla="*/ 337710 w 341521"/>
                  <a:gd name="connsiteY2" fmla="*/ 168855 h 1197547"/>
                  <a:gd name="connsiteX3" fmla="*/ 337709 w 341521"/>
                  <a:gd name="connsiteY3" fmla="*/ 1045039 h 1197547"/>
                  <a:gd name="connsiteX4" fmla="*/ 341521 w 341521"/>
                  <a:gd name="connsiteY4" fmla="*/ 1123012 h 1197547"/>
                  <a:gd name="connsiteX5" fmla="*/ 9 w 341521"/>
                  <a:gd name="connsiteY5" fmla="*/ 1197547 h 1197547"/>
                  <a:gd name="connsiteX6" fmla="*/ 0 w 341521"/>
                  <a:gd name="connsiteY6" fmla="*/ 168855 h 1197547"/>
                  <a:gd name="connsiteX7" fmla="*/ 168855 w 341521"/>
                  <a:gd name="connsiteY7" fmla="*/ 0 h 1197547"/>
                  <a:gd name="connsiteX0" fmla="*/ 168855 w 372787"/>
                  <a:gd name="connsiteY0" fmla="*/ 490 h 1198037"/>
                  <a:gd name="connsiteX1" fmla="*/ 168855 w 372787"/>
                  <a:gd name="connsiteY1" fmla="*/ 490 h 1198037"/>
                  <a:gd name="connsiteX2" fmla="*/ 337710 w 372787"/>
                  <a:gd name="connsiteY2" fmla="*/ 169345 h 1198037"/>
                  <a:gd name="connsiteX3" fmla="*/ 341521 w 372787"/>
                  <a:gd name="connsiteY3" fmla="*/ 1123502 h 1198037"/>
                  <a:gd name="connsiteX4" fmla="*/ 9 w 372787"/>
                  <a:gd name="connsiteY4" fmla="*/ 1198037 h 1198037"/>
                  <a:gd name="connsiteX5" fmla="*/ 0 w 372787"/>
                  <a:gd name="connsiteY5" fmla="*/ 169345 h 1198037"/>
                  <a:gd name="connsiteX6" fmla="*/ 168855 w 372787"/>
                  <a:gd name="connsiteY6" fmla="*/ 490 h 1198037"/>
                  <a:gd name="connsiteX0" fmla="*/ 168855 w 341521"/>
                  <a:gd name="connsiteY0" fmla="*/ 490 h 1198037"/>
                  <a:gd name="connsiteX1" fmla="*/ 168855 w 341521"/>
                  <a:gd name="connsiteY1" fmla="*/ 490 h 1198037"/>
                  <a:gd name="connsiteX2" fmla="*/ 337710 w 341521"/>
                  <a:gd name="connsiteY2" fmla="*/ 169345 h 1198037"/>
                  <a:gd name="connsiteX3" fmla="*/ 341521 w 341521"/>
                  <a:gd name="connsiteY3" fmla="*/ 1123502 h 1198037"/>
                  <a:gd name="connsiteX4" fmla="*/ 9 w 341521"/>
                  <a:gd name="connsiteY4" fmla="*/ 1198037 h 1198037"/>
                  <a:gd name="connsiteX5" fmla="*/ 0 w 341521"/>
                  <a:gd name="connsiteY5" fmla="*/ 169345 h 1198037"/>
                  <a:gd name="connsiteX6" fmla="*/ 168855 w 341521"/>
                  <a:gd name="connsiteY6" fmla="*/ 490 h 1198037"/>
                  <a:gd name="connsiteX0" fmla="*/ 168855 w 341521"/>
                  <a:gd name="connsiteY0" fmla="*/ 490 h 1306925"/>
                  <a:gd name="connsiteX1" fmla="*/ 168855 w 341521"/>
                  <a:gd name="connsiteY1" fmla="*/ 490 h 1306925"/>
                  <a:gd name="connsiteX2" fmla="*/ 337710 w 341521"/>
                  <a:gd name="connsiteY2" fmla="*/ 169345 h 1306925"/>
                  <a:gd name="connsiteX3" fmla="*/ 341521 w 341521"/>
                  <a:gd name="connsiteY3" fmla="*/ 1123502 h 1306925"/>
                  <a:gd name="connsiteX4" fmla="*/ 14864 w 341521"/>
                  <a:gd name="connsiteY4" fmla="*/ 1306925 h 1306925"/>
                  <a:gd name="connsiteX5" fmla="*/ 0 w 341521"/>
                  <a:gd name="connsiteY5" fmla="*/ 169345 h 1306925"/>
                  <a:gd name="connsiteX6" fmla="*/ 168855 w 341521"/>
                  <a:gd name="connsiteY6" fmla="*/ 490 h 1306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521" h="1306925">
                    <a:moveTo>
                      <a:pt x="168855" y="490"/>
                    </a:moveTo>
                    <a:lnTo>
                      <a:pt x="168855" y="490"/>
                    </a:lnTo>
                    <a:cubicBezTo>
                      <a:pt x="262111" y="490"/>
                      <a:pt x="308932" y="-17824"/>
                      <a:pt x="337710" y="169345"/>
                    </a:cubicBezTo>
                    <a:cubicBezTo>
                      <a:pt x="338980" y="487397"/>
                      <a:pt x="340251" y="805450"/>
                      <a:pt x="341521" y="1123502"/>
                    </a:cubicBezTo>
                    <a:lnTo>
                      <a:pt x="14864" y="1306925"/>
                    </a:lnTo>
                    <a:cubicBezTo>
                      <a:pt x="14861" y="964028"/>
                      <a:pt x="3" y="512242"/>
                      <a:pt x="0" y="169345"/>
                    </a:cubicBezTo>
                    <a:cubicBezTo>
                      <a:pt x="0" y="76089"/>
                      <a:pt x="75599" y="490"/>
                      <a:pt x="168855" y="49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617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80696" y="908720"/>
            <a:ext cx="1011242" cy="1530862"/>
            <a:chOff x="680696" y="908720"/>
            <a:chExt cx="1011242" cy="1530862"/>
          </a:xfrm>
        </p:grpSpPr>
        <p:sp>
          <p:nvSpPr>
            <p:cNvPr id="569" name="フリーフォーム 568"/>
            <p:cNvSpPr/>
            <p:nvPr/>
          </p:nvSpPr>
          <p:spPr>
            <a:xfrm>
              <a:off x="680696" y="908720"/>
              <a:ext cx="1011242" cy="1530862"/>
            </a:xfrm>
            <a:custGeom>
              <a:avLst/>
              <a:gdLst>
                <a:gd name="connsiteX0" fmla="*/ 355992 w 1011242"/>
                <a:gd name="connsiteY0" fmla="*/ 466 h 1530862"/>
                <a:gd name="connsiteX1" fmla="*/ 373920 w 1011242"/>
                <a:gd name="connsiteY1" fmla="*/ 3513 h 1530862"/>
                <a:gd name="connsiteX2" fmla="*/ 387841 w 1011242"/>
                <a:gd name="connsiteY2" fmla="*/ 18053 h 1530862"/>
                <a:gd name="connsiteX3" fmla="*/ 388257 w 1011242"/>
                <a:gd name="connsiteY3" fmla="*/ 18487 h 1530862"/>
                <a:gd name="connsiteX4" fmla="*/ 432736 w 1011242"/>
                <a:gd name="connsiteY4" fmla="*/ 4337 h 1530862"/>
                <a:gd name="connsiteX5" fmla="*/ 447590 w 1011242"/>
                <a:gd name="connsiteY5" fmla="*/ 19786 h 1530862"/>
                <a:gd name="connsiteX6" fmla="*/ 453656 w 1011242"/>
                <a:gd name="connsiteY6" fmla="*/ 38021 h 1530862"/>
                <a:gd name="connsiteX7" fmla="*/ 454762 w 1011242"/>
                <a:gd name="connsiteY7" fmla="*/ 37612 h 1530862"/>
                <a:gd name="connsiteX8" fmla="*/ 522889 w 1011242"/>
                <a:gd name="connsiteY8" fmla="*/ 29426 h 1530862"/>
                <a:gd name="connsiteX9" fmla="*/ 566120 w 1011242"/>
                <a:gd name="connsiteY9" fmla="*/ 34621 h 1530862"/>
                <a:gd name="connsiteX10" fmla="*/ 571055 w 1011242"/>
                <a:gd name="connsiteY10" fmla="*/ 19786 h 1530862"/>
                <a:gd name="connsiteX11" fmla="*/ 585909 w 1011242"/>
                <a:gd name="connsiteY11" fmla="*/ 4337 h 1530862"/>
                <a:gd name="connsiteX12" fmla="*/ 630388 w 1011242"/>
                <a:gd name="connsiteY12" fmla="*/ 18487 h 1530862"/>
                <a:gd name="connsiteX13" fmla="*/ 630804 w 1011242"/>
                <a:gd name="connsiteY13" fmla="*/ 18053 h 1530862"/>
                <a:gd name="connsiteX14" fmla="*/ 644725 w 1011242"/>
                <a:gd name="connsiteY14" fmla="*/ 3513 h 1530862"/>
                <a:gd name="connsiteX15" fmla="*/ 662653 w 1011242"/>
                <a:gd name="connsiteY15" fmla="*/ 466 h 1530862"/>
                <a:gd name="connsiteX16" fmla="*/ 677972 w 1011242"/>
                <a:gd name="connsiteY16" fmla="*/ 8863 h 1530862"/>
                <a:gd name="connsiteX17" fmla="*/ 688431 w 1011242"/>
                <a:gd name="connsiteY17" fmla="*/ 25619 h 1530862"/>
                <a:gd name="connsiteX18" fmla="*/ 688669 w 1011242"/>
                <a:gd name="connsiteY18" fmla="*/ 26000 h 1530862"/>
                <a:gd name="connsiteX19" fmla="*/ 742250 w 1011242"/>
                <a:gd name="connsiteY19" fmla="*/ 19702 h 1530862"/>
                <a:gd name="connsiteX20" fmla="*/ 755420 w 1011242"/>
                <a:gd name="connsiteY20" fmla="*/ 39961 h 1530862"/>
                <a:gd name="connsiteX21" fmla="*/ 755435 w 1011242"/>
                <a:gd name="connsiteY21" fmla="*/ 39984 h 1530862"/>
                <a:gd name="connsiteX22" fmla="*/ 821655 w 1011242"/>
                <a:gd name="connsiteY22" fmla="*/ 53454 h 1530862"/>
                <a:gd name="connsiteX23" fmla="*/ 835268 w 1011242"/>
                <a:gd name="connsiteY23" fmla="*/ 112414 h 1530862"/>
                <a:gd name="connsiteX24" fmla="*/ 835560 w 1011242"/>
                <a:gd name="connsiteY24" fmla="*/ 113496 h 1530862"/>
                <a:gd name="connsiteX25" fmla="*/ 866118 w 1011242"/>
                <a:gd name="connsiteY25" fmla="*/ 154554 h 1530862"/>
                <a:gd name="connsiteX26" fmla="*/ 862794 w 1011242"/>
                <a:gd name="connsiteY26" fmla="*/ 181076 h 1530862"/>
                <a:gd name="connsiteX27" fmla="*/ 855640 w 1011242"/>
                <a:gd name="connsiteY27" fmla="*/ 191572 h 1530862"/>
                <a:gd name="connsiteX28" fmla="*/ 890485 w 1011242"/>
                <a:gd name="connsiteY28" fmla="*/ 214049 h 1530862"/>
                <a:gd name="connsiteX29" fmla="*/ 905712 w 1011242"/>
                <a:gd name="connsiteY29" fmla="*/ 273009 h 1530862"/>
                <a:gd name="connsiteX30" fmla="*/ 906039 w 1011242"/>
                <a:gd name="connsiteY30" fmla="*/ 274091 h 1530862"/>
                <a:gd name="connsiteX31" fmla="*/ 940222 w 1011242"/>
                <a:gd name="connsiteY31" fmla="*/ 315150 h 1530862"/>
                <a:gd name="connsiteX32" fmla="*/ 921504 w 1011242"/>
                <a:gd name="connsiteY32" fmla="*/ 361343 h 1530862"/>
                <a:gd name="connsiteX33" fmla="*/ 930854 w 1011242"/>
                <a:gd name="connsiteY33" fmla="*/ 382430 h 1530862"/>
                <a:gd name="connsiteX34" fmla="*/ 930729 w 1011242"/>
                <a:gd name="connsiteY34" fmla="*/ 388573 h 1530862"/>
                <a:gd name="connsiteX35" fmla="*/ 944993 w 1011242"/>
                <a:gd name="connsiteY35" fmla="*/ 409655 h 1530862"/>
                <a:gd name="connsiteX36" fmla="*/ 949294 w 1011242"/>
                <a:gd name="connsiteY36" fmla="*/ 495833 h 1530862"/>
                <a:gd name="connsiteX37" fmla="*/ 868302 w 1011242"/>
                <a:gd name="connsiteY37" fmla="*/ 584925 h 1530862"/>
                <a:gd name="connsiteX38" fmla="*/ 835550 w 1011242"/>
                <a:gd name="connsiteY38" fmla="*/ 584668 h 1530862"/>
                <a:gd name="connsiteX39" fmla="*/ 834367 w 1011242"/>
                <a:gd name="connsiteY39" fmla="*/ 589210 h 1530862"/>
                <a:gd name="connsiteX40" fmla="*/ 654471 w 1011242"/>
                <a:gd name="connsiteY40" fmla="*/ 803643 h 1530862"/>
                <a:gd name="connsiteX41" fmla="*/ 592775 w 1011242"/>
                <a:gd name="connsiteY41" fmla="*/ 826471 h 1530862"/>
                <a:gd name="connsiteX42" fmla="*/ 607855 w 1011242"/>
                <a:gd name="connsiteY42" fmla="*/ 886792 h 1530862"/>
                <a:gd name="connsiteX43" fmla="*/ 639841 w 1011242"/>
                <a:gd name="connsiteY43" fmla="*/ 886792 h 1530862"/>
                <a:gd name="connsiteX44" fmla="*/ 652678 w 1011242"/>
                <a:gd name="connsiteY44" fmla="*/ 914908 h 1530862"/>
                <a:gd name="connsiteX45" fmla="*/ 683823 w 1011242"/>
                <a:gd name="connsiteY45" fmla="*/ 914908 h 1530862"/>
                <a:gd name="connsiteX46" fmla="*/ 683822 w 1011242"/>
                <a:gd name="connsiteY46" fmla="*/ 914912 h 1530862"/>
                <a:gd name="connsiteX47" fmla="*/ 715186 w 1011242"/>
                <a:gd name="connsiteY47" fmla="*/ 914912 h 1530862"/>
                <a:gd name="connsiteX48" fmla="*/ 715186 w 1011242"/>
                <a:gd name="connsiteY48" fmla="*/ 914911 h 1530862"/>
                <a:gd name="connsiteX49" fmla="*/ 745470 w 1011242"/>
                <a:gd name="connsiteY49" fmla="*/ 914911 h 1530862"/>
                <a:gd name="connsiteX50" fmla="*/ 745477 w 1011242"/>
                <a:gd name="connsiteY50" fmla="*/ 914912 h 1530862"/>
                <a:gd name="connsiteX51" fmla="*/ 748711 w 1011242"/>
                <a:gd name="connsiteY51" fmla="*/ 914912 h 1530862"/>
                <a:gd name="connsiteX52" fmla="*/ 748711 w 1011242"/>
                <a:gd name="connsiteY52" fmla="*/ 915401 h 1530862"/>
                <a:gd name="connsiteX53" fmla="*/ 791104 w 1011242"/>
                <a:gd name="connsiteY53" fmla="*/ 921810 h 1530862"/>
                <a:gd name="connsiteX54" fmla="*/ 886869 w 1011242"/>
                <a:gd name="connsiteY54" fmla="*/ 1008636 h 1530862"/>
                <a:gd name="connsiteX55" fmla="*/ 888270 w 1011242"/>
                <a:gd name="connsiteY55" fmla="*/ 1015579 h 1530862"/>
                <a:gd name="connsiteX56" fmla="*/ 888291 w 1011242"/>
                <a:gd name="connsiteY56" fmla="*/ 1015579 h 1530862"/>
                <a:gd name="connsiteX57" fmla="*/ 1011242 w 1011242"/>
                <a:gd name="connsiteY57" fmla="*/ 1530859 h 1530862"/>
                <a:gd name="connsiteX58" fmla="*/ 898928 w 1011242"/>
                <a:gd name="connsiteY58" fmla="*/ 1530859 h 1530862"/>
                <a:gd name="connsiteX59" fmla="*/ 898928 w 1011242"/>
                <a:gd name="connsiteY59" fmla="*/ 1530862 h 1530862"/>
                <a:gd name="connsiteX60" fmla="*/ 535587 w 1011242"/>
                <a:gd name="connsiteY60" fmla="*/ 1530862 h 1530862"/>
                <a:gd name="connsiteX61" fmla="*/ 529474 w 1011242"/>
                <a:gd name="connsiteY61" fmla="*/ 1530862 h 1530862"/>
                <a:gd name="connsiteX62" fmla="*/ 481774 w 1011242"/>
                <a:gd name="connsiteY62" fmla="*/ 1530862 h 1530862"/>
                <a:gd name="connsiteX63" fmla="*/ 475661 w 1011242"/>
                <a:gd name="connsiteY63" fmla="*/ 1530862 h 1530862"/>
                <a:gd name="connsiteX64" fmla="*/ 112321 w 1011242"/>
                <a:gd name="connsiteY64" fmla="*/ 1530862 h 1530862"/>
                <a:gd name="connsiteX65" fmla="*/ 112321 w 1011242"/>
                <a:gd name="connsiteY65" fmla="*/ 1530859 h 1530862"/>
                <a:gd name="connsiteX66" fmla="*/ 0 w 1011242"/>
                <a:gd name="connsiteY66" fmla="*/ 1530859 h 1530862"/>
                <a:gd name="connsiteX67" fmla="*/ 122951 w 1011242"/>
                <a:gd name="connsiteY67" fmla="*/ 1015579 h 1530862"/>
                <a:gd name="connsiteX68" fmla="*/ 122979 w 1011242"/>
                <a:gd name="connsiteY68" fmla="*/ 1015579 h 1530862"/>
                <a:gd name="connsiteX69" fmla="*/ 124380 w 1011242"/>
                <a:gd name="connsiteY69" fmla="*/ 1008636 h 1530862"/>
                <a:gd name="connsiteX70" fmla="*/ 220145 w 1011242"/>
                <a:gd name="connsiteY70" fmla="*/ 921810 h 1530862"/>
                <a:gd name="connsiteX71" fmla="*/ 262537 w 1011242"/>
                <a:gd name="connsiteY71" fmla="*/ 915401 h 1530862"/>
                <a:gd name="connsiteX72" fmla="*/ 262537 w 1011242"/>
                <a:gd name="connsiteY72" fmla="*/ 914912 h 1530862"/>
                <a:gd name="connsiteX73" fmla="*/ 265772 w 1011242"/>
                <a:gd name="connsiteY73" fmla="*/ 914912 h 1530862"/>
                <a:gd name="connsiteX74" fmla="*/ 265779 w 1011242"/>
                <a:gd name="connsiteY74" fmla="*/ 914911 h 1530862"/>
                <a:gd name="connsiteX75" fmla="*/ 296064 w 1011242"/>
                <a:gd name="connsiteY75" fmla="*/ 914911 h 1530862"/>
                <a:gd name="connsiteX76" fmla="*/ 296064 w 1011242"/>
                <a:gd name="connsiteY76" fmla="*/ 914912 h 1530862"/>
                <a:gd name="connsiteX77" fmla="*/ 327422 w 1011242"/>
                <a:gd name="connsiteY77" fmla="*/ 914912 h 1530862"/>
                <a:gd name="connsiteX78" fmla="*/ 327421 w 1011242"/>
                <a:gd name="connsiteY78" fmla="*/ 914908 h 1530862"/>
                <a:gd name="connsiteX79" fmla="*/ 358767 w 1011242"/>
                <a:gd name="connsiteY79" fmla="*/ 914908 h 1530862"/>
                <a:gd name="connsiteX80" fmla="*/ 371604 w 1011242"/>
                <a:gd name="connsiteY80" fmla="*/ 886792 h 1530862"/>
                <a:gd name="connsiteX81" fmla="*/ 407366 w 1011242"/>
                <a:gd name="connsiteY81" fmla="*/ 886792 h 1530862"/>
                <a:gd name="connsiteX82" fmla="*/ 425033 w 1011242"/>
                <a:gd name="connsiteY82" fmla="*/ 816122 h 1530862"/>
                <a:gd name="connsiteX83" fmla="*/ 391307 w 1011242"/>
                <a:gd name="connsiteY83" fmla="*/ 803643 h 1530862"/>
                <a:gd name="connsiteX84" fmla="*/ 211411 w 1011242"/>
                <a:gd name="connsiteY84" fmla="*/ 589210 h 1530862"/>
                <a:gd name="connsiteX85" fmla="*/ 209171 w 1011242"/>
                <a:gd name="connsiteY85" fmla="*/ 580607 h 1530862"/>
                <a:gd name="connsiteX86" fmla="*/ 202056 w 1011242"/>
                <a:gd name="connsiteY86" fmla="*/ 584640 h 1530862"/>
                <a:gd name="connsiteX87" fmla="*/ 84736 w 1011242"/>
                <a:gd name="connsiteY87" fmla="*/ 495833 h 1530862"/>
                <a:gd name="connsiteX88" fmla="*/ 89037 w 1011242"/>
                <a:gd name="connsiteY88" fmla="*/ 409655 h 1530862"/>
                <a:gd name="connsiteX89" fmla="*/ 89688 w 1011242"/>
                <a:gd name="connsiteY89" fmla="*/ 408693 h 1530862"/>
                <a:gd name="connsiteX90" fmla="*/ 88277 w 1011242"/>
                <a:gd name="connsiteY90" fmla="*/ 406367 h 1530862"/>
                <a:gd name="connsiteX91" fmla="*/ 97141 w 1011242"/>
                <a:gd name="connsiteY91" fmla="*/ 361343 h 1530862"/>
                <a:gd name="connsiteX92" fmla="*/ 78423 w 1011242"/>
                <a:gd name="connsiteY92" fmla="*/ 315150 h 1530862"/>
                <a:gd name="connsiteX93" fmla="*/ 112606 w 1011242"/>
                <a:gd name="connsiteY93" fmla="*/ 274091 h 1530862"/>
                <a:gd name="connsiteX94" fmla="*/ 112933 w 1011242"/>
                <a:gd name="connsiteY94" fmla="*/ 273009 h 1530862"/>
                <a:gd name="connsiteX95" fmla="*/ 128160 w 1011242"/>
                <a:gd name="connsiteY95" fmla="*/ 214049 h 1530862"/>
                <a:gd name="connsiteX96" fmla="*/ 163005 w 1011242"/>
                <a:gd name="connsiteY96" fmla="*/ 191572 h 1530862"/>
                <a:gd name="connsiteX97" fmla="*/ 155851 w 1011242"/>
                <a:gd name="connsiteY97" fmla="*/ 181076 h 1530862"/>
                <a:gd name="connsiteX98" fmla="*/ 152527 w 1011242"/>
                <a:gd name="connsiteY98" fmla="*/ 154554 h 1530862"/>
                <a:gd name="connsiteX99" fmla="*/ 183085 w 1011242"/>
                <a:gd name="connsiteY99" fmla="*/ 113496 h 1530862"/>
                <a:gd name="connsiteX100" fmla="*/ 183377 w 1011242"/>
                <a:gd name="connsiteY100" fmla="*/ 112414 h 1530862"/>
                <a:gd name="connsiteX101" fmla="*/ 196990 w 1011242"/>
                <a:gd name="connsiteY101" fmla="*/ 53454 h 1530862"/>
                <a:gd name="connsiteX102" fmla="*/ 263210 w 1011242"/>
                <a:gd name="connsiteY102" fmla="*/ 39984 h 1530862"/>
                <a:gd name="connsiteX103" fmla="*/ 263225 w 1011242"/>
                <a:gd name="connsiteY103" fmla="*/ 39961 h 1530862"/>
                <a:gd name="connsiteX104" fmla="*/ 276395 w 1011242"/>
                <a:gd name="connsiteY104" fmla="*/ 19702 h 1530862"/>
                <a:gd name="connsiteX105" fmla="*/ 329976 w 1011242"/>
                <a:gd name="connsiteY105" fmla="*/ 26000 h 1530862"/>
                <a:gd name="connsiteX106" fmla="*/ 330214 w 1011242"/>
                <a:gd name="connsiteY106" fmla="*/ 25619 h 1530862"/>
                <a:gd name="connsiteX107" fmla="*/ 340673 w 1011242"/>
                <a:gd name="connsiteY107" fmla="*/ 8863 h 1530862"/>
                <a:gd name="connsiteX108" fmla="*/ 355992 w 1011242"/>
                <a:gd name="connsiteY108" fmla="*/ 466 h 153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011242" h="1530862">
                  <a:moveTo>
                    <a:pt x="355992" y="466"/>
                  </a:moveTo>
                  <a:cubicBezTo>
                    <a:pt x="362170" y="-727"/>
                    <a:pt x="368344" y="399"/>
                    <a:pt x="373920" y="3513"/>
                  </a:cubicBezTo>
                  <a:lnTo>
                    <a:pt x="387841" y="18053"/>
                  </a:lnTo>
                  <a:lnTo>
                    <a:pt x="388257" y="18487"/>
                  </a:lnTo>
                  <a:cubicBezTo>
                    <a:pt x="399175" y="995"/>
                    <a:pt x="417236" y="-4748"/>
                    <a:pt x="432736" y="4337"/>
                  </a:cubicBezTo>
                  <a:cubicBezTo>
                    <a:pt x="438642" y="7798"/>
                    <a:pt x="443712" y="13150"/>
                    <a:pt x="447590" y="19786"/>
                  </a:cubicBezTo>
                  <a:lnTo>
                    <a:pt x="453656" y="38021"/>
                  </a:lnTo>
                  <a:lnTo>
                    <a:pt x="454762" y="37612"/>
                  </a:lnTo>
                  <a:cubicBezTo>
                    <a:pt x="476767" y="32245"/>
                    <a:pt x="499552" y="29426"/>
                    <a:pt x="522889" y="29426"/>
                  </a:cubicBezTo>
                  <a:lnTo>
                    <a:pt x="566120" y="34621"/>
                  </a:lnTo>
                  <a:lnTo>
                    <a:pt x="571055" y="19786"/>
                  </a:lnTo>
                  <a:cubicBezTo>
                    <a:pt x="574934" y="13150"/>
                    <a:pt x="580004" y="7798"/>
                    <a:pt x="585909" y="4337"/>
                  </a:cubicBezTo>
                  <a:cubicBezTo>
                    <a:pt x="601409" y="-4748"/>
                    <a:pt x="619470" y="995"/>
                    <a:pt x="630388" y="18487"/>
                  </a:cubicBezTo>
                  <a:lnTo>
                    <a:pt x="630804" y="18053"/>
                  </a:lnTo>
                  <a:lnTo>
                    <a:pt x="644725" y="3513"/>
                  </a:lnTo>
                  <a:cubicBezTo>
                    <a:pt x="650301" y="399"/>
                    <a:pt x="656475" y="-727"/>
                    <a:pt x="662653" y="466"/>
                  </a:cubicBezTo>
                  <a:cubicBezTo>
                    <a:pt x="668266" y="1548"/>
                    <a:pt x="673504" y="4477"/>
                    <a:pt x="677972" y="8863"/>
                  </a:cubicBezTo>
                  <a:lnTo>
                    <a:pt x="688431" y="25619"/>
                  </a:lnTo>
                  <a:lnTo>
                    <a:pt x="688669" y="26000"/>
                  </a:lnTo>
                  <a:cubicBezTo>
                    <a:pt x="703731" y="5795"/>
                    <a:pt x="726321" y="4685"/>
                    <a:pt x="742250" y="19702"/>
                  </a:cubicBezTo>
                  <a:lnTo>
                    <a:pt x="755420" y="39961"/>
                  </a:lnTo>
                  <a:lnTo>
                    <a:pt x="755435" y="39984"/>
                  </a:lnTo>
                  <a:cubicBezTo>
                    <a:pt x="777089" y="22721"/>
                    <a:pt x="804654" y="28323"/>
                    <a:pt x="821655" y="53454"/>
                  </a:cubicBezTo>
                  <a:cubicBezTo>
                    <a:pt x="832416" y="69365"/>
                    <a:pt x="837409" y="90980"/>
                    <a:pt x="835268" y="112414"/>
                  </a:cubicBezTo>
                  <a:cubicBezTo>
                    <a:pt x="835362" y="112777"/>
                    <a:pt x="835465" y="113133"/>
                    <a:pt x="835560" y="113496"/>
                  </a:cubicBezTo>
                  <a:cubicBezTo>
                    <a:pt x="851503" y="115740"/>
                    <a:pt x="864191" y="132789"/>
                    <a:pt x="866118" y="154554"/>
                  </a:cubicBezTo>
                  <a:cubicBezTo>
                    <a:pt x="866940" y="163849"/>
                    <a:pt x="865708" y="173033"/>
                    <a:pt x="862794" y="181076"/>
                  </a:cubicBezTo>
                  <a:lnTo>
                    <a:pt x="855640" y="191572"/>
                  </a:lnTo>
                  <a:lnTo>
                    <a:pt x="890485" y="214049"/>
                  </a:lnTo>
                  <a:cubicBezTo>
                    <a:pt x="902521" y="229960"/>
                    <a:pt x="908107" y="251575"/>
                    <a:pt x="905712" y="273009"/>
                  </a:cubicBezTo>
                  <a:cubicBezTo>
                    <a:pt x="905818" y="273372"/>
                    <a:pt x="905933" y="273728"/>
                    <a:pt x="906039" y="274091"/>
                  </a:cubicBezTo>
                  <a:cubicBezTo>
                    <a:pt x="923873" y="276335"/>
                    <a:pt x="938066" y="293384"/>
                    <a:pt x="940222" y="315150"/>
                  </a:cubicBezTo>
                  <a:cubicBezTo>
                    <a:pt x="942060" y="333739"/>
                    <a:pt x="934708" y="351886"/>
                    <a:pt x="921504" y="361343"/>
                  </a:cubicBezTo>
                  <a:cubicBezTo>
                    <a:pt x="926157" y="367371"/>
                    <a:pt x="929325" y="374663"/>
                    <a:pt x="930854" y="382430"/>
                  </a:cubicBezTo>
                  <a:lnTo>
                    <a:pt x="930729" y="388573"/>
                  </a:lnTo>
                  <a:lnTo>
                    <a:pt x="944993" y="409655"/>
                  </a:lnTo>
                  <a:cubicBezTo>
                    <a:pt x="955343" y="434189"/>
                    <a:pt x="957595" y="464853"/>
                    <a:pt x="949294" y="495833"/>
                  </a:cubicBezTo>
                  <a:cubicBezTo>
                    <a:pt x="936842" y="542303"/>
                    <a:pt x="904184" y="576286"/>
                    <a:pt x="868302" y="584925"/>
                  </a:cubicBezTo>
                  <a:lnTo>
                    <a:pt x="835550" y="584668"/>
                  </a:lnTo>
                  <a:lnTo>
                    <a:pt x="834367" y="589210"/>
                  </a:lnTo>
                  <a:cubicBezTo>
                    <a:pt x="800155" y="685624"/>
                    <a:pt x="735356" y="762863"/>
                    <a:pt x="654471" y="803643"/>
                  </a:cubicBezTo>
                  <a:lnTo>
                    <a:pt x="592775" y="826471"/>
                  </a:lnTo>
                  <a:lnTo>
                    <a:pt x="607855" y="886792"/>
                  </a:lnTo>
                  <a:lnTo>
                    <a:pt x="639841" y="886792"/>
                  </a:lnTo>
                  <a:lnTo>
                    <a:pt x="652678" y="914908"/>
                  </a:lnTo>
                  <a:lnTo>
                    <a:pt x="683823" y="914908"/>
                  </a:lnTo>
                  <a:lnTo>
                    <a:pt x="683822" y="914912"/>
                  </a:lnTo>
                  <a:lnTo>
                    <a:pt x="715186" y="914912"/>
                  </a:lnTo>
                  <a:lnTo>
                    <a:pt x="715186" y="914911"/>
                  </a:lnTo>
                  <a:lnTo>
                    <a:pt x="745470" y="914911"/>
                  </a:lnTo>
                  <a:lnTo>
                    <a:pt x="745477" y="914912"/>
                  </a:lnTo>
                  <a:lnTo>
                    <a:pt x="748711" y="914912"/>
                  </a:lnTo>
                  <a:lnTo>
                    <a:pt x="748711" y="915401"/>
                  </a:lnTo>
                  <a:lnTo>
                    <a:pt x="791104" y="921810"/>
                  </a:lnTo>
                  <a:cubicBezTo>
                    <a:pt x="834351" y="935261"/>
                    <a:pt x="869397" y="967327"/>
                    <a:pt x="886869" y="1008636"/>
                  </a:cubicBezTo>
                  <a:lnTo>
                    <a:pt x="888270" y="1015579"/>
                  </a:lnTo>
                  <a:lnTo>
                    <a:pt x="888291" y="1015579"/>
                  </a:lnTo>
                  <a:lnTo>
                    <a:pt x="1011242" y="1530859"/>
                  </a:lnTo>
                  <a:lnTo>
                    <a:pt x="898928" y="1530859"/>
                  </a:lnTo>
                  <a:lnTo>
                    <a:pt x="898928" y="1530862"/>
                  </a:lnTo>
                  <a:lnTo>
                    <a:pt x="535587" y="1530862"/>
                  </a:lnTo>
                  <a:lnTo>
                    <a:pt x="529474" y="1530862"/>
                  </a:lnTo>
                  <a:lnTo>
                    <a:pt x="481774" y="1530862"/>
                  </a:lnTo>
                  <a:lnTo>
                    <a:pt x="475661" y="1530862"/>
                  </a:lnTo>
                  <a:lnTo>
                    <a:pt x="112321" y="1530862"/>
                  </a:lnTo>
                  <a:lnTo>
                    <a:pt x="112321" y="1530859"/>
                  </a:lnTo>
                  <a:lnTo>
                    <a:pt x="0" y="1530859"/>
                  </a:lnTo>
                  <a:lnTo>
                    <a:pt x="122951" y="1015579"/>
                  </a:lnTo>
                  <a:lnTo>
                    <a:pt x="122979" y="1015579"/>
                  </a:lnTo>
                  <a:lnTo>
                    <a:pt x="124380" y="1008636"/>
                  </a:lnTo>
                  <a:cubicBezTo>
                    <a:pt x="141852" y="967327"/>
                    <a:pt x="176898" y="935261"/>
                    <a:pt x="220145" y="921810"/>
                  </a:cubicBezTo>
                  <a:lnTo>
                    <a:pt x="262537" y="915401"/>
                  </a:lnTo>
                  <a:lnTo>
                    <a:pt x="262537" y="914912"/>
                  </a:lnTo>
                  <a:lnTo>
                    <a:pt x="265772" y="914912"/>
                  </a:lnTo>
                  <a:lnTo>
                    <a:pt x="265779" y="914911"/>
                  </a:lnTo>
                  <a:lnTo>
                    <a:pt x="296064" y="914911"/>
                  </a:lnTo>
                  <a:lnTo>
                    <a:pt x="296064" y="914912"/>
                  </a:lnTo>
                  <a:lnTo>
                    <a:pt x="327422" y="914912"/>
                  </a:lnTo>
                  <a:lnTo>
                    <a:pt x="327421" y="914908"/>
                  </a:lnTo>
                  <a:lnTo>
                    <a:pt x="358767" y="914908"/>
                  </a:lnTo>
                  <a:lnTo>
                    <a:pt x="371604" y="886792"/>
                  </a:lnTo>
                  <a:lnTo>
                    <a:pt x="407366" y="886792"/>
                  </a:lnTo>
                  <a:lnTo>
                    <a:pt x="425033" y="816122"/>
                  </a:lnTo>
                  <a:lnTo>
                    <a:pt x="391307" y="803643"/>
                  </a:lnTo>
                  <a:cubicBezTo>
                    <a:pt x="310422" y="762863"/>
                    <a:pt x="245623" y="685624"/>
                    <a:pt x="211411" y="589210"/>
                  </a:cubicBezTo>
                  <a:lnTo>
                    <a:pt x="209171" y="580607"/>
                  </a:lnTo>
                  <a:lnTo>
                    <a:pt x="202056" y="584640"/>
                  </a:lnTo>
                  <a:cubicBezTo>
                    <a:pt x="153864" y="597553"/>
                    <a:pt x="101338" y="557793"/>
                    <a:pt x="84736" y="495833"/>
                  </a:cubicBezTo>
                  <a:cubicBezTo>
                    <a:pt x="76435" y="464853"/>
                    <a:pt x="78687" y="434189"/>
                    <a:pt x="89037" y="409655"/>
                  </a:cubicBezTo>
                  <a:lnTo>
                    <a:pt x="89688" y="408693"/>
                  </a:lnTo>
                  <a:lnTo>
                    <a:pt x="88277" y="406367"/>
                  </a:lnTo>
                  <a:cubicBezTo>
                    <a:pt x="84468" y="390511"/>
                    <a:pt x="87835" y="373399"/>
                    <a:pt x="97141" y="361343"/>
                  </a:cubicBezTo>
                  <a:cubicBezTo>
                    <a:pt x="83937" y="351886"/>
                    <a:pt x="76585" y="333739"/>
                    <a:pt x="78423" y="315150"/>
                  </a:cubicBezTo>
                  <a:cubicBezTo>
                    <a:pt x="80579" y="293384"/>
                    <a:pt x="94772" y="276335"/>
                    <a:pt x="112606" y="274091"/>
                  </a:cubicBezTo>
                  <a:cubicBezTo>
                    <a:pt x="112712" y="273728"/>
                    <a:pt x="112827" y="273372"/>
                    <a:pt x="112933" y="273009"/>
                  </a:cubicBezTo>
                  <a:cubicBezTo>
                    <a:pt x="110538" y="251575"/>
                    <a:pt x="116124" y="229960"/>
                    <a:pt x="128160" y="214049"/>
                  </a:cubicBezTo>
                  <a:lnTo>
                    <a:pt x="163005" y="191572"/>
                  </a:lnTo>
                  <a:lnTo>
                    <a:pt x="155851" y="181076"/>
                  </a:lnTo>
                  <a:cubicBezTo>
                    <a:pt x="152937" y="173033"/>
                    <a:pt x="151705" y="163849"/>
                    <a:pt x="152527" y="154554"/>
                  </a:cubicBezTo>
                  <a:cubicBezTo>
                    <a:pt x="154454" y="132789"/>
                    <a:pt x="167142" y="115740"/>
                    <a:pt x="183085" y="113496"/>
                  </a:cubicBezTo>
                  <a:cubicBezTo>
                    <a:pt x="183180" y="113133"/>
                    <a:pt x="183283" y="112777"/>
                    <a:pt x="183377" y="112414"/>
                  </a:cubicBezTo>
                  <a:cubicBezTo>
                    <a:pt x="181236" y="90980"/>
                    <a:pt x="186229" y="69365"/>
                    <a:pt x="196990" y="53454"/>
                  </a:cubicBezTo>
                  <a:cubicBezTo>
                    <a:pt x="213991" y="28323"/>
                    <a:pt x="241556" y="22721"/>
                    <a:pt x="263210" y="39984"/>
                  </a:cubicBezTo>
                  <a:lnTo>
                    <a:pt x="263225" y="39961"/>
                  </a:lnTo>
                  <a:lnTo>
                    <a:pt x="276395" y="19702"/>
                  </a:lnTo>
                  <a:cubicBezTo>
                    <a:pt x="292324" y="4685"/>
                    <a:pt x="314914" y="5795"/>
                    <a:pt x="329976" y="26000"/>
                  </a:cubicBezTo>
                  <a:lnTo>
                    <a:pt x="330214" y="25619"/>
                  </a:lnTo>
                  <a:lnTo>
                    <a:pt x="340673" y="8863"/>
                  </a:lnTo>
                  <a:cubicBezTo>
                    <a:pt x="345141" y="4477"/>
                    <a:pt x="350379" y="1548"/>
                    <a:pt x="355992" y="466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94" name="グループ化 593"/>
            <p:cNvGrpSpPr/>
            <p:nvPr/>
          </p:nvGrpSpPr>
          <p:grpSpPr>
            <a:xfrm>
              <a:off x="680696" y="908720"/>
              <a:ext cx="1011242" cy="1530862"/>
              <a:chOff x="1470788" y="1129257"/>
              <a:chExt cx="1011242" cy="1530862"/>
            </a:xfrm>
          </p:grpSpPr>
          <p:sp>
            <p:nvSpPr>
              <p:cNvPr id="595" name="台形 594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6" name="台形 595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7" name="台形 596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8" name="台形 597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フリーフォーム 598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台形 599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1" name="平行四辺形 600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2" name="平行四辺形 601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3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4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5" name="フリーフォーム 604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6" name="フリーフォーム 605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07" name="グループ化 606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62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2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8" name="グループ化 607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621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22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09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0" name="楕円 609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1" name="楕円 610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2" name="フリーフォーム 611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13" name="グループ化 612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619" name="平行四辺形 618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" name="平行四辺形 619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614" name="グループ化 613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617" name="平行四辺形 616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" name="平行四辺形 617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15" name="フリーフォーム 614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6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6298901" y="778735"/>
            <a:ext cx="1051560" cy="1655850"/>
            <a:chOff x="6298901" y="778735"/>
            <a:chExt cx="1051560" cy="1655850"/>
          </a:xfrm>
        </p:grpSpPr>
        <p:sp>
          <p:nvSpPr>
            <p:cNvPr id="572" name="フリーフォーム 571"/>
            <p:cNvSpPr/>
            <p:nvPr/>
          </p:nvSpPr>
          <p:spPr bwMode="auto">
            <a:xfrm>
              <a:off x="6298901" y="778735"/>
              <a:ext cx="1051560" cy="1655850"/>
            </a:xfrm>
            <a:custGeom>
              <a:avLst/>
              <a:gdLst>
                <a:gd name="connsiteX0" fmla="*/ 522572 w 1051560"/>
                <a:gd name="connsiteY0" fmla="*/ 202 h 1655850"/>
                <a:gd name="connsiteX1" fmla="*/ 546524 w 1051560"/>
                <a:gd name="connsiteY1" fmla="*/ 2143 h 1655850"/>
                <a:gd name="connsiteX2" fmla="*/ 603320 w 1051560"/>
                <a:gd name="connsiteY2" fmla="*/ 55174 h 1655850"/>
                <a:gd name="connsiteX3" fmla="*/ 682798 w 1051560"/>
                <a:gd name="connsiteY3" fmla="*/ 61192 h 1655850"/>
                <a:gd name="connsiteX4" fmla="*/ 692298 w 1051560"/>
                <a:gd name="connsiteY4" fmla="*/ 73604 h 1655850"/>
                <a:gd name="connsiteX5" fmla="*/ 693035 w 1051560"/>
                <a:gd name="connsiteY5" fmla="*/ 73081 h 1655850"/>
                <a:gd name="connsiteX6" fmla="*/ 720197 w 1051560"/>
                <a:gd name="connsiteY6" fmla="*/ 69729 h 1655850"/>
                <a:gd name="connsiteX7" fmla="*/ 769302 w 1051560"/>
                <a:gd name="connsiteY7" fmla="*/ 115513 h 1655850"/>
                <a:gd name="connsiteX8" fmla="*/ 770063 w 1051560"/>
                <a:gd name="connsiteY8" fmla="*/ 115417 h 1655850"/>
                <a:gd name="connsiteX9" fmla="*/ 795552 w 1051560"/>
                <a:gd name="connsiteY9" fmla="*/ 112219 h 1655850"/>
                <a:gd name="connsiteX10" fmla="*/ 820013 w 1051560"/>
                <a:gd name="connsiteY10" fmla="*/ 122588 h 1655850"/>
                <a:gd name="connsiteX11" fmla="*/ 835045 w 1051560"/>
                <a:gd name="connsiteY11" fmla="*/ 141612 h 1655850"/>
                <a:gd name="connsiteX12" fmla="*/ 839428 w 1051560"/>
                <a:gd name="connsiteY12" fmla="*/ 164787 h 1655850"/>
                <a:gd name="connsiteX13" fmla="*/ 839527 w 1051560"/>
                <a:gd name="connsiteY13" fmla="*/ 165314 h 1655850"/>
                <a:gd name="connsiteX14" fmla="*/ 911136 w 1051560"/>
                <a:gd name="connsiteY14" fmla="*/ 198897 h 1655850"/>
                <a:gd name="connsiteX15" fmla="*/ 917102 w 1051560"/>
                <a:gd name="connsiteY15" fmla="*/ 227302 h 1655850"/>
                <a:gd name="connsiteX16" fmla="*/ 917108 w 1051560"/>
                <a:gd name="connsiteY16" fmla="*/ 227334 h 1655850"/>
                <a:gd name="connsiteX17" fmla="*/ 994269 w 1051560"/>
                <a:gd name="connsiteY17" fmla="*/ 288478 h 1655850"/>
                <a:gd name="connsiteX18" fmla="*/ 980153 w 1051560"/>
                <a:gd name="connsiteY18" fmla="*/ 352970 h 1655850"/>
                <a:gd name="connsiteX19" fmla="*/ 979947 w 1051560"/>
                <a:gd name="connsiteY19" fmla="*/ 354185 h 1655850"/>
                <a:gd name="connsiteX20" fmla="*/ 996966 w 1051560"/>
                <a:gd name="connsiteY20" fmla="*/ 414596 h 1655850"/>
                <a:gd name="connsiteX21" fmla="*/ 951010 w 1051560"/>
                <a:gd name="connsiteY21" fmla="*/ 444976 h 1655850"/>
                <a:gd name="connsiteX22" fmla="*/ 950407 w 1051560"/>
                <a:gd name="connsiteY22" fmla="*/ 470607 h 1655850"/>
                <a:gd name="connsiteX23" fmla="*/ 945708 w 1051560"/>
                <a:gd name="connsiteY23" fmla="*/ 478296 h 1655850"/>
                <a:gd name="connsiteX24" fmla="*/ 949891 w 1051560"/>
                <a:gd name="connsiteY24" fmla="*/ 501530 h 1655850"/>
                <a:gd name="connsiteX25" fmla="*/ 944511 w 1051560"/>
                <a:gd name="connsiteY25" fmla="*/ 545485 h 1655850"/>
                <a:gd name="connsiteX26" fmla="*/ 927192 w 1051560"/>
                <a:gd name="connsiteY26" fmla="*/ 586241 h 1655850"/>
                <a:gd name="connsiteX27" fmla="*/ 906703 w 1051560"/>
                <a:gd name="connsiteY27" fmla="*/ 610482 h 1655850"/>
                <a:gd name="connsiteX28" fmla="*/ 919410 w 1051560"/>
                <a:gd name="connsiteY28" fmla="*/ 629524 h 1655850"/>
                <a:gd name="connsiteX29" fmla="*/ 910060 w 1051560"/>
                <a:gd name="connsiteY29" fmla="*/ 676319 h 1655850"/>
                <a:gd name="connsiteX30" fmla="*/ 940823 w 1051560"/>
                <a:gd name="connsiteY30" fmla="*/ 733114 h 1655850"/>
                <a:gd name="connsiteX31" fmla="*/ 890425 w 1051560"/>
                <a:gd name="connsiteY31" fmla="*/ 771742 h 1655850"/>
                <a:gd name="connsiteX32" fmla="*/ 884705 w 1051560"/>
                <a:gd name="connsiteY32" fmla="*/ 825795 h 1655850"/>
                <a:gd name="connsiteX33" fmla="*/ 837463 w 1051560"/>
                <a:gd name="connsiteY33" fmla="*/ 841671 h 1655850"/>
                <a:gd name="connsiteX34" fmla="*/ 782330 w 1051560"/>
                <a:gd name="connsiteY34" fmla="*/ 886020 h 1655850"/>
                <a:gd name="connsiteX35" fmla="*/ 770764 w 1051560"/>
                <a:gd name="connsiteY35" fmla="*/ 886194 h 1655850"/>
                <a:gd name="connsiteX36" fmla="*/ 766723 w 1051560"/>
                <a:gd name="connsiteY36" fmla="*/ 890010 h 1655850"/>
                <a:gd name="connsiteX37" fmla="*/ 766283 w 1051560"/>
                <a:gd name="connsiteY37" fmla="*/ 890426 h 1655850"/>
                <a:gd name="connsiteX38" fmla="*/ 780632 w 1051560"/>
                <a:gd name="connsiteY38" fmla="*/ 934917 h 1655850"/>
                <a:gd name="connsiteX39" fmla="*/ 741490 w 1051560"/>
                <a:gd name="connsiteY39" fmla="*/ 957479 h 1655850"/>
                <a:gd name="connsiteX40" fmla="*/ 741392 w 1051560"/>
                <a:gd name="connsiteY40" fmla="*/ 957603 h 1655850"/>
                <a:gd name="connsiteX41" fmla="*/ 727536 w 1051560"/>
                <a:gd name="connsiteY41" fmla="*/ 975418 h 1655850"/>
                <a:gd name="connsiteX42" fmla="*/ 703500 w 1051560"/>
                <a:gd name="connsiteY42" fmla="*/ 986434 h 1655850"/>
                <a:gd name="connsiteX43" fmla="*/ 662307 w 1051560"/>
                <a:gd name="connsiteY43" fmla="*/ 985138 h 1655850"/>
                <a:gd name="connsiteX44" fmla="*/ 651754 w 1051560"/>
                <a:gd name="connsiteY44" fmla="*/ 988644 h 1655850"/>
                <a:gd name="connsiteX45" fmla="*/ 644629 w 1051560"/>
                <a:gd name="connsiteY45" fmla="*/ 1002251 h 1655850"/>
                <a:gd name="connsiteX46" fmla="*/ 624639 w 1051560"/>
                <a:gd name="connsiteY46" fmla="*/ 1009605 h 1655850"/>
                <a:gd name="connsiteX47" fmla="*/ 627872 w 1051560"/>
                <a:gd name="connsiteY47" fmla="*/ 1022536 h 1655850"/>
                <a:gd name="connsiteX48" fmla="*/ 687552 w 1051560"/>
                <a:gd name="connsiteY48" fmla="*/ 1024850 h 1655850"/>
                <a:gd name="connsiteX49" fmla="*/ 691595 w 1051560"/>
                <a:gd name="connsiteY49" fmla="*/ 1039899 h 1655850"/>
                <a:gd name="connsiteX50" fmla="*/ 773429 w 1051560"/>
                <a:gd name="connsiteY50" fmla="*/ 1039899 h 1655850"/>
                <a:gd name="connsiteX51" fmla="*/ 773434 w 1051560"/>
                <a:gd name="connsiteY51" fmla="*/ 1039900 h 1655850"/>
                <a:gd name="connsiteX52" fmla="*/ 823170 w 1051560"/>
                <a:gd name="connsiteY52" fmla="*/ 1039900 h 1655850"/>
                <a:gd name="connsiteX53" fmla="*/ 917763 w 1051560"/>
                <a:gd name="connsiteY53" fmla="*/ 1102600 h 1655850"/>
                <a:gd name="connsiteX54" fmla="*/ 919751 w 1051560"/>
                <a:gd name="connsiteY54" fmla="*/ 1112450 h 1655850"/>
                <a:gd name="connsiteX55" fmla="*/ 921900 w 1051560"/>
                <a:gd name="connsiteY55" fmla="*/ 1112450 h 1655850"/>
                <a:gd name="connsiteX56" fmla="*/ 1051560 w 1051560"/>
                <a:gd name="connsiteY56" fmla="*/ 1655847 h 1655850"/>
                <a:gd name="connsiteX57" fmla="*/ 925830 w 1051560"/>
                <a:gd name="connsiteY57" fmla="*/ 1655847 h 1655850"/>
                <a:gd name="connsiteX58" fmla="*/ 925830 w 1051560"/>
                <a:gd name="connsiteY58" fmla="*/ 1655850 h 1655850"/>
                <a:gd name="connsiteX59" fmla="*/ 125730 w 1051560"/>
                <a:gd name="connsiteY59" fmla="*/ 1655850 h 1655850"/>
                <a:gd name="connsiteX60" fmla="*/ 125730 w 1051560"/>
                <a:gd name="connsiteY60" fmla="*/ 1655847 h 1655850"/>
                <a:gd name="connsiteX61" fmla="*/ 0 w 1051560"/>
                <a:gd name="connsiteY61" fmla="*/ 1655847 h 1655850"/>
                <a:gd name="connsiteX62" fmla="*/ 129660 w 1051560"/>
                <a:gd name="connsiteY62" fmla="*/ 1112450 h 1655850"/>
                <a:gd name="connsiteX63" fmla="*/ 131809 w 1051560"/>
                <a:gd name="connsiteY63" fmla="*/ 1112450 h 1655850"/>
                <a:gd name="connsiteX64" fmla="*/ 133797 w 1051560"/>
                <a:gd name="connsiteY64" fmla="*/ 1102600 h 1655850"/>
                <a:gd name="connsiteX65" fmla="*/ 228390 w 1051560"/>
                <a:gd name="connsiteY65" fmla="*/ 1039900 h 1655850"/>
                <a:gd name="connsiteX66" fmla="*/ 278127 w 1051560"/>
                <a:gd name="connsiteY66" fmla="*/ 1039900 h 1655850"/>
                <a:gd name="connsiteX67" fmla="*/ 278132 w 1051560"/>
                <a:gd name="connsiteY67" fmla="*/ 1039899 h 1655850"/>
                <a:gd name="connsiteX68" fmla="*/ 359965 w 1051560"/>
                <a:gd name="connsiteY68" fmla="*/ 1039899 h 1655850"/>
                <a:gd name="connsiteX69" fmla="*/ 364008 w 1051560"/>
                <a:gd name="connsiteY69" fmla="*/ 1024850 h 1655850"/>
                <a:gd name="connsiteX70" fmla="*/ 423689 w 1051560"/>
                <a:gd name="connsiteY70" fmla="*/ 1022536 h 1655850"/>
                <a:gd name="connsiteX71" fmla="*/ 427949 w 1051560"/>
                <a:gd name="connsiteY71" fmla="*/ 1005494 h 1655850"/>
                <a:gd name="connsiteX72" fmla="*/ 421675 w 1051560"/>
                <a:gd name="connsiteY72" fmla="*/ 999167 h 1655850"/>
                <a:gd name="connsiteX73" fmla="*/ 399700 w 1051560"/>
                <a:gd name="connsiteY73" fmla="*/ 994537 h 1655850"/>
                <a:gd name="connsiteX74" fmla="*/ 391881 w 1051560"/>
                <a:gd name="connsiteY74" fmla="*/ 985154 h 1655850"/>
                <a:gd name="connsiteX75" fmla="*/ 391833 w 1051560"/>
                <a:gd name="connsiteY75" fmla="*/ 985138 h 1655850"/>
                <a:gd name="connsiteX76" fmla="*/ 350641 w 1051560"/>
                <a:gd name="connsiteY76" fmla="*/ 986434 h 1655850"/>
                <a:gd name="connsiteX77" fmla="*/ 326604 w 1051560"/>
                <a:gd name="connsiteY77" fmla="*/ 975418 h 1655850"/>
                <a:gd name="connsiteX78" fmla="*/ 312749 w 1051560"/>
                <a:gd name="connsiteY78" fmla="*/ 957603 h 1655850"/>
                <a:gd name="connsiteX79" fmla="*/ 312651 w 1051560"/>
                <a:gd name="connsiteY79" fmla="*/ 957479 h 1655850"/>
                <a:gd name="connsiteX80" fmla="*/ 273509 w 1051560"/>
                <a:gd name="connsiteY80" fmla="*/ 934917 h 1655850"/>
                <a:gd name="connsiteX81" fmla="*/ 270620 w 1051560"/>
                <a:gd name="connsiteY81" fmla="*/ 911299 h 1655850"/>
                <a:gd name="connsiteX82" fmla="*/ 239293 w 1051560"/>
                <a:gd name="connsiteY82" fmla="*/ 897636 h 1655850"/>
                <a:gd name="connsiteX83" fmla="*/ 221046 w 1051560"/>
                <a:gd name="connsiteY83" fmla="*/ 869375 h 1655850"/>
                <a:gd name="connsiteX84" fmla="*/ 173804 w 1051560"/>
                <a:gd name="connsiteY84" fmla="*/ 853499 h 1655850"/>
                <a:gd name="connsiteX85" fmla="*/ 168084 w 1051560"/>
                <a:gd name="connsiteY85" fmla="*/ 799445 h 1655850"/>
                <a:gd name="connsiteX86" fmla="*/ 117686 w 1051560"/>
                <a:gd name="connsiteY86" fmla="*/ 760818 h 1655850"/>
                <a:gd name="connsiteX87" fmla="*/ 148449 w 1051560"/>
                <a:gd name="connsiteY87" fmla="*/ 704023 h 1655850"/>
                <a:gd name="connsiteX88" fmla="*/ 153337 w 1051560"/>
                <a:gd name="connsiteY88" fmla="*/ 635892 h 1655850"/>
                <a:gd name="connsiteX89" fmla="*/ 167896 w 1051560"/>
                <a:gd name="connsiteY89" fmla="*/ 626624 h 1655850"/>
                <a:gd name="connsiteX90" fmla="*/ 167929 w 1051560"/>
                <a:gd name="connsiteY90" fmla="*/ 626452 h 1655850"/>
                <a:gd name="connsiteX91" fmla="*/ 149916 w 1051560"/>
                <a:gd name="connsiteY91" fmla="*/ 616466 h 1655850"/>
                <a:gd name="connsiteX92" fmla="*/ 107049 w 1051560"/>
                <a:gd name="connsiteY92" fmla="*/ 545484 h 1655850"/>
                <a:gd name="connsiteX93" fmla="*/ 108682 w 1051560"/>
                <a:gd name="connsiteY93" fmla="*/ 462578 h 1655850"/>
                <a:gd name="connsiteX94" fmla="*/ 123987 w 1051560"/>
                <a:gd name="connsiteY94" fmla="*/ 437103 h 1655850"/>
                <a:gd name="connsiteX95" fmla="*/ 122514 w 1051560"/>
                <a:gd name="connsiteY95" fmla="*/ 436659 h 1655850"/>
                <a:gd name="connsiteX96" fmla="*/ 104132 w 1051560"/>
                <a:gd name="connsiteY96" fmla="*/ 414596 h 1655850"/>
                <a:gd name="connsiteX97" fmla="*/ 121151 w 1051560"/>
                <a:gd name="connsiteY97" fmla="*/ 354185 h 1655850"/>
                <a:gd name="connsiteX98" fmla="*/ 120945 w 1051560"/>
                <a:gd name="connsiteY98" fmla="*/ 352970 h 1655850"/>
                <a:gd name="connsiteX99" fmla="*/ 106829 w 1051560"/>
                <a:gd name="connsiteY99" fmla="*/ 288478 h 1655850"/>
                <a:gd name="connsiteX100" fmla="*/ 183990 w 1051560"/>
                <a:gd name="connsiteY100" fmla="*/ 227334 h 1655850"/>
                <a:gd name="connsiteX101" fmla="*/ 183996 w 1051560"/>
                <a:gd name="connsiteY101" fmla="*/ 227302 h 1655850"/>
                <a:gd name="connsiteX102" fmla="*/ 189962 w 1051560"/>
                <a:gd name="connsiteY102" fmla="*/ 198897 h 1655850"/>
                <a:gd name="connsiteX103" fmla="*/ 261571 w 1051560"/>
                <a:gd name="connsiteY103" fmla="*/ 165314 h 1655850"/>
                <a:gd name="connsiteX104" fmla="*/ 261670 w 1051560"/>
                <a:gd name="connsiteY104" fmla="*/ 164787 h 1655850"/>
                <a:gd name="connsiteX105" fmla="*/ 266053 w 1051560"/>
                <a:gd name="connsiteY105" fmla="*/ 141612 h 1655850"/>
                <a:gd name="connsiteX106" fmla="*/ 281086 w 1051560"/>
                <a:gd name="connsiteY106" fmla="*/ 122588 h 1655850"/>
                <a:gd name="connsiteX107" fmla="*/ 283938 w 1051560"/>
                <a:gd name="connsiteY107" fmla="*/ 121379 h 1655850"/>
                <a:gd name="connsiteX108" fmla="*/ 284421 w 1051560"/>
                <a:gd name="connsiteY108" fmla="*/ 102084 h 1655850"/>
                <a:gd name="connsiteX109" fmla="*/ 338963 w 1051560"/>
                <a:gd name="connsiteY109" fmla="*/ 66494 h 1655850"/>
                <a:gd name="connsiteX110" fmla="*/ 463014 w 1051560"/>
                <a:gd name="connsiteY110" fmla="*/ 34513 h 1655850"/>
                <a:gd name="connsiteX111" fmla="*/ 522572 w 1051560"/>
                <a:gd name="connsiteY111" fmla="*/ 202 h 165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051560" h="1655850">
                  <a:moveTo>
                    <a:pt x="522572" y="202"/>
                  </a:moveTo>
                  <a:cubicBezTo>
                    <a:pt x="530471" y="-365"/>
                    <a:pt x="538541" y="249"/>
                    <a:pt x="546524" y="2143"/>
                  </a:cubicBezTo>
                  <a:cubicBezTo>
                    <a:pt x="573621" y="8575"/>
                    <a:pt x="595245" y="28764"/>
                    <a:pt x="603320" y="55174"/>
                  </a:cubicBezTo>
                  <a:cubicBezTo>
                    <a:pt x="628291" y="39798"/>
                    <a:pt x="660500" y="42234"/>
                    <a:pt x="682798" y="61192"/>
                  </a:cubicBezTo>
                  <a:lnTo>
                    <a:pt x="692298" y="73604"/>
                  </a:lnTo>
                  <a:lnTo>
                    <a:pt x="693035" y="73081"/>
                  </a:lnTo>
                  <a:cubicBezTo>
                    <a:pt x="701515" y="69801"/>
                    <a:pt x="710829" y="68583"/>
                    <a:pt x="720197" y="69729"/>
                  </a:cubicBezTo>
                  <a:cubicBezTo>
                    <a:pt x="744787" y="72732"/>
                    <a:pt x="764727" y="91321"/>
                    <a:pt x="769302" y="115513"/>
                  </a:cubicBezTo>
                  <a:lnTo>
                    <a:pt x="770063" y="115417"/>
                  </a:lnTo>
                  <a:lnTo>
                    <a:pt x="795552" y="112219"/>
                  </a:lnTo>
                  <a:cubicBezTo>
                    <a:pt x="804315" y="113442"/>
                    <a:pt x="812780" y="116942"/>
                    <a:pt x="820013" y="122588"/>
                  </a:cubicBezTo>
                  <a:cubicBezTo>
                    <a:pt x="826585" y="127716"/>
                    <a:pt x="831694" y="134274"/>
                    <a:pt x="835045" y="141612"/>
                  </a:cubicBezTo>
                  <a:lnTo>
                    <a:pt x="839428" y="164787"/>
                  </a:lnTo>
                  <a:lnTo>
                    <a:pt x="839527" y="165314"/>
                  </a:lnTo>
                  <a:cubicBezTo>
                    <a:pt x="869491" y="157720"/>
                    <a:pt x="898857" y="173307"/>
                    <a:pt x="911136" y="198897"/>
                  </a:cubicBezTo>
                  <a:lnTo>
                    <a:pt x="917102" y="227302"/>
                  </a:lnTo>
                  <a:lnTo>
                    <a:pt x="917108" y="227334"/>
                  </a:lnTo>
                  <a:cubicBezTo>
                    <a:pt x="953900" y="227307"/>
                    <a:pt x="986021" y="252754"/>
                    <a:pt x="994269" y="288478"/>
                  </a:cubicBezTo>
                  <a:cubicBezTo>
                    <a:pt x="999486" y="311094"/>
                    <a:pt x="994314" y="334739"/>
                    <a:pt x="980153" y="352970"/>
                  </a:cubicBezTo>
                  <a:cubicBezTo>
                    <a:pt x="980079" y="353375"/>
                    <a:pt x="980021" y="353779"/>
                    <a:pt x="979947" y="354185"/>
                  </a:cubicBezTo>
                  <a:cubicBezTo>
                    <a:pt x="999057" y="367982"/>
                    <a:pt x="1006123" y="393067"/>
                    <a:pt x="996966" y="414596"/>
                  </a:cubicBezTo>
                  <a:cubicBezTo>
                    <a:pt x="989142" y="432982"/>
                    <a:pt x="971089" y="444917"/>
                    <a:pt x="951010" y="444976"/>
                  </a:cubicBezTo>
                  <a:cubicBezTo>
                    <a:pt x="953092" y="453604"/>
                    <a:pt x="952809" y="462425"/>
                    <a:pt x="950407" y="470607"/>
                  </a:cubicBezTo>
                  <a:lnTo>
                    <a:pt x="945708" y="478296"/>
                  </a:lnTo>
                  <a:lnTo>
                    <a:pt x="949891" y="501530"/>
                  </a:lnTo>
                  <a:cubicBezTo>
                    <a:pt x="950246" y="515578"/>
                    <a:pt x="948537" y="530461"/>
                    <a:pt x="944511" y="545485"/>
                  </a:cubicBezTo>
                  <a:cubicBezTo>
                    <a:pt x="940486" y="560509"/>
                    <a:pt x="934525" y="574253"/>
                    <a:pt x="927192" y="586241"/>
                  </a:cubicBezTo>
                  <a:lnTo>
                    <a:pt x="906703" y="610482"/>
                  </a:lnTo>
                  <a:lnTo>
                    <a:pt x="919410" y="629524"/>
                  </a:lnTo>
                  <a:cubicBezTo>
                    <a:pt x="924923" y="644827"/>
                    <a:pt x="922253" y="661668"/>
                    <a:pt x="910060" y="676319"/>
                  </a:cubicBezTo>
                  <a:cubicBezTo>
                    <a:pt x="935752" y="688734"/>
                    <a:pt x="948025" y="711398"/>
                    <a:pt x="940823" y="733114"/>
                  </a:cubicBezTo>
                  <a:cubicBezTo>
                    <a:pt x="934710" y="751543"/>
                    <a:pt x="915524" y="766249"/>
                    <a:pt x="890425" y="771742"/>
                  </a:cubicBezTo>
                  <a:cubicBezTo>
                    <a:pt x="905037" y="788724"/>
                    <a:pt x="902722" y="810630"/>
                    <a:pt x="884705" y="825795"/>
                  </a:cubicBezTo>
                  <a:cubicBezTo>
                    <a:pt x="872848" y="835776"/>
                    <a:pt x="855625" y="841568"/>
                    <a:pt x="837463" y="841671"/>
                  </a:cubicBezTo>
                  <a:cubicBezTo>
                    <a:pt x="833218" y="863198"/>
                    <a:pt x="811427" y="880725"/>
                    <a:pt x="782330" y="886020"/>
                  </a:cubicBezTo>
                  <a:lnTo>
                    <a:pt x="770764" y="886194"/>
                  </a:lnTo>
                  <a:lnTo>
                    <a:pt x="766723" y="890010"/>
                  </a:lnTo>
                  <a:lnTo>
                    <a:pt x="766283" y="890426"/>
                  </a:lnTo>
                  <a:cubicBezTo>
                    <a:pt x="784021" y="901347"/>
                    <a:pt x="789845" y="919413"/>
                    <a:pt x="780632" y="934917"/>
                  </a:cubicBezTo>
                  <a:cubicBezTo>
                    <a:pt x="773614" y="946732"/>
                    <a:pt x="758922" y="955203"/>
                    <a:pt x="741490" y="957479"/>
                  </a:cubicBezTo>
                  <a:lnTo>
                    <a:pt x="741392" y="957603"/>
                  </a:lnTo>
                  <a:lnTo>
                    <a:pt x="727536" y="975418"/>
                  </a:lnTo>
                  <a:cubicBezTo>
                    <a:pt x="721005" y="980396"/>
                    <a:pt x="712793" y="984221"/>
                    <a:pt x="703500" y="986434"/>
                  </a:cubicBezTo>
                  <a:cubicBezTo>
                    <a:pt x="690010" y="989650"/>
                    <a:pt x="675358" y="989192"/>
                    <a:pt x="662307" y="985138"/>
                  </a:cubicBezTo>
                  <a:lnTo>
                    <a:pt x="651754" y="988644"/>
                  </a:lnTo>
                  <a:lnTo>
                    <a:pt x="644629" y="1002251"/>
                  </a:lnTo>
                  <a:lnTo>
                    <a:pt x="624639" y="1009605"/>
                  </a:lnTo>
                  <a:lnTo>
                    <a:pt x="627872" y="1022536"/>
                  </a:lnTo>
                  <a:lnTo>
                    <a:pt x="687552" y="1024850"/>
                  </a:lnTo>
                  <a:lnTo>
                    <a:pt x="691595" y="1039899"/>
                  </a:lnTo>
                  <a:lnTo>
                    <a:pt x="773429" y="1039899"/>
                  </a:lnTo>
                  <a:lnTo>
                    <a:pt x="773434" y="1039900"/>
                  </a:lnTo>
                  <a:lnTo>
                    <a:pt x="823170" y="1039900"/>
                  </a:lnTo>
                  <a:cubicBezTo>
                    <a:pt x="865694" y="1039900"/>
                    <a:pt x="902178" y="1065754"/>
                    <a:pt x="917763" y="1102600"/>
                  </a:cubicBezTo>
                  <a:lnTo>
                    <a:pt x="919751" y="1112450"/>
                  </a:lnTo>
                  <a:lnTo>
                    <a:pt x="921900" y="1112450"/>
                  </a:lnTo>
                  <a:lnTo>
                    <a:pt x="1051560" y="1655847"/>
                  </a:lnTo>
                  <a:lnTo>
                    <a:pt x="925830" y="1655847"/>
                  </a:lnTo>
                  <a:lnTo>
                    <a:pt x="925830" y="1655850"/>
                  </a:lnTo>
                  <a:lnTo>
                    <a:pt x="125730" y="1655850"/>
                  </a:lnTo>
                  <a:lnTo>
                    <a:pt x="125730" y="1655847"/>
                  </a:lnTo>
                  <a:lnTo>
                    <a:pt x="0" y="1655847"/>
                  </a:lnTo>
                  <a:lnTo>
                    <a:pt x="129660" y="1112450"/>
                  </a:lnTo>
                  <a:lnTo>
                    <a:pt x="131809" y="1112450"/>
                  </a:lnTo>
                  <a:lnTo>
                    <a:pt x="133797" y="1102600"/>
                  </a:lnTo>
                  <a:cubicBezTo>
                    <a:pt x="149382" y="1065754"/>
                    <a:pt x="185866" y="1039900"/>
                    <a:pt x="228390" y="1039900"/>
                  </a:cubicBezTo>
                  <a:lnTo>
                    <a:pt x="278127" y="1039900"/>
                  </a:lnTo>
                  <a:lnTo>
                    <a:pt x="278132" y="1039899"/>
                  </a:lnTo>
                  <a:lnTo>
                    <a:pt x="359965" y="1039899"/>
                  </a:lnTo>
                  <a:lnTo>
                    <a:pt x="364008" y="1024850"/>
                  </a:lnTo>
                  <a:lnTo>
                    <a:pt x="423689" y="1022536"/>
                  </a:lnTo>
                  <a:lnTo>
                    <a:pt x="427949" y="1005494"/>
                  </a:lnTo>
                  <a:lnTo>
                    <a:pt x="421675" y="999167"/>
                  </a:lnTo>
                  <a:cubicBezTo>
                    <a:pt x="413711" y="999993"/>
                    <a:pt x="405990" y="998218"/>
                    <a:pt x="399700" y="994537"/>
                  </a:cubicBezTo>
                  <a:lnTo>
                    <a:pt x="391881" y="985154"/>
                  </a:lnTo>
                  <a:lnTo>
                    <a:pt x="391833" y="985138"/>
                  </a:lnTo>
                  <a:cubicBezTo>
                    <a:pt x="378783" y="989192"/>
                    <a:pt x="364131" y="989650"/>
                    <a:pt x="350641" y="986434"/>
                  </a:cubicBezTo>
                  <a:cubicBezTo>
                    <a:pt x="341347" y="984221"/>
                    <a:pt x="333136" y="980396"/>
                    <a:pt x="326604" y="975418"/>
                  </a:cubicBezTo>
                  <a:lnTo>
                    <a:pt x="312749" y="957603"/>
                  </a:lnTo>
                  <a:lnTo>
                    <a:pt x="312651" y="957479"/>
                  </a:lnTo>
                  <a:cubicBezTo>
                    <a:pt x="295219" y="955203"/>
                    <a:pt x="280527" y="946731"/>
                    <a:pt x="273509" y="934917"/>
                  </a:cubicBezTo>
                  <a:lnTo>
                    <a:pt x="270620" y="911299"/>
                  </a:lnTo>
                  <a:lnTo>
                    <a:pt x="239293" y="897636"/>
                  </a:lnTo>
                  <a:cubicBezTo>
                    <a:pt x="229678" y="889902"/>
                    <a:pt x="223169" y="880138"/>
                    <a:pt x="221046" y="869375"/>
                  </a:cubicBezTo>
                  <a:cubicBezTo>
                    <a:pt x="202884" y="869272"/>
                    <a:pt x="185661" y="863480"/>
                    <a:pt x="173804" y="853499"/>
                  </a:cubicBezTo>
                  <a:cubicBezTo>
                    <a:pt x="155787" y="838334"/>
                    <a:pt x="153472" y="816428"/>
                    <a:pt x="168084" y="799445"/>
                  </a:cubicBezTo>
                  <a:cubicBezTo>
                    <a:pt x="142985" y="793953"/>
                    <a:pt x="123799" y="779247"/>
                    <a:pt x="117686" y="760818"/>
                  </a:cubicBezTo>
                  <a:cubicBezTo>
                    <a:pt x="110484" y="739102"/>
                    <a:pt x="122757" y="716437"/>
                    <a:pt x="148449" y="704023"/>
                  </a:cubicBezTo>
                  <a:cubicBezTo>
                    <a:pt x="130159" y="682046"/>
                    <a:pt x="133297" y="655144"/>
                    <a:pt x="153337" y="635892"/>
                  </a:cubicBezTo>
                  <a:lnTo>
                    <a:pt x="167896" y="626624"/>
                  </a:lnTo>
                  <a:lnTo>
                    <a:pt x="167929" y="626452"/>
                  </a:lnTo>
                  <a:lnTo>
                    <a:pt x="149916" y="616466"/>
                  </a:lnTo>
                  <a:cubicBezTo>
                    <a:pt x="130892" y="600458"/>
                    <a:pt x="115100" y="575533"/>
                    <a:pt x="107049" y="545484"/>
                  </a:cubicBezTo>
                  <a:cubicBezTo>
                    <a:pt x="98997" y="515436"/>
                    <a:pt x="100211" y="485954"/>
                    <a:pt x="108682" y="462578"/>
                  </a:cubicBezTo>
                  <a:lnTo>
                    <a:pt x="123987" y="437103"/>
                  </a:lnTo>
                  <a:lnTo>
                    <a:pt x="122514" y="436659"/>
                  </a:lnTo>
                  <a:cubicBezTo>
                    <a:pt x="114513" y="431369"/>
                    <a:pt x="108044" y="423789"/>
                    <a:pt x="104132" y="414596"/>
                  </a:cubicBezTo>
                  <a:cubicBezTo>
                    <a:pt x="94975" y="393067"/>
                    <a:pt x="102041" y="367982"/>
                    <a:pt x="121151" y="354185"/>
                  </a:cubicBezTo>
                  <a:cubicBezTo>
                    <a:pt x="121077" y="353779"/>
                    <a:pt x="121019" y="353375"/>
                    <a:pt x="120945" y="352970"/>
                  </a:cubicBezTo>
                  <a:cubicBezTo>
                    <a:pt x="106784" y="334739"/>
                    <a:pt x="101612" y="311094"/>
                    <a:pt x="106829" y="288478"/>
                  </a:cubicBezTo>
                  <a:cubicBezTo>
                    <a:pt x="115077" y="252754"/>
                    <a:pt x="147198" y="227307"/>
                    <a:pt x="183990" y="227334"/>
                  </a:cubicBezTo>
                  <a:lnTo>
                    <a:pt x="183996" y="227302"/>
                  </a:lnTo>
                  <a:lnTo>
                    <a:pt x="189962" y="198897"/>
                  </a:lnTo>
                  <a:cubicBezTo>
                    <a:pt x="202241" y="173307"/>
                    <a:pt x="231607" y="157720"/>
                    <a:pt x="261571" y="165314"/>
                  </a:cubicBezTo>
                  <a:lnTo>
                    <a:pt x="261670" y="164787"/>
                  </a:lnTo>
                  <a:lnTo>
                    <a:pt x="266053" y="141612"/>
                  </a:lnTo>
                  <a:cubicBezTo>
                    <a:pt x="269404" y="134274"/>
                    <a:pt x="274514" y="127716"/>
                    <a:pt x="281086" y="122588"/>
                  </a:cubicBezTo>
                  <a:lnTo>
                    <a:pt x="283938" y="121379"/>
                  </a:lnTo>
                  <a:lnTo>
                    <a:pt x="284421" y="102084"/>
                  </a:lnTo>
                  <a:cubicBezTo>
                    <a:pt x="291335" y="78700"/>
                    <a:pt x="314400" y="63654"/>
                    <a:pt x="338963" y="66494"/>
                  </a:cubicBezTo>
                  <a:cubicBezTo>
                    <a:pt x="363969" y="23276"/>
                    <a:pt x="419929" y="8853"/>
                    <a:pt x="463014" y="34513"/>
                  </a:cubicBezTo>
                  <a:cubicBezTo>
                    <a:pt x="476705" y="14238"/>
                    <a:pt x="498873" y="1905"/>
                    <a:pt x="522572" y="202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25" name="グループ化 624"/>
            <p:cNvGrpSpPr/>
            <p:nvPr/>
          </p:nvGrpSpPr>
          <p:grpSpPr>
            <a:xfrm>
              <a:off x="6298901" y="778735"/>
              <a:ext cx="1051560" cy="1655850"/>
              <a:chOff x="5311956" y="999272"/>
              <a:chExt cx="1051560" cy="1655850"/>
            </a:xfrm>
          </p:grpSpPr>
          <p:sp>
            <p:nvSpPr>
              <p:cNvPr id="626" name="台形 625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8" name="台形 627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9" name="フリーフォーム 628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フリーフォーム 629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1" name="フリーフォーム 630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32" name="グループ化 631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50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1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33" name="グループ化 632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48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9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4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7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8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9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0" name="フリーフォーム 639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1" name="フリーフォーム 640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フリーフォーム 641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4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5" name="楕円 644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片側の 2 つの角を丸めた四角形 645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47" name="楕円 646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2542129" y="938146"/>
            <a:ext cx="1051560" cy="1496439"/>
            <a:chOff x="2542129" y="938146"/>
            <a:chExt cx="1051560" cy="1496439"/>
          </a:xfrm>
        </p:grpSpPr>
        <p:sp>
          <p:nvSpPr>
            <p:cNvPr id="570" name="フリーフォーム 569"/>
            <p:cNvSpPr/>
            <p:nvPr/>
          </p:nvSpPr>
          <p:spPr bwMode="auto">
            <a:xfrm>
              <a:off x="2542129" y="938146"/>
              <a:ext cx="1051560" cy="1496439"/>
            </a:xfrm>
            <a:custGeom>
              <a:avLst/>
              <a:gdLst>
                <a:gd name="connsiteX0" fmla="*/ 510274 w 1051560"/>
                <a:gd name="connsiteY0" fmla="*/ 0 h 1496439"/>
                <a:gd name="connsiteX1" fmla="*/ 563378 w 1051560"/>
                <a:gd name="connsiteY1" fmla="*/ 0 h 1496439"/>
                <a:gd name="connsiteX2" fmla="*/ 679020 w 1051560"/>
                <a:gd name="connsiteY2" fmla="*/ 23347 h 1496439"/>
                <a:gd name="connsiteX3" fmla="*/ 682563 w 1051560"/>
                <a:gd name="connsiteY3" fmla="*/ 25270 h 1496439"/>
                <a:gd name="connsiteX4" fmla="*/ 692117 w 1051560"/>
                <a:gd name="connsiteY4" fmla="*/ 16667 h 1496439"/>
                <a:gd name="connsiteX5" fmla="*/ 712632 w 1051560"/>
                <a:gd name="connsiteY5" fmla="*/ 15182 h 1496439"/>
                <a:gd name="connsiteX6" fmla="*/ 730486 w 1051560"/>
                <a:gd name="connsiteY6" fmla="*/ 4610 h 1496439"/>
                <a:gd name="connsiteX7" fmla="*/ 750885 w 1051560"/>
                <a:gd name="connsiteY7" fmla="*/ 7300 h 1496439"/>
                <a:gd name="connsiteX8" fmla="*/ 770388 w 1051560"/>
                <a:gd name="connsiteY8" fmla="*/ 540 h 1496439"/>
                <a:gd name="connsiteX9" fmla="*/ 789891 w 1051560"/>
                <a:gd name="connsiteY9" fmla="*/ 7300 h 1496439"/>
                <a:gd name="connsiteX10" fmla="*/ 810290 w 1051560"/>
                <a:gd name="connsiteY10" fmla="*/ 4610 h 1496439"/>
                <a:gd name="connsiteX11" fmla="*/ 828144 w 1051560"/>
                <a:gd name="connsiteY11" fmla="*/ 15182 h 1496439"/>
                <a:gd name="connsiteX12" fmla="*/ 848659 w 1051560"/>
                <a:gd name="connsiteY12" fmla="*/ 16667 h 1496439"/>
                <a:gd name="connsiteX13" fmla="*/ 864180 w 1051560"/>
                <a:gd name="connsiteY13" fmla="*/ 30644 h 1496439"/>
                <a:gd name="connsiteX14" fmla="*/ 884020 w 1051560"/>
                <a:gd name="connsiteY14" fmla="*/ 36246 h 1496439"/>
                <a:gd name="connsiteX15" fmla="*/ 896610 w 1051560"/>
                <a:gd name="connsiteY15" fmla="*/ 53090 h 1496439"/>
                <a:gd name="connsiteX16" fmla="*/ 915015 w 1051560"/>
                <a:gd name="connsiteY16" fmla="*/ 62595 h 1496439"/>
                <a:gd name="connsiteX17" fmla="*/ 924190 w 1051560"/>
                <a:gd name="connsiteY17" fmla="*/ 81660 h 1496439"/>
                <a:gd name="connsiteX18" fmla="*/ 940451 w 1051560"/>
                <a:gd name="connsiteY18" fmla="*/ 94701 h 1496439"/>
                <a:gd name="connsiteX19" fmla="*/ 945860 w 1051560"/>
                <a:gd name="connsiteY19" fmla="*/ 115252 h 1496439"/>
                <a:gd name="connsiteX20" fmla="*/ 959352 w 1051560"/>
                <a:gd name="connsiteY20" fmla="*/ 131331 h 1496439"/>
                <a:gd name="connsiteX21" fmla="*/ 960786 w 1051560"/>
                <a:gd name="connsiteY21" fmla="*/ 152581 h 1496439"/>
                <a:gd name="connsiteX22" fmla="*/ 970992 w 1051560"/>
                <a:gd name="connsiteY22" fmla="*/ 171075 h 1496439"/>
                <a:gd name="connsiteX23" fmla="*/ 968395 w 1051560"/>
                <a:gd name="connsiteY23" fmla="*/ 192206 h 1496439"/>
                <a:gd name="connsiteX24" fmla="*/ 974921 w 1051560"/>
                <a:gd name="connsiteY24" fmla="*/ 212409 h 1496439"/>
                <a:gd name="connsiteX25" fmla="*/ 968395 w 1051560"/>
                <a:gd name="connsiteY25" fmla="*/ 232611 h 1496439"/>
                <a:gd name="connsiteX26" fmla="*/ 970992 w 1051560"/>
                <a:gd name="connsiteY26" fmla="*/ 253742 h 1496439"/>
                <a:gd name="connsiteX27" fmla="*/ 960786 w 1051560"/>
                <a:gd name="connsiteY27" fmla="*/ 272236 h 1496439"/>
                <a:gd name="connsiteX28" fmla="*/ 959352 w 1051560"/>
                <a:gd name="connsiteY28" fmla="*/ 293486 h 1496439"/>
                <a:gd name="connsiteX29" fmla="*/ 945860 w 1051560"/>
                <a:gd name="connsiteY29" fmla="*/ 309565 h 1496439"/>
                <a:gd name="connsiteX30" fmla="*/ 940451 w 1051560"/>
                <a:gd name="connsiteY30" fmla="*/ 330116 h 1496439"/>
                <a:gd name="connsiteX31" fmla="*/ 924190 w 1051560"/>
                <a:gd name="connsiteY31" fmla="*/ 343157 h 1496439"/>
                <a:gd name="connsiteX32" fmla="*/ 921150 w 1051560"/>
                <a:gd name="connsiteY32" fmla="*/ 349474 h 1496439"/>
                <a:gd name="connsiteX33" fmla="*/ 932143 w 1051560"/>
                <a:gd name="connsiteY33" fmla="*/ 355707 h 1496439"/>
                <a:gd name="connsiteX34" fmla="*/ 954362 w 1051560"/>
                <a:gd name="connsiteY34" fmla="*/ 457842 h 1496439"/>
                <a:gd name="connsiteX35" fmla="*/ 884052 w 1051560"/>
                <a:gd name="connsiteY35" fmla="*/ 535184 h 1496439"/>
                <a:gd name="connsiteX36" fmla="*/ 855274 w 1051560"/>
                <a:gd name="connsiteY36" fmla="*/ 534959 h 1496439"/>
                <a:gd name="connsiteX37" fmla="*/ 854436 w 1051560"/>
                <a:gd name="connsiteY37" fmla="*/ 543265 h 1496439"/>
                <a:gd name="connsiteX38" fmla="*/ 623253 w 1051560"/>
                <a:gd name="connsiteY38" fmla="*/ 774448 h 1496439"/>
                <a:gd name="connsiteX39" fmla="*/ 606134 w 1051560"/>
                <a:gd name="connsiteY39" fmla="*/ 776174 h 1496439"/>
                <a:gd name="connsiteX40" fmla="*/ 632212 w 1051560"/>
                <a:gd name="connsiteY40" fmla="*/ 880488 h 1496439"/>
                <a:gd name="connsiteX41" fmla="*/ 666319 w 1051560"/>
                <a:gd name="connsiteY41" fmla="*/ 880488 h 1496439"/>
                <a:gd name="connsiteX42" fmla="*/ 669787 w 1051560"/>
                <a:gd name="connsiteY42" fmla="*/ 870964 h 1496439"/>
                <a:gd name="connsiteX43" fmla="*/ 762649 w 1051560"/>
                <a:gd name="connsiteY43" fmla="*/ 874627 h 1496439"/>
                <a:gd name="connsiteX44" fmla="*/ 764197 w 1051560"/>
                <a:gd name="connsiteY44" fmla="*/ 880488 h 1496439"/>
                <a:gd name="connsiteX45" fmla="*/ 773429 w 1051560"/>
                <a:gd name="connsiteY45" fmla="*/ 880488 h 1496439"/>
                <a:gd name="connsiteX46" fmla="*/ 773434 w 1051560"/>
                <a:gd name="connsiteY46" fmla="*/ 880489 h 1496439"/>
                <a:gd name="connsiteX47" fmla="*/ 823170 w 1051560"/>
                <a:gd name="connsiteY47" fmla="*/ 880489 h 1496439"/>
                <a:gd name="connsiteX48" fmla="*/ 917763 w 1051560"/>
                <a:gd name="connsiteY48" fmla="*/ 943189 h 1496439"/>
                <a:gd name="connsiteX49" fmla="*/ 919751 w 1051560"/>
                <a:gd name="connsiteY49" fmla="*/ 953039 h 1496439"/>
                <a:gd name="connsiteX50" fmla="*/ 921900 w 1051560"/>
                <a:gd name="connsiteY50" fmla="*/ 953039 h 1496439"/>
                <a:gd name="connsiteX51" fmla="*/ 1051560 w 1051560"/>
                <a:gd name="connsiteY51" fmla="*/ 1496436 h 1496439"/>
                <a:gd name="connsiteX52" fmla="*/ 925830 w 1051560"/>
                <a:gd name="connsiteY52" fmla="*/ 1496436 h 1496439"/>
                <a:gd name="connsiteX53" fmla="*/ 925830 w 1051560"/>
                <a:gd name="connsiteY53" fmla="*/ 1496439 h 1496439"/>
                <a:gd name="connsiteX54" fmla="*/ 125730 w 1051560"/>
                <a:gd name="connsiteY54" fmla="*/ 1496439 h 1496439"/>
                <a:gd name="connsiteX55" fmla="*/ 125730 w 1051560"/>
                <a:gd name="connsiteY55" fmla="*/ 1496436 h 1496439"/>
                <a:gd name="connsiteX56" fmla="*/ 0 w 1051560"/>
                <a:gd name="connsiteY56" fmla="*/ 1496436 h 1496439"/>
                <a:gd name="connsiteX57" fmla="*/ 129660 w 1051560"/>
                <a:gd name="connsiteY57" fmla="*/ 953039 h 1496439"/>
                <a:gd name="connsiteX58" fmla="*/ 131809 w 1051560"/>
                <a:gd name="connsiteY58" fmla="*/ 953039 h 1496439"/>
                <a:gd name="connsiteX59" fmla="*/ 133797 w 1051560"/>
                <a:gd name="connsiteY59" fmla="*/ 943189 h 1496439"/>
                <a:gd name="connsiteX60" fmla="*/ 228390 w 1051560"/>
                <a:gd name="connsiteY60" fmla="*/ 880489 h 1496439"/>
                <a:gd name="connsiteX61" fmla="*/ 278127 w 1051560"/>
                <a:gd name="connsiteY61" fmla="*/ 880489 h 1496439"/>
                <a:gd name="connsiteX62" fmla="*/ 278132 w 1051560"/>
                <a:gd name="connsiteY62" fmla="*/ 880488 h 1496439"/>
                <a:gd name="connsiteX63" fmla="*/ 287363 w 1051560"/>
                <a:gd name="connsiteY63" fmla="*/ 880488 h 1496439"/>
                <a:gd name="connsiteX64" fmla="*/ 288911 w 1051560"/>
                <a:gd name="connsiteY64" fmla="*/ 874627 h 1496439"/>
                <a:gd name="connsiteX65" fmla="*/ 381773 w 1051560"/>
                <a:gd name="connsiteY65" fmla="*/ 870964 h 1496439"/>
                <a:gd name="connsiteX66" fmla="*/ 385241 w 1051560"/>
                <a:gd name="connsiteY66" fmla="*/ 880488 h 1496439"/>
                <a:gd name="connsiteX67" fmla="*/ 419348 w 1051560"/>
                <a:gd name="connsiteY67" fmla="*/ 880488 h 1496439"/>
                <a:gd name="connsiteX68" fmla="*/ 446185 w 1051560"/>
                <a:gd name="connsiteY68" fmla="*/ 773140 h 1496439"/>
                <a:gd name="connsiteX69" fmla="*/ 394632 w 1051560"/>
                <a:gd name="connsiteY69" fmla="*/ 757137 h 1496439"/>
                <a:gd name="connsiteX70" fmla="*/ 219216 w 1051560"/>
                <a:gd name="connsiteY70" fmla="*/ 543265 h 1496439"/>
                <a:gd name="connsiteX71" fmla="*/ 218378 w 1051560"/>
                <a:gd name="connsiteY71" fmla="*/ 534958 h 1496439"/>
                <a:gd name="connsiteX72" fmla="*/ 189600 w 1051560"/>
                <a:gd name="connsiteY72" fmla="*/ 535183 h 1496439"/>
                <a:gd name="connsiteX73" fmla="*/ 119290 w 1051560"/>
                <a:gd name="connsiteY73" fmla="*/ 457841 h 1496439"/>
                <a:gd name="connsiteX74" fmla="*/ 141509 w 1051560"/>
                <a:gd name="connsiteY74" fmla="*/ 355706 h 1496439"/>
                <a:gd name="connsiteX75" fmla="*/ 145617 w 1051560"/>
                <a:gd name="connsiteY75" fmla="*/ 353377 h 1496439"/>
                <a:gd name="connsiteX76" fmla="*/ 140699 w 1051560"/>
                <a:gd name="connsiteY76" fmla="*/ 343157 h 1496439"/>
                <a:gd name="connsiteX77" fmla="*/ 124438 w 1051560"/>
                <a:gd name="connsiteY77" fmla="*/ 330116 h 1496439"/>
                <a:gd name="connsiteX78" fmla="*/ 119029 w 1051560"/>
                <a:gd name="connsiteY78" fmla="*/ 309565 h 1496439"/>
                <a:gd name="connsiteX79" fmla="*/ 105537 w 1051560"/>
                <a:gd name="connsiteY79" fmla="*/ 293486 h 1496439"/>
                <a:gd name="connsiteX80" fmla="*/ 104103 w 1051560"/>
                <a:gd name="connsiteY80" fmla="*/ 272236 h 1496439"/>
                <a:gd name="connsiteX81" fmla="*/ 93897 w 1051560"/>
                <a:gd name="connsiteY81" fmla="*/ 253742 h 1496439"/>
                <a:gd name="connsiteX82" fmla="*/ 96494 w 1051560"/>
                <a:gd name="connsiteY82" fmla="*/ 232611 h 1496439"/>
                <a:gd name="connsiteX83" fmla="*/ 89968 w 1051560"/>
                <a:gd name="connsiteY83" fmla="*/ 212409 h 1496439"/>
                <a:gd name="connsiteX84" fmla="*/ 96494 w 1051560"/>
                <a:gd name="connsiteY84" fmla="*/ 192206 h 1496439"/>
                <a:gd name="connsiteX85" fmla="*/ 93897 w 1051560"/>
                <a:gd name="connsiteY85" fmla="*/ 171075 h 1496439"/>
                <a:gd name="connsiteX86" fmla="*/ 104103 w 1051560"/>
                <a:gd name="connsiteY86" fmla="*/ 152581 h 1496439"/>
                <a:gd name="connsiteX87" fmla="*/ 105537 w 1051560"/>
                <a:gd name="connsiteY87" fmla="*/ 131331 h 1496439"/>
                <a:gd name="connsiteX88" fmla="*/ 119029 w 1051560"/>
                <a:gd name="connsiteY88" fmla="*/ 115252 h 1496439"/>
                <a:gd name="connsiteX89" fmla="*/ 124438 w 1051560"/>
                <a:gd name="connsiteY89" fmla="*/ 94701 h 1496439"/>
                <a:gd name="connsiteX90" fmla="*/ 140699 w 1051560"/>
                <a:gd name="connsiteY90" fmla="*/ 81660 h 1496439"/>
                <a:gd name="connsiteX91" fmla="*/ 149874 w 1051560"/>
                <a:gd name="connsiteY91" fmla="*/ 62595 h 1496439"/>
                <a:gd name="connsiteX92" fmla="*/ 168279 w 1051560"/>
                <a:gd name="connsiteY92" fmla="*/ 53090 h 1496439"/>
                <a:gd name="connsiteX93" fmla="*/ 180869 w 1051560"/>
                <a:gd name="connsiteY93" fmla="*/ 36246 h 1496439"/>
                <a:gd name="connsiteX94" fmla="*/ 200709 w 1051560"/>
                <a:gd name="connsiteY94" fmla="*/ 30644 h 1496439"/>
                <a:gd name="connsiteX95" fmla="*/ 216230 w 1051560"/>
                <a:gd name="connsiteY95" fmla="*/ 16667 h 1496439"/>
                <a:gd name="connsiteX96" fmla="*/ 236745 w 1051560"/>
                <a:gd name="connsiteY96" fmla="*/ 15182 h 1496439"/>
                <a:gd name="connsiteX97" fmla="*/ 254599 w 1051560"/>
                <a:gd name="connsiteY97" fmla="*/ 4610 h 1496439"/>
                <a:gd name="connsiteX98" fmla="*/ 274998 w 1051560"/>
                <a:gd name="connsiteY98" fmla="*/ 7300 h 1496439"/>
                <a:gd name="connsiteX99" fmla="*/ 294501 w 1051560"/>
                <a:gd name="connsiteY99" fmla="*/ 540 h 1496439"/>
                <a:gd name="connsiteX100" fmla="*/ 314004 w 1051560"/>
                <a:gd name="connsiteY100" fmla="*/ 7300 h 1496439"/>
                <a:gd name="connsiteX101" fmla="*/ 334403 w 1051560"/>
                <a:gd name="connsiteY101" fmla="*/ 4610 h 1496439"/>
                <a:gd name="connsiteX102" fmla="*/ 352257 w 1051560"/>
                <a:gd name="connsiteY102" fmla="*/ 15182 h 1496439"/>
                <a:gd name="connsiteX103" fmla="*/ 372772 w 1051560"/>
                <a:gd name="connsiteY103" fmla="*/ 16667 h 1496439"/>
                <a:gd name="connsiteX104" fmla="*/ 385621 w 1051560"/>
                <a:gd name="connsiteY104" fmla="*/ 28238 h 1496439"/>
                <a:gd name="connsiteX105" fmla="*/ 394632 w 1051560"/>
                <a:gd name="connsiteY105" fmla="*/ 23347 h 1496439"/>
                <a:gd name="connsiteX106" fmla="*/ 510274 w 1051560"/>
                <a:gd name="connsiteY106" fmla="*/ 0 h 149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051560" h="1496439">
                  <a:moveTo>
                    <a:pt x="510274" y="0"/>
                  </a:moveTo>
                  <a:lnTo>
                    <a:pt x="563378" y="0"/>
                  </a:lnTo>
                  <a:cubicBezTo>
                    <a:pt x="604398" y="0"/>
                    <a:pt x="643476" y="8313"/>
                    <a:pt x="679020" y="23347"/>
                  </a:cubicBezTo>
                  <a:lnTo>
                    <a:pt x="682563" y="25270"/>
                  </a:lnTo>
                  <a:lnTo>
                    <a:pt x="692117" y="16667"/>
                  </a:lnTo>
                  <a:lnTo>
                    <a:pt x="712632" y="15182"/>
                  </a:lnTo>
                  <a:lnTo>
                    <a:pt x="730486" y="4610"/>
                  </a:lnTo>
                  <a:lnTo>
                    <a:pt x="750885" y="7300"/>
                  </a:lnTo>
                  <a:lnTo>
                    <a:pt x="770388" y="540"/>
                  </a:lnTo>
                  <a:lnTo>
                    <a:pt x="789891" y="7300"/>
                  </a:lnTo>
                  <a:lnTo>
                    <a:pt x="810290" y="4610"/>
                  </a:lnTo>
                  <a:lnTo>
                    <a:pt x="828144" y="15182"/>
                  </a:lnTo>
                  <a:lnTo>
                    <a:pt x="848659" y="16667"/>
                  </a:lnTo>
                  <a:lnTo>
                    <a:pt x="864180" y="30644"/>
                  </a:lnTo>
                  <a:lnTo>
                    <a:pt x="884020" y="36246"/>
                  </a:lnTo>
                  <a:lnTo>
                    <a:pt x="896610" y="53090"/>
                  </a:lnTo>
                  <a:lnTo>
                    <a:pt x="915015" y="62595"/>
                  </a:lnTo>
                  <a:lnTo>
                    <a:pt x="924190" y="81660"/>
                  </a:lnTo>
                  <a:lnTo>
                    <a:pt x="940451" y="94701"/>
                  </a:lnTo>
                  <a:lnTo>
                    <a:pt x="945860" y="115252"/>
                  </a:lnTo>
                  <a:lnTo>
                    <a:pt x="959352" y="131331"/>
                  </a:lnTo>
                  <a:lnTo>
                    <a:pt x="960786" y="152581"/>
                  </a:lnTo>
                  <a:lnTo>
                    <a:pt x="970992" y="171075"/>
                  </a:lnTo>
                  <a:lnTo>
                    <a:pt x="968395" y="192206"/>
                  </a:lnTo>
                  <a:lnTo>
                    <a:pt x="974921" y="212409"/>
                  </a:lnTo>
                  <a:lnTo>
                    <a:pt x="968395" y="232611"/>
                  </a:lnTo>
                  <a:lnTo>
                    <a:pt x="970992" y="253742"/>
                  </a:lnTo>
                  <a:lnTo>
                    <a:pt x="960786" y="272236"/>
                  </a:lnTo>
                  <a:lnTo>
                    <a:pt x="959352" y="293486"/>
                  </a:lnTo>
                  <a:lnTo>
                    <a:pt x="945860" y="309565"/>
                  </a:lnTo>
                  <a:lnTo>
                    <a:pt x="940451" y="330116"/>
                  </a:lnTo>
                  <a:lnTo>
                    <a:pt x="924190" y="343157"/>
                  </a:lnTo>
                  <a:lnTo>
                    <a:pt x="921150" y="349474"/>
                  </a:lnTo>
                  <a:lnTo>
                    <a:pt x="932143" y="355707"/>
                  </a:lnTo>
                  <a:cubicBezTo>
                    <a:pt x="955369" y="377777"/>
                    <a:pt x="965171" y="417501"/>
                    <a:pt x="954362" y="457842"/>
                  </a:cubicBezTo>
                  <a:cubicBezTo>
                    <a:pt x="943552" y="498184"/>
                    <a:pt x="915201" y="527684"/>
                    <a:pt x="884052" y="535184"/>
                  </a:cubicBezTo>
                  <a:lnTo>
                    <a:pt x="855274" y="534959"/>
                  </a:lnTo>
                  <a:lnTo>
                    <a:pt x="854436" y="543265"/>
                  </a:lnTo>
                  <a:cubicBezTo>
                    <a:pt x="830691" y="659305"/>
                    <a:pt x="739293" y="750703"/>
                    <a:pt x="623253" y="774448"/>
                  </a:cubicBezTo>
                  <a:lnTo>
                    <a:pt x="606134" y="776174"/>
                  </a:lnTo>
                  <a:lnTo>
                    <a:pt x="632212" y="880488"/>
                  </a:lnTo>
                  <a:lnTo>
                    <a:pt x="666319" y="880488"/>
                  </a:lnTo>
                  <a:lnTo>
                    <a:pt x="669787" y="870964"/>
                  </a:lnTo>
                  <a:lnTo>
                    <a:pt x="762649" y="874627"/>
                  </a:lnTo>
                  <a:lnTo>
                    <a:pt x="764197" y="880488"/>
                  </a:lnTo>
                  <a:lnTo>
                    <a:pt x="773429" y="880488"/>
                  </a:lnTo>
                  <a:lnTo>
                    <a:pt x="773434" y="880489"/>
                  </a:lnTo>
                  <a:lnTo>
                    <a:pt x="823170" y="880489"/>
                  </a:lnTo>
                  <a:cubicBezTo>
                    <a:pt x="865694" y="880489"/>
                    <a:pt x="902178" y="906343"/>
                    <a:pt x="917763" y="943189"/>
                  </a:cubicBezTo>
                  <a:lnTo>
                    <a:pt x="919751" y="953039"/>
                  </a:lnTo>
                  <a:lnTo>
                    <a:pt x="921900" y="953039"/>
                  </a:lnTo>
                  <a:lnTo>
                    <a:pt x="1051560" y="1496436"/>
                  </a:lnTo>
                  <a:lnTo>
                    <a:pt x="925830" y="1496436"/>
                  </a:lnTo>
                  <a:lnTo>
                    <a:pt x="925830" y="1496439"/>
                  </a:lnTo>
                  <a:lnTo>
                    <a:pt x="125730" y="1496439"/>
                  </a:lnTo>
                  <a:lnTo>
                    <a:pt x="125730" y="1496436"/>
                  </a:lnTo>
                  <a:lnTo>
                    <a:pt x="0" y="1496436"/>
                  </a:lnTo>
                  <a:lnTo>
                    <a:pt x="129660" y="953039"/>
                  </a:lnTo>
                  <a:lnTo>
                    <a:pt x="131809" y="953039"/>
                  </a:lnTo>
                  <a:lnTo>
                    <a:pt x="133797" y="943189"/>
                  </a:lnTo>
                  <a:cubicBezTo>
                    <a:pt x="149382" y="906343"/>
                    <a:pt x="185866" y="880489"/>
                    <a:pt x="228390" y="880489"/>
                  </a:cubicBezTo>
                  <a:lnTo>
                    <a:pt x="278127" y="880489"/>
                  </a:lnTo>
                  <a:lnTo>
                    <a:pt x="278132" y="880488"/>
                  </a:lnTo>
                  <a:lnTo>
                    <a:pt x="287363" y="880488"/>
                  </a:lnTo>
                  <a:lnTo>
                    <a:pt x="288911" y="874627"/>
                  </a:lnTo>
                  <a:lnTo>
                    <a:pt x="381773" y="870964"/>
                  </a:lnTo>
                  <a:lnTo>
                    <a:pt x="385241" y="880488"/>
                  </a:lnTo>
                  <a:lnTo>
                    <a:pt x="419348" y="880488"/>
                  </a:lnTo>
                  <a:lnTo>
                    <a:pt x="446185" y="773140"/>
                  </a:lnTo>
                  <a:lnTo>
                    <a:pt x="394632" y="757137"/>
                  </a:lnTo>
                  <a:cubicBezTo>
                    <a:pt x="305772" y="719552"/>
                    <a:pt x="239004" y="639965"/>
                    <a:pt x="219216" y="543265"/>
                  </a:cubicBezTo>
                  <a:lnTo>
                    <a:pt x="218378" y="534958"/>
                  </a:lnTo>
                  <a:lnTo>
                    <a:pt x="189600" y="535183"/>
                  </a:lnTo>
                  <a:cubicBezTo>
                    <a:pt x="158451" y="527683"/>
                    <a:pt x="130100" y="498183"/>
                    <a:pt x="119290" y="457841"/>
                  </a:cubicBezTo>
                  <a:cubicBezTo>
                    <a:pt x="108481" y="417500"/>
                    <a:pt x="118283" y="377776"/>
                    <a:pt x="141509" y="355706"/>
                  </a:cubicBezTo>
                  <a:lnTo>
                    <a:pt x="145617" y="353377"/>
                  </a:lnTo>
                  <a:lnTo>
                    <a:pt x="140699" y="343157"/>
                  </a:lnTo>
                  <a:lnTo>
                    <a:pt x="124438" y="330116"/>
                  </a:lnTo>
                  <a:lnTo>
                    <a:pt x="119029" y="309565"/>
                  </a:lnTo>
                  <a:lnTo>
                    <a:pt x="105537" y="293486"/>
                  </a:lnTo>
                  <a:lnTo>
                    <a:pt x="104103" y="272236"/>
                  </a:lnTo>
                  <a:lnTo>
                    <a:pt x="93897" y="253742"/>
                  </a:lnTo>
                  <a:lnTo>
                    <a:pt x="96494" y="232611"/>
                  </a:lnTo>
                  <a:lnTo>
                    <a:pt x="89968" y="212409"/>
                  </a:lnTo>
                  <a:lnTo>
                    <a:pt x="96494" y="192206"/>
                  </a:lnTo>
                  <a:lnTo>
                    <a:pt x="93897" y="171075"/>
                  </a:lnTo>
                  <a:lnTo>
                    <a:pt x="104103" y="152581"/>
                  </a:lnTo>
                  <a:lnTo>
                    <a:pt x="105537" y="131331"/>
                  </a:lnTo>
                  <a:lnTo>
                    <a:pt x="119029" y="115252"/>
                  </a:lnTo>
                  <a:lnTo>
                    <a:pt x="124438" y="94701"/>
                  </a:lnTo>
                  <a:lnTo>
                    <a:pt x="140699" y="81660"/>
                  </a:lnTo>
                  <a:lnTo>
                    <a:pt x="149874" y="62595"/>
                  </a:lnTo>
                  <a:lnTo>
                    <a:pt x="168279" y="53090"/>
                  </a:lnTo>
                  <a:lnTo>
                    <a:pt x="180869" y="36246"/>
                  </a:lnTo>
                  <a:lnTo>
                    <a:pt x="200709" y="30644"/>
                  </a:lnTo>
                  <a:lnTo>
                    <a:pt x="216230" y="16667"/>
                  </a:lnTo>
                  <a:lnTo>
                    <a:pt x="236745" y="15182"/>
                  </a:lnTo>
                  <a:lnTo>
                    <a:pt x="254599" y="4610"/>
                  </a:lnTo>
                  <a:lnTo>
                    <a:pt x="274998" y="7300"/>
                  </a:lnTo>
                  <a:lnTo>
                    <a:pt x="294501" y="540"/>
                  </a:lnTo>
                  <a:lnTo>
                    <a:pt x="314004" y="7300"/>
                  </a:lnTo>
                  <a:lnTo>
                    <a:pt x="334403" y="4610"/>
                  </a:lnTo>
                  <a:lnTo>
                    <a:pt x="352257" y="15182"/>
                  </a:lnTo>
                  <a:lnTo>
                    <a:pt x="372772" y="16667"/>
                  </a:lnTo>
                  <a:lnTo>
                    <a:pt x="385621" y="28238"/>
                  </a:lnTo>
                  <a:lnTo>
                    <a:pt x="394632" y="23347"/>
                  </a:lnTo>
                  <a:cubicBezTo>
                    <a:pt x="430176" y="8313"/>
                    <a:pt x="469254" y="0"/>
                    <a:pt x="510274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52" name="グループ化 651"/>
            <p:cNvGrpSpPr/>
            <p:nvPr/>
          </p:nvGrpSpPr>
          <p:grpSpPr>
            <a:xfrm>
              <a:off x="2542129" y="938146"/>
              <a:ext cx="1051560" cy="1496439"/>
              <a:chOff x="2884335" y="1158683"/>
              <a:chExt cx="1051560" cy="1496439"/>
            </a:xfrm>
          </p:grpSpPr>
          <p:sp>
            <p:nvSpPr>
              <p:cNvPr id="653" name="台形 652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4" name="フリーフォーム 653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5" name="台形 654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フリーフォーム 655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8" name="楕円 657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9" name="星 32 658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0" name="星 32 659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1" name="グループ化 660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77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8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2" name="グループ化 661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75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6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63" name="角丸四角形 662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4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5" name="楕円 664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6" name="楕円 665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7" name="楕円 666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8" name="楕円 667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0" name="フリーフォーム 669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1" name="楕円 670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2" name="楕円 671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3" name="フリーフォーム 672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4" name="フリーフォーム 673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4462316" y="845591"/>
            <a:ext cx="1011242" cy="1601269"/>
            <a:chOff x="4462316" y="845591"/>
            <a:chExt cx="1011242" cy="1601269"/>
          </a:xfrm>
        </p:grpSpPr>
        <p:sp>
          <p:nvSpPr>
            <p:cNvPr id="571" name="フリーフォーム 570"/>
            <p:cNvSpPr/>
            <p:nvPr/>
          </p:nvSpPr>
          <p:spPr bwMode="auto">
            <a:xfrm>
              <a:off x="4462316" y="845591"/>
              <a:ext cx="1011242" cy="1593990"/>
            </a:xfrm>
            <a:custGeom>
              <a:avLst/>
              <a:gdLst>
                <a:gd name="connsiteX0" fmla="*/ 481003 w 1011242"/>
                <a:gd name="connsiteY0" fmla="*/ 0 h 1593990"/>
                <a:gd name="connsiteX1" fmla="*/ 551877 w 1011242"/>
                <a:gd name="connsiteY1" fmla="*/ 0 h 1593990"/>
                <a:gd name="connsiteX2" fmla="*/ 843772 w 1011242"/>
                <a:gd name="connsiteY2" fmla="*/ 115569 h 1593990"/>
                <a:gd name="connsiteX3" fmla="*/ 685067 w 1011242"/>
                <a:gd name="connsiteY3" fmla="*/ 115569 h 1593990"/>
                <a:gd name="connsiteX4" fmla="*/ 685067 w 1011242"/>
                <a:gd name="connsiteY4" fmla="*/ 181100 h 1593990"/>
                <a:gd name="connsiteX5" fmla="*/ 683678 w 1011242"/>
                <a:gd name="connsiteY5" fmla="*/ 184454 h 1593990"/>
                <a:gd name="connsiteX6" fmla="*/ 693353 w 1011242"/>
                <a:gd name="connsiteY6" fmla="*/ 200631 h 1593990"/>
                <a:gd name="connsiteX7" fmla="*/ 693591 w 1011242"/>
                <a:gd name="connsiteY7" fmla="*/ 201029 h 1593990"/>
                <a:gd name="connsiteX8" fmla="*/ 747188 w 1011242"/>
                <a:gd name="connsiteY8" fmla="*/ 194454 h 1593990"/>
                <a:gd name="connsiteX9" fmla="*/ 760361 w 1011242"/>
                <a:gd name="connsiteY9" fmla="*/ 215604 h 1593990"/>
                <a:gd name="connsiteX10" fmla="*/ 760375 w 1011242"/>
                <a:gd name="connsiteY10" fmla="*/ 215628 h 1593990"/>
                <a:gd name="connsiteX11" fmla="*/ 795240 w 1011242"/>
                <a:gd name="connsiteY11" fmla="*/ 206062 h 1593990"/>
                <a:gd name="connsiteX12" fmla="*/ 802808 w 1011242"/>
                <a:gd name="connsiteY12" fmla="*/ 211762 h 1593990"/>
                <a:gd name="connsiteX13" fmla="*/ 802808 w 1011242"/>
                <a:gd name="connsiteY13" fmla="*/ 118009 h 1593990"/>
                <a:gd name="connsiteX14" fmla="*/ 818812 w 1011242"/>
                <a:gd name="connsiteY14" fmla="*/ 118009 h 1593990"/>
                <a:gd name="connsiteX15" fmla="*/ 818812 w 1011242"/>
                <a:gd name="connsiteY15" fmla="*/ 213137 h 1593990"/>
                <a:gd name="connsiteX16" fmla="*/ 823663 w 1011242"/>
                <a:gd name="connsiteY16" fmla="*/ 213137 h 1593990"/>
                <a:gd name="connsiteX17" fmla="*/ 823663 w 1011242"/>
                <a:gd name="connsiteY17" fmla="*/ 227467 h 1593990"/>
                <a:gd name="connsiteX18" fmla="*/ 826614 w 1011242"/>
                <a:gd name="connsiteY18" fmla="*/ 229690 h 1593990"/>
                <a:gd name="connsiteX19" fmla="*/ 838262 w 1011242"/>
                <a:gd name="connsiteY19" fmla="*/ 258304 h 1593990"/>
                <a:gd name="connsiteX20" fmla="*/ 838991 w 1011242"/>
                <a:gd name="connsiteY20" fmla="*/ 270501 h 1593990"/>
                <a:gd name="connsiteX21" fmla="*/ 845113 w 1011242"/>
                <a:gd name="connsiteY21" fmla="*/ 283933 h 1593990"/>
                <a:gd name="connsiteX22" fmla="*/ 839793 w 1011242"/>
                <a:gd name="connsiteY22" fmla="*/ 283933 h 1593990"/>
                <a:gd name="connsiteX23" fmla="*/ 840230 w 1011242"/>
                <a:gd name="connsiteY23" fmla="*/ 291243 h 1593990"/>
                <a:gd name="connsiteX24" fmla="*/ 840523 w 1011242"/>
                <a:gd name="connsiteY24" fmla="*/ 292372 h 1593990"/>
                <a:gd name="connsiteX25" fmla="*/ 871090 w 1011242"/>
                <a:gd name="connsiteY25" fmla="*/ 335236 h 1593990"/>
                <a:gd name="connsiteX26" fmla="*/ 854352 w 1011242"/>
                <a:gd name="connsiteY26" fmla="*/ 383460 h 1593990"/>
                <a:gd name="connsiteX27" fmla="*/ 862278 w 1011242"/>
                <a:gd name="connsiteY27" fmla="*/ 430464 h 1593990"/>
                <a:gd name="connsiteX28" fmla="*/ 854980 w 1011242"/>
                <a:gd name="connsiteY28" fmla="*/ 444510 h 1593990"/>
                <a:gd name="connsiteX29" fmla="*/ 868927 w 1011242"/>
                <a:gd name="connsiteY29" fmla="*/ 452933 h 1593990"/>
                <a:gd name="connsiteX30" fmla="*/ 886409 w 1011242"/>
                <a:gd name="connsiteY30" fmla="*/ 553798 h 1593990"/>
                <a:gd name="connsiteX31" fmla="*/ 820836 w 1011242"/>
                <a:gd name="connsiteY31" fmla="*/ 632410 h 1593990"/>
                <a:gd name="connsiteX32" fmla="*/ 793132 w 1011242"/>
                <a:gd name="connsiteY32" fmla="*/ 632956 h 1593990"/>
                <a:gd name="connsiteX33" fmla="*/ 785187 w 1011242"/>
                <a:gd name="connsiteY33" fmla="*/ 665795 h 1593990"/>
                <a:gd name="connsiteX34" fmla="*/ 627195 w 1011242"/>
                <a:gd name="connsiteY34" fmla="*/ 868502 h 1593990"/>
                <a:gd name="connsiteX35" fmla="*/ 591095 w 1011242"/>
                <a:gd name="connsiteY35" fmla="*/ 882879 h 1593990"/>
                <a:gd name="connsiteX36" fmla="*/ 607856 w 1011242"/>
                <a:gd name="connsiteY36" fmla="*/ 949920 h 1593990"/>
                <a:gd name="connsiteX37" fmla="*/ 639841 w 1011242"/>
                <a:gd name="connsiteY37" fmla="*/ 949920 h 1593990"/>
                <a:gd name="connsiteX38" fmla="*/ 652678 w 1011242"/>
                <a:gd name="connsiteY38" fmla="*/ 978036 h 1593990"/>
                <a:gd name="connsiteX39" fmla="*/ 683823 w 1011242"/>
                <a:gd name="connsiteY39" fmla="*/ 978036 h 1593990"/>
                <a:gd name="connsiteX40" fmla="*/ 683822 w 1011242"/>
                <a:gd name="connsiteY40" fmla="*/ 978040 h 1593990"/>
                <a:gd name="connsiteX41" fmla="*/ 715186 w 1011242"/>
                <a:gd name="connsiteY41" fmla="*/ 978040 h 1593990"/>
                <a:gd name="connsiteX42" fmla="*/ 715186 w 1011242"/>
                <a:gd name="connsiteY42" fmla="*/ 978039 h 1593990"/>
                <a:gd name="connsiteX43" fmla="*/ 718124 w 1011242"/>
                <a:gd name="connsiteY43" fmla="*/ 978039 h 1593990"/>
                <a:gd name="connsiteX44" fmla="*/ 719669 w 1011242"/>
                <a:gd name="connsiteY44" fmla="*/ 963518 h 1593990"/>
                <a:gd name="connsiteX45" fmla="*/ 740068 w 1011242"/>
                <a:gd name="connsiteY45" fmla="*/ 963518 h 1593990"/>
                <a:gd name="connsiteX46" fmla="*/ 885164 w 1011242"/>
                <a:gd name="connsiteY46" fmla="*/ 1059695 h 1593990"/>
                <a:gd name="connsiteX47" fmla="*/ 892915 w 1011242"/>
                <a:gd name="connsiteY47" fmla="*/ 1098086 h 1593990"/>
                <a:gd name="connsiteX48" fmla="*/ 1011242 w 1011242"/>
                <a:gd name="connsiteY48" fmla="*/ 1593987 h 1593990"/>
                <a:gd name="connsiteX49" fmla="*/ 898928 w 1011242"/>
                <a:gd name="connsiteY49" fmla="*/ 1593987 h 1593990"/>
                <a:gd name="connsiteX50" fmla="*/ 898928 w 1011242"/>
                <a:gd name="connsiteY50" fmla="*/ 1593990 h 1593990"/>
                <a:gd name="connsiteX51" fmla="*/ 535587 w 1011242"/>
                <a:gd name="connsiteY51" fmla="*/ 1593990 h 1593990"/>
                <a:gd name="connsiteX52" fmla="*/ 529475 w 1011242"/>
                <a:gd name="connsiteY52" fmla="*/ 1593990 h 1593990"/>
                <a:gd name="connsiteX53" fmla="*/ 481774 w 1011242"/>
                <a:gd name="connsiteY53" fmla="*/ 1593990 h 1593990"/>
                <a:gd name="connsiteX54" fmla="*/ 475661 w 1011242"/>
                <a:gd name="connsiteY54" fmla="*/ 1593990 h 1593990"/>
                <a:gd name="connsiteX55" fmla="*/ 112321 w 1011242"/>
                <a:gd name="connsiteY55" fmla="*/ 1593990 h 1593990"/>
                <a:gd name="connsiteX56" fmla="*/ 112321 w 1011242"/>
                <a:gd name="connsiteY56" fmla="*/ 1593987 h 1593990"/>
                <a:gd name="connsiteX57" fmla="*/ 0 w 1011242"/>
                <a:gd name="connsiteY57" fmla="*/ 1593987 h 1593990"/>
                <a:gd name="connsiteX58" fmla="*/ 108676 w 1011242"/>
                <a:gd name="connsiteY58" fmla="*/ 1138533 h 1593990"/>
                <a:gd name="connsiteX59" fmla="*/ 108676 w 1011242"/>
                <a:gd name="connsiteY59" fmla="*/ 1120990 h 1593990"/>
                <a:gd name="connsiteX60" fmla="*/ 266147 w 1011242"/>
                <a:gd name="connsiteY60" fmla="*/ 963518 h 1593990"/>
                <a:gd name="connsiteX61" fmla="*/ 286546 w 1011242"/>
                <a:gd name="connsiteY61" fmla="*/ 963518 h 1593990"/>
                <a:gd name="connsiteX62" fmla="*/ 288091 w 1011242"/>
                <a:gd name="connsiteY62" fmla="*/ 978039 h 1593990"/>
                <a:gd name="connsiteX63" fmla="*/ 296064 w 1011242"/>
                <a:gd name="connsiteY63" fmla="*/ 978039 h 1593990"/>
                <a:gd name="connsiteX64" fmla="*/ 296064 w 1011242"/>
                <a:gd name="connsiteY64" fmla="*/ 978040 h 1593990"/>
                <a:gd name="connsiteX65" fmla="*/ 327422 w 1011242"/>
                <a:gd name="connsiteY65" fmla="*/ 978040 h 1593990"/>
                <a:gd name="connsiteX66" fmla="*/ 327421 w 1011242"/>
                <a:gd name="connsiteY66" fmla="*/ 978036 h 1593990"/>
                <a:gd name="connsiteX67" fmla="*/ 358767 w 1011242"/>
                <a:gd name="connsiteY67" fmla="*/ 978036 h 1593990"/>
                <a:gd name="connsiteX68" fmla="*/ 371604 w 1011242"/>
                <a:gd name="connsiteY68" fmla="*/ 949920 h 1593990"/>
                <a:gd name="connsiteX69" fmla="*/ 407366 w 1011242"/>
                <a:gd name="connsiteY69" fmla="*/ 949920 h 1593990"/>
                <a:gd name="connsiteX70" fmla="*/ 424855 w 1011242"/>
                <a:gd name="connsiteY70" fmla="*/ 879964 h 1593990"/>
                <a:gd name="connsiteX71" fmla="*/ 396073 w 1011242"/>
                <a:gd name="connsiteY71" fmla="*/ 868502 h 1593990"/>
                <a:gd name="connsiteX72" fmla="*/ 238081 w 1011242"/>
                <a:gd name="connsiteY72" fmla="*/ 665795 h 1593990"/>
                <a:gd name="connsiteX73" fmla="*/ 230136 w 1011242"/>
                <a:gd name="connsiteY73" fmla="*/ 632955 h 1593990"/>
                <a:gd name="connsiteX74" fmla="*/ 202433 w 1011242"/>
                <a:gd name="connsiteY74" fmla="*/ 632409 h 1593990"/>
                <a:gd name="connsiteX75" fmla="*/ 136860 w 1011242"/>
                <a:gd name="connsiteY75" fmla="*/ 553797 h 1593990"/>
                <a:gd name="connsiteX76" fmla="*/ 154342 w 1011242"/>
                <a:gd name="connsiteY76" fmla="*/ 452932 h 1593990"/>
                <a:gd name="connsiteX77" fmla="*/ 172057 w 1011242"/>
                <a:gd name="connsiteY77" fmla="*/ 442233 h 1593990"/>
                <a:gd name="connsiteX78" fmla="*/ 165942 w 1011242"/>
                <a:gd name="connsiteY78" fmla="*/ 430464 h 1593990"/>
                <a:gd name="connsiteX79" fmla="*/ 173868 w 1011242"/>
                <a:gd name="connsiteY79" fmla="*/ 383460 h 1593990"/>
                <a:gd name="connsiteX80" fmla="*/ 157130 w 1011242"/>
                <a:gd name="connsiteY80" fmla="*/ 335236 h 1593990"/>
                <a:gd name="connsiteX81" fmla="*/ 187697 w 1011242"/>
                <a:gd name="connsiteY81" fmla="*/ 292372 h 1593990"/>
                <a:gd name="connsiteX82" fmla="*/ 187990 w 1011242"/>
                <a:gd name="connsiteY82" fmla="*/ 291243 h 1593990"/>
                <a:gd name="connsiteX83" fmla="*/ 201606 w 1011242"/>
                <a:gd name="connsiteY83" fmla="*/ 229690 h 1593990"/>
                <a:gd name="connsiteX84" fmla="*/ 267845 w 1011242"/>
                <a:gd name="connsiteY84" fmla="*/ 215628 h 1593990"/>
                <a:gd name="connsiteX85" fmla="*/ 267859 w 1011242"/>
                <a:gd name="connsiteY85" fmla="*/ 215604 h 1593990"/>
                <a:gd name="connsiteX86" fmla="*/ 281032 w 1011242"/>
                <a:gd name="connsiteY86" fmla="*/ 194454 h 1593990"/>
                <a:gd name="connsiteX87" fmla="*/ 334629 w 1011242"/>
                <a:gd name="connsiteY87" fmla="*/ 201029 h 1593990"/>
                <a:gd name="connsiteX88" fmla="*/ 334867 w 1011242"/>
                <a:gd name="connsiteY88" fmla="*/ 200631 h 1593990"/>
                <a:gd name="connsiteX89" fmla="*/ 345329 w 1011242"/>
                <a:gd name="connsiteY89" fmla="*/ 183139 h 1593990"/>
                <a:gd name="connsiteX90" fmla="*/ 348020 w 1011242"/>
                <a:gd name="connsiteY90" fmla="*/ 181599 h 1593990"/>
                <a:gd name="connsiteX91" fmla="*/ 347813 w 1011242"/>
                <a:gd name="connsiteY91" fmla="*/ 181100 h 1593990"/>
                <a:gd name="connsiteX92" fmla="*/ 347813 w 1011242"/>
                <a:gd name="connsiteY92" fmla="*/ 115569 h 1593990"/>
                <a:gd name="connsiteX93" fmla="*/ 189108 w 1011242"/>
                <a:gd name="connsiteY93" fmla="*/ 115569 h 159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011242" h="1593990">
                  <a:moveTo>
                    <a:pt x="481003" y="0"/>
                  </a:moveTo>
                  <a:lnTo>
                    <a:pt x="551877" y="0"/>
                  </a:lnTo>
                  <a:lnTo>
                    <a:pt x="843772" y="115569"/>
                  </a:lnTo>
                  <a:lnTo>
                    <a:pt x="685067" y="115569"/>
                  </a:lnTo>
                  <a:lnTo>
                    <a:pt x="685067" y="181100"/>
                  </a:lnTo>
                  <a:lnTo>
                    <a:pt x="683678" y="184454"/>
                  </a:lnTo>
                  <a:lnTo>
                    <a:pt x="693353" y="200631"/>
                  </a:lnTo>
                  <a:lnTo>
                    <a:pt x="693591" y="201029"/>
                  </a:lnTo>
                  <a:cubicBezTo>
                    <a:pt x="708657" y="179936"/>
                    <a:pt x="731254" y="178777"/>
                    <a:pt x="747188" y="194454"/>
                  </a:cubicBezTo>
                  <a:lnTo>
                    <a:pt x="760361" y="215604"/>
                  </a:lnTo>
                  <a:lnTo>
                    <a:pt x="760375" y="215628"/>
                  </a:lnTo>
                  <a:cubicBezTo>
                    <a:pt x="771206" y="206617"/>
                    <a:pt x="783514" y="203574"/>
                    <a:pt x="795240" y="206062"/>
                  </a:cubicBezTo>
                  <a:lnTo>
                    <a:pt x="802808" y="211762"/>
                  </a:lnTo>
                  <a:lnTo>
                    <a:pt x="802808" y="118009"/>
                  </a:lnTo>
                  <a:lnTo>
                    <a:pt x="818812" y="118009"/>
                  </a:lnTo>
                  <a:lnTo>
                    <a:pt x="818812" y="213137"/>
                  </a:lnTo>
                  <a:lnTo>
                    <a:pt x="823663" y="213137"/>
                  </a:lnTo>
                  <a:lnTo>
                    <a:pt x="823663" y="227467"/>
                  </a:lnTo>
                  <a:lnTo>
                    <a:pt x="826614" y="229690"/>
                  </a:lnTo>
                  <a:cubicBezTo>
                    <a:pt x="831996" y="237995"/>
                    <a:pt x="835935" y="247789"/>
                    <a:pt x="838262" y="258304"/>
                  </a:cubicBezTo>
                  <a:lnTo>
                    <a:pt x="838991" y="270501"/>
                  </a:lnTo>
                  <a:lnTo>
                    <a:pt x="845113" y="283933"/>
                  </a:lnTo>
                  <a:lnTo>
                    <a:pt x="839793" y="283933"/>
                  </a:lnTo>
                  <a:lnTo>
                    <a:pt x="840230" y="291243"/>
                  </a:lnTo>
                  <a:cubicBezTo>
                    <a:pt x="840325" y="291622"/>
                    <a:pt x="840428" y="291993"/>
                    <a:pt x="840523" y="292372"/>
                  </a:cubicBezTo>
                  <a:cubicBezTo>
                    <a:pt x="856470" y="294715"/>
                    <a:pt x="869162" y="312513"/>
                    <a:pt x="871090" y="335236"/>
                  </a:cubicBezTo>
                  <a:cubicBezTo>
                    <a:pt x="872733" y="354643"/>
                    <a:pt x="866159" y="373588"/>
                    <a:pt x="854352" y="383460"/>
                  </a:cubicBezTo>
                  <a:cubicBezTo>
                    <a:pt x="862674" y="396046"/>
                    <a:pt x="865684" y="413911"/>
                    <a:pt x="862278" y="430464"/>
                  </a:cubicBezTo>
                  <a:lnTo>
                    <a:pt x="854980" y="444510"/>
                  </a:lnTo>
                  <a:lnTo>
                    <a:pt x="868927" y="452933"/>
                  </a:lnTo>
                  <a:cubicBezTo>
                    <a:pt x="889369" y="474256"/>
                    <a:pt x="897218" y="513457"/>
                    <a:pt x="886409" y="553798"/>
                  </a:cubicBezTo>
                  <a:cubicBezTo>
                    <a:pt x="875599" y="594140"/>
                    <a:pt x="849202" y="624164"/>
                    <a:pt x="820836" y="632410"/>
                  </a:cubicBezTo>
                  <a:lnTo>
                    <a:pt x="793132" y="632956"/>
                  </a:lnTo>
                  <a:lnTo>
                    <a:pt x="785187" y="665795"/>
                  </a:lnTo>
                  <a:cubicBezTo>
                    <a:pt x="755141" y="756937"/>
                    <a:pt x="698232" y="829952"/>
                    <a:pt x="627195" y="868502"/>
                  </a:cubicBezTo>
                  <a:lnTo>
                    <a:pt x="591095" y="882879"/>
                  </a:lnTo>
                  <a:lnTo>
                    <a:pt x="607856" y="949920"/>
                  </a:lnTo>
                  <a:lnTo>
                    <a:pt x="639841" y="949920"/>
                  </a:lnTo>
                  <a:lnTo>
                    <a:pt x="652678" y="978036"/>
                  </a:lnTo>
                  <a:lnTo>
                    <a:pt x="683823" y="978036"/>
                  </a:lnTo>
                  <a:lnTo>
                    <a:pt x="683822" y="978040"/>
                  </a:lnTo>
                  <a:lnTo>
                    <a:pt x="715186" y="978040"/>
                  </a:lnTo>
                  <a:lnTo>
                    <a:pt x="715186" y="978039"/>
                  </a:lnTo>
                  <a:lnTo>
                    <a:pt x="718124" y="978039"/>
                  </a:lnTo>
                  <a:lnTo>
                    <a:pt x="719669" y="963518"/>
                  </a:lnTo>
                  <a:lnTo>
                    <a:pt x="740068" y="963518"/>
                  </a:lnTo>
                  <a:cubicBezTo>
                    <a:pt x="805295" y="963518"/>
                    <a:pt x="861259" y="1003176"/>
                    <a:pt x="885164" y="1059695"/>
                  </a:cubicBezTo>
                  <a:lnTo>
                    <a:pt x="892915" y="1098086"/>
                  </a:lnTo>
                  <a:lnTo>
                    <a:pt x="1011242" y="1593987"/>
                  </a:lnTo>
                  <a:lnTo>
                    <a:pt x="898928" y="1593987"/>
                  </a:lnTo>
                  <a:lnTo>
                    <a:pt x="898928" y="1593990"/>
                  </a:lnTo>
                  <a:lnTo>
                    <a:pt x="535587" y="1593990"/>
                  </a:lnTo>
                  <a:lnTo>
                    <a:pt x="529475" y="1593990"/>
                  </a:lnTo>
                  <a:lnTo>
                    <a:pt x="481774" y="1593990"/>
                  </a:lnTo>
                  <a:lnTo>
                    <a:pt x="475661" y="1593990"/>
                  </a:lnTo>
                  <a:lnTo>
                    <a:pt x="112321" y="1593990"/>
                  </a:lnTo>
                  <a:lnTo>
                    <a:pt x="112321" y="1593987"/>
                  </a:lnTo>
                  <a:lnTo>
                    <a:pt x="0" y="1593987"/>
                  </a:lnTo>
                  <a:lnTo>
                    <a:pt x="108676" y="1138533"/>
                  </a:lnTo>
                  <a:lnTo>
                    <a:pt x="108676" y="1120990"/>
                  </a:lnTo>
                  <a:cubicBezTo>
                    <a:pt x="108676" y="1034021"/>
                    <a:pt x="179178" y="963518"/>
                    <a:pt x="266147" y="963518"/>
                  </a:cubicBezTo>
                  <a:lnTo>
                    <a:pt x="286546" y="963518"/>
                  </a:lnTo>
                  <a:lnTo>
                    <a:pt x="288091" y="978039"/>
                  </a:lnTo>
                  <a:lnTo>
                    <a:pt x="296064" y="978039"/>
                  </a:lnTo>
                  <a:lnTo>
                    <a:pt x="296064" y="978040"/>
                  </a:lnTo>
                  <a:lnTo>
                    <a:pt x="327422" y="978040"/>
                  </a:lnTo>
                  <a:lnTo>
                    <a:pt x="327421" y="978036"/>
                  </a:lnTo>
                  <a:lnTo>
                    <a:pt x="358767" y="978036"/>
                  </a:lnTo>
                  <a:lnTo>
                    <a:pt x="371604" y="949920"/>
                  </a:lnTo>
                  <a:lnTo>
                    <a:pt x="407366" y="949920"/>
                  </a:lnTo>
                  <a:lnTo>
                    <a:pt x="424855" y="879964"/>
                  </a:lnTo>
                  <a:lnTo>
                    <a:pt x="396073" y="868502"/>
                  </a:lnTo>
                  <a:cubicBezTo>
                    <a:pt x="325036" y="829952"/>
                    <a:pt x="268127" y="756937"/>
                    <a:pt x="238081" y="665795"/>
                  </a:cubicBezTo>
                  <a:lnTo>
                    <a:pt x="230136" y="632955"/>
                  </a:lnTo>
                  <a:lnTo>
                    <a:pt x="202433" y="632409"/>
                  </a:lnTo>
                  <a:cubicBezTo>
                    <a:pt x="174067" y="624163"/>
                    <a:pt x="147670" y="594139"/>
                    <a:pt x="136860" y="553797"/>
                  </a:cubicBezTo>
                  <a:cubicBezTo>
                    <a:pt x="126051" y="513456"/>
                    <a:pt x="133900" y="474255"/>
                    <a:pt x="154342" y="452932"/>
                  </a:cubicBezTo>
                  <a:lnTo>
                    <a:pt x="172057" y="442233"/>
                  </a:lnTo>
                  <a:lnTo>
                    <a:pt x="165942" y="430464"/>
                  </a:lnTo>
                  <a:cubicBezTo>
                    <a:pt x="162536" y="413911"/>
                    <a:pt x="165546" y="396046"/>
                    <a:pt x="173868" y="383460"/>
                  </a:cubicBezTo>
                  <a:cubicBezTo>
                    <a:pt x="162061" y="373588"/>
                    <a:pt x="155487" y="354643"/>
                    <a:pt x="157130" y="335236"/>
                  </a:cubicBezTo>
                  <a:cubicBezTo>
                    <a:pt x="159058" y="312513"/>
                    <a:pt x="171750" y="294715"/>
                    <a:pt x="187697" y="292372"/>
                  </a:cubicBezTo>
                  <a:cubicBezTo>
                    <a:pt x="187792" y="291993"/>
                    <a:pt x="187895" y="291622"/>
                    <a:pt x="187990" y="291243"/>
                  </a:cubicBezTo>
                  <a:cubicBezTo>
                    <a:pt x="185848" y="268866"/>
                    <a:pt x="190842" y="246301"/>
                    <a:pt x="201606" y="229690"/>
                  </a:cubicBezTo>
                  <a:cubicBezTo>
                    <a:pt x="218612" y="203454"/>
                    <a:pt x="246184" y="197606"/>
                    <a:pt x="267845" y="215628"/>
                  </a:cubicBezTo>
                  <a:lnTo>
                    <a:pt x="267859" y="215604"/>
                  </a:lnTo>
                  <a:lnTo>
                    <a:pt x="281032" y="194454"/>
                  </a:lnTo>
                  <a:cubicBezTo>
                    <a:pt x="296966" y="178777"/>
                    <a:pt x="319563" y="179936"/>
                    <a:pt x="334629" y="201029"/>
                  </a:cubicBezTo>
                  <a:lnTo>
                    <a:pt x="334867" y="200631"/>
                  </a:lnTo>
                  <a:lnTo>
                    <a:pt x="345329" y="183139"/>
                  </a:lnTo>
                  <a:lnTo>
                    <a:pt x="348020" y="181599"/>
                  </a:lnTo>
                  <a:lnTo>
                    <a:pt x="347813" y="181100"/>
                  </a:lnTo>
                  <a:lnTo>
                    <a:pt x="347813" y="115569"/>
                  </a:lnTo>
                  <a:lnTo>
                    <a:pt x="189108" y="115569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79" name="グループ化 678"/>
            <p:cNvGrpSpPr/>
            <p:nvPr/>
          </p:nvGrpSpPr>
          <p:grpSpPr>
            <a:xfrm>
              <a:off x="4462316" y="845592"/>
              <a:ext cx="1011242" cy="1601268"/>
              <a:chOff x="4176752" y="1066129"/>
              <a:chExt cx="1011242" cy="1601268"/>
            </a:xfrm>
          </p:grpSpPr>
          <p:sp>
            <p:nvSpPr>
              <p:cNvPr id="680" name="台形 679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1" name="台形 680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台形 681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台形 682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台形 684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平行四辺形 685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7" name="平行四辺形 686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8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9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0" name="雲 689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1" name="雲 690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13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4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3" name="グループ化 692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11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2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94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5" name="円/楕円 711"/>
              <p:cNvSpPr/>
              <p:nvPr/>
            </p:nvSpPr>
            <p:spPr>
              <a:xfrm>
                <a:off x="4482048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6" name="円/楕円 712"/>
              <p:cNvSpPr/>
              <p:nvPr/>
            </p:nvSpPr>
            <p:spPr>
              <a:xfrm>
                <a:off x="4500114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7" name="円/楕円 714"/>
              <p:cNvSpPr/>
              <p:nvPr/>
            </p:nvSpPr>
            <p:spPr>
              <a:xfrm>
                <a:off x="4795736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8" name="円/楕円 715"/>
              <p:cNvSpPr/>
              <p:nvPr/>
            </p:nvSpPr>
            <p:spPr>
              <a:xfrm>
                <a:off x="4813802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9" name="角丸四角形 698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0" name="台形 699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701" name="グループ化 700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708" name="正方形/長方形 707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9" name="台形 708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10" name="正方形/長方形 709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702" name="フリーフォーム 701"/>
              <p:cNvSpPr/>
              <p:nvPr/>
            </p:nvSpPr>
            <p:spPr bwMode="auto">
              <a:xfrm>
                <a:off x="4285428" y="2029647"/>
                <a:ext cx="244435" cy="637750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03" name="フリーフォーム 702"/>
              <p:cNvSpPr/>
              <p:nvPr/>
            </p:nvSpPr>
            <p:spPr bwMode="auto">
              <a:xfrm flipH="1">
                <a:off x="4829855" y="2029647"/>
                <a:ext cx="244435" cy="637750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04" name="フリーフォーム 703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5" name="フリーフォーム 704"/>
              <p:cNvSpPr/>
              <p:nvPr/>
            </p:nvSpPr>
            <p:spPr bwMode="auto">
              <a:xfrm>
                <a:off x="444763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6" name="フリーフォーム 705"/>
              <p:cNvSpPr/>
              <p:nvPr/>
            </p:nvSpPr>
            <p:spPr bwMode="auto">
              <a:xfrm>
                <a:off x="475497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7" name="楕円 706"/>
              <p:cNvSpPr/>
              <p:nvPr/>
            </p:nvSpPr>
            <p:spPr bwMode="auto">
              <a:xfrm>
                <a:off x="4592484" y="1822198"/>
                <a:ext cx="179980" cy="65885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8193359" y="773087"/>
            <a:ext cx="1011243" cy="1661499"/>
            <a:chOff x="8193359" y="773087"/>
            <a:chExt cx="1011243" cy="1661499"/>
          </a:xfrm>
        </p:grpSpPr>
        <p:sp>
          <p:nvSpPr>
            <p:cNvPr id="573" name="フリーフォーム 572"/>
            <p:cNvSpPr/>
            <p:nvPr/>
          </p:nvSpPr>
          <p:spPr bwMode="auto">
            <a:xfrm rot="5400000">
              <a:off x="7868232" y="1098215"/>
              <a:ext cx="1661498" cy="1011243"/>
            </a:xfrm>
            <a:custGeom>
              <a:avLst/>
              <a:gdLst>
                <a:gd name="connsiteX0" fmla="*/ 0 w 1661498"/>
                <a:gd name="connsiteY0" fmla="*/ 514504 h 1011243"/>
                <a:gd name="connsiteX1" fmla="*/ 91282 w 1661498"/>
                <a:gd name="connsiteY1" fmla="*/ 174514 h 1011243"/>
                <a:gd name="connsiteX2" fmla="*/ 130779 w 1661498"/>
                <a:gd name="connsiteY2" fmla="*/ 321627 h 1011243"/>
                <a:gd name="connsiteX3" fmla="*/ 261991 w 1661498"/>
                <a:gd name="connsiteY3" fmla="*/ 321628 h 1011243"/>
                <a:gd name="connsiteX4" fmla="*/ 274181 w 1661498"/>
                <a:gd name="connsiteY4" fmla="*/ 295897 h 1011243"/>
                <a:gd name="connsiteX5" fmla="*/ 441769 w 1661498"/>
                <a:gd name="connsiteY5" fmla="*/ 155862 h 1011243"/>
                <a:gd name="connsiteX6" fmla="*/ 511275 w 1661498"/>
                <a:gd name="connsiteY6" fmla="*/ 133969 h 1011243"/>
                <a:gd name="connsiteX7" fmla="*/ 509295 w 1661498"/>
                <a:gd name="connsiteY7" fmla="*/ 130206 h 1011243"/>
                <a:gd name="connsiteX8" fmla="*/ 510692 w 1661498"/>
                <a:gd name="connsiteY8" fmla="*/ 94380 h 1011243"/>
                <a:gd name="connsiteX9" fmla="*/ 631335 w 1661498"/>
                <a:gd name="connsiteY9" fmla="*/ 33703 h 1011243"/>
                <a:gd name="connsiteX10" fmla="*/ 706874 w 1661498"/>
                <a:gd name="connsiteY10" fmla="*/ 110746 h 1011243"/>
                <a:gd name="connsiteX11" fmla="*/ 705517 w 1661498"/>
                <a:gd name="connsiteY11" fmla="*/ 145536 h 1011243"/>
                <a:gd name="connsiteX12" fmla="*/ 738301 w 1661498"/>
                <a:gd name="connsiteY12" fmla="*/ 155862 h 1011243"/>
                <a:gd name="connsiteX13" fmla="*/ 941007 w 1661498"/>
                <a:gd name="connsiteY13" fmla="*/ 361551 h 1011243"/>
                <a:gd name="connsiteX14" fmla="*/ 961410 w 1661498"/>
                <a:gd name="connsiteY14" fmla="*/ 428245 h 1011243"/>
                <a:gd name="connsiteX15" fmla="*/ 1017428 w 1661498"/>
                <a:gd name="connsiteY15" fmla="*/ 414241 h 1011243"/>
                <a:gd name="connsiteX16" fmla="*/ 1017428 w 1661498"/>
                <a:gd name="connsiteY16" fmla="*/ 371402 h 1011243"/>
                <a:gd name="connsiteX17" fmla="*/ 1045544 w 1661498"/>
                <a:gd name="connsiteY17" fmla="*/ 358565 h 1011243"/>
                <a:gd name="connsiteX18" fmla="*/ 1045544 w 1661498"/>
                <a:gd name="connsiteY18" fmla="*/ 327420 h 1011243"/>
                <a:gd name="connsiteX19" fmla="*/ 1045548 w 1661498"/>
                <a:gd name="connsiteY19" fmla="*/ 327421 h 1011243"/>
                <a:gd name="connsiteX20" fmla="*/ 1045548 w 1661498"/>
                <a:gd name="connsiteY20" fmla="*/ 296057 h 1011243"/>
                <a:gd name="connsiteX21" fmla="*/ 1045547 w 1661498"/>
                <a:gd name="connsiteY21" fmla="*/ 296057 h 1011243"/>
                <a:gd name="connsiteX22" fmla="*/ 1045547 w 1661498"/>
                <a:gd name="connsiteY22" fmla="*/ 265773 h 1011243"/>
                <a:gd name="connsiteX23" fmla="*/ 1045548 w 1661498"/>
                <a:gd name="connsiteY23" fmla="*/ 265766 h 1011243"/>
                <a:gd name="connsiteX24" fmla="*/ 1045548 w 1661498"/>
                <a:gd name="connsiteY24" fmla="*/ 262532 h 1011243"/>
                <a:gd name="connsiteX25" fmla="*/ 1046037 w 1661498"/>
                <a:gd name="connsiteY25" fmla="*/ 262532 h 1011243"/>
                <a:gd name="connsiteX26" fmla="*/ 1052446 w 1661498"/>
                <a:gd name="connsiteY26" fmla="*/ 220139 h 1011243"/>
                <a:gd name="connsiteX27" fmla="*/ 1139272 w 1661498"/>
                <a:gd name="connsiteY27" fmla="*/ 124373 h 1011243"/>
                <a:gd name="connsiteX28" fmla="*/ 1146215 w 1661498"/>
                <a:gd name="connsiteY28" fmla="*/ 122972 h 1011243"/>
                <a:gd name="connsiteX29" fmla="*/ 1146215 w 1661498"/>
                <a:gd name="connsiteY29" fmla="*/ 122951 h 1011243"/>
                <a:gd name="connsiteX30" fmla="*/ 1661495 w 1661498"/>
                <a:gd name="connsiteY30" fmla="*/ 0 h 1011243"/>
                <a:gd name="connsiteX31" fmla="*/ 1661495 w 1661498"/>
                <a:gd name="connsiteY31" fmla="*/ 112314 h 1011243"/>
                <a:gd name="connsiteX32" fmla="*/ 1661498 w 1661498"/>
                <a:gd name="connsiteY32" fmla="*/ 112314 h 1011243"/>
                <a:gd name="connsiteX33" fmla="*/ 1661498 w 1661498"/>
                <a:gd name="connsiteY33" fmla="*/ 475656 h 1011243"/>
                <a:gd name="connsiteX34" fmla="*/ 1661498 w 1661498"/>
                <a:gd name="connsiteY34" fmla="*/ 481769 h 1011243"/>
                <a:gd name="connsiteX35" fmla="*/ 1661498 w 1661498"/>
                <a:gd name="connsiteY35" fmla="*/ 529469 h 1011243"/>
                <a:gd name="connsiteX36" fmla="*/ 1661498 w 1661498"/>
                <a:gd name="connsiteY36" fmla="*/ 535582 h 1011243"/>
                <a:gd name="connsiteX37" fmla="*/ 1661498 w 1661498"/>
                <a:gd name="connsiteY37" fmla="*/ 898922 h 1011243"/>
                <a:gd name="connsiteX38" fmla="*/ 1661495 w 1661498"/>
                <a:gd name="connsiteY38" fmla="*/ 898922 h 1011243"/>
                <a:gd name="connsiteX39" fmla="*/ 1661495 w 1661498"/>
                <a:gd name="connsiteY39" fmla="*/ 1011243 h 1011243"/>
                <a:gd name="connsiteX40" fmla="*/ 1146215 w 1661498"/>
                <a:gd name="connsiteY40" fmla="*/ 888292 h 1011243"/>
                <a:gd name="connsiteX41" fmla="*/ 1146215 w 1661498"/>
                <a:gd name="connsiteY41" fmla="*/ 888264 h 1011243"/>
                <a:gd name="connsiteX42" fmla="*/ 1139272 w 1661498"/>
                <a:gd name="connsiteY42" fmla="*/ 886862 h 1011243"/>
                <a:gd name="connsiteX43" fmla="*/ 1052446 w 1661498"/>
                <a:gd name="connsiteY43" fmla="*/ 791098 h 1011243"/>
                <a:gd name="connsiteX44" fmla="*/ 1046037 w 1661498"/>
                <a:gd name="connsiteY44" fmla="*/ 748706 h 1011243"/>
                <a:gd name="connsiteX45" fmla="*/ 1045548 w 1661498"/>
                <a:gd name="connsiteY45" fmla="*/ 748706 h 1011243"/>
                <a:gd name="connsiteX46" fmla="*/ 1045548 w 1661498"/>
                <a:gd name="connsiteY46" fmla="*/ 745471 h 1011243"/>
                <a:gd name="connsiteX47" fmla="*/ 1045547 w 1661498"/>
                <a:gd name="connsiteY47" fmla="*/ 745464 h 1011243"/>
                <a:gd name="connsiteX48" fmla="*/ 1045547 w 1661498"/>
                <a:gd name="connsiteY48" fmla="*/ 715179 h 1011243"/>
                <a:gd name="connsiteX49" fmla="*/ 1045548 w 1661498"/>
                <a:gd name="connsiteY49" fmla="*/ 715179 h 1011243"/>
                <a:gd name="connsiteX50" fmla="*/ 1045548 w 1661498"/>
                <a:gd name="connsiteY50" fmla="*/ 683821 h 1011243"/>
                <a:gd name="connsiteX51" fmla="*/ 1045544 w 1661498"/>
                <a:gd name="connsiteY51" fmla="*/ 683822 h 1011243"/>
                <a:gd name="connsiteX52" fmla="*/ 1045544 w 1661498"/>
                <a:gd name="connsiteY52" fmla="*/ 652476 h 1011243"/>
                <a:gd name="connsiteX53" fmla="*/ 1017428 w 1661498"/>
                <a:gd name="connsiteY53" fmla="*/ 639639 h 1011243"/>
                <a:gd name="connsiteX54" fmla="*/ 1017428 w 1661498"/>
                <a:gd name="connsiteY54" fmla="*/ 614730 h 1011243"/>
                <a:gd name="connsiteX55" fmla="*/ 959996 w 1661498"/>
                <a:gd name="connsiteY55" fmla="*/ 600372 h 1011243"/>
                <a:gd name="connsiteX56" fmla="*/ 941007 w 1661498"/>
                <a:gd name="connsiteY56" fmla="*/ 662443 h 1011243"/>
                <a:gd name="connsiteX57" fmla="*/ 738301 w 1661498"/>
                <a:gd name="connsiteY57" fmla="*/ 868131 h 1011243"/>
                <a:gd name="connsiteX58" fmla="*/ 705516 w 1661498"/>
                <a:gd name="connsiteY58" fmla="*/ 878457 h 1011243"/>
                <a:gd name="connsiteX59" fmla="*/ 706873 w 1661498"/>
                <a:gd name="connsiteY59" fmla="*/ 913248 h 1011243"/>
                <a:gd name="connsiteX60" fmla="*/ 631334 w 1661498"/>
                <a:gd name="connsiteY60" fmla="*/ 990291 h 1011243"/>
                <a:gd name="connsiteX61" fmla="*/ 510691 w 1661498"/>
                <a:gd name="connsiteY61" fmla="*/ 929614 h 1011243"/>
                <a:gd name="connsiteX62" fmla="*/ 509294 w 1661498"/>
                <a:gd name="connsiteY62" fmla="*/ 893787 h 1011243"/>
                <a:gd name="connsiteX63" fmla="*/ 511274 w 1661498"/>
                <a:gd name="connsiteY63" fmla="*/ 890024 h 1011243"/>
                <a:gd name="connsiteX64" fmla="*/ 441769 w 1661498"/>
                <a:gd name="connsiteY64" fmla="*/ 868131 h 1011243"/>
                <a:gd name="connsiteX65" fmla="*/ 274181 w 1661498"/>
                <a:gd name="connsiteY65" fmla="*/ 728097 h 1011243"/>
                <a:gd name="connsiteX66" fmla="*/ 263740 w 1661498"/>
                <a:gd name="connsiteY66" fmla="*/ 706058 h 1011243"/>
                <a:gd name="connsiteX67" fmla="*/ 131134 w 1661498"/>
                <a:gd name="connsiteY67" fmla="*/ 706057 h 1011243"/>
                <a:gd name="connsiteX68" fmla="*/ 91282 w 1661498"/>
                <a:gd name="connsiteY68" fmla="*/ 854493 h 1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61498" h="1011243">
                  <a:moveTo>
                    <a:pt x="0" y="514504"/>
                  </a:moveTo>
                  <a:lnTo>
                    <a:pt x="91282" y="174514"/>
                  </a:lnTo>
                  <a:lnTo>
                    <a:pt x="130779" y="321627"/>
                  </a:lnTo>
                  <a:lnTo>
                    <a:pt x="261991" y="321628"/>
                  </a:lnTo>
                  <a:lnTo>
                    <a:pt x="274181" y="295897"/>
                  </a:lnTo>
                  <a:cubicBezTo>
                    <a:pt x="315252" y="234210"/>
                    <a:pt x="373412" y="185199"/>
                    <a:pt x="441769" y="155862"/>
                  </a:cubicBezTo>
                  <a:lnTo>
                    <a:pt x="511275" y="133969"/>
                  </a:lnTo>
                  <a:lnTo>
                    <a:pt x="509295" y="130206"/>
                  </a:lnTo>
                  <a:cubicBezTo>
                    <a:pt x="507149" y="118505"/>
                    <a:pt x="507482" y="106361"/>
                    <a:pt x="510692" y="94380"/>
                  </a:cubicBezTo>
                  <a:cubicBezTo>
                    <a:pt x="523533" y="46456"/>
                    <a:pt x="577547" y="19291"/>
                    <a:pt x="631335" y="33703"/>
                  </a:cubicBezTo>
                  <a:cubicBezTo>
                    <a:pt x="671677" y="44513"/>
                    <a:pt x="700434" y="75640"/>
                    <a:pt x="706874" y="110746"/>
                  </a:cubicBezTo>
                  <a:lnTo>
                    <a:pt x="705517" y="145536"/>
                  </a:lnTo>
                  <a:lnTo>
                    <a:pt x="738301" y="155862"/>
                  </a:lnTo>
                  <a:cubicBezTo>
                    <a:pt x="829443" y="194980"/>
                    <a:pt x="902457" y="269069"/>
                    <a:pt x="941007" y="361551"/>
                  </a:cubicBezTo>
                  <a:lnTo>
                    <a:pt x="961410" y="428245"/>
                  </a:lnTo>
                  <a:lnTo>
                    <a:pt x="1017428" y="414241"/>
                  </a:lnTo>
                  <a:lnTo>
                    <a:pt x="1017428" y="371402"/>
                  </a:lnTo>
                  <a:lnTo>
                    <a:pt x="1045544" y="358565"/>
                  </a:lnTo>
                  <a:lnTo>
                    <a:pt x="1045544" y="327420"/>
                  </a:lnTo>
                  <a:lnTo>
                    <a:pt x="1045548" y="327421"/>
                  </a:lnTo>
                  <a:lnTo>
                    <a:pt x="1045548" y="296057"/>
                  </a:lnTo>
                  <a:lnTo>
                    <a:pt x="1045547" y="296057"/>
                  </a:lnTo>
                  <a:lnTo>
                    <a:pt x="1045547" y="265773"/>
                  </a:lnTo>
                  <a:lnTo>
                    <a:pt x="1045548" y="265766"/>
                  </a:lnTo>
                  <a:lnTo>
                    <a:pt x="1045548" y="262532"/>
                  </a:lnTo>
                  <a:lnTo>
                    <a:pt x="1046037" y="262532"/>
                  </a:lnTo>
                  <a:lnTo>
                    <a:pt x="1052446" y="220139"/>
                  </a:lnTo>
                  <a:cubicBezTo>
                    <a:pt x="1065897" y="176891"/>
                    <a:pt x="1097963" y="141845"/>
                    <a:pt x="1139272" y="124373"/>
                  </a:cubicBezTo>
                  <a:lnTo>
                    <a:pt x="1146215" y="122972"/>
                  </a:lnTo>
                  <a:lnTo>
                    <a:pt x="1146215" y="122951"/>
                  </a:lnTo>
                  <a:lnTo>
                    <a:pt x="1661495" y="0"/>
                  </a:lnTo>
                  <a:lnTo>
                    <a:pt x="1661495" y="112314"/>
                  </a:lnTo>
                  <a:lnTo>
                    <a:pt x="1661498" y="112314"/>
                  </a:lnTo>
                  <a:lnTo>
                    <a:pt x="1661498" y="475656"/>
                  </a:lnTo>
                  <a:lnTo>
                    <a:pt x="1661498" y="481769"/>
                  </a:lnTo>
                  <a:lnTo>
                    <a:pt x="1661498" y="529469"/>
                  </a:lnTo>
                  <a:lnTo>
                    <a:pt x="1661498" y="535582"/>
                  </a:lnTo>
                  <a:lnTo>
                    <a:pt x="1661498" y="898922"/>
                  </a:lnTo>
                  <a:lnTo>
                    <a:pt x="1661495" y="898922"/>
                  </a:lnTo>
                  <a:lnTo>
                    <a:pt x="1661495" y="1011243"/>
                  </a:lnTo>
                  <a:lnTo>
                    <a:pt x="1146215" y="888292"/>
                  </a:lnTo>
                  <a:lnTo>
                    <a:pt x="1146215" y="888264"/>
                  </a:lnTo>
                  <a:lnTo>
                    <a:pt x="1139272" y="886862"/>
                  </a:lnTo>
                  <a:cubicBezTo>
                    <a:pt x="1097963" y="869390"/>
                    <a:pt x="1065897" y="834345"/>
                    <a:pt x="1052446" y="791098"/>
                  </a:cubicBezTo>
                  <a:lnTo>
                    <a:pt x="1046037" y="748706"/>
                  </a:lnTo>
                  <a:lnTo>
                    <a:pt x="1045548" y="748706"/>
                  </a:lnTo>
                  <a:lnTo>
                    <a:pt x="1045548" y="745471"/>
                  </a:lnTo>
                  <a:lnTo>
                    <a:pt x="1045547" y="745464"/>
                  </a:lnTo>
                  <a:lnTo>
                    <a:pt x="1045547" y="715179"/>
                  </a:lnTo>
                  <a:lnTo>
                    <a:pt x="1045548" y="715179"/>
                  </a:lnTo>
                  <a:lnTo>
                    <a:pt x="1045548" y="683821"/>
                  </a:lnTo>
                  <a:lnTo>
                    <a:pt x="1045544" y="683822"/>
                  </a:lnTo>
                  <a:lnTo>
                    <a:pt x="1045544" y="652476"/>
                  </a:lnTo>
                  <a:lnTo>
                    <a:pt x="1017428" y="639639"/>
                  </a:lnTo>
                  <a:lnTo>
                    <a:pt x="1017428" y="614730"/>
                  </a:lnTo>
                  <a:lnTo>
                    <a:pt x="959996" y="600372"/>
                  </a:lnTo>
                  <a:lnTo>
                    <a:pt x="941007" y="662443"/>
                  </a:lnTo>
                  <a:cubicBezTo>
                    <a:pt x="902457" y="754925"/>
                    <a:pt x="829443" y="829014"/>
                    <a:pt x="738301" y="868131"/>
                  </a:cubicBezTo>
                  <a:lnTo>
                    <a:pt x="705516" y="878457"/>
                  </a:lnTo>
                  <a:lnTo>
                    <a:pt x="706873" y="913248"/>
                  </a:lnTo>
                  <a:cubicBezTo>
                    <a:pt x="700433" y="948354"/>
                    <a:pt x="671676" y="979481"/>
                    <a:pt x="631334" y="990291"/>
                  </a:cubicBezTo>
                  <a:cubicBezTo>
                    <a:pt x="577546" y="1004703"/>
                    <a:pt x="523532" y="977537"/>
                    <a:pt x="510691" y="929614"/>
                  </a:cubicBezTo>
                  <a:cubicBezTo>
                    <a:pt x="507481" y="917633"/>
                    <a:pt x="507148" y="905489"/>
                    <a:pt x="509294" y="893787"/>
                  </a:cubicBezTo>
                  <a:lnTo>
                    <a:pt x="511274" y="890024"/>
                  </a:lnTo>
                  <a:lnTo>
                    <a:pt x="441769" y="868131"/>
                  </a:lnTo>
                  <a:cubicBezTo>
                    <a:pt x="373412" y="838793"/>
                    <a:pt x="315252" y="789784"/>
                    <a:pt x="274181" y="728097"/>
                  </a:cubicBezTo>
                  <a:lnTo>
                    <a:pt x="263740" y="706058"/>
                  </a:lnTo>
                  <a:lnTo>
                    <a:pt x="131134" y="706057"/>
                  </a:lnTo>
                  <a:lnTo>
                    <a:pt x="91282" y="854493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15" name="グループ化 714"/>
            <p:cNvGrpSpPr/>
            <p:nvPr/>
          </p:nvGrpSpPr>
          <p:grpSpPr>
            <a:xfrm>
              <a:off x="8193360" y="773087"/>
              <a:ext cx="1011242" cy="1661498"/>
              <a:chOff x="6719772" y="993624"/>
              <a:chExt cx="1011242" cy="1661498"/>
            </a:xfrm>
          </p:grpSpPr>
          <p:sp>
            <p:nvSpPr>
              <p:cNvPr id="716" name="台形 715"/>
              <p:cNvSpPr/>
              <p:nvPr/>
            </p:nvSpPr>
            <p:spPr>
              <a:xfrm>
                <a:off x="6719772" y="2139839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7" name="台形 716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8" name="台形 717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9" name="台形 718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0" name="フリーフォーム 719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1" name="台形 720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2" name="平行四辺形 721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3" name="平行四辺形 722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4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5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26" name="グループ化 725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39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0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7" name="グループ化 726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37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8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28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9" name="円柱 728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0" name="ひし形 729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1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2" name="フリーフォーム 731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3" name="楕円 732"/>
              <p:cNvSpPr/>
              <p:nvPr/>
            </p:nvSpPr>
            <p:spPr bwMode="auto">
              <a:xfrm>
                <a:off x="6952536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4" name="楕円 733"/>
              <p:cNvSpPr/>
              <p:nvPr/>
            </p:nvSpPr>
            <p:spPr bwMode="auto">
              <a:xfrm>
                <a:off x="7415451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5" name="月 734"/>
              <p:cNvSpPr/>
              <p:nvPr/>
            </p:nvSpPr>
            <p:spPr bwMode="auto">
              <a:xfrm rot="5400000">
                <a:off x="6962481" y="135995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6" name="月 735"/>
              <p:cNvSpPr/>
              <p:nvPr/>
            </p:nvSpPr>
            <p:spPr bwMode="auto">
              <a:xfrm rot="5400000">
                <a:off x="7427301" y="135995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680694" y="2859440"/>
            <a:ext cx="1187301" cy="1530862"/>
            <a:chOff x="680694" y="2859440"/>
            <a:chExt cx="1187301" cy="1530862"/>
          </a:xfrm>
        </p:grpSpPr>
        <p:sp>
          <p:nvSpPr>
            <p:cNvPr id="574" name="フリーフォーム 573"/>
            <p:cNvSpPr/>
            <p:nvPr/>
          </p:nvSpPr>
          <p:spPr>
            <a:xfrm>
              <a:off x="680694" y="2859440"/>
              <a:ext cx="1187300" cy="1530862"/>
            </a:xfrm>
            <a:custGeom>
              <a:avLst/>
              <a:gdLst>
                <a:gd name="connsiteX0" fmla="*/ 1134526 w 1187300"/>
                <a:gd name="connsiteY0" fmla="*/ 847327 h 1530862"/>
                <a:gd name="connsiteX1" fmla="*/ 1134527 w 1187300"/>
                <a:gd name="connsiteY1" fmla="*/ 847327 h 1530862"/>
                <a:gd name="connsiteX2" fmla="*/ 1134526 w 1187300"/>
                <a:gd name="connsiteY2" fmla="*/ 847327 h 1530862"/>
                <a:gd name="connsiteX3" fmla="*/ 355993 w 1187300"/>
                <a:gd name="connsiteY3" fmla="*/ 466 h 1530862"/>
                <a:gd name="connsiteX4" fmla="*/ 373921 w 1187300"/>
                <a:gd name="connsiteY4" fmla="*/ 3513 h 1530862"/>
                <a:gd name="connsiteX5" fmla="*/ 387842 w 1187300"/>
                <a:gd name="connsiteY5" fmla="*/ 18053 h 1530862"/>
                <a:gd name="connsiteX6" fmla="*/ 388258 w 1187300"/>
                <a:gd name="connsiteY6" fmla="*/ 18487 h 1530862"/>
                <a:gd name="connsiteX7" fmla="*/ 432737 w 1187300"/>
                <a:gd name="connsiteY7" fmla="*/ 4337 h 1530862"/>
                <a:gd name="connsiteX8" fmla="*/ 447591 w 1187300"/>
                <a:gd name="connsiteY8" fmla="*/ 19786 h 1530862"/>
                <a:gd name="connsiteX9" fmla="*/ 453657 w 1187300"/>
                <a:gd name="connsiteY9" fmla="*/ 38021 h 1530862"/>
                <a:gd name="connsiteX10" fmla="*/ 454762 w 1187300"/>
                <a:gd name="connsiteY10" fmla="*/ 37612 h 1530862"/>
                <a:gd name="connsiteX11" fmla="*/ 522890 w 1187300"/>
                <a:gd name="connsiteY11" fmla="*/ 29426 h 1530862"/>
                <a:gd name="connsiteX12" fmla="*/ 566121 w 1187300"/>
                <a:gd name="connsiteY12" fmla="*/ 34621 h 1530862"/>
                <a:gd name="connsiteX13" fmla="*/ 571056 w 1187300"/>
                <a:gd name="connsiteY13" fmla="*/ 19786 h 1530862"/>
                <a:gd name="connsiteX14" fmla="*/ 585910 w 1187300"/>
                <a:gd name="connsiteY14" fmla="*/ 4337 h 1530862"/>
                <a:gd name="connsiteX15" fmla="*/ 630389 w 1187300"/>
                <a:gd name="connsiteY15" fmla="*/ 18487 h 1530862"/>
                <a:gd name="connsiteX16" fmla="*/ 630805 w 1187300"/>
                <a:gd name="connsiteY16" fmla="*/ 18053 h 1530862"/>
                <a:gd name="connsiteX17" fmla="*/ 644726 w 1187300"/>
                <a:gd name="connsiteY17" fmla="*/ 3513 h 1530862"/>
                <a:gd name="connsiteX18" fmla="*/ 662654 w 1187300"/>
                <a:gd name="connsiteY18" fmla="*/ 466 h 1530862"/>
                <a:gd name="connsiteX19" fmla="*/ 677973 w 1187300"/>
                <a:gd name="connsiteY19" fmla="*/ 8863 h 1530862"/>
                <a:gd name="connsiteX20" fmla="*/ 688432 w 1187300"/>
                <a:gd name="connsiteY20" fmla="*/ 25619 h 1530862"/>
                <a:gd name="connsiteX21" fmla="*/ 688670 w 1187300"/>
                <a:gd name="connsiteY21" fmla="*/ 26000 h 1530862"/>
                <a:gd name="connsiteX22" fmla="*/ 742251 w 1187300"/>
                <a:gd name="connsiteY22" fmla="*/ 19702 h 1530862"/>
                <a:gd name="connsiteX23" fmla="*/ 755421 w 1187300"/>
                <a:gd name="connsiteY23" fmla="*/ 39961 h 1530862"/>
                <a:gd name="connsiteX24" fmla="*/ 755436 w 1187300"/>
                <a:gd name="connsiteY24" fmla="*/ 39984 h 1530862"/>
                <a:gd name="connsiteX25" fmla="*/ 821656 w 1187300"/>
                <a:gd name="connsiteY25" fmla="*/ 53454 h 1530862"/>
                <a:gd name="connsiteX26" fmla="*/ 835269 w 1187300"/>
                <a:gd name="connsiteY26" fmla="*/ 112414 h 1530862"/>
                <a:gd name="connsiteX27" fmla="*/ 835561 w 1187300"/>
                <a:gd name="connsiteY27" fmla="*/ 113496 h 1530862"/>
                <a:gd name="connsiteX28" fmla="*/ 866119 w 1187300"/>
                <a:gd name="connsiteY28" fmla="*/ 154554 h 1530862"/>
                <a:gd name="connsiteX29" fmla="*/ 862795 w 1187300"/>
                <a:gd name="connsiteY29" fmla="*/ 181076 h 1530862"/>
                <a:gd name="connsiteX30" fmla="*/ 855641 w 1187300"/>
                <a:gd name="connsiteY30" fmla="*/ 191572 h 1530862"/>
                <a:gd name="connsiteX31" fmla="*/ 890486 w 1187300"/>
                <a:gd name="connsiteY31" fmla="*/ 214049 h 1530862"/>
                <a:gd name="connsiteX32" fmla="*/ 905713 w 1187300"/>
                <a:gd name="connsiteY32" fmla="*/ 273009 h 1530862"/>
                <a:gd name="connsiteX33" fmla="*/ 906040 w 1187300"/>
                <a:gd name="connsiteY33" fmla="*/ 274091 h 1530862"/>
                <a:gd name="connsiteX34" fmla="*/ 940223 w 1187300"/>
                <a:gd name="connsiteY34" fmla="*/ 315150 h 1530862"/>
                <a:gd name="connsiteX35" fmla="*/ 921505 w 1187300"/>
                <a:gd name="connsiteY35" fmla="*/ 361343 h 1530862"/>
                <a:gd name="connsiteX36" fmla="*/ 930855 w 1187300"/>
                <a:gd name="connsiteY36" fmla="*/ 382430 h 1530862"/>
                <a:gd name="connsiteX37" fmla="*/ 930730 w 1187300"/>
                <a:gd name="connsiteY37" fmla="*/ 388573 h 1530862"/>
                <a:gd name="connsiteX38" fmla="*/ 944994 w 1187300"/>
                <a:gd name="connsiteY38" fmla="*/ 409655 h 1530862"/>
                <a:gd name="connsiteX39" fmla="*/ 949295 w 1187300"/>
                <a:gd name="connsiteY39" fmla="*/ 495833 h 1530862"/>
                <a:gd name="connsiteX40" fmla="*/ 868303 w 1187300"/>
                <a:gd name="connsiteY40" fmla="*/ 584925 h 1530862"/>
                <a:gd name="connsiteX41" fmla="*/ 835551 w 1187300"/>
                <a:gd name="connsiteY41" fmla="*/ 584668 h 1530862"/>
                <a:gd name="connsiteX42" fmla="*/ 834368 w 1187300"/>
                <a:gd name="connsiteY42" fmla="*/ 589210 h 1530862"/>
                <a:gd name="connsiteX43" fmla="*/ 761923 w 1187300"/>
                <a:gd name="connsiteY43" fmla="*/ 717289 h 1530862"/>
                <a:gd name="connsiteX44" fmla="*/ 744047 w 1187300"/>
                <a:gd name="connsiteY44" fmla="*/ 734869 h 1530862"/>
                <a:gd name="connsiteX45" fmla="*/ 784043 w 1187300"/>
                <a:gd name="connsiteY45" fmla="*/ 741937 h 1530862"/>
                <a:gd name="connsiteX46" fmla="*/ 880136 w 1187300"/>
                <a:gd name="connsiteY46" fmla="*/ 834703 h 1530862"/>
                <a:gd name="connsiteX47" fmla="*/ 880335 w 1187300"/>
                <a:gd name="connsiteY47" fmla="*/ 835859 h 1530862"/>
                <a:gd name="connsiteX48" fmla="*/ 886503 w 1187300"/>
                <a:gd name="connsiteY48" fmla="*/ 834614 h 1530862"/>
                <a:gd name="connsiteX49" fmla="*/ 911836 w 1187300"/>
                <a:gd name="connsiteY49" fmla="*/ 839729 h 1530862"/>
                <a:gd name="connsiteX50" fmla="*/ 951586 w 1187300"/>
                <a:gd name="connsiteY50" fmla="*/ 899698 h 1530862"/>
                <a:gd name="connsiteX51" fmla="*/ 951586 w 1187300"/>
                <a:gd name="connsiteY51" fmla="*/ 899699 h 1530862"/>
                <a:gd name="connsiteX52" fmla="*/ 991336 w 1187300"/>
                <a:gd name="connsiteY52" fmla="*/ 839730 h 1530862"/>
                <a:gd name="connsiteX53" fmla="*/ 1016670 w 1187300"/>
                <a:gd name="connsiteY53" fmla="*/ 834615 h 1530862"/>
                <a:gd name="connsiteX54" fmla="*/ 1042003 w 1187300"/>
                <a:gd name="connsiteY54" fmla="*/ 839730 h 1530862"/>
                <a:gd name="connsiteX55" fmla="*/ 1081753 w 1187300"/>
                <a:gd name="connsiteY55" fmla="*/ 899699 h 1530862"/>
                <a:gd name="connsiteX56" fmla="*/ 1081753 w 1187300"/>
                <a:gd name="connsiteY56" fmla="*/ 900098 h 1530862"/>
                <a:gd name="connsiteX57" fmla="*/ 1085900 w 1187300"/>
                <a:gd name="connsiteY57" fmla="*/ 879559 h 1530862"/>
                <a:gd name="connsiteX58" fmla="*/ 1097210 w 1187300"/>
                <a:gd name="connsiteY58" fmla="*/ 862784 h 1530862"/>
                <a:gd name="connsiteX59" fmla="*/ 1134526 w 1187300"/>
                <a:gd name="connsiteY59" fmla="*/ 847327 h 1530862"/>
                <a:gd name="connsiteX60" fmla="*/ 1171842 w 1187300"/>
                <a:gd name="connsiteY60" fmla="*/ 862784 h 1530862"/>
                <a:gd name="connsiteX61" fmla="*/ 1187300 w 1187300"/>
                <a:gd name="connsiteY61" fmla="*/ 900101 h 1530862"/>
                <a:gd name="connsiteX62" fmla="*/ 1187300 w 1187300"/>
                <a:gd name="connsiteY62" fmla="*/ 915324 h 1530862"/>
                <a:gd name="connsiteX63" fmla="*/ 1187300 w 1187300"/>
                <a:gd name="connsiteY63" fmla="*/ 1049766 h 1530862"/>
                <a:gd name="connsiteX64" fmla="*/ 1187300 w 1187300"/>
                <a:gd name="connsiteY64" fmla="*/ 1064989 h 1530862"/>
                <a:gd name="connsiteX65" fmla="*/ 1171842 w 1187300"/>
                <a:gd name="connsiteY65" fmla="*/ 1102305 h 1530862"/>
                <a:gd name="connsiteX66" fmla="*/ 1166597 w 1187300"/>
                <a:gd name="connsiteY66" fmla="*/ 1104478 h 1530862"/>
                <a:gd name="connsiteX67" fmla="*/ 1159737 w 1187300"/>
                <a:gd name="connsiteY67" fmla="*/ 1138457 h 1530862"/>
                <a:gd name="connsiteX68" fmla="*/ 1128852 w 1187300"/>
                <a:gd name="connsiteY68" fmla="*/ 1184265 h 1530862"/>
                <a:gd name="connsiteX69" fmla="*/ 1112455 w 1187300"/>
                <a:gd name="connsiteY69" fmla="*/ 1195320 h 1530862"/>
                <a:gd name="connsiteX70" fmla="*/ 1113116 w 1187300"/>
                <a:gd name="connsiteY70" fmla="*/ 1198594 h 1530862"/>
                <a:gd name="connsiteX71" fmla="*/ 1113115 w 1187300"/>
                <a:gd name="connsiteY71" fmla="*/ 1198594 h 1530862"/>
                <a:gd name="connsiteX72" fmla="*/ 992403 w 1187300"/>
                <a:gd name="connsiteY72" fmla="*/ 1319306 h 1530862"/>
                <a:gd name="connsiteX73" fmla="*/ 898929 w 1187300"/>
                <a:gd name="connsiteY73" fmla="*/ 1319305 h 1530862"/>
                <a:gd name="connsiteX74" fmla="*/ 898929 w 1187300"/>
                <a:gd name="connsiteY74" fmla="*/ 1530862 h 1530862"/>
                <a:gd name="connsiteX75" fmla="*/ 535588 w 1187300"/>
                <a:gd name="connsiteY75" fmla="*/ 1530862 h 1530862"/>
                <a:gd name="connsiteX76" fmla="*/ 529475 w 1187300"/>
                <a:gd name="connsiteY76" fmla="*/ 1530862 h 1530862"/>
                <a:gd name="connsiteX77" fmla="*/ 481775 w 1187300"/>
                <a:gd name="connsiteY77" fmla="*/ 1530862 h 1530862"/>
                <a:gd name="connsiteX78" fmla="*/ 475662 w 1187300"/>
                <a:gd name="connsiteY78" fmla="*/ 1530862 h 1530862"/>
                <a:gd name="connsiteX79" fmla="*/ 112322 w 1187300"/>
                <a:gd name="connsiteY79" fmla="*/ 1530862 h 1530862"/>
                <a:gd name="connsiteX80" fmla="*/ 112322 w 1187300"/>
                <a:gd name="connsiteY80" fmla="*/ 1530528 h 1530862"/>
                <a:gd name="connsiteX81" fmla="*/ 0 w 1187300"/>
                <a:gd name="connsiteY81" fmla="*/ 1530859 h 1530862"/>
                <a:gd name="connsiteX82" fmla="*/ 122951 w 1187300"/>
                <a:gd name="connsiteY82" fmla="*/ 1015579 h 1530862"/>
                <a:gd name="connsiteX83" fmla="*/ 122980 w 1187300"/>
                <a:gd name="connsiteY83" fmla="*/ 1015579 h 1530862"/>
                <a:gd name="connsiteX84" fmla="*/ 124381 w 1187300"/>
                <a:gd name="connsiteY84" fmla="*/ 1008636 h 1530862"/>
                <a:gd name="connsiteX85" fmla="*/ 220146 w 1187300"/>
                <a:gd name="connsiteY85" fmla="*/ 921810 h 1530862"/>
                <a:gd name="connsiteX86" fmla="*/ 262538 w 1187300"/>
                <a:gd name="connsiteY86" fmla="*/ 915401 h 1530862"/>
                <a:gd name="connsiteX87" fmla="*/ 262538 w 1187300"/>
                <a:gd name="connsiteY87" fmla="*/ 914912 h 1530862"/>
                <a:gd name="connsiteX88" fmla="*/ 265773 w 1187300"/>
                <a:gd name="connsiteY88" fmla="*/ 914912 h 1530862"/>
                <a:gd name="connsiteX89" fmla="*/ 265780 w 1187300"/>
                <a:gd name="connsiteY89" fmla="*/ 914911 h 1530862"/>
                <a:gd name="connsiteX90" fmla="*/ 296065 w 1187300"/>
                <a:gd name="connsiteY90" fmla="*/ 914911 h 1530862"/>
                <a:gd name="connsiteX91" fmla="*/ 296065 w 1187300"/>
                <a:gd name="connsiteY91" fmla="*/ 914912 h 1530862"/>
                <a:gd name="connsiteX92" fmla="*/ 327423 w 1187300"/>
                <a:gd name="connsiteY92" fmla="*/ 914912 h 1530862"/>
                <a:gd name="connsiteX93" fmla="*/ 327422 w 1187300"/>
                <a:gd name="connsiteY93" fmla="*/ 914908 h 1530862"/>
                <a:gd name="connsiteX94" fmla="*/ 358768 w 1187300"/>
                <a:gd name="connsiteY94" fmla="*/ 914908 h 1530862"/>
                <a:gd name="connsiteX95" fmla="*/ 371605 w 1187300"/>
                <a:gd name="connsiteY95" fmla="*/ 886792 h 1530862"/>
                <a:gd name="connsiteX96" fmla="*/ 407367 w 1187300"/>
                <a:gd name="connsiteY96" fmla="*/ 886792 h 1530862"/>
                <a:gd name="connsiteX97" fmla="*/ 425034 w 1187300"/>
                <a:gd name="connsiteY97" fmla="*/ 816122 h 1530862"/>
                <a:gd name="connsiteX98" fmla="*/ 391308 w 1187300"/>
                <a:gd name="connsiteY98" fmla="*/ 803643 h 1530862"/>
                <a:gd name="connsiteX99" fmla="*/ 211412 w 1187300"/>
                <a:gd name="connsiteY99" fmla="*/ 589210 h 1530862"/>
                <a:gd name="connsiteX100" fmla="*/ 209172 w 1187300"/>
                <a:gd name="connsiteY100" fmla="*/ 580607 h 1530862"/>
                <a:gd name="connsiteX101" fmla="*/ 202057 w 1187300"/>
                <a:gd name="connsiteY101" fmla="*/ 584640 h 1530862"/>
                <a:gd name="connsiteX102" fmla="*/ 84737 w 1187300"/>
                <a:gd name="connsiteY102" fmla="*/ 495833 h 1530862"/>
                <a:gd name="connsiteX103" fmla="*/ 89038 w 1187300"/>
                <a:gd name="connsiteY103" fmla="*/ 409655 h 1530862"/>
                <a:gd name="connsiteX104" fmla="*/ 89689 w 1187300"/>
                <a:gd name="connsiteY104" fmla="*/ 408693 h 1530862"/>
                <a:gd name="connsiteX105" fmla="*/ 88278 w 1187300"/>
                <a:gd name="connsiteY105" fmla="*/ 406367 h 1530862"/>
                <a:gd name="connsiteX106" fmla="*/ 97142 w 1187300"/>
                <a:gd name="connsiteY106" fmla="*/ 361343 h 1530862"/>
                <a:gd name="connsiteX107" fmla="*/ 78424 w 1187300"/>
                <a:gd name="connsiteY107" fmla="*/ 315150 h 1530862"/>
                <a:gd name="connsiteX108" fmla="*/ 112607 w 1187300"/>
                <a:gd name="connsiteY108" fmla="*/ 274091 h 1530862"/>
                <a:gd name="connsiteX109" fmla="*/ 112934 w 1187300"/>
                <a:gd name="connsiteY109" fmla="*/ 273009 h 1530862"/>
                <a:gd name="connsiteX110" fmla="*/ 128161 w 1187300"/>
                <a:gd name="connsiteY110" fmla="*/ 214049 h 1530862"/>
                <a:gd name="connsiteX111" fmla="*/ 163006 w 1187300"/>
                <a:gd name="connsiteY111" fmla="*/ 191572 h 1530862"/>
                <a:gd name="connsiteX112" fmla="*/ 155852 w 1187300"/>
                <a:gd name="connsiteY112" fmla="*/ 181076 h 1530862"/>
                <a:gd name="connsiteX113" fmla="*/ 152528 w 1187300"/>
                <a:gd name="connsiteY113" fmla="*/ 154554 h 1530862"/>
                <a:gd name="connsiteX114" fmla="*/ 183086 w 1187300"/>
                <a:gd name="connsiteY114" fmla="*/ 113496 h 1530862"/>
                <a:gd name="connsiteX115" fmla="*/ 183378 w 1187300"/>
                <a:gd name="connsiteY115" fmla="*/ 112414 h 1530862"/>
                <a:gd name="connsiteX116" fmla="*/ 196991 w 1187300"/>
                <a:gd name="connsiteY116" fmla="*/ 53454 h 1530862"/>
                <a:gd name="connsiteX117" fmla="*/ 263211 w 1187300"/>
                <a:gd name="connsiteY117" fmla="*/ 39984 h 1530862"/>
                <a:gd name="connsiteX118" fmla="*/ 263226 w 1187300"/>
                <a:gd name="connsiteY118" fmla="*/ 39961 h 1530862"/>
                <a:gd name="connsiteX119" fmla="*/ 276396 w 1187300"/>
                <a:gd name="connsiteY119" fmla="*/ 19702 h 1530862"/>
                <a:gd name="connsiteX120" fmla="*/ 329977 w 1187300"/>
                <a:gd name="connsiteY120" fmla="*/ 26000 h 1530862"/>
                <a:gd name="connsiteX121" fmla="*/ 330215 w 1187300"/>
                <a:gd name="connsiteY121" fmla="*/ 25619 h 1530862"/>
                <a:gd name="connsiteX122" fmla="*/ 340674 w 1187300"/>
                <a:gd name="connsiteY122" fmla="*/ 8863 h 1530862"/>
                <a:gd name="connsiteX123" fmla="*/ 355993 w 1187300"/>
                <a:gd name="connsiteY123" fmla="*/ 466 h 153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187300" h="1530862">
                  <a:moveTo>
                    <a:pt x="1134526" y="847327"/>
                  </a:moveTo>
                  <a:lnTo>
                    <a:pt x="1134527" y="847327"/>
                  </a:lnTo>
                  <a:lnTo>
                    <a:pt x="1134526" y="847327"/>
                  </a:lnTo>
                  <a:close/>
                  <a:moveTo>
                    <a:pt x="355993" y="466"/>
                  </a:moveTo>
                  <a:cubicBezTo>
                    <a:pt x="362171" y="-727"/>
                    <a:pt x="368345" y="399"/>
                    <a:pt x="373921" y="3513"/>
                  </a:cubicBezTo>
                  <a:lnTo>
                    <a:pt x="387842" y="18053"/>
                  </a:lnTo>
                  <a:lnTo>
                    <a:pt x="388258" y="18487"/>
                  </a:lnTo>
                  <a:cubicBezTo>
                    <a:pt x="399176" y="995"/>
                    <a:pt x="417237" y="-4748"/>
                    <a:pt x="432737" y="4337"/>
                  </a:cubicBezTo>
                  <a:cubicBezTo>
                    <a:pt x="438642" y="7797"/>
                    <a:pt x="443712" y="13150"/>
                    <a:pt x="447591" y="19786"/>
                  </a:cubicBezTo>
                  <a:lnTo>
                    <a:pt x="453657" y="38021"/>
                  </a:lnTo>
                  <a:lnTo>
                    <a:pt x="454762" y="37612"/>
                  </a:lnTo>
                  <a:cubicBezTo>
                    <a:pt x="476768" y="32245"/>
                    <a:pt x="499553" y="29426"/>
                    <a:pt x="522890" y="29426"/>
                  </a:cubicBezTo>
                  <a:lnTo>
                    <a:pt x="566121" y="34621"/>
                  </a:lnTo>
                  <a:lnTo>
                    <a:pt x="571056" y="19786"/>
                  </a:lnTo>
                  <a:cubicBezTo>
                    <a:pt x="574935" y="13150"/>
                    <a:pt x="580005" y="7797"/>
                    <a:pt x="585910" y="4337"/>
                  </a:cubicBezTo>
                  <a:cubicBezTo>
                    <a:pt x="601410" y="-4748"/>
                    <a:pt x="619471" y="995"/>
                    <a:pt x="630389" y="18487"/>
                  </a:cubicBezTo>
                  <a:lnTo>
                    <a:pt x="630805" y="18053"/>
                  </a:lnTo>
                  <a:lnTo>
                    <a:pt x="644726" y="3513"/>
                  </a:lnTo>
                  <a:cubicBezTo>
                    <a:pt x="650302" y="399"/>
                    <a:pt x="656476" y="-727"/>
                    <a:pt x="662654" y="466"/>
                  </a:cubicBezTo>
                  <a:cubicBezTo>
                    <a:pt x="668267" y="1548"/>
                    <a:pt x="673505" y="4477"/>
                    <a:pt x="677973" y="8863"/>
                  </a:cubicBezTo>
                  <a:lnTo>
                    <a:pt x="688432" y="25619"/>
                  </a:lnTo>
                  <a:lnTo>
                    <a:pt x="688670" y="26000"/>
                  </a:lnTo>
                  <a:cubicBezTo>
                    <a:pt x="703732" y="5795"/>
                    <a:pt x="726322" y="4685"/>
                    <a:pt x="742251" y="19702"/>
                  </a:cubicBezTo>
                  <a:lnTo>
                    <a:pt x="755421" y="39961"/>
                  </a:lnTo>
                  <a:lnTo>
                    <a:pt x="755436" y="39984"/>
                  </a:lnTo>
                  <a:cubicBezTo>
                    <a:pt x="777090" y="22721"/>
                    <a:pt x="804655" y="28323"/>
                    <a:pt x="821656" y="53454"/>
                  </a:cubicBezTo>
                  <a:cubicBezTo>
                    <a:pt x="832417" y="69365"/>
                    <a:pt x="837410" y="90980"/>
                    <a:pt x="835269" y="112414"/>
                  </a:cubicBezTo>
                  <a:cubicBezTo>
                    <a:pt x="835363" y="112777"/>
                    <a:pt x="835466" y="113133"/>
                    <a:pt x="835561" y="113496"/>
                  </a:cubicBezTo>
                  <a:cubicBezTo>
                    <a:pt x="851504" y="115740"/>
                    <a:pt x="864192" y="132789"/>
                    <a:pt x="866119" y="154554"/>
                  </a:cubicBezTo>
                  <a:cubicBezTo>
                    <a:pt x="866941" y="163849"/>
                    <a:pt x="865709" y="173033"/>
                    <a:pt x="862795" y="181076"/>
                  </a:cubicBezTo>
                  <a:lnTo>
                    <a:pt x="855641" y="191572"/>
                  </a:lnTo>
                  <a:lnTo>
                    <a:pt x="890486" y="214049"/>
                  </a:lnTo>
                  <a:cubicBezTo>
                    <a:pt x="902522" y="229960"/>
                    <a:pt x="908108" y="251575"/>
                    <a:pt x="905713" y="273009"/>
                  </a:cubicBezTo>
                  <a:cubicBezTo>
                    <a:pt x="905819" y="273372"/>
                    <a:pt x="905934" y="273728"/>
                    <a:pt x="906040" y="274091"/>
                  </a:cubicBezTo>
                  <a:cubicBezTo>
                    <a:pt x="923874" y="276335"/>
                    <a:pt x="938067" y="293384"/>
                    <a:pt x="940223" y="315150"/>
                  </a:cubicBezTo>
                  <a:cubicBezTo>
                    <a:pt x="942061" y="333739"/>
                    <a:pt x="934709" y="351886"/>
                    <a:pt x="921505" y="361343"/>
                  </a:cubicBezTo>
                  <a:cubicBezTo>
                    <a:pt x="926158" y="367371"/>
                    <a:pt x="929326" y="374663"/>
                    <a:pt x="930855" y="382430"/>
                  </a:cubicBezTo>
                  <a:lnTo>
                    <a:pt x="930730" y="388573"/>
                  </a:lnTo>
                  <a:lnTo>
                    <a:pt x="944994" y="409655"/>
                  </a:lnTo>
                  <a:cubicBezTo>
                    <a:pt x="955344" y="434189"/>
                    <a:pt x="957596" y="464853"/>
                    <a:pt x="949295" y="495833"/>
                  </a:cubicBezTo>
                  <a:cubicBezTo>
                    <a:pt x="936843" y="542303"/>
                    <a:pt x="904185" y="576286"/>
                    <a:pt x="868303" y="584925"/>
                  </a:cubicBezTo>
                  <a:lnTo>
                    <a:pt x="835551" y="584668"/>
                  </a:lnTo>
                  <a:lnTo>
                    <a:pt x="834368" y="589210"/>
                  </a:lnTo>
                  <a:cubicBezTo>
                    <a:pt x="817262" y="637417"/>
                    <a:pt x="792509" y="680830"/>
                    <a:pt x="761923" y="717289"/>
                  </a:cubicBezTo>
                  <a:lnTo>
                    <a:pt x="744047" y="734869"/>
                  </a:lnTo>
                  <a:lnTo>
                    <a:pt x="784043" y="741937"/>
                  </a:lnTo>
                  <a:cubicBezTo>
                    <a:pt x="829760" y="758862"/>
                    <a:pt x="865249" y="792810"/>
                    <a:pt x="880136" y="834703"/>
                  </a:cubicBezTo>
                  <a:lnTo>
                    <a:pt x="880335" y="835859"/>
                  </a:lnTo>
                  <a:lnTo>
                    <a:pt x="886503" y="834614"/>
                  </a:lnTo>
                  <a:lnTo>
                    <a:pt x="911836" y="839729"/>
                  </a:lnTo>
                  <a:cubicBezTo>
                    <a:pt x="935195" y="849609"/>
                    <a:pt x="951586" y="872739"/>
                    <a:pt x="951586" y="899698"/>
                  </a:cubicBezTo>
                  <a:lnTo>
                    <a:pt x="951586" y="899699"/>
                  </a:lnTo>
                  <a:cubicBezTo>
                    <a:pt x="951586" y="872740"/>
                    <a:pt x="967977" y="849610"/>
                    <a:pt x="991336" y="839730"/>
                  </a:cubicBezTo>
                  <a:lnTo>
                    <a:pt x="1016670" y="834615"/>
                  </a:lnTo>
                  <a:lnTo>
                    <a:pt x="1042003" y="839730"/>
                  </a:lnTo>
                  <a:cubicBezTo>
                    <a:pt x="1065362" y="849610"/>
                    <a:pt x="1081753" y="872740"/>
                    <a:pt x="1081753" y="899699"/>
                  </a:cubicBezTo>
                  <a:lnTo>
                    <a:pt x="1081753" y="900098"/>
                  </a:lnTo>
                  <a:lnTo>
                    <a:pt x="1085900" y="879559"/>
                  </a:lnTo>
                  <a:cubicBezTo>
                    <a:pt x="1088570" y="873245"/>
                    <a:pt x="1092435" y="867559"/>
                    <a:pt x="1097210" y="862784"/>
                  </a:cubicBezTo>
                  <a:lnTo>
                    <a:pt x="1134526" y="847327"/>
                  </a:lnTo>
                  <a:lnTo>
                    <a:pt x="1171842" y="862784"/>
                  </a:lnTo>
                  <a:cubicBezTo>
                    <a:pt x="1181393" y="872334"/>
                    <a:pt x="1187300" y="885528"/>
                    <a:pt x="1187300" y="900101"/>
                  </a:cubicBezTo>
                  <a:lnTo>
                    <a:pt x="1187300" y="915324"/>
                  </a:lnTo>
                  <a:lnTo>
                    <a:pt x="1187300" y="1049766"/>
                  </a:lnTo>
                  <a:lnTo>
                    <a:pt x="1187300" y="1064989"/>
                  </a:lnTo>
                  <a:cubicBezTo>
                    <a:pt x="1187300" y="1079562"/>
                    <a:pt x="1181393" y="1092755"/>
                    <a:pt x="1171842" y="1102305"/>
                  </a:cubicBezTo>
                  <a:lnTo>
                    <a:pt x="1166597" y="1104478"/>
                  </a:lnTo>
                  <a:lnTo>
                    <a:pt x="1159737" y="1138457"/>
                  </a:lnTo>
                  <a:cubicBezTo>
                    <a:pt x="1152444" y="1155699"/>
                    <a:pt x="1141892" y="1171226"/>
                    <a:pt x="1128852" y="1184265"/>
                  </a:cubicBezTo>
                  <a:lnTo>
                    <a:pt x="1112455" y="1195320"/>
                  </a:lnTo>
                  <a:lnTo>
                    <a:pt x="1113116" y="1198594"/>
                  </a:lnTo>
                  <a:lnTo>
                    <a:pt x="1113115" y="1198594"/>
                  </a:lnTo>
                  <a:cubicBezTo>
                    <a:pt x="1113115" y="1265261"/>
                    <a:pt x="1059070" y="1319306"/>
                    <a:pt x="992403" y="1319306"/>
                  </a:cubicBezTo>
                  <a:lnTo>
                    <a:pt x="898929" y="1319305"/>
                  </a:lnTo>
                  <a:lnTo>
                    <a:pt x="898929" y="1530862"/>
                  </a:lnTo>
                  <a:lnTo>
                    <a:pt x="535588" y="1530862"/>
                  </a:lnTo>
                  <a:lnTo>
                    <a:pt x="529475" y="1530862"/>
                  </a:lnTo>
                  <a:lnTo>
                    <a:pt x="481775" y="1530862"/>
                  </a:lnTo>
                  <a:lnTo>
                    <a:pt x="475662" y="1530862"/>
                  </a:lnTo>
                  <a:lnTo>
                    <a:pt x="112322" y="1530862"/>
                  </a:lnTo>
                  <a:lnTo>
                    <a:pt x="112322" y="1530528"/>
                  </a:lnTo>
                  <a:lnTo>
                    <a:pt x="0" y="1530859"/>
                  </a:lnTo>
                  <a:lnTo>
                    <a:pt x="122951" y="1015579"/>
                  </a:lnTo>
                  <a:lnTo>
                    <a:pt x="122980" y="1015579"/>
                  </a:lnTo>
                  <a:lnTo>
                    <a:pt x="124381" y="1008636"/>
                  </a:lnTo>
                  <a:cubicBezTo>
                    <a:pt x="141853" y="967327"/>
                    <a:pt x="176899" y="935261"/>
                    <a:pt x="220146" y="921810"/>
                  </a:cubicBezTo>
                  <a:lnTo>
                    <a:pt x="262538" y="915401"/>
                  </a:lnTo>
                  <a:lnTo>
                    <a:pt x="262538" y="914912"/>
                  </a:lnTo>
                  <a:lnTo>
                    <a:pt x="265773" y="914912"/>
                  </a:lnTo>
                  <a:lnTo>
                    <a:pt x="265780" y="914911"/>
                  </a:lnTo>
                  <a:lnTo>
                    <a:pt x="296065" y="914911"/>
                  </a:lnTo>
                  <a:lnTo>
                    <a:pt x="296065" y="914912"/>
                  </a:lnTo>
                  <a:lnTo>
                    <a:pt x="327423" y="914912"/>
                  </a:lnTo>
                  <a:lnTo>
                    <a:pt x="327422" y="914908"/>
                  </a:lnTo>
                  <a:lnTo>
                    <a:pt x="358768" y="914908"/>
                  </a:lnTo>
                  <a:lnTo>
                    <a:pt x="371605" y="886792"/>
                  </a:lnTo>
                  <a:lnTo>
                    <a:pt x="407367" y="886792"/>
                  </a:lnTo>
                  <a:lnTo>
                    <a:pt x="425034" y="816122"/>
                  </a:lnTo>
                  <a:lnTo>
                    <a:pt x="391308" y="803643"/>
                  </a:lnTo>
                  <a:cubicBezTo>
                    <a:pt x="310423" y="762863"/>
                    <a:pt x="245624" y="685624"/>
                    <a:pt x="211412" y="589210"/>
                  </a:cubicBezTo>
                  <a:lnTo>
                    <a:pt x="209172" y="580607"/>
                  </a:lnTo>
                  <a:lnTo>
                    <a:pt x="202057" y="584640"/>
                  </a:lnTo>
                  <a:cubicBezTo>
                    <a:pt x="153865" y="597553"/>
                    <a:pt x="101339" y="557793"/>
                    <a:pt x="84737" y="495833"/>
                  </a:cubicBezTo>
                  <a:cubicBezTo>
                    <a:pt x="76436" y="464853"/>
                    <a:pt x="78688" y="434189"/>
                    <a:pt x="89038" y="409655"/>
                  </a:cubicBezTo>
                  <a:lnTo>
                    <a:pt x="89689" y="408693"/>
                  </a:lnTo>
                  <a:lnTo>
                    <a:pt x="88278" y="406367"/>
                  </a:lnTo>
                  <a:cubicBezTo>
                    <a:pt x="84469" y="390511"/>
                    <a:pt x="87836" y="373399"/>
                    <a:pt x="97142" y="361343"/>
                  </a:cubicBezTo>
                  <a:cubicBezTo>
                    <a:pt x="83938" y="351886"/>
                    <a:pt x="76586" y="333739"/>
                    <a:pt x="78424" y="315150"/>
                  </a:cubicBezTo>
                  <a:cubicBezTo>
                    <a:pt x="80580" y="293384"/>
                    <a:pt x="94773" y="276335"/>
                    <a:pt x="112607" y="274091"/>
                  </a:cubicBezTo>
                  <a:cubicBezTo>
                    <a:pt x="112713" y="273728"/>
                    <a:pt x="112828" y="273372"/>
                    <a:pt x="112934" y="273009"/>
                  </a:cubicBezTo>
                  <a:cubicBezTo>
                    <a:pt x="110539" y="251575"/>
                    <a:pt x="116125" y="229960"/>
                    <a:pt x="128161" y="214049"/>
                  </a:cubicBezTo>
                  <a:lnTo>
                    <a:pt x="163006" y="191572"/>
                  </a:lnTo>
                  <a:lnTo>
                    <a:pt x="155852" y="181076"/>
                  </a:lnTo>
                  <a:cubicBezTo>
                    <a:pt x="152938" y="173033"/>
                    <a:pt x="151706" y="163849"/>
                    <a:pt x="152528" y="154554"/>
                  </a:cubicBezTo>
                  <a:cubicBezTo>
                    <a:pt x="154455" y="132789"/>
                    <a:pt x="167143" y="115740"/>
                    <a:pt x="183086" y="113496"/>
                  </a:cubicBezTo>
                  <a:cubicBezTo>
                    <a:pt x="183181" y="113133"/>
                    <a:pt x="183284" y="112777"/>
                    <a:pt x="183378" y="112414"/>
                  </a:cubicBezTo>
                  <a:cubicBezTo>
                    <a:pt x="181237" y="90980"/>
                    <a:pt x="186230" y="69365"/>
                    <a:pt x="196991" y="53454"/>
                  </a:cubicBezTo>
                  <a:cubicBezTo>
                    <a:pt x="213992" y="28323"/>
                    <a:pt x="241557" y="22721"/>
                    <a:pt x="263211" y="39984"/>
                  </a:cubicBezTo>
                  <a:lnTo>
                    <a:pt x="263226" y="39961"/>
                  </a:lnTo>
                  <a:lnTo>
                    <a:pt x="276396" y="19702"/>
                  </a:lnTo>
                  <a:cubicBezTo>
                    <a:pt x="292325" y="4685"/>
                    <a:pt x="314915" y="5795"/>
                    <a:pt x="329977" y="26000"/>
                  </a:cubicBezTo>
                  <a:lnTo>
                    <a:pt x="330215" y="25619"/>
                  </a:lnTo>
                  <a:lnTo>
                    <a:pt x="340674" y="8863"/>
                  </a:lnTo>
                  <a:cubicBezTo>
                    <a:pt x="345142" y="4477"/>
                    <a:pt x="350380" y="1548"/>
                    <a:pt x="355993" y="466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>
              <a:off x="680695" y="2859440"/>
              <a:ext cx="1187300" cy="1530862"/>
              <a:chOff x="680695" y="2859440"/>
              <a:chExt cx="1187300" cy="1530862"/>
            </a:xfrm>
          </p:grpSpPr>
          <p:grpSp>
            <p:nvGrpSpPr>
              <p:cNvPr id="742" name="グループ化 741"/>
              <p:cNvGrpSpPr/>
              <p:nvPr/>
            </p:nvGrpSpPr>
            <p:grpSpPr>
              <a:xfrm>
                <a:off x="680695" y="2859440"/>
                <a:ext cx="952373" cy="1530862"/>
                <a:chOff x="1470787" y="1129257"/>
                <a:chExt cx="952373" cy="1530862"/>
              </a:xfrm>
            </p:grpSpPr>
            <p:sp>
              <p:nvSpPr>
                <p:cNvPr id="758" name="台形 1974"/>
                <p:cNvSpPr/>
                <p:nvPr/>
              </p:nvSpPr>
              <p:spPr>
                <a:xfrm>
                  <a:off x="1470787" y="2144836"/>
                  <a:ext cx="861382" cy="515280"/>
                </a:xfrm>
                <a:custGeom>
                  <a:avLst/>
                  <a:gdLst>
                    <a:gd name="connsiteX0" fmla="*/ 0 w 1011242"/>
                    <a:gd name="connsiteY0" fmla="*/ 515280 h 515280"/>
                    <a:gd name="connsiteX1" fmla="*/ 122951 w 1011242"/>
                    <a:gd name="connsiteY1" fmla="*/ 0 h 515280"/>
                    <a:gd name="connsiteX2" fmla="*/ 888291 w 1011242"/>
                    <a:gd name="connsiteY2" fmla="*/ 0 h 515280"/>
                    <a:gd name="connsiteX3" fmla="*/ 1011242 w 1011242"/>
                    <a:gd name="connsiteY3" fmla="*/ 515280 h 515280"/>
                    <a:gd name="connsiteX4" fmla="*/ 0 w 1011242"/>
                    <a:gd name="connsiteY4" fmla="*/ 515280 h 515280"/>
                    <a:gd name="connsiteX0" fmla="*/ 0 w 888291"/>
                    <a:gd name="connsiteY0" fmla="*/ 515280 h 515280"/>
                    <a:gd name="connsiteX1" fmla="*/ 122951 w 888291"/>
                    <a:gd name="connsiteY1" fmla="*/ 0 h 515280"/>
                    <a:gd name="connsiteX2" fmla="*/ 888291 w 888291"/>
                    <a:gd name="connsiteY2" fmla="*/ 0 h 515280"/>
                    <a:gd name="connsiteX3" fmla="*/ 861382 w 888291"/>
                    <a:gd name="connsiteY3" fmla="*/ 512740 h 515280"/>
                    <a:gd name="connsiteX4" fmla="*/ 0 w 888291"/>
                    <a:gd name="connsiteY4" fmla="*/ 515280 h 515280"/>
                    <a:gd name="connsiteX0" fmla="*/ 0 w 861382"/>
                    <a:gd name="connsiteY0" fmla="*/ 515280 h 515280"/>
                    <a:gd name="connsiteX1" fmla="*/ 122951 w 861382"/>
                    <a:gd name="connsiteY1" fmla="*/ 0 h 515280"/>
                    <a:gd name="connsiteX2" fmla="*/ 855271 w 861382"/>
                    <a:gd name="connsiteY2" fmla="*/ 0 h 515280"/>
                    <a:gd name="connsiteX3" fmla="*/ 861382 w 861382"/>
                    <a:gd name="connsiteY3" fmla="*/ 512740 h 515280"/>
                    <a:gd name="connsiteX4" fmla="*/ 0 w 861382"/>
                    <a:gd name="connsiteY4" fmla="*/ 515280 h 5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1382" h="515280">
                      <a:moveTo>
                        <a:pt x="0" y="515280"/>
                      </a:moveTo>
                      <a:lnTo>
                        <a:pt x="122951" y="0"/>
                      </a:lnTo>
                      <a:lnTo>
                        <a:pt x="855271" y="0"/>
                      </a:lnTo>
                      <a:lnTo>
                        <a:pt x="861382" y="512740"/>
                      </a:lnTo>
                      <a:lnTo>
                        <a:pt x="0" y="51528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9" name="台形 758"/>
                <p:cNvSpPr/>
                <p:nvPr/>
              </p:nvSpPr>
              <p:spPr>
                <a:xfrm>
                  <a:off x="1852986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0" name="台形 759"/>
                <p:cNvSpPr/>
                <p:nvPr/>
              </p:nvSpPr>
              <p:spPr>
                <a:xfrm rot="10800000">
                  <a:off x="1798209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1" name="台形 760"/>
                <p:cNvSpPr/>
                <p:nvPr/>
              </p:nvSpPr>
              <p:spPr>
                <a:xfrm rot="10800000" flipV="1">
                  <a:off x="1903483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 761"/>
                <p:cNvSpPr/>
                <p:nvPr/>
              </p:nvSpPr>
              <p:spPr>
                <a:xfrm>
                  <a:off x="1583109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3" name="台形 762"/>
                <p:cNvSpPr/>
                <p:nvPr/>
              </p:nvSpPr>
              <p:spPr>
                <a:xfrm rot="10800000">
                  <a:off x="1903483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4" name="平行四辺形 763"/>
                <p:cNvSpPr/>
                <p:nvPr/>
              </p:nvSpPr>
              <p:spPr>
                <a:xfrm>
                  <a:off x="179643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5" name="平行四辺形 764"/>
                <p:cNvSpPr/>
                <p:nvPr/>
              </p:nvSpPr>
              <p:spPr>
                <a:xfrm flipH="1">
                  <a:off x="197641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6" name="平行四辺形 14"/>
                <p:cNvSpPr/>
                <p:nvPr/>
              </p:nvSpPr>
              <p:spPr>
                <a:xfrm flipH="1">
                  <a:off x="1733325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7" name="平行四辺形 14"/>
                <p:cNvSpPr/>
                <p:nvPr/>
              </p:nvSpPr>
              <p:spPr>
                <a:xfrm>
                  <a:off x="194644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flipH="1">
                  <a:off x="1995414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9" name="フリーフォーム 768"/>
                <p:cNvSpPr/>
                <p:nvPr/>
              </p:nvSpPr>
              <p:spPr bwMode="auto">
                <a:xfrm>
                  <a:off x="1548932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70" name="グループ化 769"/>
                <p:cNvGrpSpPr/>
                <p:nvPr/>
              </p:nvGrpSpPr>
              <p:grpSpPr>
                <a:xfrm>
                  <a:off x="1552446" y="1485563"/>
                  <a:ext cx="180674" cy="232292"/>
                  <a:chOff x="1564361" y="1500881"/>
                  <a:chExt cx="156844" cy="201655"/>
                </a:xfrm>
              </p:grpSpPr>
              <p:sp>
                <p:nvSpPr>
                  <p:cNvPr id="78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71" name="グループ化 770"/>
                <p:cNvGrpSpPr/>
                <p:nvPr/>
              </p:nvGrpSpPr>
              <p:grpSpPr>
                <a:xfrm>
                  <a:off x="2242486" y="1485563"/>
                  <a:ext cx="180674" cy="232292"/>
                  <a:chOff x="2254401" y="1500881"/>
                  <a:chExt cx="156844" cy="201655"/>
                </a:xfrm>
              </p:grpSpPr>
              <p:sp>
                <p:nvSpPr>
                  <p:cNvPr id="784" name="円/楕円 699"/>
                  <p:cNvSpPr/>
                  <p:nvPr/>
                </p:nvSpPr>
                <p:spPr>
                  <a:xfrm rot="900000" flipH="1">
                    <a:off x="225440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5" name="円/楕円 700"/>
                  <p:cNvSpPr/>
                  <p:nvPr/>
                </p:nvSpPr>
                <p:spPr>
                  <a:xfrm rot="900000" flipH="1">
                    <a:off x="2282569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2" name="円/楕円 688"/>
                <p:cNvSpPr/>
                <p:nvPr/>
              </p:nvSpPr>
              <p:spPr>
                <a:xfrm>
                  <a:off x="1655634" y="1158683"/>
                  <a:ext cx="676086" cy="80588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3" name="楕円 772"/>
                <p:cNvSpPr/>
                <p:nvPr/>
              </p:nvSpPr>
              <p:spPr bwMode="auto">
                <a:xfrm>
                  <a:off x="1762849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4" name="楕円 773"/>
                <p:cNvSpPr/>
                <p:nvPr/>
              </p:nvSpPr>
              <p:spPr bwMode="auto">
                <a:xfrm>
                  <a:off x="2035264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5" name="フリーフォーム 774"/>
                <p:cNvSpPr/>
                <p:nvPr/>
              </p:nvSpPr>
              <p:spPr bwMode="auto">
                <a:xfrm rot="5400000">
                  <a:off x="1876251" y="1250328"/>
                  <a:ext cx="233575" cy="505992"/>
                </a:xfrm>
                <a:custGeom>
                  <a:avLst/>
                  <a:gdLst>
                    <a:gd name="connsiteX0" fmla="*/ 27214 w 233575"/>
                    <a:gd name="connsiteY0" fmla="*/ 116788 h 505992"/>
                    <a:gd name="connsiteX1" fmla="*/ 116788 w 233575"/>
                    <a:gd name="connsiteY1" fmla="*/ 206362 h 505992"/>
                    <a:gd name="connsiteX2" fmla="*/ 206361 w 233575"/>
                    <a:gd name="connsiteY2" fmla="*/ 116788 h 505992"/>
                    <a:gd name="connsiteX3" fmla="*/ 116788 w 233575"/>
                    <a:gd name="connsiteY3" fmla="*/ 27214 h 505992"/>
                    <a:gd name="connsiteX4" fmla="*/ 27214 w 233575"/>
                    <a:gd name="connsiteY4" fmla="*/ 116788 h 505992"/>
                    <a:gd name="connsiteX5" fmla="*/ 27214 w 233575"/>
                    <a:gd name="connsiteY5" fmla="*/ 389204 h 505992"/>
                    <a:gd name="connsiteX6" fmla="*/ 116787 w 233575"/>
                    <a:gd name="connsiteY6" fmla="*/ 478778 h 505992"/>
                    <a:gd name="connsiteX7" fmla="*/ 206360 w 233575"/>
                    <a:gd name="connsiteY7" fmla="*/ 389204 h 505992"/>
                    <a:gd name="connsiteX8" fmla="*/ 116788 w 233575"/>
                    <a:gd name="connsiteY8" fmla="*/ 299630 h 505992"/>
                    <a:gd name="connsiteX9" fmla="*/ 27214 w 233575"/>
                    <a:gd name="connsiteY9" fmla="*/ 389204 h 505992"/>
                    <a:gd name="connsiteX10" fmla="*/ 0 w 233575"/>
                    <a:gd name="connsiteY10" fmla="*/ 389204 h 505992"/>
                    <a:gd name="connsiteX11" fmla="*/ 71329 w 233575"/>
                    <a:gd name="connsiteY11" fmla="*/ 281593 h 505992"/>
                    <a:gd name="connsiteX12" fmla="*/ 97317 w 233575"/>
                    <a:gd name="connsiteY12" fmla="*/ 276347 h 505992"/>
                    <a:gd name="connsiteX13" fmla="*/ 94233 w 233575"/>
                    <a:gd name="connsiteY13" fmla="*/ 271522 h 505992"/>
                    <a:gd name="connsiteX14" fmla="*/ 92001 w 233575"/>
                    <a:gd name="connsiteY14" fmla="*/ 251167 h 505992"/>
                    <a:gd name="connsiteX15" fmla="*/ 94233 w 233575"/>
                    <a:gd name="connsiteY15" fmla="*/ 230813 h 505992"/>
                    <a:gd name="connsiteX16" fmla="*/ 95246 w 233575"/>
                    <a:gd name="connsiteY16" fmla="*/ 229227 h 505992"/>
                    <a:gd name="connsiteX17" fmla="*/ 71329 w 233575"/>
                    <a:gd name="connsiteY17" fmla="*/ 224399 h 505992"/>
                    <a:gd name="connsiteX18" fmla="*/ 0 w 233575"/>
                    <a:gd name="connsiteY18" fmla="*/ 116788 h 505992"/>
                    <a:gd name="connsiteX19" fmla="*/ 116788 w 233575"/>
                    <a:gd name="connsiteY19" fmla="*/ 0 h 505992"/>
                    <a:gd name="connsiteX20" fmla="*/ 233575 w 233575"/>
                    <a:gd name="connsiteY20" fmla="*/ 116788 h 505992"/>
                    <a:gd name="connsiteX21" fmla="*/ 162246 w 233575"/>
                    <a:gd name="connsiteY21" fmla="*/ 224399 h 505992"/>
                    <a:gd name="connsiteX22" fmla="*/ 132605 w 233575"/>
                    <a:gd name="connsiteY22" fmla="*/ 230383 h 505992"/>
                    <a:gd name="connsiteX23" fmla="*/ 132330 w 233575"/>
                    <a:gd name="connsiteY23" fmla="*/ 230813 h 505992"/>
                    <a:gd name="connsiteX24" fmla="*/ 130099 w 233575"/>
                    <a:gd name="connsiteY24" fmla="*/ 251167 h 505992"/>
                    <a:gd name="connsiteX25" fmla="*/ 132330 w 233575"/>
                    <a:gd name="connsiteY25" fmla="*/ 271522 h 505992"/>
                    <a:gd name="connsiteX26" fmla="*/ 135289 w 233575"/>
                    <a:gd name="connsiteY26" fmla="*/ 276151 h 505992"/>
                    <a:gd name="connsiteX27" fmla="*/ 162246 w 233575"/>
                    <a:gd name="connsiteY27" fmla="*/ 281593 h 505992"/>
                    <a:gd name="connsiteX28" fmla="*/ 233574 w 233575"/>
                    <a:gd name="connsiteY28" fmla="*/ 389204 h 505992"/>
                    <a:gd name="connsiteX29" fmla="*/ 116787 w 233575"/>
                    <a:gd name="connsiteY29" fmla="*/ 505992 h 505992"/>
                    <a:gd name="connsiteX30" fmla="*/ 0 w 233575"/>
                    <a:gd name="connsiteY30" fmla="*/ 389204 h 5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3575" h="505992">
                      <a:moveTo>
                        <a:pt x="27214" y="116788"/>
                      </a:moveTo>
                      <a:cubicBezTo>
                        <a:pt x="27214" y="166258"/>
                        <a:pt x="67317" y="206362"/>
                        <a:pt x="116788" y="206362"/>
                      </a:cubicBezTo>
                      <a:cubicBezTo>
                        <a:pt x="166258" y="206362"/>
                        <a:pt x="206361" y="166258"/>
                        <a:pt x="206361" y="116788"/>
                      </a:cubicBezTo>
                      <a:cubicBezTo>
                        <a:pt x="206361" y="67318"/>
                        <a:pt x="166258" y="27214"/>
                        <a:pt x="116788" y="27214"/>
                      </a:cubicBezTo>
                      <a:cubicBezTo>
                        <a:pt x="67317" y="27214"/>
                        <a:pt x="27214" y="67318"/>
                        <a:pt x="27214" y="116788"/>
                      </a:cubicBezTo>
                      <a:close/>
                      <a:moveTo>
                        <a:pt x="27214" y="389204"/>
                      </a:moveTo>
                      <a:cubicBezTo>
                        <a:pt x="27214" y="438674"/>
                        <a:pt x="67317" y="478778"/>
                        <a:pt x="116787" y="478778"/>
                      </a:cubicBezTo>
                      <a:cubicBezTo>
                        <a:pt x="166257" y="478778"/>
                        <a:pt x="206360" y="438674"/>
                        <a:pt x="206360" y="389204"/>
                      </a:cubicBezTo>
                      <a:cubicBezTo>
                        <a:pt x="206361" y="339734"/>
                        <a:pt x="166258" y="299630"/>
                        <a:pt x="116788" y="299630"/>
                      </a:cubicBezTo>
                      <a:cubicBezTo>
                        <a:pt x="67317" y="299630"/>
                        <a:pt x="27214" y="339734"/>
                        <a:pt x="27214" y="389204"/>
                      </a:cubicBezTo>
                      <a:close/>
                      <a:moveTo>
                        <a:pt x="0" y="389204"/>
                      </a:moveTo>
                      <a:cubicBezTo>
                        <a:pt x="0" y="340829"/>
                        <a:pt x="29412" y="299323"/>
                        <a:pt x="71329" y="281593"/>
                      </a:cubicBezTo>
                      <a:lnTo>
                        <a:pt x="97317" y="276347"/>
                      </a:lnTo>
                      <a:lnTo>
                        <a:pt x="94233" y="271522"/>
                      </a:lnTo>
                      <a:cubicBezTo>
                        <a:pt x="92854" y="266312"/>
                        <a:pt x="92001" y="259115"/>
                        <a:pt x="92001" y="251167"/>
                      </a:cubicBezTo>
                      <a:cubicBezTo>
                        <a:pt x="92001" y="243219"/>
                        <a:pt x="92854" y="236022"/>
                        <a:pt x="94233" y="230813"/>
                      </a:cubicBezTo>
                      <a:lnTo>
                        <a:pt x="95246" y="229227"/>
                      </a:lnTo>
                      <a:lnTo>
                        <a:pt x="71329" y="224399"/>
                      </a:lnTo>
                      <a:cubicBezTo>
                        <a:pt x="29412" y="206669"/>
                        <a:pt x="0" y="165163"/>
                        <a:pt x="0" y="116788"/>
                      </a:cubicBezTo>
                      <a:cubicBezTo>
                        <a:pt x="0" y="52288"/>
                        <a:pt x="52287" y="0"/>
                        <a:pt x="116788" y="0"/>
                      </a:cubicBezTo>
                      <a:cubicBezTo>
                        <a:pt x="181288" y="0"/>
                        <a:pt x="233575" y="52288"/>
                        <a:pt x="233575" y="116788"/>
                      </a:cubicBezTo>
                      <a:cubicBezTo>
                        <a:pt x="233575" y="165163"/>
                        <a:pt x="204163" y="206669"/>
                        <a:pt x="162246" y="224399"/>
                      </a:cubicBezTo>
                      <a:lnTo>
                        <a:pt x="132605" y="230383"/>
                      </a:lnTo>
                      <a:lnTo>
                        <a:pt x="132330" y="230813"/>
                      </a:lnTo>
                      <a:cubicBezTo>
                        <a:pt x="130951" y="236022"/>
                        <a:pt x="130099" y="243219"/>
                        <a:pt x="130099" y="251167"/>
                      </a:cubicBezTo>
                      <a:cubicBezTo>
                        <a:pt x="130099" y="259115"/>
                        <a:pt x="130951" y="266312"/>
                        <a:pt x="132330" y="271522"/>
                      </a:cubicBezTo>
                      <a:lnTo>
                        <a:pt x="135289" y="276151"/>
                      </a:lnTo>
                      <a:lnTo>
                        <a:pt x="162246" y="281593"/>
                      </a:lnTo>
                      <a:cubicBezTo>
                        <a:pt x="204163" y="299323"/>
                        <a:pt x="233575" y="340829"/>
                        <a:pt x="233574" y="389204"/>
                      </a:cubicBezTo>
                      <a:cubicBezTo>
                        <a:pt x="233574" y="453704"/>
                        <a:pt x="181287" y="505992"/>
                        <a:pt x="116787" y="505992"/>
                      </a:cubicBezTo>
                      <a:cubicBezTo>
                        <a:pt x="52287" y="505992"/>
                        <a:pt x="0" y="453704"/>
                        <a:pt x="0" y="3892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776" name="グループ化 775"/>
                <p:cNvGrpSpPr/>
                <p:nvPr/>
              </p:nvGrpSpPr>
              <p:grpSpPr>
                <a:xfrm>
                  <a:off x="178824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782" name="平行四辺形 781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3" name="平行四辺形 782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777" name="グループ化 776"/>
                <p:cNvGrpSpPr/>
                <p:nvPr/>
              </p:nvGrpSpPr>
              <p:grpSpPr>
                <a:xfrm>
                  <a:off x="206637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780" name="平行四辺形 779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1" name="平行四辺形 780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778" name="フリーフォーム 777"/>
                <p:cNvSpPr/>
                <p:nvPr/>
              </p:nvSpPr>
              <p:spPr bwMode="auto">
                <a:xfrm>
                  <a:off x="1859574" y="1702341"/>
                  <a:ext cx="269671" cy="164132"/>
                </a:xfrm>
                <a:custGeom>
                  <a:avLst/>
                  <a:gdLst>
                    <a:gd name="connsiteX0" fmla="*/ 140450 w 269671"/>
                    <a:gd name="connsiteY0" fmla="*/ 13 h 164132"/>
                    <a:gd name="connsiteX1" fmla="*/ 166398 w 269671"/>
                    <a:gd name="connsiteY1" fmla="*/ 18892 h 164132"/>
                    <a:gd name="connsiteX2" fmla="*/ 206424 w 269671"/>
                    <a:gd name="connsiteY2" fmla="*/ 41400 h 164132"/>
                    <a:gd name="connsiteX3" fmla="*/ 217431 w 269671"/>
                    <a:gd name="connsiteY3" fmla="*/ 47283 h 164132"/>
                    <a:gd name="connsiteX4" fmla="*/ 220111 w 269671"/>
                    <a:gd name="connsiteY4" fmla="*/ 53921 h 164132"/>
                    <a:gd name="connsiteX5" fmla="*/ 238764 w 269671"/>
                    <a:gd name="connsiteY5" fmla="*/ 56186 h 164132"/>
                    <a:gd name="connsiteX6" fmla="*/ 254049 w 269671"/>
                    <a:gd name="connsiteY6" fmla="*/ 75690 h 164132"/>
                    <a:gd name="connsiteX7" fmla="*/ 269665 w 269671"/>
                    <a:gd name="connsiteY7" fmla="*/ 92987 h 164132"/>
                    <a:gd name="connsiteX8" fmla="*/ 261203 w 269671"/>
                    <a:gd name="connsiteY8" fmla="*/ 108420 h 164132"/>
                    <a:gd name="connsiteX9" fmla="*/ 265188 w 269671"/>
                    <a:gd name="connsiteY9" fmla="*/ 127647 h 164132"/>
                    <a:gd name="connsiteX10" fmla="*/ 245584 w 269671"/>
                    <a:gd name="connsiteY10" fmla="*/ 138535 h 164132"/>
                    <a:gd name="connsiteX11" fmla="*/ 245328 w 269671"/>
                    <a:gd name="connsiteY11" fmla="*/ 138892 h 164132"/>
                    <a:gd name="connsiteX12" fmla="*/ 232598 w 269671"/>
                    <a:gd name="connsiteY12" fmla="*/ 158660 h 164132"/>
                    <a:gd name="connsiteX13" fmla="*/ 197536 w 269671"/>
                    <a:gd name="connsiteY13" fmla="*/ 154560 h 164132"/>
                    <a:gd name="connsiteX14" fmla="*/ 197524 w 269671"/>
                    <a:gd name="connsiteY14" fmla="*/ 154565 h 164132"/>
                    <a:gd name="connsiteX15" fmla="*/ 178909 w 269671"/>
                    <a:gd name="connsiteY15" fmla="*/ 161290 h 164132"/>
                    <a:gd name="connsiteX16" fmla="*/ 162145 w 269671"/>
                    <a:gd name="connsiteY16" fmla="*/ 150575 h 164132"/>
                    <a:gd name="connsiteX17" fmla="*/ 162032 w 269671"/>
                    <a:gd name="connsiteY17" fmla="*/ 150617 h 164132"/>
                    <a:gd name="connsiteX18" fmla="*/ 146381 w 269671"/>
                    <a:gd name="connsiteY18" fmla="*/ 156389 h 164132"/>
                    <a:gd name="connsiteX19" fmla="*/ 134705 w 269671"/>
                    <a:gd name="connsiteY19" fmla="*/ 147621 h 164132"/>
                    <a:gd name="connsiteX20" fmla="*/ 133755 w 269671"/>
                    <a:gd name="connsiteY20" fmla="*/ 148007 h 164132"/>
                    <a:gd name="connsiteX21" fmla="*/ 127630 w 269671"/>
                    <a:gd name="connsiteY21" fmla="*/ 146535 h 164132"/>
                    <a:gd name="connsiteX22" fmla="*/ 119583 w 269671"/>
                    <a:gd name="connsiteY22" fmla="*/ 148823 h 164132"/>
                    <a:gd name="connsiteX23" fmla="*/ 115913 w 269671"/>
                    <a:gd name="connsiteY23" fmla="*/ 147490 h 164132"/>
                    <a:gd name="connsiteX24" fmla="*/ 98775 w 269671"/>
                    <a:gd name="connsiteY24" fmla="*/ 163369 h 164132"/>
                    <a:gd name="connsiteX25" fmla="*/ 68826 w 269671"/>
                    <a:gd name="connsiteY25" fmla="*/ 151849 h 164132"/>
                    <a:gd name="connsiteX26" fmla="*/ 24338 w 269671"/>
                    <a:gd name="connsiteY26" fmla="*/ 140467 h 164132"/>
                    <a:gd name="connsiteX27" fmla="*/ 4778 w 269671"/>
                    <a:gd name="connsiteY27" fmla="*/ 127801 h 164132"/>
                    <a:gd name="connsiteX28" fmla="*/ 8957 w 269671"/>
                    <a:gd name="connsiteY28" fmla="*/ 110704 h 164132"/>
                    <a:gd name="connsiteX29" fmla="*/ 131 w 269671"/>
                    <a:gd name="connsiteY29" fmla="*/ 93164 h 164132"/>
                    <a:gd name="connsiteX30" fmla="*/ 16250 w 269671"/>
                    <a:gd name="connsiteY30" fmla="*/ 77573 h 164132"/>
                    <a:gd name="connsiteX31" fmla="*/ 16404 w 269671"/>
                    <a:gd name="connsiteY31" fmla="*/ 77162 h 164132"/>
                    <a:gd name="connsiteX32" fmla="*/ 23584 w 269671"/>
                    <a:gd name="connsiteY32" fmla="*/ 54773 h 164132"/>
                    <a:gd name="connsiteX33" fmla="*/ 40128 w 269671"/>
                    <a:gd name="connsiteY33" fmla="*/ 46179 h 164132"/>
                    <a:gd name="connsiteX34" fmla="*/ 46624 w 269671"/>
                    <a:gd name="connsiteY34" fmla="*/ 47408 h 164132"/>
                    <a:gd name="connsiteX35" fmla="*/ 47207 w 269671"/>
                    <a:gd name="connsiteY35" fmla="*/ 36474 h 164132"/>
                    <a:gd name="connsiteX36" fmla="*/ 75139 w 269671"/>
                    <a:gd name="connsiteY36" fmla="*/ 22584 h 164132"/>
                    <a:gd name="connsiteX37" fmla="*/ 87805 w 269671"/>
                    <a:gd name="connsiteY37" fmla="*/ 7663 h 164132"/>
                    <a:gd name="connsiteX38" fmla="*/ 115891 w 269671"/>
                    <a:gd name="connsiteY38" fmla="*/ 12971 h 164132"/>
                    <a:gd name="connsiteX39" fmla="*/ 140450 w 269671"/>
                    <a:gd name="connsiteY39" fmla="*/ 13 h 16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69671" h="164132">
                      <a:moveTo>
                        <a:pt x="140450" y="13"/>
                      </a:moveTo>
                      <a:cubicBezTo>
                        <a:pt x="152210" y="372"/>
                        <a:pt x="162564" y="7904"/>
                        <a:pt x="166398" y="18892"/>
                      </a:cubicBezTo>
                      <a:cubicBezTo>
                        <a:pt x="183686" y="14070"/>
                        <a:pt x="201743" y="24222"/>
                        <a:pt x="206424" y="41400"/>
                      </a:cubicBezTo>
                      <a:cubicBezTo>
                        <a:pt x="210809" y="42052"/>
                        <a:pt x="214653" y="44206"/>
                        <a:pt x="217431" y="47283"/>
                      </a:cubicBezTo>
                      <a:lnTo>
                        <a:pt x="220111" y="53921"/>
                      </a:lnTo>
                      <a:lnTo>
                        <a:pt x="238764" y="56186"/>
                      </a:lnTo>
                      <a:cubicBezTo>
                        <a:pt x="246024" y="60269"/>
                        <a:pt x="251708" y="67102"/>
                        <a:pt x="254049" y="75690"/>
                      </a:cubicBezTo>
                      <a:cubicBezTo>
                        <a:pt x="262820" y="76994"/>
                        <a:pt x="269424" y="84307"/>
                        <a:pt x="269665" y="92987"/>
                      </a:cubicBezTo>
                      <a:cubicBezTo>
                        <a:pt x="269841" y="99268"/>
                        <a:pt x="266626" y="105134"/>
                        <a:pt x="261203" y="108420"/>
                      </a:cubicBezTo>
                      <a:cubicBezTo>
                        <a:pt x="266287" y="113500"/>
                        <a:pt x="267852" y="121053"/>
                        <a:pt x="265188" y="127647"/>
                      </a:cubicBezTo>
                      <a:cubicBezTo>
                        <a:pt x="262067" y="135368"/>
                        <a:pt x="253927" y="139889"/>
                        <a:pt x="245584" y="138535"/>
                      </a:cubicBezTo>
                      <a:cubicBezTo>
                        <a:pt x="245500" y="138656"/>
                        <a:pt x="245412" y="138772"/>
                        <a:pt x="245328" y="138892"/>
                      </a:cubicBezTo>
                      <a:cubicBezTo>
                        <a:pt x="244313" y="147046"/>
                        <a:pt x="239644" y="154293"/>
                        <a:pt x="232598" y="158660"/>
                      </a:cubicBezTo>
                      <a:cubicBezTo>
                        <a:pt x="221466" y="165557"/>
                        <a:pt x="206872" y="163848"/>
                        <a:pt x="197536" y="154560"/>
                      </a:cubicBezTo>
                      <a:lnTo>
                        <a:pt x="197524" y="154565"/>
                      </a:lnTo>
                      <a:lnTo>
                        <a:pt x="178909" y="161290"/>
                      </a:lnTo>
                      <a:cubicBezTo>
                        <a:pt x="172268" y="160542"/>
                        <a:pt x="165937" y="156886"/>
                        <a:pt x="162145" y="150575"/>
                      </a:cubicBezTo>
                      <a:lnTo>
                        <a:pt x="162032" y="150617"/>
                      </a:lnTo>
                      <a:lnTo>
                        <a:pt x="146381" y="156389"/>
                      </a:lnTo>
                      <a:lnTo>
                        <a:pt x="134705" y="147621"/>
                      </a:lnTo>
                      <a:lnTo>
                        <a:pt x="133755" y="148007"/>
                      </a:lnTo>
                      <a:lnTo>
                        <a:pt x="127630" y="146535"/>
                      </a:lnTo>
                      <a:lnTo>
                        <a:pt x="119583" y="148823"/>
                      </a:lnTo>
                      <a:lnTo>
                        <a:pt x="115913" y="147490"/>
                      </a:lnTo>
                      <a:lnTo>
                        <a:pt x="98775" y="163369"/>
                      </a:lnTo>
                      <a:cubicBezTo>
                        <a:pt x="87324" y="166066"/>
                        <a:pt x="75373" y="161470"/>
                        <a:pt x="68826" y="151849"/>
                      </a:cubicBezTo>
                      <a:cubicBezTo>
                        <a:pt x="53375" y="160981"/>
                        <a:pt x="33306" y="155848"/>
                        <a:pt x="24338" y="140467"/>
                      </a:cubicBezTo>
                      <a:cubicBezTo>
                        <a:pt x="15529" y="141478"/>
                        <a:pt x="7257" y="136123"/>
                        <a:pt x="4778" y="127801"/>
                      </a:cubicBezTo>
                      <a:cubicBezTo>
                        <a:pt x="2982" y="121780"/>
                        <a:pt x="4569" y="115282"/>
                        <a:pt x="8957" y="110704"/>
                      </a:cubicBezTo>
                      <a:cubicBezTo>
                        <a:pt x="2731" y="107114"/>
                        <a:pt x="-736" y="100223"/>
                        <a:pt x="131" y="93164"/>
                      </a:cubicBezTo>
                      <a:cubicBezTo>
                        <a:pt x="1148" y="84899"/>
                        <a:pt x="7840" y="78425"/>
                        <a:pt x="16250" y="77573"/>
                      </a:cubicBezTo>
                      <a:cubicBezTo>
                        <a:pt x="16300" y="77435"/>
                        <a:pt x="16354" y="77300"/>
                        <a:pt x="16404" y="77162"/>
                      </a:cubicBezTo>
                      <a:cubicBezTo>
                        <a:pt x="15275" y="69023"/>
                        <a:pt x="17908" y="60815"/>
                        <a:pt x="23584" y="54773"/>
                      </a:cubicBezTo>
                      <a:cubicBezTo>
                        <a:pt x="28068" y="50001"/>
                        <a:pt x="33944" y="47084"/>
                        <a:pt x="40128" y="46179"/>
                      </a:cubicBezTo>
                      <a:lnTo>
                        <a:pt x="46624" y="47408"/>
                      </a:lnTo>
                      <a:lnTo>
                        <a:pt x="47207" y="36474"/>
                      </a:lnTo>
                      <a:cubicBezTo>
                        <a:pt x="52724" y="26672"/>
                        <a:pt x="63763" y="21182"/>
                        <a:pt x="75139" y="22584"/>
                      </a:cubicBezTo>
                      <a:cubicBezTo>
                        <a:pt x="76952" y="16029"/>
                        <a:pt x="81572" y="10589"/>
                        <a:pt x="87805" y="7663"/>
                      </a:cubicBezTo>
                      <a:cubicBezTo>
                        <a:pt x="97275" y="3215"/>
                        <a:pt x="108657" y="5368"/>
                        <a:pt x="115891" y="12971"/>
                      </a:cubicBezTo>
                      <a:cubicBezTo>
                        <a:pt x="121121" y="4642"/>
                        <a:pt x="130471" y="-291"/>
                        <a:pt x="140450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9" name="円/楕円 688"/>
                <p:cNvSpPr/>
                <p:nvPr/>
              </p:nvSpPr>
              <p:spPr>
                <a:xfrm>
                  <a:off x="1886538" y="1609725"/>
                  <a:ext cx="212772" cy="166542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>
                <a:off x="1228794" y="3589695"/>
                <a:ext cx="639201" cy="589050"/>
                <a:chOff x="1228794" y="1578801"/>
                <a:chExt cx="639201" cy="589050"/>
              </a:xfrm>
            </p:grpSpPr>
            <p:sp>
              <p:nvSpPr>
                <p:cNvPr id="744" name="角丸四角形 743"/>
                <p:cNvSpPr/>
                <p:nvPr/>
              </p:nvSpPr>
              <p:spPr>
                <a:xfrm>
                  <a:off x="1422073" y="1926428"/>
                  <a:ext cx="371737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>
                  <a:off x="1419857" y="1874669"/>
                  <a:ext cx="376170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1228794" y="1578801"/>
                  <a:ext cx="639201" cy="496219"/>
                  <a:chOff x="2397394" y="5773826"/>
                  <a:chExt cx="999856" cy="776200"/>
                </a:xfrm>
              </p:grpSpPr>
              <p:grpSp>
                <p:nvGrpSpPr>
                  <p:cNvPr id="747" name="グループ化 74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749" name="角丸四角形 74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0" name="角丸四角形 74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1" name="角丸四角形 75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2" name="角丸四角形 75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3" name="角丸四角形 75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4" name="角丸四角形 75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5" name="角丸四角形 75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6" name="角丸四角形 75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57" name="角丸四角形 75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748" name="円/楕円 9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353740" y="4794920"/>
            <a:ext cx="1471213" cy="1647079"/>
            <a:chOff x="353740" y="4794920"/>
            <a:chExt cx="1471213" cy="1647079"/>
          </a:xfrm>
        </p:grpSpPr>
        <p:sp>
          <p:nvSpPr>
            <p:cNvPr id="593" name="フリーフォーム 592"/>
            <p:cNvSpPr/>
            <p:nvPr/>
          </p:nvSpPr>
          <p:spPr bwMode="auto">
            <a:xfrm>
              <a:off x="353740" y="4794920"/>
              <a:ext cx="1471213" cy="1647079"/>
            </a:xfrm>
            <a:custGeom>
              <a:avLst/>
              <a:gdLst>
                <a:gd name="connsiteX0" fmla="*/ 439276 w 1471213"/>
                <a:gd name="connsiteY0" fmla="*/ 1227258 h 1647079"/>
                <a:gd name="connsiteX1" fmla="*/ 330196 w 1471213"/>
                <a:gd name="connsiteY1" fmla="*/ 1280724 h 1647079"/>
                <a:gd name="connsiteX2" fmla="*/ 439277 w 1471213"/>
                <a:gd name="connsiteY2" fmla="*/ 1327967 h 1647079"/>
                <a:gd name="connsiteX3" fmla="*/ 951322 w 1471213"/>
                <a:gd name="connsiteY3" fmla="*/ 814782 h 1647079"/>
                <a:gd name="connsiteX4" fmla="*/ 919731 w 1471213"/>
                <a:gd name="connsiteY4" fmla="*/ 826472 h 1647079"/>
                <a:gd name="connsiteX5" fmla="*/ 921142 w 1471213"/>
                <a:gd name="connsiteY5" fmla="*/ 832114 h 1647079"/>
                <a:gd name="connsiteX6" fmla="*/ 922149 w 1471213"/>
                <a:gd name="connsiteY6" fmla="*/ 832114 h 1647079"/>
                <a:gd name="connsiteX7" fmla="*/ 926353 w 1471213"/>
                <a:gd name="connsiteY7" fmla="*/ 832963 h 1647079"/>
                <a:gd name="connsiteX8" fmla="*/ 682948 w 1471213"/>
                <a:gd name="connsiteY8" fmla="*/ 466 h 1647079"/>
                <a:gd name="connsiteX9" fmla="*/ 700876 w 1471213"/>
                <a:gd name="connsiteY9" fmla="*/ 3512 h 1647079"/>
                <a:gd name="connsiteX10" fmla="*/ 714797 w 1471213"/>
                <a:gd name="connsiteY10" fmla="*/ 18053 h 1647079"/>
                <a:gd name="connsiteX11" fmla="*/ 715213 w 1471213"/>
                <a:gd name="connsiteY11" fmla="*/ 18486 h 1647079"/>
                <a:gd name="connsiteX12" fmla="*/ 759692 w 1471213"/>
                <a:gd name="connsiteY12" fmla="*/ 4337 h 1647079"/>
                <a:gd name="connsiteX13" fmla="*/ 774545 w 1471213"/>
                <a:gd name="connsiteY13" fmla="*/ 19786 h 1647079"/>
                <a:gd name="connsiteX14" fmla="*/ 780612 w 1471213"/>
                <a:gd name="connsiteY14" fmla="*/ 38021 h 1647079"/>
                <a:gd name="connsiteX15" fmla="*/ 781718 w 1471213"/>
                <a:gd name="connsiteY15" fmla="*/ 37612 h 1647079"/>
                <a:gd name="connsiteX16" fmla="*/ 849845 w 1471213"/>
                <a:gd name="connsiteY16" fmla="*/ 29426 h 1647079"/>
                <a:gd name="connsiteX17" fmla="*/ 893076 w 1471213"/>
                <a:gd name="connsiteY17" fmla="*/ 34621 h 1647079"/>
                <a:gd name="connsiteX18" fmla="*/ 898012 w 1471213"/>
                <a:gd name="connsiteY18" fmla="*/ 19786 h 1647079"/>
                <a:gd name="connsiteX19" fmla="*/ 912865 w 1471213"/>
                <a:gd name="connsiteY19" fmla="*/ 4336 h 1647079"/>
                <a:gd name="connsiteX20" fmla="*/ 957344 w 1471213"/>
                <a:gd name="connsiteY20" fmla="*/ 18486 h 1647079"/>
                <a:gd name="connsiteX21" fmla="*/ 957760 w 1471213"/>
                <a:gd name="connsiteY21" fmla="*/ 18052 h 1647079"/>
                <a:gd name="connsiteX22" fmla="*/ 971681 w 1471213"/>
                <a:gd name="connsiteY22" fmla="*/ 3512 h 1647079"/>
                <a:gd name="connsiteX23" fmla="*/ 989609 w 1471213"/>
                <a:gd name="connsiteY23" fmla="*/ 466 h 1647079"/>
                <a:gd name="connsiteX24" fmla="*/ 1004928 w 1471213"/>
                <a:gd name="connsiteY24" fmla="*/ 8862 h 1647079"/>
                <a:gd name="connsiteX25" fmla="*/ 1015387 w 1471213"/>
                <a:gd name="connsiteY25" fmla="*/ 25619 h 1647079"/>
                <a:gd name="connsiteX26" fmla="*/ 1015625 w 1471213"/>
                <a:gd name="connsiteY26" fmla="*/ 26000 h 1647079"/>
                <a:gd name="connsiteX27" fmla="*/ 1069206 w 1471213"/>
                <a:gd name="connsiteY27" fmla="*/ 19701 h 1647079"/>
                <a:gd name="connsiteX28" fmla="*/ 1082376 w 1471213"/>
                <a:gd name="connsiteY28" fmla="*/ 39960 h 1647079"/>
                <a:gd name="connsiteX29" fmla="*/ 1082391 w 1471213"/>
                <a:gd name="connsiteY29" fmla="*/ 39984 h 1647079"/>
                <a:gd name="connsiteX30" fmla="*/ 1148611 w 1471213"/>
                <a:gd name="connsiteY30" fmla="*/ 53454 h 1647079"/>
                <a:gd name="connsiteX31" fmla="*/ 1162224 w 1471213"/>
                <a:gd name="connsiteY31" fmla="*/ 112414 h 1647079"/>
                <a:gd name="connsiteX32" fmla="*/ 1162516 w 1471213"/>
                <a:gd name="connsiteY32" fmla="*/ 113496 h 1647079"/>
                <a:gd name="connsiteX33" fmla="*/ 1193074 w 1471213"/>
                <a:gd name="connsiteY33" fmla="*/ 154553 h 1647079"/>
                <a:gd name="connsiteX34" fmla="*/ 1189750 w 1471213"/>
                <a:gd name="connsiteY34" fmla="*/ 181076 h 1647079"/>
                <a:gd name="connsiteX35" fmla="*/ 1182595 w 1471213"/>
                <a:gd name="connsiteY35" fmla="*/ 191571 h 1647079"/>
                <a:gd name="connsiteX36" fmla="*/ 1217441 w 1471213"/>
                <a:gd name="connsiteY36" fmla="*/ 214049 h 1647079"/>
                <a:gd name="connsiteX37" fmla="*/ 1232668 w 1471213"/>
                <a:gd name="connsiteY37" fmla="*/ 273009 h 1647079"/>
                <a:gd name="connsiteX38" fmla="*/ 1232994 w 1471213"/>
                <a:gd name="connsiteY38" fmla="*/ 274091 h 1647079"/>
                <a:gd name="connsiteX39" fmla="*/ 1267178 w 1471213"/>
                <a:gd name="connsiteY39" fmla="*/ 315150 h 1647079"/>
                <a:gd name="connsiteX40" fmla="*/ 1248460 w 1471213"/>
                <a:gd name="connsiteY40" fmla="*/ 361343 h 1647079"/>
                <a:gd name="connsiteX41" fmla="*/ 1257810 w 1471213"/>
                <a:gd name="connsiteY41" fmla="*/ 382430 h 1647079"/>
                <a:gd name="connsiteX42" fmla="*/ 1257686 w 1471213"/>
                <a:gd name="connsiteY42" fmla="*/ 388573 h 1647079"/>
                <a:gd name="connsiteX43" fmla="*/ 1271949 w 1471213"/>
                <a:gd name="connsiteY43" fmla="*/ 409656 h 1647079"/>
                <a:gd name="connsiteX44" fmla="*/ 1276250 w 1471213"/>
                <a:gd name="connsiteY44" fmla="*/ 495833 h 1647079"/>
                <a:gd name="connsiteX45" fmla="*/ 1195258 w 1471213"/>
                <a:gd name="connsiteY45" fmla="*/ 584925 h 1647079"/>
                <a:gd name="connsiteX46" fmla="*/ 1162505 w 1471213"/>
                <a:gd name="connsiteY46" fmla="*/ 584669 h 1647079"/>
                <a:gd name="connsiteX47" fmla="*/ 1161323 w 1471213"/>
                <a:gd name="connsiteY47" fmla="*/ 589210 h 1647079"/>
                <a:gd name="connsiteX48" fmla="*/ 1088877 w 1471213"/>
                <a:gd name="connsiteY48" fmla="*/ 717290 h 1647079"/>
                <a:gd name="connsiteX49" fmla="*/ 1049733 w 1471213"/>
                <a:gd name="connsiteY49" fmla="*/ 755787 h 1647079"/>
                <a:gd name="connsiteX50" fmla="*/ 1055184 w 1471213"/>
                <a:gd name="connsiteY50" fmla="*/ 754473 h 1647079"/>
                <a:gd name="connsiteX51" fmla="*/ 1070416 w 1471213"/>
                <a:gd name="connsiteY51" fmla="*/ 760003 h 1647079"/>
                <a:gd name="connsiteX52" fmla="*/ 1082785 w 1471213"/>
                <a:gd name="connsiteY52" fmla="*/ 771348 h 1647079"/>
                <a:gd name="connsiteX53" fmla="*/ 1090370 w 1471213"/>
                <a:gd name="connsiteY53" fmla="*/ 802798 h 1647079"/>
                <a:gd name="connsiteX54" fmla="*/ 1073495 w 1471213"/>
                <a:gd name="connsiteY54" fmla="*/ 830400 h 1647079"/>
                <a:gd name="connsiteX55" fmla="*/ 1022078 w 1471213"/>
                <a:gd name="connsiteY55" fmla="*/ 867838 h 1647079"/>
                <a:gd name="connsiteX56" fmla="*/ 1013171 w 1471213"/>
                <a:gd name="connsiteY56" fmla="*/ 884154 h 1647079"/>
                <a:gd name="connsiteX57" fmla="*/ 1023641 w 1471213"/>
                <a:gd name="connsiteY57" fmla="*/ 881902 h 1647079"/>
                <a:gd name="connsiteX58" fmla="*/ 1052568 w 1471213"/>
                <a:gd name="connsiteY58" fmla="*/ 914911 h 1647079"/>
                <a:gd name="connsiteX59" fmla="*/ 1072426 w 1471213"/>
                <a:gd name="connsiteY59" fmla="*/ 914911 h 1647079"/>
                <a:gd name="connsiteX60" fmla="*/ 1072431 w 1471213"/>
                <a:gd name="connsiteY60" fmla="*/ 914912 h 1647079"/>
                <a:gd name="connsiteX61" fmla="*/ 1075667 w 1471213"/>
                <a:gd name="connsiteY61" fmla="*/ 914912 h 1647079"/>
                <a:gd name="connsiteX62" fmla="*/ 1075667 w 1471213"/>
                <a:gd name="connsiteY62" fmla="*/ 915566 h 1647079"/>
                <a:gd name="connsiteX63" fmla="*/ 1132159 w 1471213"/>
                <a:gd name="connsiteY63" fmla="*/ 926970 h 1647079"/>
                <a:gd name="connsiteX64" fmla="*/ 1170039 w 1471213"/>
                <a:gd name="connsiteY64" fmla="*/ 949953 h 1647079"/>
                <a:gd name="connsiteX65" fmla="*/ 1192784 w 1471213"/>
                <a:gd name="connsiteY65" fmla="*/ 974985 h 1647079"/>
                <a:gd name="connsiteX66" fmla="*/ 1193946 w 1471213"/>
                <a:gd name="connsiteY66" fmla="*/ 974264 h 1647079"/>
                <a:gd name="connsiteX67" fmla="*/ 1197859 w 1471213"/>
                <a:gd name="connsiteY67" fmla="*/ 980570 h 1647079"/>
                <a:gd name="connsiteX68" fmla="*/ 1199676 w 1471213"/>
                <a:gd name="connsiteY68" fmla="*/ 982569 h 1647079"/>
                <a:gd name="connsiteX69" fmla="*/ 1201657 w 1471213"/>
                <a:gd name="connsiteY69" fmla="*/ 986690 h 1647079"/>
                <a:gd name="connsiteX70" fmla="*/ 1410740 w 1471213"/>
                <a:gd name="connsiteY70" fmla="*/ 1323623 h 1647079"/>
                <a:gd name="connsiteX71" fmla="*/ 1432692 w 1471213"/>
                <a:gd name="connsiteY71" fmla="*/ 1348672 h 1647079"/>
                <a:gd name="connsiteX72" fmla="*/ 1423097 w 1471213"/>
                <a:gd name="connsiteY72" fmla="*/ 1503703 h 1647079"/>
                <a:gd name="connsiteX73" fmla="*/ 1268067 w 1471213"/>
                <a:gd name="connsiteY73" fmla="*/ 1494108 h 1647079"/>
                <a:gd name="connsiteX74" fmla="*/ 1225884 w 1471213"/>
                <a:gd name="connsiteY74" fmla="*/ 1445704 h 1647079"/>
                <a:gd name="connsiteX75" fmla="*/ 1225884 w 1471213"/>
                <a:gd name="connsiteY75" fmla="*/ 1530862 h 1647079"/>
                <a:gd name="connsiteX76" fmla="*/ 862543 w 1471213"/>
                <a:gd name="connsiteY76" fmla="*/ 1530863 h 1647079"/>
                <a:gd name="connsiteX77" fmla="*/ 856430 w 1471213"/>
                <a:gd name="connsiteY77" fmla="*/ 1530863 h 1647079"/>
                <a:gd name="connsiteX78" fmla="*/ 808730 w 1471213"/>
                <a:gd name="connsiteY78" fmla="*/ 1530862 h 1647079"/>
                <a:gd name="connsiteX79" fmla="*/ 802617 w 1471213"/>
                <a:gd name="connsiteY79" fmla="*/ 1530862 h 1647079"/>
                <a:gd name="connsiteX80" fmla="*/ 536267 w 1471213"/>
                <a:gd name="connsiteY80" fmla="*/ 1530862 h 1647079"/>
                <a:gd name="connsiteX81" fmla="*/ 536267 w 1471213"/>
                <a:gd name="connsiteY81" fmla="*/ 1575307 h 1647079"/>
                <a:gd name="connsiteX82" fmla="*/ 560621 w 1471213"/>
                <a:gd name="connsiteY82" fmla="*/ 1579681 h 1647079"/>
                <a:gd name="connsiteX83" fmla="*/ 588046 w 1471213"/>
                <a:gd name="connsiteY83" fmla="*/ 1619114 h 1647079"/>
                <a:gd name="connsiteX84" fmla="*/ 588044 w 1471213"/>
                <a:gd name="connsiteY84" fmla="*/ 1619114 h 1647079"/>
                <a:gd name="connsiteX85" fmla="*/ 548613 w 1471213"/>
                <a:gd name="connsiteY85" fmla="*/ 1646539 h 1647079"/>
                <a:gd name="connsiteX86" fmla="*/ 505864 w 1471213"/>
                <a:gd name="connsiteY86" fmla="*/ 1638861 h 1647079"/>
                <a:gd name="connsiteX87" fmla="*/ 493324 w 1471213"/>
                <a:gd name="connsiteY87" fmla="*/ 1633898 h 1647079"/>
                <a:gd name="connsiteX88" fmla="*/ 492369 w 1471213"/>
                <a:gd name="connsiteY88" fmla="*/ 1632970 h 1647079"/>
                <a:gd name="connsiteX89" fmla="*/ 479304 w 1471213"/>
                <a:gd name="connsiteY89" fmla="*/ 1628979 h 1647079"/>
                <a:gd name="connsiteX90" fmla="*/ 466066 w 1471213"/>
                <a:gd name="connsiteY90" fmla="*/ 1612905 h 1647079"/>
                <a:gd name="connsiteX91" fmla="*/ 465728 w 1471213"/>
                <a:gd name="connsiteY91" fmla="*/ 1611226 h 1647079"/>
                <a:gd name="connsiteX92" fmla="*/ 462375 w 1471213"/>
                <a:gd name="connsiteY92" fmla="*/ 1614118 h 1647079"/>
                <a:gd name="connsiteX93" fmla="*/ 434637 w 1471213"/>
                <a:gd name="connsiteY93" fmla="*/ 1617656 h 1647079"/>
                <a:gd name="connsiteX94" fmla="*/ 408984 w 1471213"/>
                <a:gd name="connsiteY94" fmla="*/ 1572804 h 1647079"/>
                <a:gd name="connsiteX95" fmla="*/ 416233 w 1471213"/>
                <a:gd name="connsiteY95" fmla="*/ 1546180 h 1647079"/>
                <a:gd name="connsiteX96" fmla="*/ 408348 w 1471213"/>
                <a:gd name="connsiteY96" fmla="*/ 1556709 h 1647079"/>
                <a:gd name="connsiteX97" fmla="*/ 63393 w 1471213"/>
                <a:gd name="connsiteY97" fmla="*/ 1394367 h 1647079"/>
                <a:gd name="connsiteX98" fmla="*/ 8688 w 1471213"/>
                <a:gd name="connsiteY98" fmla="*/ 1256077 h 1647079"/>
                <a:gd name="connsiteX99" fmla="*/ 18259 w 1471213"/>
                <a:gd name="connsiteY99" fmla="*/ 1242321 h 1647079"/>
                <a:gd name="connsiteX100" fmla="*/ 25635 w 1471213"/>
                <a:gd name="connsiteY100" fmla="*/ 1227209 h 1647079"/>
                <a:gd name="connsiteX101" fmla="*/ 56420 w 1471213"/>
                <a:gd name="connsiteY101" fmla="*/ 1200054 h 1647079"/>
                <a:gd name="connsiteX102" fmla="*/ 506750 w 1471213"/>
                <a:gd name="connsiteY102" fmla="*/ 940056 h 1647079"/>
                <a:gd name="connsiteX103" fmla="*/ 506130 w 1471213"/>
                <a:gd name="connsiteY103" fmla="*/ 943274 h 1647079"/>
                <a:gd name="connsiteX104" fmla="*/ 533002 w 1471213"/>
                <a:gd name="connsiteY104" fmla="*/ 926971 h 1647079"/>
                <a:gd name="connsiteX105" fmla="*/ 589493 w 1471213"/>
                <a:gd name="connsiteY105" fmla="*/ 915565 h 1647079"/>
                <a:gd name="connsiteX106" fmla="*/ 589493 w 1471213"/>
                <a:gd name="connsiteY106" fmla="*/ 914912 h 1647079"/>
                <a:gd name="connsiteX107" fmla="*/ 592729 w 1471213"/>
                <a:gd name="connsiteY107" fmla="*/ 914912 h 1647079"/>
                <a:gd name="connsiteX108" fmla="*/ 592735 w 1471213"/>
                <a:gd name="connsiteY108" fmla="*/ 914911 h 1647079"/>
                <a:gd name="connsiteX109" fmla="*/ 623020 w 1471213"/>
                <a:gd name="connsiteY109" fmla="*/ 914911 h 1647079"/>
                <a:gd name="connsiteX110" fmla="*/ 623020 w 1471213"/>
                <a:gd name="connsiteY110" fmla="*/ 914912 h 1647079"/>
                <a:gd name="connsiteX111" fmla="*/ 654378 w 1471213"/>
                <a:gd name="connsiteY111" fmla="*/ 914912 h 1647079"/>
                <a:gd name="connsiteX112" fmla="*/ 654376 w 1471213"/>
                <a:gd name="connsiteY112" fmla="*/ 914908 h 1647079"/>
                <a:gd name="connsiteX113" fmla="*/ 685724 w 1471213"/>
                <a:gd name="connsiteY113" fmla="*/ 914908 h 1647079"/>
                <a:gd name="connsiteX114" fmla="*/ 698560 w 1471213"/>
                <a:gd name="connsiteY114" fmla="*/ 886792 h 1647079"/>
                <a:gd name="connsiteX115" fmla="*/ 715935 w 1471213"/>
                <a:gd name="connsiteY115" fmla="*/ 886792 h 1647079"/>
                <a:gd name="connsiteX116" fmla="*/ 625875 w 1471213"/>
                <a:gd name="connsiteY116" fmla="*/ 865616 h 1647079"/>
                <a:gd name="connsiteX117" fmla="*/ 601272 w 1471213"/>
                <a:gd name="connsiteY117" fmla="*/ 825887 h 1647079"/>
                <a:gd name="connsiteX118" fmla="*/ 641002 w 1471213"/>
                <a:gd name="connsiteY118" fmla="*/ 801284 h 1647079"/>
                <a:gd name="connsiteX119" fmla="*/ 650595 w 1471213"/>
                <a:gd name="connsiteY119" fmla="*/ 803540 h 1647079"/>
                <a:gd name="connsiteX120" fmla="*/ 651773 w 1471213"/>
                <a:gd name="connsiteY120" fmla="*/ 794589 h 1647079"/>
                <a:gd name="connsiteX121" fmla="*/ 651774 w 1471213"/>
                <a:gd name="connsiteY121" fmla="*/ 794589 h 1647079"/>
                <a:gd name="connsiteX122" fmla="*/ 675476 w 1471213"/>
                <a:gd name="connsiteY122" fmla="*/ 776401 h 1647079"/>
                <a:gd name="connsiteX123" fmla="*/ 676331 w 1471213"/>
                <a:gd name="connsiteY123" fmla="*/ 776514 h 1647079"/>
                <a:gd name="connsiteX124" fmla="*/ 660842 w 1471213"/>
                <a:gd name="connsiteY124" fmla="*/ 766492 h 1647079"/>
                <a:gd name="connsiteX125" fmla="*/ 538367 w 1471213"/>
                <a:gd name="connsiteY125" fmla="*/ 589210 h 1647079"/>
                <a:gd name="connsiteX126" fmla="*/ 536127 w 1471213"/>
                <a:gd name="connsiteY126" fmla="*/ 580607 h 1647079"/>
                <a:gd name="connsiteX127" fmla="*/ 529011 w 1471213"/>
                <a:gd name="connsiteY127" fmla="*/ 584640 h 1647079"/>
                <a:gd name="connsiteX128" fmla="*/ 411692 w 1471213"/>
                <a:gd name="connsiteY128" fmla="*/ 495833 h 1647079"/>
                <a:gd name="connsiteX129" fmla="*/ 415993 w 1471213"/>
                <a:gd name="connsiteY129" fmla="*/ 409655 h 1647079"/>
                <a:gd name="connsiteX130" fmla="*/ 416644 w 1471213"/>
                <a:gd name="connsiteY130" fmla="*/ 408693 h 1647079"/>
                <a:gd name="connsiteX131" fmla="*/ 415233 w 1471213"/>
                <a:gd name="connsiteY131" fmla="*/ 406366 h 1647079"/>
                <a:gd name="connsiteX132" fmla="*/ 424097 w 1471213"/>
                <a:gd name="connsiteY132" fmla="*/ 361343 h 1647079"/>
                <a:gd name="connsiteX133" fmla="*/ 405379 w 1471213"/>
                <a:gd name="connsiteY133" fmla="*/ 315150 h 1647079"/>
                <a:gd name="connsiteX134" fmla="*/ 439562 w 1471213"/>
                <a:gd name="connsiteY134" fmla="*/ 274092 h 1647079"/>
                <a:gd name="connsiteX135" fmla="*/ 439889 w 1471213"/>
                <a:gd name="connsiteY135" fmla="*/ 273009 h 1647079"/>
                <a:gd name="connsiteX136" fmla="*/ 455116 w 1471213"/>
                <a:gd name="connsiteY136" fmla="*/ 214050 h 1647079"/>
                <a:gd name="connsiteX137" fmla="*/ 489961 w 1471213"/>
                <a:gd name="connsiteY137" fmla="*/ 191572 h 1647079"/>
                <a:gd name="connsiteX138" fmla="*/ 482807 w 1471213"/>
                <a:gd name="connsiteY138" fmla="*/ 181075 h 1647079"/>
                <a:gd name="connsiteX139" fmla="*/ 479483 w 1471213"/>
                <a:gd name="connsiteY139" fmla="*/ 154554 h 1647079"/>
                <a:gd name="connsiteX140" fmla="*/ 510041 w 1471213"/>
                <a:gd name="connsiteY140" fmla="*/ 113495 h 1647079"/>
                <a:gd name="connsiteX141" fmla="*/ 510333 w 1471213"/>
                <a:gd name="connsiteY141" fmla="*/ 112414 h 1647079"/>
                <a:gd name="connsiteX142" fmla="*/ 523946 w 1471213"/>
                <a:gd name="connsiteY142" fmla="*/ 53454 h 1647079"/>
                <a:gd name="connsiteX143" fmla="*/ 590166 w 1471213"/>
                <a:gd name="connsiteY143" fmla="*/ 39983 h 1647079"/>
                <a:gd name="connsiteX144" fmla="*/ 590181 w 1471213"/>
                <a:gd name="connsiteY144" fmla="*/ 39960 h 1647079"/>
                <a:gd name="connsiteX145" fmla="*/ 603351 w 1471213"/>
                <a:gd name="connsiteY145" fmla="*/ 19702 h 1647079"/>
                <a:gd name="connsiteX146" fmla="*/ 656931 w 1471213"/>
                <a:gd name="connsiteY146" fmla="*/ 26000 h 1647079"/>
                <a:gd name="connsiteX147" fmla="*/ 657169 w 1471213"/>
                <a:gd name="connsiteY147" fmla="*/ 25618 h 1647079"/>
                <a:gd name="connsiteX148" fmla="*/ 667628 w 1471213"/>
                <a:gd name="connsiteY148" fmla="*/ 8862 h 1647079"/>
                <a:gd name="connsiteX149" fmla="*/ 682948 w 1471213"/>
                <a:gd name="connsiteY149" fmla="*/ 466 h 1647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1471213" h="1647079">
                  <a:moveTo>
                    <a:pt x="439276" y="1227258"/>
                  </a:moveTo>
                  <a:lnTo>
                    <a:pt x="330196" y="1280724"/>
                  </a:lnTo>
                  <a:lnTo>
                    <a:pt x="439277" y="1327967"/>
                  </a:lnTo>
                  <a:close/>
                  <a:moveTo>
                    <a:pt x="951322" y="814782"/>
                  </a:moveTo>
                  <a:lnTo>
                    <a:pt x="919731" y="826472"/>
                  </a:lnTo>
                  <a:lnTo>
                    <a:pt x="921142" y="832114"/>
                  </a:lnTo>
                  <a:lnTo>
                    <a:pt x="922149" y="832114"/>
                  </a:lnTo>
                  <a:lnTo>
                    <a:pt x="926353" y="832963"/>
                  </a:lnTo>
                  <a:close/>
                  <a:moveTo>
                    <a:pt x="682948" y="466"/>
                  </a:moveTo>
                  <a:cubicBezTo>
                    <a:pt x="689126" y="-727"/>
                    <a:pt x="695300" y="399"/>
                    <a:pt x="700876" y="3512"/>
                  </a:cubicBezTo>
                  <a:lnTo>
                    <a:pt x="714797" y="18053"/>
                  </a:lnTo>
                  <a:lnTo>
                    <a:pt x="715213" y="18486"/>
                  </a:lnTo>
                  <a:cubicBezTo>
                    <a:pt x="726131" y="995"/>
                    <a:pt x="744192" y="-4749"/>
                    <a:pt x="759692" y="4337"/>
                  </a:cubicBezTo>
                  <a:cubicBezTo>
                    <a:pt x="765598" y="7797"/>
                    <a:pt x="770668" y="13150"/>
                    <a:pt x="774545" y="19786"/>
                  </a:cubicBezTo>
                  <a:lnTo>
                    <a:pt x="780612" y="38021"/>
                  </a:lnTo>
                  <a:lnTo>
                    <a:pt x="781718" y="37612"/>
                  </a:lnTo>
                  <a:cubicBezTo>
                    <a:pt x="803724" y="32245"/>
                    <a:pt x="826508" y="29425"/>
                    <a:pt x="849845" y="29426"/>
                  </a:cubicBezTo>
                  <a:lnTo>
                    <a:pt x="893076" y="34621"/>
                  </a:lnTo>
                  <a:lnTo>
                    <a:pt x="898012" y="19786"/>
                  </a:lnTo>
                  <a:cubicBezTo>
                    <a:pt x="901889" y="13150"/>
                    <a:pt x="906960" y="7797"/>
                    <a:pt x="912865" y="4336"/>
                  </a:cubicBezTo>
                  <a:cubicBezTo>
                    <a:pt x="928365" y="-4748"/>
                    <a:pt x="946426" y="995"/>
                    <a:pt x="957344" y="18486"/>
                  </a:cubicBezTo>
                  <a:lnTo>
                    <a:pt x="957760" y="18052"/>
                  </a:lnTo>
                  <a:lnTo>
                    <a:pt x="971681" y="3512"/>
                  </a:lnTo>
                  <a:cubicBezTo>
                    <a:pt x="977257" y="398"/>
                    <a:pt x="983431" y="-727"/>
                    <a:pt x="989609" y="466"/>
                  </a:cubicBezTo>
                  <a:cubicBezTo>
                    <a:pt x="995222" y="1548"/>
                    <a:pt x="1000460" y="4477"/>
                    <a:pt x="1004928" y="8862"/>
                  </a:cubicBezTo>
                  <a:lnTo>
                    <a:pt x="1015387" y="25619"/>
                  </a:lnTo>
                  <a:lnTo>
                    <a:pt x="1015625" y="26000"/>
                  </a:lnTo>
                  <a:cubicBezTo>
                    <a:pt x="1030687" y="5794"/>
                    <a:pt x="1053276" y="4684"/>
                    <a:pt x="1069206" y="19701"/>
                  </a:cubicBezTo>
                  <a:lnTo>
                    <a:pt x="1082376" y="39960"/>
                  </a:lnTo>
                  <a:lnTo>
                    <a:pt x="1082391" y="39984"/>
                  </a:lnTo>
                  <a:cubicBezTo>
                    <a:pt x="1104045" y="22721"/>
                    <a:pt x="1131610" y="28322"/>
                    <a:pt x="1148611" y="53454"/>
                  </a:cubicBezTo>
                  <a:cubicBezTo>
                    <a:pt x="1159372" y="69364"/>
                    <a:pt x="1164365" y="90980"/>
                    <a:pt x="1162224" y="112414"/>
                  </a:cubicBezTo>
                  <a:cubicBezTo>
                    <a:pt x="1162318" y="112776"/>
                    <a:pt x="1162421" y="113133"/>
                    <a:pt x="1162516" y="113496"/>
                  </a:cubicBezTo>
                  <a:cubicBezTo>
                    <a:pt x="1178458" y="115740"/>
                    <a:pt x="1191147" y="132788"/>
                    <a:pt x="1193074" y="154553"/>
                  </a:cubicBezTo>
                  <a:cubicBezTo>
                    <a:pt x="1193896" y="163848"/>
                    <a:pt x="1192664" y="173032"/>
                    <a:pt x="1189750" y="181076"/>
                  </a:cubicBezTo>
                  <a:lnTo>
                    <a:pt x="1182595" y="191571"/>
                  </a:lnTo>
                  <a:lnTo>
                    <a:pt x="1217441" y="214049"/>
                  </a:lnTo>
                  <a:cubicBezTo>
                    <a:pt x="1229477" y="229960"/>
                    <a:pt x="1235063" y="251575"/>
                    <a:pt x="1232668" y="273009"/>
                  </a:cubicBezTo>
                  <a:cubicBezTo>
                    <a:pt x="1232774" y="273372"/>
                    <a:pt x="1232889" y="273728"/>
                    <a:pt x="1232994" y="274091"/>
                  </a:cubicBezTo>
                  <a:cubicBezTo>
                    <a:pt x="1250829" y="276335"/>
                    <a:pt x="1265021" y="293384"/>
                    <a:pt x="1267178" y="315150"/>
                  </a:cubicBezTo>
                  <a:cubicBezTo>
                    <a:pt x="1269015" y="333739"/>
                    <a:pt x="1261664" y="351886"/>
                    <a:pt x="1248460" y="361343"/>
                  </a:cubicBezTo>
                  <a:cubicBezTo>
                    <a:pt x="1253113" y="367371"/>
                    <a:pt x="1256281" y="374663"/>
                    <a:pt x="1257810" y="382430"/>
                  </a:cubicBezTo>
                  <a:lnTo>
                    <a:pt x="1257686" y="388573"/>
                  </a:lnTo>
                  <a:lnTo>
                    <a:pt x="1271949" y="409656"/>
                  </a:lnTo>
                  <a:cubicBezTo>
                    <a:pt x="1282299" y="434188"/>
                    <a:pt x="1284551" y="464853"/>
                    <a:pt x="1276250" y="495833"/>
                  </a:cubicBezTo>
                  <a:cubicBezTo>
                    <a:pt x="1263798" y="542303"/>
                    <a:pt x="1231140" y="576286"/>
                    <a:pt x="1195258" y="584925"/>
                  </a:cubicBezTo>
                  <a:lnTo>
                    <a:pt x="1162505" y="584669"/>
                  </a:lnTo>
                  <a:lnTo>
                    <a:pt x="1161323" y="589210"/>
                  </a:lnTo>
                  <a:cubicBezTo>
                    <a:pt x="1144217" y="637416"/>
                    <a:pt x="1119464" y="680831"/>
                    <a:pt x="1088877" y="717290"/>
                  </a:cubicBezTo>
                  <a:lnTo>
                    <a:pt x="1049733" y="755787"/>
                  </a:lnTo>
                  <a:lnTo>
                    <a:pt x="1055184" y="754473"/>
                  </a:lnTo>
                  <a:cubicBezTo>
                    <a:pt x="1060527" y="755313"/>
                    <a:pt x="1065710" y="757173"/>
                    <a:pt x="1070416" y="760003"/>
                  </a:cubicBezTo>
                  <a:lnTo>
                    <a:pt x="1082785" y="771348"/>
                  </a:lnTo>
                  <a:lnTo>
                    <a:pt x="1090370" y="802798"/>
                  </a:lnTo>
                  <a:cubicBezTo>
                    <a:pt x="1088689" y="813484"/>
                    <a:pt x="1082931" y="823530"/>
                    <a:pt x="1073495" y="830400"/>
                  </a:cubicBezTo>
                  <a:lnTo>
                    <a:pt x="1022078" y="867838"/>
                  </a:lnTo>
                  <a:lnTo>
                    <a:pt x="1013171" y="884154"/>
                  </a:lnTo>
                  <a:lnTo>
                    <a:pt x="1023641" y="881902"/>
                  </a:lnTo>
                  <a:lnTo>
                    <a:pt x="1052568" y="914911"/>
                  </a:lnTo>
                  <a:lnTo>
                    <a:pt x="1072426" y="914911"/>
                  </a:lnTo>
                  <a:lnTo>
                    <a:pt x="1072431" y="914912"/>
                  </a:lnTo>
                  <a:lnTo>
                    <a:pt x="1075667" y="914912"/>
                  </a:lnTo>
                  <a:lnTo>
                    <a:pt x="1075667" y="915566"/>
                  </a:lnTo>
                  <a:lnTo>
                    <a:pt x="1132159" y="926970"/>
                  </a:lnTo>
                  <a:cubicBezTo>
                    <a:pt x="1145928" y="932794"/>
                    <a:pt x="1158671" y="940571"/>
                    <a:pt x="1170039" y="949953"/>
                  </a:cubicBezTo>
                  <a:lnTo>
                    <a:pt x="1192784" y="974985"/>
                  </a:lnTo>
                  <a:lnTo>
                    <a:pt x="1193946" y="974264"/>
                  </a:lnTo>
                  <a:lnTo>
                    <a:pt x="1197859" y="980570"/>
                  </a:lnTo>
                  <a:lnTo>
                    <a:pt x="1199676" y="982569"/>
                  </a:lnTo>
                  <a:lnTo>
                    <a:pt x="1201657" y="986690"/>
                  </a:lnTo>
                  <a:lnTo>
                    <a:pt x="1410740" y="1323623"/>
                  </a:lnTo>
                  <a:lnTo>
                    <a:pt x="1432692" y="1348672"/>
                  </a:lnTo>
                  <a:cubicBezTo>
                    <a:pt x="1499269" y="1452307"/>
                    <a:pt x="1468557" y="1463542"/>
                    <a:pt x="1423097" y="1503703"/>
                  </a:cubicBezTo>
                  <a:cubicBezTo>
                    <a:pt x="1377637" y="1543864"/>
                    <a:pt x="1308227" y="1539568"/>
                    <a:pt x="1268067" y="1494108"/>
                  </a:cubicBezTo>
                  <a:lnTo>
                    <a:pt x="1225884" y="1445704"/>
                  </a:lnTo>
                  <a:lnTo>
                    <a:pt x="1225884" y="1530862"/>
                  </a:lnTo>
                  <a:lnTo>
                    <a:pt x="862543" y="1530863"/>
                  </a:lnTo>
                  <a:lnTo>
                    <a:pt x="856430" y="1530863"/>
                  </a:lnTo>
                  <a:lnTo>
                    <a:pt x="808730" y="1530862"/>
                  </a:lnTo>
                  <a:lnTo>
                    <a:pt x="802617" y="1530862"/>
                  </a:lnTo>
                  <a:lnTo>
                    <a:pt x="536267" y="1530862"/>
                  </a:lnTo>
                  <a:lnTo>
                    <a:pt x="536267" y="1575307"/>
                  </a:lnTo>
                  <a:lnTo>
                    <a:pt x="560621" y="1579681"/>
                  </a:lnTo>
                  <a:cubicBezTo>
                    <a:pt x="579082" y="1582997"/>
                    <a:pt x="591361" y="1600652"/>
                    <a:pt x="588046" y="1619114"/>
                  </a:cubicBezTo>
                  <a:lnTo>
                    <a:pt x="588044" y="1619114"/>
                  </a:lnTo>
                  <a:cubicBezTo>
                    <a:pt x="584729" y="1637576"/>
                    <a:pt x="567075" y="1649855"/>
                    <a:pt x="548613" y="1646539"/>
                  </a:cubicBezTo>
                  <a:lnTo>
                    <a:pt x="505864" y="1638861"/>
                  </a:lnTo>
                  <a:cubicBezTo>
                    <a:pt x="501249" y="1638032"/>
                    <a:pt x="497020" y="1636307"/>
                    <a:pt x="493324" y="1633898"/>
                  </a:cubicBezTo>
                  <a:lnTo>
                    <a:pt x="492369" y="1632970"/>
                  </a:lnTo>
                  <a:lnTo>
                    <a:pt x="479304" y="1628979"/>
                  </a:lnTo>
                  <a:cubicBezTo>
                    <a:pt x="473473" y="1625039"/>
                    <a:pt x="468840" y="1619461"/>
                    <a:pt x="466066" y="1612905"/>
                  </a:cubicBezTo>
                  <a:lnTo>
                    <a:pt x="465728" y="1611226"/>
                  </a:lnTo>
                  <a:lnTo>
                    <a:pt x="462375" y="1614118"/>
                  </a:lnTo>
                  <a:cubicBezTo>
                    <a:pt x="454259" y="1618760"/>
                    <a:pt x="444371" y="1620306"/>
                    <a:pt x="434637" y="1617656"/>
                  </a:cubicBezTo>
                  <a:cubicBezTo>
                    <a:pt x="415168" y="1612354"/>
                    <a:pt x="403682" y="1592274"/>
                    <a:pt x="408984" y="1572804"/>
                  </a:cubicBezTo>
                  <a:lnTo>
                    <a:pt x="416233" y="1546180"/>
                  </a:lnTo>
                  <a:lnTo>
                    <a:pt x="408348" y="1556709"/>
                  </a:lnTo>
                  <a:lnTo>
                    <a:pt x="63393" y="1394367"/>
                  </a:lnTo>
                  <a:cubicBezTo>
                    <a:pt x="10098" y="1371285"/>
                    <a:pt x="-14394" y="1309370"/>
                    <a:pt x="8688" y="1256077"/>
                  </a:cubicBezTo>
                  <a:lnTo>
                    <a:pt x="18259" y="1242321"/>
                  </a:lnTo>
                  <a:lnTo>
                    <a:pt x="25635" y="1227209"/>
                  </a:lnTo>
                  <a:cubicBezTo>
                    <a:pt x="33729" y="1216494"/>
                    <a:pt x="44059" y="1207191"/>
                    <a:pt x="56420" y="1200054"/>
                  </a:cubicBezTo>
                  <a:lnTo>
                    <a:pt x="506750" y="940056"/>
                  </a:lnTo>
                  <a:lnTo>
                    <a:pt x="506130" y="943274"/>
                  </a:lnTo>
                  <a:lnTo>
                    <a:pt x="533002" y="926971"/>
                  </a:lnTo>
                  <a:lnTo>
                    <a:pt x="589493" y="915565"/>
                  </a:lnTo>
                  <a:lnTo>
                    <a:pt x="589493" y="914912"/>
                  </a:lnTo>
                  <a:lnTo>
                    <a:pt x="592729" y="914912"/>
                  </a:lnTo>
                  <a:lnTo>
                    <a:pt x="592735" y="914911"/>
                  </a:lnTo>
                  <a:lnTo>
                    <a:pt x="623020" y="914911"/>
                  </a:lnTo>
                  <a:lnTo>
                    <a:pt x="623020" y="914912"/>
                  </a:lnTo>
                  <a:lnTo>
                    <a:pt x="654378" y="914912"/>
                  </a:lnTo>
                  <a:lnTo>
                    <a:pt x="654376" y="914908"/>
                  </a:lnTo>
                  <a:lnTo>
                    <a:pt x="685724" y="914908"/>
                  </a:lnTo>
                  <a:lnTo>
                    <a:pt x="698560" y="886792"/>
                  </a:lnTo>
                  <a:lnTo>
                    <a:pt x="715935" y="886792"/>
                  </a:lnTo>
                  <a:lnTo>
                    <a:pt x="625875" y="865616"/>
                  </a:lnTo>
                  <a:cubicBezTo>
                    <a:pt x="608110" y="861439"/>
                    <a:pt x="597095" y="843651"/>
                    <a:pt x="601272" y="825887"/>
                  </a:cubicBezTo>
                  <a:cubicBezTo>
                    <a:pt x="605449" y="808122"/>
                    <a:pt x="623237" y="797107"/>
                    <a:pt x="641002" y="801284"/>
                  </a:cubicBezTo>
                  <a:lnTo>
                    <a:pt x="650595" y="803540"/>
                  </a:lnTo>
                  <a:lnTo>
                    <a:pt x="651773" y="794589"/>
                  </a:lnTo>
                  <a:lnTo>
                    <a:pt x="651774" y="794589"/>
                  </a:lnTo>
                  <a:cubicBezTo>
                    <a:pt x="657163" y="785254"/>
                    <a:pt x="665826" y="778987"/>
                    <a:pt x="675476" y="776401"/>
                  </a:cubicBezTo>
                  <a:lnTo>
                    <a:pt x="676331" y="776514"/>
                  </a:lnTo>
                  <a:lnTo>
                    <a:pt x="660842" y="766492"/>
                  </a:lnTo>
                  <a:cubicBezTo>
                    <a:pt x="606890" y="723045"/>
                    <a:pt x="564026" y="661520"/>
                    <a:pt x="538367" y="589210"/>
                  </a:cubicBezTo>
                  <a:lnTo>
                    <a:pt x="536127" y="580607"/>
                  </a:lnTo>
                  <a:lnTo>
                    <a:pt x="529011" y="584640"/>
                  </a:lnTo>
                  <a:cubicBezTo>
                    <a:pt x="480820" y="597553"/>
                    <a:pt x="428294" y="557793"/>
                    <a:pt x="411692" y="495833"/>
                  </a:cubicBezTo>
                  <a:cubicBezTo>
                    <a:pt x="403391" y="464853"/>
                    <a:pt x="405642" y="434188"/>
                    <a:pt x="415993" y="409655"/>
                  </a:cubicBezTo>
                  <a:lnTo>
                    <a:pt x="416644" y="408693"/>
                  </a:lnTo>
                  <a:lnTo>
                    <a:pt x="415233" y="406366"/>
                  </a:lnTo>
                  <a:cubicBezTo>
                    <a:pt x="411424" y="390511"/>
                    <a:pt x="414791" y="373399"/>
                    <a:pt x="424097" y="361343"/>
                  </a:cubicBezTo>
                  <a:cubicBezTo>
                    <a:pt x="410893" y="351886"/>
                    <a:pt x="403540" y="333739"/>
                    <a:pt x="405379" y="315150"/>
                  </a:cubicBezTo>
                  <a:cubicBezTo>
                    <a:pt x="407535" y="293384"/>
                    <a:pt x="421728" y="276335"/>
                    <a:pt x="439562" y="274092"/>
                  </a:cubicBezTo>
                  <a:cubicBezTo>
                    <a:pt x="439668" y="273728"/>
                    <a:pt x="439783" y="273372"/>
                    <a:pt x="439889" y="273009"/>
                  </a:cubicBezTo>
                  <a:cubicBezTo>
                    <a:pt x="437494" y="251575"/>
                    <a:pt x="443080" y="229960"/>
                    <a:pt x="455116" y="214050"/>
                  </a:cubicBezTo>
                  <a:lnTo>
                    <a:pt x="489961" y="191572"/>
                  </a:lnTo>
                  <a:lnTo>
                    <a:pt x="482807" y="181075"/>
                  </a:lnTo>
                  <a:cubicBezTo>
                    <a:pt x="479893" y="173032"/>
                    <a:pt x="478661" y="163849"/>
                    <a:pt x="479483" y="154554"/>
                  </a:cubicBezTo>
                  <a:cubicBezTo>
                    <a:pt x="481409" y="132789"/>
                    <a:pt x="494098" y="115739"/>
                    <a:pt x="510041" y="113495"/>
                  </a:cubicBezTo>
                  <a:cubicBezTo>
                    <a:pt x="510135" y="113133"/>
                    <a:pt x="510238" y="112777"/>
                    <a:pt x="510333" y="112414"/>
                  </a:cubicBezTo>
                  <a:cubicBezTo>
                    <a:pt x="508192" y="90980"/>
                    <a:pt x="513184" y="69364"/>
                    <a:pt x="523946" y="53454"/>
                  </a:cubicBezTo>
                  <a:cubicBezTo>
                    <a:pt x="540946" y="28322"/>
                    <a:pt x="568512" y="22721"/>
                    <a:pt x="590166" y="39983"/>
                  </a:cubicBezTo>
                  <a:lnTo>
                    <a:pt x="590181" y="39960"/>
                  </a:lnTo>
                  <a:lnTo>
                    <a:pt x="603351" y="19702"/>
                  </a:lnTo>
                  <a:cubicBezTo>
                    <a:pt x="619280" y="4685"/>
                    <a:pt x="641870" y="5795"/>
                    <a:pt x="656931" y="26000"/>
                  </a:cubicBezTo>
                  <a:lnTo>
                    <a:pt x="657169" y="25618"/>
                  </a:lnTo>
                  <a:lnTo>
                    <a:pt x="667628" y="8862"/>
                  </a:lnTo>
                  <a:cubicBezTo>
                    <a:pt x="672097" y="4477"/>
                    <a:pt x="677334" y="1547"/>
                    <a:pt x="682948" y="466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392187" y="4794920"/>
              <a:ext cx="1309151" cy="1644918"/>
              <a:chOff x="392187" y="4794920"/>
              <a:chExt cx="1309151" cy="1644918"/>
            </a:xfrm>
          </p:grpSpPr>
          <p:grpSp>
            <p:nvGrpSpPr>
              <p:cNvPr id="789" name="グループ化 788"/>
              <p:cNvGrpSpPr/>
              <p:nvPr/>
            </p:nvGrpSpPr>
            <p:grpSpPr>
              <a:xfrm>
                <a:off x="758840" y="4794920"/>
                <a:ext cx="874228" cy="1530862"/>
                <a:chOff x="1548932" y="1129257"/>
                <a:chExt cx="874228" cy="1530862"/>
              </a:xfrm>
            </p:grpSpPr>
            <p:sp>
              <p:nvSpPr>
                <p:cNvPr id="799" name="台形 798"/>
                <p:cNvSpPr/>
                <p:nvPr/>
              </p:nvSpPr>
              <p:spPr>
                <a:xfrm>
                  <a:off x="1852986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0" name="台形 799"/>
                <p:cNvSpPr/>
                <p:nvPr/>
              </p:nvSpPr>
              <p:spPr>
                <a:xfrm rot="10800000">
                  <a:off x="1798209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台形 800"/>
                <p:cNvSpPr/>
                <p:nvPr/>
              </p:nvSpPr>
              <p:spPr>
                <a:xfrm rot="10800000" flipV="1">
                  <a:off x="1903483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2" name="フリーフォーム 801"/>
                <p:cNvSpPr/>
                <p:nvPr/>
              </p:nvSpPr>
              <p:spPr>
                <a:xfrm>
                  <a:off x="1583109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3" name="台形 802"/>
                <p:cNvSpPr/>
                <p:nvPr/>
              </p:nvSpPr>
              <p:spPr>
                <a:xfrm rot="10800000">
                  <a:off x="1903483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4" name="平行四辺形 803"/>
                <p:cNvSpPr/>
                <p:nvPr/>
              </p:nvSpPr>
              <p:spPr>
                <a:xfrm>
                  <a:off x="179643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平行四辺形 804"/>
                <p:cNvSpPr/>
                <p:nvPr/>
              </p:nvSpPr>
              <p:spPr>
                <a:xfrm flipH="1">
                  <a:off x="197641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平行四辺形 14"/>
                <p:cNvSpPr/>
                <p:nvPr/>
              </p:nvSpPr>
              <p:spPr>
                <a:xfrm flipH="1">
                  <a:off x="1733325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7" name="平行四辺形 14"/>
                <p:cNvSpPr/>
                <p:nvPr/>
              </p:nvSpPr>
              <p:spPr>
                <a:xfrm>
                  <a:off x="194644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フリーフォーム 807"/>
                <p:cNvSpPr/>
                <p:nvPr/>
              </p:nvSpPr>
              <p:spPr bwMode="auto">
                <a:xfrm flipH="1">
                  <a:off x="1995414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9" name="フリーフォーム 808"/>
                <p:cNvSpPr/>
                <p:nvPr/>
              </p:nvSpPr>
              <p:spPr bwMode="auto">
                <a:xfrm>
                  <a:off x="1548932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1552446" y="1485563"/>
                  <a:ext cx="180674" cy="232292"/>
                  <a:chOff x="1564361" y="1500881"/>
                  <a:chExt cx="156844" cy="201655"/>
                </a:xfrm>
              </p:grpSpPr>
              <p:sp>
                <p:nvSpPr>
                  <p:cNvPr id="82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>
                  <a:off x="2242486" y="1485563"/>
                  <a:ext cx="180674" cy="232292"/>
                  <a:chOff x="2254401" y="1500881"/>
                  <a:chExt cx="156844" cy="201655"/>
                </a:xfrm>
              </p:grpSpPr>
              <p:sp>
                <p:nvSpPr>
                  <p:cNvPr id="824" name="円/楕円 699"/>
                  <p:cNvSpPr/>
                  <p:nvPr/>
                </p:nvSpPr>
                <p:spPr>
                  <a:xfrm rot="900000" flipH="1">
                    <a:off x="225440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25" name="円/楕円 700"/>
                  <p:cNvSpPr/>
                  <p:nvPr/>
                </p:nvSpPr>
                <p:spPr>
                  <a:xfrm rot="900000" flipH="1">
                    <a:off x="2282569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12" name="円/楕円 688"/>
                <p:cNvSpPr/>
                <p:nvPr/>
              </p:nvSpPr>
              <p:spPr>
                <a:xfrm>
                  <a:off x="1655634" y="1158683"/>
                  <a:ext cx="676086" cy="80588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3" name="楕円 812"/>
                <p:cNvSpPr/>
                <p:nvPr/>
              </p:nvSpPr>
              <p:spPr bwMode="auto">
                <a:xfrm>
                  <a:off x="1762849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4" name="楕円 813"/>
                <p:cNvSpPr/>
                <p:nvPr/>
              </p:nvSpPr>
              <p:spPr bwMode="auto">
                <a:xfrm>
                  <a:off x="2035264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 bwMode="auto">
                <a:xfrm rot="5400000">
                  <a:off x="1876251" y="1250328"/>
                  <a:ext cx="233575" cy="505992"/>
                </a:xfrm>
                <a:custGeom>
                  <a:avLst/>
                  <a:gdLst>
                    <a:gd name="connsiteX0" fmla="*/ 27214 w 233575"/>
                    <a:gd name="connsiteY0" fmla="*/ 116788 h 505992"/>
                    <a:gd name="connsiteX1" fmla="*/ 116788 w 233575"/>
                    <a:gd name="connsiteY1" fmla="*/ 206362 h 505992"/>
                    <a:gd name="connsiteX2" fmla="*/ 206361 w 233575"/>
                    <a:gd name="connsiteY2" fmla="*/ 116788 h 505992"/>
                    <a:gd name="connsiteX3" fmla="*/ 116788 w 233575"/>
                    <a:gd name="connsiteY3" fmla="*/ 27214 h 505992"/>
                    <a:gd name="connsiteX4" fmla="*/ 27214 w 233575"/>
                    <a:gd name="connsiteY4" fmla="*/ 116788 h 505992"/>
                    <a:gd name="connsiteX5" fmla="*/ 27214 w 233575"/>
                    <a:gd name="connsiteY5" fmla="*/ 389204 h 505992"/>
                    <a:gd name="connsiteX6" fmla="*/ 116787 w 233575"/>
                    <a:gd name="connsiteY6" fmla="*/ 478778 h 505992"/>
                    <a:gd name="connsiteX7" fmla="*/ 206360 w 233575"/>
                    <a:gd name="connsiteY7" fmla="*/ 389204 h 505992"/>
                    <a:gd name="connsiteX8" fmla="*/ 116788 w 233575"/>
                    <a:gd name="connsiteY8" fmla="*/ 299630 h 505992"/>
                    <a:gd name="connsiteX9" fmla="*/ 27214 w 233575"/>
                    <a:gd name="connsiteY9" fmla="*/ 389204 h 505992"/>
                    <a:gd name="connsiteX10" fmla="*/ 0 w 233575"/>
                    <a:gd name="connsiteY10" fmla="*/ 389204 h 505992"/>
                    <a:gd name="connsiteX11" fmla="*/ 71329 w 233575"/>
                    <a:gd name="connsiteY11" fmla="*/ 281593 h 505992"/>
                    <a:gd name="connsiteX12" fmla="*/ 97317 w 233575"/>
                    <a:gd name="connsiteY12" fmla="*/ 276347 h 505992"/>
                    <a:gd name="connsiteX13" fmla="*/ 94233 w 233575"/>
                    <a:gd name="connsiteY13" fmla="*/ 271522 h 505992"/>
                    <a:gd name="connsiteX14" fmla="*/ 92001 w 233575"/>
                    <a:gd name="connsiteY14" fmla="*/ 251167 h 505992"/>
                    <a:gd name="connsiteX15" fmla="*/ 94233 w 233575"/>
                    <a:gd name="connsiteY15" fmla="*/ 230813 h 505992"/>
                    <a:gd name="connsiteX16" fmla="*/ 95246 w 233575"/>
                    <a:gd name="connsiteY16" fmla="*/ 229227 h 505992"/>
                    <a:gd name="connsiteX17" fmla="*/ 71329 w 233575"/>
                    <a:gd name="connsiteY17" fmla="*/ 224399 h 505992"/>
                    <a:gd name="connsiteX18" fmla="*/ 0 w 233575"/>
                    <a:gd name="connsiteY18" fmla="*/ 116788 h 505992"/>
                    <a:gd name="connsiteX19" fmla="*/ 116788 w 233575"/>
                    <a:gd name="connsiteY19" fmla="*/ 0 h 505992"/>
                    <a:gd name="connsiteX20" fmla="*/ 233575 w 233575"/>
                    <a:gd name="connsiteY20" fmla="*/ 116788 h 505992"/>
                    <a:gd name="connsiteX21" fmla="*/ 162246 w 233575"/>
                    <a:gd name="connsiteY21" fmla="*/ 224399 h 505992"/>
                    <a:gd name="connsiteX22" fmla="*/ 132605 w 233575"/>
                    <a:gd name="connsiteY22" fmla="*/ 230383 h 505992"/>
                    <a:gd name="connsiteX23" fmla="*/ 132330 w 233575"/>
                    <a:gd name="connsiteY23" fmla="*/ 230813 h 505992"/>
                    <a:gd name="connsiteX24" fmla="*/ 130099 w 233575"/>
                    <a:gd name="connsiteY24" fmla="*/ 251167 h 505992"/>
                    <a:gd name="connsiteX25" fmla="*/ 132330 w 233575"/>
                    <a:gd name="connsiteY25" fmla="*/ 271522 h 505992"/>
                    <a:gd name="connsiteX26" fmla="*/ 135289 w 233575"/>
                    <a:gd name="connsiteY26" fmla="*/ 276151 h 505992"/>
                    <a:gd name="connsiteX27" fmla="*/ 162246 w 233575"/>
                    <a:gd name="connsiteY27" fmla="*/ 281593 h 505992"/>
                    <a:gd name="connsiteX28" fmla="*/ 233574 w 233575"/>
                    <a:gd name="connsiteY28" fmla="*/ 389204 h 505992"/>
                    <a:gd name="connsiteX29" fmla="*/ 116787 w 233575"/>
                    <a:gd name="connsiteY29" fmla="*/ 505992 h 505992"/>
                    <a:gd name="connsiteX30" fmla="*/ 0 w 233575"/>
                    <a:gd name="connsiteY30" fmla="*/ 389204 h 5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3575" h="505992">
                      <a:moveTo>
                        <a:pt x="27214" y="116788"/>
                      </a:moveTo>
                      <a:cubicBezTo>
                        <a:pt x="27214" y="166258"/>
                        <a:pt x="67317" y="206362"/>
                        <a:pt x="116788" y="206362"/>
                      </a:cubicBezTo>
                      <a:cubicBezTo>
                        <a:pt x="166258" y="206362"/>
                        <a:pt x="206361" y="166258"/>
                        <a:pt x="206361" y="116788"/>
                      </a:cubicBezTo>
                      <a:cubicBezTo>
                        <a:pt x="206361" y="67318"/>
                        <a:pt x="166258" y="27214"/>
                        <a:pt x="116788" y="27214"/>
                      </a:cubicBezTo>
                      <a:cubicBezTo>
                        <a:pt x="67317" y="27214"/>
                        <a:pt x="27214" y="67318"/>
                        <a:pt x="27214" y="116788"/>
                      </a:cubicBezTo>
                      <a:close/>
                      <a:moveTo>
                        <a:pt x="27214" y="389204"/>
                      </a:moveTo>
                      <a:cubicBezTo>
                        <a:pt x="27214" y="438674"/>
                        <a:pt x="67317" y="478778"/>
                        <a:pt x="116787" y="478778"/>
                      </a:cubicBezTo>
                      <a:cubicBezTo>
                        <a:pt x="166257" y="478778"/>
                        <a:pt x="206360" y="438674"/>
                        <a:pt x="206360" y="389204"/>
                      </a:cubicBezTo>
                      <a:cubicBezTo>
                        <a:pt x="206361" y="339734"/>
                        <a:pt x="166258" y="299630"/>
                        <a:pt x="116788" y="299630"/>
                      </a:cubicBezTo>
                      <a:cubicBezTo>
                        <a:pt x="67317" y="299630"/>
                        <a:pt x="27214" y="339734"/>
                        <a:pt x="27214" y="389204"/>
                      </a:cubicBezTo>
                      <a:close/>
                      <a:moveTo>
                        <a:pt x="0" y="389204"/>
                      </a:moveTo>
                      <a:cubicBezTo>
                        <a:pt x="0" y="340829"/>
                        <a:pt x="29412" y="299323"/>
                        <a:pt x="71329" y="281593"/>
                      </a:cubicBezTo>
                      <a:lnTo>
                        <a:pt x="97317" y="276347"/>
                      </a:lnTo>
                      <a:lnTo>
                        <a:pt x="94233" y="271522"/>
                      </a:lnTo>
                      <a:cubicBezTo>
                        <a:pt x="92854" y="266312"/>
                        <a:pt x="92001" y="259115"/>
                        <a:pt x="92001" y="251167"/>
                      </a:cubicBezTo>
                      <a:cubicBezTo>
                        <a:pt x="92001" y="243219"/>
                        <a:pt x="92854" y="236022"/>
                        <a:pt x="94233" y="230813"/>
                      </a:cubicBezTo>
                      <a:lnTo>
                        <a:pt x="95246" y="229227"/>
                      </a:lnTo>
                      <a:lnTo>
                        <a:pt x="71329" y="224399"/>
                      </a:lnTo>
                      <a:cubicBezTo>
                        <a:pt x="29412" y="206669"/>
                        <a:pt x="0" y="165163"/>
                        <a:pt x="0" y="116788"/>
                      </a:cubicBezTo>
                      <a:cubicBezTo>
                        <a:pt x="0" y="52288"/>
                        <a:pt x="52287" y="0"/>
                        <a:pt x="116788" y="0"/>
                      </a:cubicBezTo>
                      <a:cubicBezTo>
                        <a:pt x="181288" y="0"/>
                        <a:pt x="233575" y="52288"/>
                        <a:pt x="233575" y="116788"/>
                      </a:cubicBezTo>
                      <a:cubicBezTo>
                        <a:pt x="233575" y="165163"/>
                        <a:pt x="204163" y="206669"/>
                        <a:pt x="162246" y="224399"/>
                      </a:cubicBezTo>
                      <a:lnTo>
                        <a:pt x="132605" y="230383"/>
                      </a:lnTo>
                      <a:lnTo>
                        <a:pt x="132330" y="230813"/>
                      </a:lnTo>
                      <a:cubicBezTo>
                        <a:pt x="130951" y="236022"/>
                        <a:pt x="130099" y="243219"/>
                        <a:pt x="130099" y="251167"/>
                      </a:cubicBezTo>
                      <a:cubicBezTo>
                        <a:pt x="130099" y="259115"/>
                        <a:pt x="130951" y="266312"/>
                        <a:pt x="132330" y="271522"/>
                      </a:cubicBezTo>
                      <a:lnTo>
                        <a:pt x="135289" y="276151"/>
                      </a:lnTo>
                      <a:lnTo>
                        <a:pt x="162246" y="281593"/>
                      </a:lnTo>
                      <a:cubicBezTo>
                        <a:pt x="204163" y="299323"/>
                        <a:pt x="233575" y="340829"/>
                        <a:pt x="233574" y="389204"/>
                      </a:cubicBezTo>
                      <a:cubicBezTo>
                        <a:pt x="233574" y="453704"/>
                        <a:pt x="181287" y="505992"/>
                        <a:pt x="116787" y="505992"/>
                      </a:cubicBezTo>
                      <a:cubicBezTo>
                        <a:pt x="52287" y="505992"/>
                        <a:pt x="0" y="453704"/>
                        <a:pt x="0" y="3892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16" name="グループ化 815"/>
                <p:cNvGrpSpPr/>
                <p:nvPr/>
              </p:nvGrpSpPr>
              <p:grpSpPr>
                <a:xfrm>
                  <a:off x="178824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822" name="平行四辺形 821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3" name="平行四辺形 822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817" name="グループ化 816"/>
                <p:cNvGrpSpPr/>
                <p:nvPr/>
              </p:nvGrpSpPr>
              <p:grpSpPr>
                <a:xfrm>
                  <a:off x="206637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820" name="平行四辺形 819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1" name="平行四辺形 820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18" name="フリーフォーム 817"/>
                <p:cNvSpPr/>
                <p:nvPr/>
              </p:nvSpPr>
              <p:spPr bwMode="auto">
                <a:xfrm>
                  <a:off x="1859574" y="1702341"/>
                  <a:ext cx="269671" cy="164132"/>
                </a:xfrm>
                <a:custGeom>
                  <a:avLst/>
                  <a:gdLst>
                    <a:gd name="connsiteX0" fmla="*/ 140450 w 269671"/>
                    <a:gd name="connsiteY0" fmla="*/ 13 h 164132"/>
                    <a:gd name="connsiteX1" fmla="*/ 166398 w 269671"/>
                    <a:gd name="connsiteY1" fmla="*/ 18892 h 164132"/>
                    <a:gd name="connsiteX2" fmla="*/ 206424 w 269671"/>
                    <a:gd name="connsiteY2" fmla="*/ 41400 h 164132"/>
                    <a:gd name="connsiteX3" fmla="*/ 217431 w 269671"/>
                    <a:gd name="connsiteY3" fmla="*/ 47283 h 164132"/>
                    <a:gd name="connsiteX4" fmla="*/ 220111 w 269671"/>
                    <a:gd name="connsiteY4" fmla="*/ 53921 h 164132"/>
                    <a:gd name="connsiteX5" fmla="*/ 238764 w 269671"/>
                    <a:gd name="connsiteY5" fmla="*/ 56186 h 164132"/>
                    <a:gd name="connsiteX6" fmla="*/ 254049 w 269671"/>
                    <a:gd name="connsiteY6" fmla="*/ 75690 h 164132"/>
                    <a:gd name="connsiteX7" fmla="*/ 269665 w 269671"/>
                    <a:gd name="connsiteY7" fmla="*/ 92987 h 164132"/>
                    <a:gd name="connsiteX8" fmla="*/ 261203 w 269671"/>
                    <a:gd name="connsiteY8" fmla="*/ 108420 h 164132"/>
                    <a:gd name="connsiteX9" fmla="*/ 265188 w 269671"/>
                    <a:gd name="connsiteY9" fmla="*/ 127647 h 164132"/>
                    <a:gd name="connsiteX10" fmla="*/ 245584 w 269671"/>
                    <a:gd name="connsiteY10" fmla="*/ 138535 h 164132"/>
                    <a:gd name="connsiteX11" fmla="*/ 245328 w 269671"/>
                    <a:gd name="connsiteY11" fmla="*/ 138892 h 164132"/>
                    <a:gd name="connsiteX12" fmla="*/ 232598 w 269671"/>
                    <a:gd name="connsiteY12" fmla="*/ 158660 h 164132"/>
                    <a:gd name="connsiteX13" fmla="*/ 197536 w 269671"/>
                    <a:gd name="connsiteY13" fmla="*/ 154560 h 164132"/>
                    <a:gd name="connsiteX14" fmla="*/ 197524 w 269671"/>
                    <a:gd name="connsiteY14" fmla="*/ 154565 h 164132"/>
                    <a:gd name="connsiteX15" fmla="*/ 178909 w 269671"/>
                    <a:gd name="connsiteY15" fmla="*/ 161290 h 164132"/>
                    <a:gd name="connsiteX16" fmla="*/ 162145 w 269671"/>
                    <a:gd name="connsiteY16" fmla="*/ 150575 h 164132"/>
                    <a:gd name="connsiteX17" fmla="*/ 162032 w 269671"/>
                    <a:gd name="connsiteY17" fmla="*/ 150617 h 164132"/>
                    <a:gd name="connsiteX18" fmla="*/ 146381 w 269671"/>
                    <a:gd name="connsiteY18" fmla="*/ 156389 h 164132"/>
                    <a:gd name="connsiteX19" fmla="*/ 134705 w 269671"/>
                    <a:gd name="connsiteY19" fmla="*/ 147621 h 164132"/>
                    <a:gd name="connsiteX20" fmla="*/ 133755 w 269671"/>
                    <a:gd name="connsiteY20" fmla="*/ 148007 h 164132"/>
                    <a:gd name="connsiteX21" fmla="*/ 127630 w 269671"/>
                    <a:gd name="connsiteY21" fmla="*/ 146535 h 164132"/>
                    <a:gd name="connsiteX22" fmla="*/ 119583 w 269671"/>
                    <a:gd name="connsiteY22" fmla="*/ 148823 h 164132"/>
                    <a:gd name="connsiteX23" fmla="*/ 115913 w 269671"/>
                    <a:gd name="connsiteY23" fmla="*/ 147490 h 164132"/>
                    <a:gd name="connsiteX24" fmla="*/ 98775 w 269671"/>
                    <a:gd name="connsiteY24" fmla="*/ 163369 h 164132"/>
                    <a:gd name="connsiteX25" fmla="*/ 68826 w 269671"/>
                    <a:gd name="connsiteY25" fmla="*/ 151849 h 164132"/>
                    <a:gd name="connsiteX26" fmla="*/ 24338 w 269671"/>
                    <a:gd name="connsiteY26" fmla="*/ 140467 h 164132"/>
                    <a:gd name="connsiteX27" fmla="*/ 4778 w 269671"/>
                    <a:gd name="connsiteY27" fmla="*/ 127801 h 164132"/>
                    <a:gd name="connsiteX28" fmla="*/ 8957 w 269671"/>
                    <a:gd name="connsiteY28" fmla="*/ 110704 h 164132"/>
                    <a:gd name="connsiteX29" fmla="*/ 131 w 269671"/>
                    <a:gd name="connsiteY29" fmla="*/ 93164 h 164132"/>
                    <a:gd name="connsiteX30" fmla="*/ 16250 w 269671"/>
                    <a:gd name="connsiteY30" fmla="*/ 77573 h 164132"/>
                    <a:gd name="connsiteX31" fmla="*/ 16404 w 269671"/>
                    <a:gd name="connsiteY31" fmla="*/ 77162 h 164132"/>
                    <a:gd name="connsiteX32" fmla="*/ 23584 w 269671"/>
                    <a:gd name="connsiteY32" fmla="*/ 54773 h 164132"/>
                    <a:gd name="connsiteX33" fmla="*/ 40128 w 269671"/>
                    <a:gd name="connsiteY33" fmla="*/ 46179 h 164132"/>
                    <a:gd name="connsiteX34" fmla="*/ 46624 w 269671"/>
                    <a:gd name="connsiteY34" fmla="*/ 47408 h 164132"/>
                    <a:gd name="connsiteX35" fmla="*/ 47207 w 269671"/>
                    <a:gd name="connsiteY35" fmla="*/ 36474 h 164132"/>
                    <a:gd name="connsiteX36" fmla="*/ 75139 w 269671"/>
                    <a:gd name="connsiteY36" fmla="*/ 22584 h 164132"/>
                    <a:gd name="connsiteX37" fmla="*/ 87805 w 269671"/>
                    <a:gd name="connsiteY37" fmla="*/ 7663 h 164132"/>
                    <a:gd name="connsiteX38" fmla="*/ 115891 w 269671"/>
                    <a:gd name="connsiteY38" fmla="*/ 12971 h 164132"/>
                    <a:gd name="connsiteX39" fmla="*/ 140450 w 269671"/>
                    <a:gd name="connsiteY39" fmla="*/ 13 h 16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69671" h="164132">
                      <a:moveTo>
                        <a:pt x="140450" y="13"/>
                      </a:moveTo>
                      <a:cubicBezTo>
                        <a:pt x="152210" y="372"/>
                        <a:pt x="162564" y="7904"/>
                        <a:pt x="166398" y="18892"/>
                      </a:cubicBezTo>
                      <a:cubicBezTo>
                        <a:pt x="183686" y="14070"/>
                        <a:pt x="201743" y="24222"/>
                        <a:pt x="206424" y="41400"/>
                      </a:cubicBezTo>
                      <a:cubicBezTo>
                        <a:pt x="210809" y="42052"/>
                        <a:pt x="214653" y="44206"/>
                        <a:pt x="217431" y="47283"/>
                      </a:cubicBezTo>
                      <a:lnTo>
                        <a:pt x="220111" y="53921"/>
                      </a:lnTo>
                      <a:lnTo>
                        <a:pt x="238764" y="56186"/>
                      </a:lnTo>
                      <a:cubicBezTo>
                        <a:pt x="246024" y="60269"/>
                        <a:pt x="251708" y="67102"/>
                        <a:pt x="254049" y="75690"/>
                      </a:cubicBezTo>
                      <a:cubicBezTo>
                        <a:pt x="262820" y="76994"/>
                        <a:pt x="269424" y="84307"/>
                        <a:pt x="269665" y="92987"/>
                      </a:cubicBezTo>
                      <a:cubicBezTo>
                        <a:pt x="269841" y="99268"/>
                        <a:pt x="266626" y="105134"/>
                        <a:pt x="261203" y="108420"/>
                      </a:cubicBezTo>
                      <a:cubicBezTo>
                        <a:pt x="266287" y="113500"/>
                        <a:pt x="267852" y="121053"/>
                        <a:pt x="265188" y="127647"/>
                      </a:cubicBezTo>
                      <a:cubicBezTo>
                        <a:pt x="262067" y="135368"/>
                        <a:pt x="253927" y="139889"/>
                        <a:pt x="245584" y="138535"/>
                      </a:cubicBezTo>
                      <a:cubicBezTo>
                        <a:pt x="245500" y="138656"/>
                        <a:pt x="245412" y="138772"/>
                        <a:pt x="245328" y="138892"/>
                      </a:cubicBezTo>
                      <a:cubicBezTo>
                        <a:pt x="244313" y="147046"/>
                        <a:pt x="239644" y="154293"/>
                        <a:pt x="232598" y="158660"/>
                      </a:cubicBezTo>
                      <a:cubicBezTo>
                        <a:pt x="221466" y="165557"/>
                        <a:pt x="206872" y="163848"/>
                        <a:pt x="197536" y="154560"/>
                      </a:cubicBezTo>
                      <a:lnTo>
                        <a:pt x="197524" y="154565"/>
                      </a:lnTo>
                      <a:lnTo>
                        <a:pt x="178909" y="161290"/>
                      </a:lnTo>
                      <a:cubicBezTo>
                        <a:pt x="172268" y="160542"/>
                        <a:pt x="165937" y="156886"/>
                        <a:pt x="162145" y="150575"/>
                      </a:cubicBezTo>
                      <a:lnTo>
                        <a:pt x="162032" y="150617"/>
                      </a:lnTo>
                      <a:lnTo>
                        <a:pt x="146381" y="156389"/>
                      </a:lnTo>
                      <a:lnTo>
                        <a:pt x="134705" y="147621"/>
                      </a:lnTo>
                      <a:lnTo>
                        <a:pt x="133755" y="148007"/>
                      </a:lnTo>
                      <a:lnTo>
                        <a:pt x="127630" y="146535"/>
                      </a:lnTo>
                      <a:lnTo>
                        <a:pt x="119583" y="148823"/>
                      </a:lnTo>
                      <a:lnTo>
                        <a:pt x="115913" y="147490"/>
                      </a:lnTo>
                      <a:lnTo>
                        <a:pt x="98775" y="163369"/>
                      </a:lnTo>
                      <a:cubicBezTo>
                        <a:pt x="87324" y="166066"/>
                        <a:pt x="75373" y="161470"/>
                        <a:pt x="68826" y="151849"/>
                      </a:cubicBezTo>
                      <a:cubicBezTo>
                        <a:pt x="53375" y="160981"/>
                        <a:pt x="33306" y="155848"/>
                        <a:pt x="24338" y="140467"/>
                      </a:cubicBezTo>
                      <a:cubicBezTo>
                        <a:pt x="15529" y="141478"/>
                        <a:pt x="7257" y="136123"/>
                        <a:pt x="4778" y="127801"/>
                      </a:cubicBezTo>
                      <a:cubicBezTo>
                        <a:pt x="2982" y="121780"/>
                        <a:pt x="4569" y="115282"/>
                        <a:pt x="8957" y="110704"/>
                      </a:cubicBezTo>
                      <a:cubicBezTo>
                        <a:pt x="2731" y="107114"/>
                        <a:pt x="-736" y="100223"/>
                        <a:pt x="131" y="93164"/>
                      </a:cubicBezTo>
                      <a:cubicBezTo>
                        <a:pt x="1148" y="84899"/>
                        <a:pt x="7840" y="78425"/>
                        <a:pt x="16250" y="77573"/>
                      </a:cubicBezTo>
                      <a:cubicBezTo>
                        <a:pt x="16300" y="77435"/>
                        <a:pt x="16354" y="77300"/>
                        <a:pt x="16404" y="77162"/>
                      </a:cubicBezTo>
                      <a:cubicBezTo>
                        <a:pt x="15275" y="69023"/>
                        <a:pt x="17908" y="60815"/>
                        <a:pt x="23584" y="54773"/>
                      </a:cubicBezTo>
                      <a:cubicBezTo>
                        <a:pt x="28068" y="50001"/>
                        <a:pt x="33944" y="47084"/>
                        <a:pt x="40128" y="46179"/>
                      </a:cubicBezTo>
                      <a:lnTo>
                        <a:pt x="46624" y="47408"/>
                      </a:lnTo>
                      <a:lnTo>
                        <a:pt x="47207" y="36474"/>
                      </a:lnTo>
                      <a:cubicBezTo>
                        <a:pt x="52724" y="26672"/>
                        <a:pt x="63763" y="21182"/>
                        <a:pt x="75139" y="22584"/>
                      </a:cubicBezTo>
                      <a:cubicBezTo>
                        <a:pt x="76952" y="16029"/>
                        <a:pt x="81572" y="10589"/>
                        <a:pt x="87805" y="7663"/>
                      </a:cubicBezTo>
                      <a:cubicBezTo>
                        <a:pt x="97275" y="3215"/>
                        <a:pt x="108657" y="5368"/>
                        <a:pt x="115891" y="12971"/>
                      </a:cubicBezTo>
                      <a:cubicBezTo>
                        <a:pt x="121121" y="4642"/>
                        <a:pt x="130471" y="-291"/>
                        <a:pt x="140450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9" name="円/楕円 688"/>
                <p:cNvSpPr/>
                <p:nvPr/>
              </p:nvSpPr>
              <p:spPr>
                <a:xfrm>
                  <a:off x="1886538" y="1609725"/>
                  <a:ext cx="212772" cy="166542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0" name="グループ化 789"/>
              <p:cNvGrpSpPr/>
              <p:nvPr/>
            </p:nvGrpSpPr>
            <p:grpSpPr>
              <a:xfrm>
                <a:off x="392187" y="5860457"/>
                <a:ext cx="642577" cy="579381"/>
                <a:chOff x="390973" y="5305386"/>
                <a:chExt cx="642577" cy="579381"/>
              </a:xfrm>
            </p:grpSpPr>
            <p:sp>
              <p:nvSpPr>
                <p:cNvPr id="797" name="フリーフォーム 796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8" name="フリーフォーム 797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91" name="グループ化 790"/>
              <p:cNvGrpSpPr/>
              <p:nvPr/>
            </p:nvGrpSpPr>
            <p:grpSpPr>
              <a:xfrm flipH="1">
                <a:off x="952246" y="5520151"/>
                <a:ext cx="749092" cy="884392"/>
                <a:chOff x="3553660" y="1700419"/>
                <a:chExt cx="1151639" cy="1359647"/>
              </a:xfrm>
            </p:grpSpPr>
            <p:grpSp>
              <p:nvGrpSpPr>
                <p:cNvPr id="792" name="グループ化 791"/>
                <p:cNvGrpSpPr/>
                <p:nvPr/>
              </p:nvGrpSpPr>
              <p:grpSpPr>
                <a:xfrm>
                  <a:off x="3553660" y="1700419"/>
                  <a:ext cx="1151639" cy="1211529"/>
                  <a:chOff x="4547239" y="1796547"/>
                  <a:chExt cx="1151639" cy="1211529"/>
                </a:xfrm>
              </p:grpSpPr>
              <p:sp>
                <p:nvSpPr>
                  <p:cNvPr id="794" name="角丸四角形 177"/>
                  <p:cNvSpPr/>
                  <p:nvPr/>
                </p:nvSpPr>
                <p:spPr>
                  <a:xfrm rot="18109299">
                    <a:off x="4314782" y="2440152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95" name="角丸四角形 794"/>
                  <p:cNvSpPr/>
                  <p:nvPr/>
                </p:nvSpPr>
                <p:spPr>
                  <a:xfrm rot="20806094">
                    <a:off x="5378464" y="19371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96" name="フリーフォーム 795"/>
                  <p:cNvSpPr/>
                  <p:nvPr/>
                </p:nvSpPr>
                <p:spPr>
                  <a:xfrm rot="11700000">
                    <a:off x="4922991" y="17965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793" name="片側の 2 つの角を丸めた四角形 2314"/>
                <p:cNvSpPr/>
                <p:nvPr/>
              </p:nvSpPr>
              <p:spPr>
                <a:xfrm rot="13287502">
                  <a:off x="3697717" y="1753141"/>
                  <a:ext cx="341521" cy="1306925"/>
                </a:xfrm>
                <a:custGeom>
                  <a:avLst/>
                  <a:gdLst>
                    <a:gd name="connsiteX0" fmla="*/ 168855 w 337709"/>
                    <a:gd name="connsiteY0" fmla="*/ 0 h 1045039"/>
                    <a:gd name="connsiteX1" fmla="*/ 168855 w 337709"/>
                    <a:gd name="connsiteY1" fmla="*/ 0 h 1045039"/>
                    <a:gd name="connsiteX2" fmla="*/ 337710 w 337709"/>
                    <a:gd name="connsiteY2" fmla="*/ 168855 h 1045039"/>
                    <a:gd name="connsiteX3" fmla="*/ 337709 w 337709"/>
                    <a:gd name="connsiteY3" fmla="*/ 1045039 h 1045039"/>
                    <a:gd name="connsiteX4" fmla="*/ 337709 w 337709"/>
                    <a:gd name="connsiteY4" fmla="*/ 1045039 h 1045039"/>
                    <a:gd name="connsiteX5" fmla="*/ 0 w 337709"/>
                    <a:gd name="connsiteY5" fmla="*/ 1045039 h 1045039"/>
                    <a:gd name="connsiteX6" fmla="*/ 0 w 337709"/>
                    <a:gd name="connsiteY6" fmla="*/ 1045039 h 1045039"/>
                    <a:gd name="connsiteX7" fmla="*/ 0 w 337709"/>
                    <a:gd name="connsiteY7" fmla="*/ 168855 h 1045039"/>
                    <a:gd name="connsiteX8" fmla="*/ 168855 w 337709"/>
                    <a:gd name="connsiteY8" fmla="*/ 0 h 1045039"/>
                    <a:gd name="connsiteX0" fmla="*/ 168855 w 341521"/>
                    <a:gd name="connsiteY0" fmla="*/ 0 h 1123012"/>
                    <a:gd name="connsiteX1" fmla="*/ 168855 w 341521"/>
                    <a:gd name="connsiteY1" fmla="*/ 0 h 1123012"/>
                    <a:gd name="connsiteX2" fmla="*/ 337710 w 341521"/>
                    <a:gd name="connsiteY2" fmla="*/ 168855 h 1123012"/>
                    <a:gd name="connsiteX3" fmla="*/ 337709 w 341521"/>
                    <a:gd name="connsiteY3" fmla="*/ 1045039 h 1123012"/>
                    <a:gd name="connsiteX4" fmla="*/ 341521 w 341521"/>
                    <a:gd name="connsiteY4" fmla="*/ 1123012 h 1123012"/>
                    <a:gd name="connsiteX5" fmla="*/ 0 w 341521"/>
                    <a:gd name="connsiteY5" fmla="*/ 1045039 h 1123012"/>
                    <a:gd name="connsiteX6" fmla="*/ 0 w 341521"/>
                    <a:gd name="connsiteY6" fmla="*/ 1045039 h 1123012"/>
                    <a:gd name="connsiteX7" fmla="*/ 0 w 341521"/>
                    <a:gd name="connsiteY7" fmla="*/ 168855 h 1123012"/>
                    <a:gd name="connsiteX8" fmla="*/ 168855 w 341521"/>
                    <a:gd name="connsiteY8" fmla="*/ 0 h 1123012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0 w 341521"/>
                    <a:gd name="connsiteY5" fmla="*/ 1045039 h 1197547"/>
                    <a:gd name="connsiteX6" fmla="*/ 9 w 341521"/>
                    <a:gd name="connsiteY6" fmla="*/ 1197547 h 1197547"/>
                    <a:gd name="connsiteX7" fmla="*/ 0 w 341521"/>
                    <a:gd name="connsiteY7" fmla="*/ 168855 h 1197547"/>
                    <a:gd name="connsiteX8" fmla="*/ 168855 w 341521"/>
                    <a:gd name="connsiteY8" fmla="*/ 0 h 1197547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9 w 341521"/>
                    <a:gd name="connsiteY5" fmla="*/ 1197547 h 1197547"/>
                    <a:gd name="connsiteX6" fmla="*/ 0 w 341521"/>
                    <a:gd name="connsiteY6" fmla="*/ 168855 h 1197547"/>
                    <a:gd name="connsiteX7" fmla="*/ 168855 w 341521"/>
                    <a:gd name="connsiteY7" fmla="*/ 0 h 1197547"/>
                    <a:gd name="connsiteX0" fmla="*/ 168855 w 372787"/>
                    <a:gd name="connsiteY0" fmla="*/ 490 h 1198037"/>
                    <a:gd name="connsiteX1" fmla="*/ 168855 w 372787"/>
                    <a:gd name="connsiteY1" fmla="*/ 490 h 1198037"/>
                    <a:gd name="connsiteX2" fmla="*/ 337710 w 372787"/>
                    <a:gd name="connsiteY2" fmla="*/ 169345 h 1198037"/>
                    <a:gd name="connsiteX3" fmla="*/ 341521 w 372787"/>
                    <a:gd name="connsiteY3" fmla="*/ 1123502 h 1198037"/>
                    <a:gd name="connsiteX4" fmla="*/ 9 w 372787"/>
                    <a:gd name="connsiteY4" fmla="*/ 1198037 h 1198037"/>
                    <a:gd name="connsiteX5" fmla="*/ 0 w 372787"/>
                    <a:gd name="connsiteY5" fmla="*/ 169345 h 1198037"/>
                    <a:gd name="connsiteX6" fmla="*/ 168855 w 372787"/>
                    <a:gd name="connsiteY6" fmla="*/ 490 h 1198037"/>
                    <a:gd name="connsiteX0" fmla="*/ 168855 w 341521"/>
                    <a:gd name="connsiteY0" fmla="*/ 490 h 1198037"/>
                    <a:gd name="connsiteX1" fmla="*/ 168855 w 341521"/>
                    <a:gd name="connsiteY1" fmla="*/ 490 h 1198037"/>
                    <a:gd name="connsiteX2" fmla="*/ 337710 w 341521"/>
                    <a:gd name="connsiteY2" fmla="*/ 169345 h 1198037"/>
                    <a:gd name="connsiteX3" fmla="*/ 341521 w 341521"/>
                    <a:gd name="connsiteY3" fmla="*/ 1123502 h 1198037"/>
                    <a:gd name="connsiteX4" fmla="*/ 9 w 341521"/>
                    <a:gd name="connsiteY4" fmla="*/ 1198037 h 1198037"/>
                    <a:gd name="connsiteX5" fmla="*/ 0 w 341521"/>
                    <a:gd name="connsiteY5" fmla="*/ 169345 h 1198037"/>
                    <a:gd name="connsiteX6" fmla="*/ 168855 w 341521"/>
                    <a:gd name="connsiteY6" fmla="*/ 490 h 1198037"/>
                    <a:gd name="connsiteX0" fmla="*/ 168855 w 341521"/>
                    <a:gd name="connsiteY0" fmla="*/ 490 h 1306925"/>
                    <a:gd name="connsiteX1" fmla="*/ 168855 w 341521"/>
                    <a:gd name="connsiteY1" fmla="*/ 490 h 1306925"/>
                    <a:gd name="connsiteX2" fmla="*/ 337710 w 341521"/>
                    <a:gd name="connsiteY2" fmla="*/ 169345 h 1306925"/>
                    <a:gd name="connsiteX3" fmla="*/ 341521 w 341521"/>
                    <a:gd name="connsiteY3" fmla="*/ 1123502 h 1306925"/>
                    <a:gd name="connsiteX4" fmla="*/ 14864 w 341521"/>
                    <a:gd name="connsiteY4" fmla="*/ 1306925 h 1306925"/>
                    <a:gd name="connsiteX5" fmla="*/ 0 w 341521"/>
                    <a:gd name="connsiteY5" fmla="*/ 169345 h 1306925"/>
                    <a:gd name="connsiteX6" fmla="*/ 168855 w 341521"/>
                    <a:gd name="connsiteY6" fmla="*/ 490 h 1306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521" h="1306925">
                      <a:moveTo>
                        <a:pt x="168855" y="490"/>
                      </a:moveTo>
                      <a:lnTo>
                        <a:pt x="168855" y="490"/>
                      </a:lnTo>
                      <a:cubicBezTo>
                        <a:pt x="262111" y="490"/>
                        <a:pt x="308932" y="-17824"/>
                        <a:pt x="337710" y="169345"/>
                      </a:cubicBezTo>
                      <a:cubicBezTo>
                        <a:pt x="338980" y="487397"/>
                        <a:pt x="340251" y="805450"/>
                        <a:pt x="341521" y="1123502"/>
                      </a:cubicBezTo>
                      <a:lnTo>
                        <a:pt x="14864" y="1306925"/>
                      </a:lnTo>
                      <a:cubicBezTo>
                        <a:pt x="14861" y="964028"/>
                        <a:pt x="3" y="512242"/>
                        <a:pt x="0" y="169345"/>
                      </a:cubicBezTo>
                      <a:cubicBezTo>
                        <a:pt x="0" y="76089"/>
                        <a:pt x="75599" y="490"/>
                        <a:pt x="168855" y="49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542128" y="2888866"/>
            <a:ext cx="1211817" cy="1496439"/>
            <a:chOff x="2542128" y="2888866"/>
            <a:chExt cx="1211817" cy="1496439"/>
          </a:xfrm>
        </p:grpSpPr>
        <p:sp>
          <p:nvSpPr>
            <p:cNvPr id="577" name="フリーフォーム 576"/>
            <p:cNvSpPr/>
            <p:nvPr/>
          </p:nvSpPr>
          <p:spPr>
            <a:xfrm>
              <a:off x="2542128" y="2888866"/>
              <a:ext cx="1211816" cy="1496439"/>
            </a:xfrm>
            <a:custGeom>
              <a:avLst/>
              <a:gdLst>
                <a:gd name="connsiteX0" fmla="*/ 1159042 w 1211816"/>
                <a:gd name="connsiteY0" fmla="*/ 817901 h 1496439"/>
                <a:gd name="connsiteX1" fmla="*/ 1159043 w 1211816"/>
                <a:gd name="connsiteY1" fmla="*/ 817901 h 1496439"/>
                <a:gd name="connsiteX2" fmla="*/ 1159042 w 1211816"/>
                <a:gd name="connsiteY2" fmla="*/ 817901 h 1496439"/>
                <a:gd name="connsiteX3" fmla="*/ 510274 w 1211816"/>
                <a:gd name="connsiteY3" fmla="*/ 0 h 1496439"/>
                <a:gd name="connsiteX4" fmla="*/ 563378 w 1211816"/>
                <a:gd name="connsiteY4" fmla="*/ 0 h 1496439"/>
                <a:gd name="connsiteX5" fmla="*/ 679020 w 1211816"/>
                <a:gd name="connsiteY5" fmla="*/ 23347 h 1496439"/>
                <a:gd name="connsiteX6" fmla="*/ 682563 w 1211816"/>
                <a:gd name="connsiteY6" fmla="*/ 25270 h 1496439"/>
                <a:gd name="connsiteX7" fmla="*/ 692117 w 1211816"/>
                <a:gd name="connsiteY7" fmla="*/ 16667 h 1496439"/>
                <a:gd name="connsiteX8" fmla="*/ 712632 w 1211816"/>
                <a:gd name="connsiteY8" fmla="*/ 15182 h 1496439"/>
                <a:gd name="connsiteX9" fmla="*/ 730486 w 1211816"/>
                <a:gd name="connsiteY9" fmla="*/ 4610 h 1496439"/>
                <a:gd name="connsiteX10" fmla="*/ 750885 w 1211816"/>
                <a:gd name="connsiteY10" fmla="*/ 7300 h 1496439"/>
                <a:gd name="connsiteX11" fmla="*/ 770388 w 1211816"/>
                <a:gd name="connsiteY11" fmla="*/ 540 h 1496439"/>
                <a:gd name="connsiteX12" fmla="*/ 789891 w 1211816"/>
                <a:gd name="connsiteY12" fmla="*/ 7300 h 1496439"/>
                <a:gd name="connsiteX13" fmla="*/ 810290 w 1211816"/>
                <a:gd name="connsiteY13" fmla="*/ 4610 h 1496439"/>
                <a:gd name="connsiteX14" fmla="*/ 828144 w 1211816"/>
                <a:gd name="connsiteY14" fmla="*/ 15182 h 1496439"/>
                <a:gd name="connsiteX15" fmla="*/ 848659 w 1211816"/>
                <a:gd name="connsiteY15" fmla="*/ 16667 h 1496439"/>
                <a:gd name="connsiteX16" fmla="*/ 864180 w 1211816"/>
                <a:gd name="connsiteY16" fmla="*/ 30644 h 1496439"/>
                <a:gd name="connsiteX17" fmla="*/ 884020 w 1211816"/>
                <a:gd name="connsiteY17" fmla="*/ 36246 h 1496439"/>
                <a:gd name="connsiteX18" fmla="*/ 896610 w 1211816"/>
                <a:gd name="connsiteY18" fmla="*/ 53090 h 1496439"/>
                <a:gd name="connsiteX19" fmla="*/ 915015 w 1211816"/>
                <a:gd name="connsiteY19" fmla="*/ 62595 h 1496439"/>
                <a:gd name="connsiteX20" fmla="*/ 924190 w 1211816"/>
                <a:gd name="connsiteY20" fmla="*/ 81660 h 1496439"/>
                <a:gd name="connsiteX21" fmla="*/ 940451 w 1211816"/>
                <a:gd name="connsiteY21" fmla="*/ 94701 h 1496439"/>
                <a:gd name="connsiteX22" fmla="*/ 945860 w 1211816"/>
                <a:gd name="connsiteY22" fmla="*/ 115252 h 1496439"/>
                <a:gd name="connsiteX23" fmla="*/ 959352 w 1211816"/>
                <a:gd name="connsiteY23" fmla="*/ 131331 h 1496439"/>
                <a:gd name="connsiteX24" fmla="*/ 960786 w 1211816"/>
                <a:gd name="connsiteY24" fmla="*/ 152581 h 1496439"/>
                <a:gd name="connsiteX25" fmla="*/ 970992 w 1211816"/>
                <a:gd name="connsiteY25" fmla="*/ 171075 h 1496439"/>
                <a:gd name="connsiteX26" fmla="*/ 968395 w 1211816"/>
                <a:gd name="connsiteY26" fmla="*/ 192206 h 1496439"/>
                <a:gd name="connsiteX27" fmla="*/ 974921 w 1211816"/>
                <a:gd name="connsiteY27" fmla="*/ 212409 h 1496439"/>
                <a:gd name="connsiteX28" fmla="*/ 968395 w 1211816"/>
                <a:gd name="connsiteY28" fmla="*/ 232611 h 1496439"/>
                <a:gd name="connsiteX29" fmla="*/ 970992 w 1211816"/>
                <a:gd name="connsiteY29" fmla="*/ 253742 h 1496439"/>
                <a:gd name="connsiteX30" fmla="*/ 960786 w 1211816"/>
                <a:gd name="connsiteY30" fmla="*/ 272236 h 1496439"/>
                <a:gd name="connsiteX31" fmla="*/ 959352 w 1211816"/>
                <a:gd name="connsiteY31" fmla="*/ 293486 h 1496439"/>
                <a:gd name="connsiteX32" fmla="*/ 945860 w 1211816"/>
                <a:gd name="connsiteY32" fmla="*/ 309565 h 1496439"/>
                <a:gd name="connsiteX33" fmla="*/ 940451 w 1211816"/>
                <a:gd name="connsiteY33" fmla="*/ 330116 h 1496439"/>
                <a:gd name="connsiteX34" fmla="*/ 924190 w 1211816"/>
                <a:gd name="connsiteY34" fmla="*/ 343157 h 1496439"/>
                <a:gd name="connsiteX35" fmla="*/ 921150 w 1211816"/>
                <a:gd name="connsiteY35" fmla="*/ 349474 h 1496439"/>
                <a:gd name="connsiteX36" fmla="*/ 932143 w 1211816"/>
                <a:gd name="connsiteY36" fmla="*/ 355706 h 1496439"/>
                <a:gd name="connsiteX37" fmla="*/ 954362 w 1211816"/>
                <a:gd name="connsiteY37" fmla="*/ 457842 h 1496439"/>
                <a:gd name="connsiteX38" fmla="*/ 884052 w 1211816"/>
                <a:gd name="connsiteY38" fmla="*/ 535184 h 1496439"/>
                <a:gd name="connsiteX39" fmla="*/ 855274 w 1211816"/>
                <a:gd name="connsiteY39" fmla="*/ 534959 h 1496439"/>
                <a:gd name="connsiteX40" fmla="*/ 854436 w 1211816"/>
                <a:gd name="connsiteY40" fmla="*/ 543265 h 1496439"/>
                <a:gd name="connsiteX41" fmla="*/ 773455 w 1211816"/>
                <a:gd name="connsiteY41" fmla="*/ 693467 h 1496439"/>
                <a:gd name="connsiteX42" fmla="*/ 760637 w 1211816"/>
                <a:gd name="connsiteY42" fmla="*/ 704043 h 1496439"/>
                <a:gd name="connsiteX43" fmla="*/ 808559 w 1211816"/>
                <a:gd name="connsiteY43" fmla="*/ 712511 h 1496439"/>
                <a:gd name="connsiteX44" fmla="*/ 904652 w 1211816"/>
                <a:gd name="connsiteY44" fmla="*/ 805277 h 1496439"/>
                <a:gd name="connsiteX45" fmla="*/ 904851 w 1211816"/>
                <a:gd name="connsiteY45" fmla="*/ 806433 h 1496439"/>
                <a:gd name="connsiteX46" fmla="*/ 911019 w 1211816"/>
                <a:gd name="connsiteY46" fmla="*/ 805188 h 1496439"/>
                <a:gd name="connsiteX47" fmla="*/ 936352 w 1211816"/>
                <a:gd name="connsiteY47" fmla="*/ 810303 h 1496439"/>
                <a:gd name="connsiteX48" fmla="*/ 976102 w 1211816"/>
                <a:gd name="connsiteY48" fmla="*/ 870272 h 1496439"/>
                <a:gd name="connsiteX49" fmla="*/ 976102 w 1211816"/>
                <a:gd name="connsiteY49" fmla="*/ 870273 h 1496439"/>
                <a:gd name="connsiteX50" fmla="*/ 1015852 w 1211816"/>
                <a:gd name="connsiteY50" fmla="*/ 810304 h 1496439"/>
                <a:gd name="connsiteX51" fmla="*/ 1041186 w 1211816"/>
                <a:gd name="connsiteY51" fmla="*/ 805189 h 1496439"/>
                <a:gd name="connsiteX52" fmla="*/ 1066519 w 1211816"/>
                <a:gd name="connsiteY52" fmla="*/ 810304 h 1496439"/>
                <a:gd name="connsiteX53" fmla="*/ 1106269 w 1211816"/>
                <a:gd name="connsiteY53" fmla="*/ 870273 h 1496439"/>
                <a:gd name="connsiteX54" fmla="*/ 1106269 w 1211816"/>
                <a:gd name="connsiteY54" fmla="*/ 870672 h 1496439"/>
                <a:gd name="connsiteX55" fmla="*/ 1110416 w 1211816"/>
                <a:gd name="connsiteY55" fmla="*/ 850133 h 1496439"/>
                <a:gd name="connsiteX56" fmla="*/ 1121726 w 1211816"/>
                <a:gd name="connsiteY56" fmla="*/ 833358 h 1496439"/>
                <a:gd name="connsiteX57" fmla="*/ 1159042 w 1211816"/>
                <a:gd name="connsiteY57" fmla="*/ 817901 h 1496439"/>
                <a:gd name="connsiteX58" fmla="*/ 1196358 w 1211816"/>
                <a:gd name="connsiteY58" fmla="*/ 833358 h 1496439"/>
                <a:gd name="connsiteX59" fmla="*/ 1211816 w 1211816"/>
                <a:gd name="connsiteY59" fmla="*/ 870675 h 1496439"/>
                <a:gd name="connsiteX60" fmla="*/ 1211816 w 1211816"/>
                <a:gd name="connsiteY60" fmla="*/ 885898 h 1496439"/>
                <a:gd name="connsiteX61" fmla="*/ 1211816 w 1211816"/>
                <a:gd name="connsiteY61" fmla="*/ 1020340 h 1496439"/>
                <a:gd name="connsiteX62" fmla="*/ 1211816 w 1211816"/>
                <a:gd name="connsiteY62" fmla="*/ 1035563 h 1496439"/>
                <a:gd name="connsiteX63" fmla="*/ 1196358 w 1211816"/>
                <a:gd name="connsiteY63" fmla="*/ 1072879 h 1496439"/>
                <a:gd name="connsiteX64" fmla="*/ 1191113 w 1211816"/>
                <a:gd name="connsiteY64" fmla="*/ 1075052 h 1496439"/>
                <a:gd name="connsiteX65" fmla="*/ 1184253 w 1211816"/>
                <a:gd name="connsiteY65" fmla="*/ 1109031 h 1496439"/>
                <a:gd name="connsiteX66" fmla="*/ 1153368 w 1211816"/>
                <a:gd name="connsiteY66" fmla="*/ 1154839 h 1496439"/>
                <a:gd name="connsiteX67" fmla="*/ 1136971 w 1211816"/>
                <a:gd name="connsiteY67" fmla="*/ 1165894 h 1496439"/>
                <a:gd name="connsiteX68" fmla="*/ 1137632 w 1211816"/>
                <a:gd name="connsiteY68" fmla="*/ 1169168 h 1496439"/>
                <a:gd name="connsiteX69" fmla="*/ 1137631 w 1211816"/>
                <a:gd name="connsiteY69" fmla="*/ 1169168 h 1496439"/>
                <a:gd name="connsiteX70" fmla="*/ 1016919 w 1211816"/>
                <a:gd name="connsiteY70" fmla="*/ 1289880 h 1496439"/>
                <a:gd name="connsiteX71" fmla="*/ 925830 w 1211816"/>
                <a:gd name="connsiteY71" fmla="*/ 1289879 h 1496439"/>
                <a:gd name="connsiteX72" fmla="*/ 925830 w 1211816"/>
                <a:gd name="connsiteY72" fmla="*/ 1496439 h 1496439"/>
                <a:gd name="connsiteX73" fmla="*/ 125730 w 1211816"/>
                <a:gd name="connsiteY73" fmla="*/ 1496439 h 1496439"/>
                <a:gd name="connsiteX74" fmla="*/ 125730 w 1211816"/>
                <a:gd name="connsiteY74" fmla="*/ 1496166 h 1496439"/>
                <a:gd name="connsiteX75" fmla="*/ 0 w 1211816"/>
                <a:gd name="connsiteY75" fmla="*/ 1496436 h 1496439"/>
                <a:gd name="connsiteX76" fmla="*/ 129660 w 1211816"/>
                <a:gd name="connsiteY76" fmla="*/ 953039 h 1496439"/>
                <a:gd name="connsiteX77" fmla="*/ 131809 w 1211816"/>
                <a:gd name="connsiteY77" fmla="*/ 953039 h 1496439"/>
                <a:gd name="connsiteX78" fmla="*/ 133797 w 1211816"/>
                <a:gd name="connsiteY78" fmla="*/ 943189 h 1496439"/>
                <a:gd name="connsiteX79" fmla="*/ 228390 w 1211816"/>
                <a:gd name="connsiteY79" fmla="*/ 880489 h 1496439"/>
                <a:gd name="connsiteX80" fmla="*/ 278127 w 1211816"/>
                <a:gd name="connsiteY80" fmla="*/ 880489 h 1496439"/>
                <a:gd name="connsiteX81" fmla="*/ 278132 w 1211816"/>
                <a:gd name="connsiteY81" fmla="*/ 880488 h 1496439"/>
                <a:gd name="connsiteX82" fmla="*/ 287363 w 1211816"/>
                <a:gd name="connsiteY82" fmla="*/ 880488 h 1496439"/>
                <a:gd name="connsiteX83" fmla="*/ 288911 w 1211816"/>
                <a:gd name="connsiteY83" fmla="*/ 874627 h 1496439"/>
                <a:gd name="connsiteX84" fmla="*/ 381773 w 1211816"/>
                <a:gd name="connsiteY84" fmla="*/ 870964 h 1496439"/>
                <a:gd name="connsiteX85" fmla="*/ 385241 w 1211816"/>
                <a:gd name="connsiteY85" fmla="*/ 880488 h 1496439"/>
                <a:gd name="connsiteX86" fmla="*/ 419348 w 1211816"/>
                <a:gd name="connsiteY86" fmla="*/ 880488 h 1496439"/>
                <a:gd name="connsiteX87" fmla="*/ 446185 w 1211816"/>
                <a:gd name="connsiteY87" fmla="*/ 773140 h 1496439"/>
                <a:gd name="connsiteX88" fmla="*/ 394632 w 1211816"/>
                <a:gd name="connsiteY88" fmla="*/ 757137 h 1496439"/>
                <a:gd name="connsiteX89" fmla="*/ 219216 w 1211816"/>
                <a:gd name="connsiteY89" fmla="*/ 543265 h 1496439"/>
                <a:gd name="connsiteX90" fmla="*/ 218378 w 1211816"/>
                <a:gd name="connsiteY90" fmla="*/ 534958 h 1496439"/>
                <a:gd name="connsiteX91" fmla="*/ 189600 w 1211816"/>
                <a:gd name="connsiteY91" fmla="*/ 535183 h 1496439"/>
                <a:gd name="connsiteX92" fmla="*/ 119290 w 1211816"/>
                <a:gd name="connsiteY92" fmla="*/ 457841 h 1496439"/>
                <a:gd name="connsiteX93" fmla="*/ 141509 w 1211816"/>
                <a:gd name="connsiteY93" fmla="*/ 355705 h 1496439"/>
                <a:gd name="connsiteX94" fmla="*/ 145617 w 1211816"/>
                <a:gd name="connsiteY94" fmla="*/ 353377 h 1496439"/>
                <a:gd name="connsiteX95" fmla="*/ 140699 w 1211816"/>
                <a:gd name="connsiteY95" fmla="*/ 343157 h 1496439"/>
                <a:gd name="connsiteX96" fmla="*/ 124438 w 1211816"/>
                <a:gd name="connsiteY96" fmla="*/ 330116 h 1496439"/>
                <a:gd name="connsiteX97" fmla="*/ 119029 w 1211816"/>
                <a:gd name="connsiteY97" fmla="*/ 309565 h 1496439"/>
                <a:gd name="connsiteX98" fmla="*/ 105537 w 1211816"/>
                <a:gd name="connsiteY98" fmla="*/ 293486 h 1496439"/>
                <a:gd name="connsiteX99" fmla="*/ 104103 w 1211816"/>
                <a:gd name="connsiteY99" fmla="*/ 272236 h 1496439"/>
                <a:gd name="connsiteX100" fmla="*/ 93897 w 1211816"/>
                <a:gd name="connsiteY100" fmla="*/ 253742 h 1496439"/>
                <a:gd name="connsiteX101" fmla="*/ 96494 w 1211816"/>
                <a:gd name="connsiteY101" fmla="*/ 232611 h 1496439"/>
                <a:gd name="connsiteX102" fmla="*/ 89968 w 1211816"/>
                <a:gd name="connsiteY102" fmla="*/ 212409 h 1496439"/>
                <a:gd name="connsiteX103" fmla="*/ 96494 w 1211816"/>
                <a:gd name="connsiteY103" fmla="*/ 192206 h 1496439"/>
                <a:gd name="connsiteX104" fmla="*/ 93897 w 1211816"/>
                <a:gd name="connsiteY104" fmla="*/ 171075 h 1496439"/>
                <a:gd name="connsiteX105" fmla="*/ 104103 w 1211816"/>
                <a:gd name="connsiteY105" fmla="*/ 152581 h 1496439"/>
                <a:gd name="connsiteX106" fmla="*/ 105537 w 1211816"/>
                <a:gd name="connsiteY106" fmla="*/ 131331 h 1496439"/>
                <a:gd name="connsiteX107" fmla="*/ 119029 w 1211816"/>
                <a:gd name="connsiteY107" fmla="*/ 115252 h 1496439"/>
                <a:gd name="connsiteX108" fmla="*/ 124438 w 1211816"/>
                <a:gd name="connsiteY108" fmla="*/ 94701 h 1496439"/>
                <a:gd name="connsiteX109" fmla="*/ 140699 w 1211816"/>
                <a:gd name="connsiteY109" fmla="*/ 81660 h 1496439"/>
                <a:gd name="connsiteX110" fmla="*/ 149874 w 1211816"/>
                <a:gd name="connsiteY110" fmla="*/ 62595 h 1496439"/>
                <a:gd name="connsiteX111" fmla="*/ 168279 w 1211816"/>
                <a:gd name="connsiteY111" fmla="*/ 53090 h 1496439"/>
                <a:gd name="connsiteX112" fmla="*/ 180869 w 1211816"/>
                <a:gd name="connsiteY112" fmla="*/ 36246 h 1496439"/>
                <a:gd name="connsiteX113" fmla="*/ 200709 w 1211816"/>
                <a:gd name="connsiteY113" fmla="*/ 30644 h 1496439"/>
                <a:gd name="connsiteX114" fmla="*/ 216230 w 1211816"/>
                <a:gd name="connsiteY114" fmla="*/ 16667 h 1496439"/>
                <a:gd name="connsiteX115" fmla="*/ 236745 w 1211816"/>
                <a:gd name="connsiteY115" fmla="*/ 15182 h 1496439"/>
                <a:gd name="connsiteX116" fmla="*/ 254599 w 1211816"/>
                <a:gd name="connsiteY116" fmla="*/ 4610 h 1496439"/>
                <a:gd name="connsiteX117" fmla="*/ 274998 w 1211816"/>
                <a:gd name="connsiteY117" fmla="*/ 7300 h 1496439"/>
                <a:gd name="connsiteX118" fmla="*/ 294501 w 1211816"/>
                <a:gd name="connsiteY118" fmla="*/ 540 h 1496439"/>
                <a:gd name="connsiteX119" fmla="*/ 314004 w 1211816"/>
                <a:gd name="connsiteY119" fmla="*/ 7300 h 1496439"/>
                <a:gd name="connsiteX120" fmla="*/ 334403 w 1211816"/>
                <a:gd name="connsiteY120" fmla="*/ 4610 h 1496439"/>
                <a:gd name="connsiteX121" fmla="*/ 352257 w 1211816"/>
                <a:gd name="connsiteY121" fmla="*/ 15182 h 1496439"/>
                <a:gd name="connsiteX122" fmla="*/ 372772 w 1211816"/>
                <a:gd name="connsiteY122" fmla="*/ 16667 h 1496439"/>
                <a:gd name="connsiteX123" fmla="*/ 385621 w 1211816"/>
                <a:gd name="connsiteY123" fmla="*/ 28238 h 1496439"/>
                <a:gd name="connsiteX124" fmla="*/ 394632 w 1211816"/>
                <a:gd name="connsiteY124" fmla="*/ 23347 h 1496439"/>
                <a:gd name="connsiteX125" fmla="*/ 510274 w 1211816"/>
                <a:gd name="connsiteY125" fmla="*/ 0 h 149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211816" h="1496439">
                  <a:moveTo>
                    <a:pt x="1159042" y="817901"/>
                  </a:moveTo>
                  <a:lnTo>
                    <a:pt x="1159043" y="817901"/>
                  </a:lnTo>
                  <a:lnTo>
                    <a:pt x="1159042" y="817901"/>
                  </a:lnTo>
                  <a:close/>
                  <a:moveTo>
                    <a:pt x="510274" y="0"/>
                  </a:moveTo>
                  <a:lnTo>
                    <a:pt x="563378" y="0"/>
                  </a:lnTo>
                  <a:cubicBezTo>
                    <a:pt x="604398" y="0"/>
                    <a:pt x="643477" y="8313"/>
                    <a:pt x="679020" y="23347"/>
                  </a:cubicBezTo>
                  <a:lnTo>
                    <a:pt x="682563" y="25270"/>
                  </a:lnTo>
                  <a:lnTo>
                    <a:pt x="692117" y="16667"/>
                  </a:lnTo>
                  <a:lnTo>
                    <a:pt x="712632" y="15182"/>
                  </a:lnTo>
                  <a:lnTo>
                    <a:pt x="730486" y="4610"/>
                  </a:lnTo>
                  <a:lnTo>
                    <a:pt x="750885" y="7300"/>
                  </a:lnTo>
                  <a:lnTo>
                    <a:pt x="770388" y="540"/>
                  </a:lnTo>
                  <a:lnTo>
                    <a:pt x="789891" y="7300"/>
                  </a:lnTo>
                  <a:lnTo>
                    <a:pt x="810290" y="4610"/>
                  </a:lnTo>
                  <a:lnTo>
                    <a:pt x="828144" y="15182"/>
                  </a:lnTo>
                  <a:lnTo>
                    <a:pt x="848659" y="16667"/>
                  </a:lnTo>
                  <a:lnTo>
                    <a:pt x="864180" y="30644"/>
                  </a:lnTo>
                  <a:lnTo>
                    <a:pt x="884020" y="36246"/>
                  </a:lnTo>
                  <a:lnTo>
                    <a:pt x="896610" y="53090"/>
                  </a:lnTo>
                  <a:lnTo>
                    <a:pt x="915015" y="62595"/>
                  </a:lnTo>
                  <a:lnTo>
                    <a:pt x="924190" y="81660"/>
                  </a:lnTo>
                  <a:lnTo>
                    <a:pt x="940451" y="94701"/>
                  </a:lnTo>
                  <a:lnTo>
                    <a:pt x="945860" y="115252"/>
                  </a:lnTo>
                  <a:lnTo>
                    <a:pt x="959352" y="131331"/>
                  </a:lnTo>
                  <a:lnTo>
                    <a:pt x="960786" y="152581"/>
                  </a:lnTo>
                  <a:lnTo>
                    <a:pt x="970992" y="171075"/>
                  </a:lnTo>
                  <a:lnTo>
                    <a:pt x="968395" y="192206"/>
                  </a:lnTo>
                  <a:lnTo>
                    <a:pt x="974921" y="212409"/>
                  </a:lnTo>
                  <a:lnTo>
                    <a:pt x="968395" y="232611"/>
                  </a:lnTo>
                  <a:lnTo>
                    <a:pt x="970992" y="253742"/>
                  </a:lnTo>
                  <a:lnTo>
                    <a:pt x="960786" y="272236"/>
                  </a:lnTo>
                  <a:lnTo>
                    <a:pt x="959352" y="293486"/>
                  </a:lnTo>
                  <a:lnTo>
                    <a:pt x="945860" y="309565"/>
                  </a:lnTo>
                  <a:lnTo>
                    <a:pt x="940451" y="330116"/>
                  </a:lnTo>
                  <a:lnTo>
                    <a:pt x="924190" y="343157"/>
                  </a:lnTo>
                  <a:lnTo>
                    <a:pt x="921150" y="349474"/>
                  </a:lnTo>
                  <a:lnTo>
                    <a:pt x="932143" y="355706"/>
                  </a:lnTo>
                  <a:cubicBezTo>
                    <a:pt x="955369" y="377776"/>
                    <a:pt x="965171" y="417501"/>
                    <a:pt x="954362" y="457842"/>
                  </a:cubicBezTo>
                  <a:cubicBezTo>
                    <a:pt x="943552" y="498183"/>
                    <a:pt x="915201" y="527684"/>
                    <a:pt x="884052" y="535184"/>
                  </a:cubicBezTo>
                  <a:lnTo>
                    <a:pt x="855274" y="534959"/>
                  </a:lnTo>
                  <a:lnTo>
                    <a:pt x="854436" y="543265"/>
                  </a:lnTo>
                  <a:cubicBezTo>
                    <a:pt x="842563" y="601285"/>
                    <a:pt x="813778" y="653144"/>
                    <a:pt x="773455" y="693467"/>
                  </a:cubicBezTo>
                  <a:lnTo>
                    <a:pt x="760637" y="704043"/>
                  </a:lnTo>
                  <a:lnTo>
                    <a:pt x="808559" y="712511"/>
                  </a:lnTo>
                  <a:cubicBezTo>
                    <a:pt x="854276" y="729436"/>
                    <a:pt x="889765" y="763384"/>
                    <a:pt x="904652" y="805277"/>
                  </a:cubicBezTo>
                  <a:lnTo>
                    <a:pt x="904851" y="806433"/>
                  </a:lnTo>
                  <a:lnTo>
                    <a:pt x="911019" y="805188"/>
                  </a:lnTo>
                  <a:lnTo>
                    <a:pt x="936352" y="810303"/>
                  </a:lnTo>
                  <a:cubicBezTo>
                    <a:pt x="959711" y="820183"/>
                    <a:pt x="976102" y="843313"/>
                    <a:pt x="976102" y="870272"/>
                  </a:cubicBezTo>
                  <a:lnTo>
                    <a:pt x="976102" y="870273"/>
                  </a:lnTo>
                  <a:cubicBezTo>
                    <a:pt x="976102" y="843314"/>
                    <a:pt x="992493" y="820184"/>
                    <a:pt x="1015852" y="810304"/>
                  </a:cubicBezTo>
                  <a:lnTo>
                    <a:pt x="1041186" y="805189"/>
                  </a:lnTo>
                  <a:lnTo>
                    <a:pt x="1066519" y="810304"/>
                  </a:lnTo>
                  <a:cubicBezTo>
                    <a:pt x="1089878" y="820184"/>
                    <a:pt x="1106269" y="843314"/>
                    <a:pt x="1106269" y="870273"/>
                  </a:cubicBezTo>
                  <a:lnTo>
                    <a:pt x="1106269" y="870672"/>
                  </a:lnTo>
                  <a:lnTo>
                    <a:pt x="1110416" y="850133"/>
                  </a:lnTo>
                  <a:cubicBezTo>
                    <a:pt x="1113086" y="843819"/>
                    <a:pt x="1116951" y="838133"/>
                    <a:pt x="1121726" y="833358"/>
                  </a:cubicBezTo>
                  <a:lnTo>
                    <a:pt x="1159042" y="817901"/>
                  </a:lnTo>
                  <a:lnTo>
                    <a:pt x="1196358" y="833358"/>
                  </a:lnTo>
                  <a:cubicBezTo>
                    <a:pt x="1205909" y="842908"/>
                    <a:pt x="1211816" y="856102"/>
                    <a:pt x="1211816" y="870675"/>
                  </a:cubicBezTo>
                  <a:lnTo>
                    <a:pt x="1211816" y="885898"/>
                  </a:lnTo>
                  <a:lnTo>
                    <a:pt x="1211816" y="1020340"/>
                  </a:lnTo>
                  <a:lnTo>
                    <a:pt x="1211816" y="1035563"/>
                  </a:lnTo>
                  <a:cubicBezTo>
                    <a:pt x="1211816" y="1050136"/>
                    <a:pt x="1205909" y="1063329"/>
                    <a:pt x="1196358" y="1072879"/>
                  </a:cubicBezTo>
                  <a:lnTo>
                    <a:pt x="1191113" y="1075052"/>
                  </a:lnTo>
                  <a:lnTo>
                    <a:pt x="1184253" y="1109031"/>
                  </a:lnTo>
                  <a:cubicBezTo>
                    <a:pt x="1176960" y="1126273"/>
                    <a:pt x="1166408" y="1141800"/>
                    <a:pt x="1153368" y="1154839"/>
                  </a:cubicBezTo>
                  <a:lnTo>
                    <a:pt x="1136971" y="1165894"/>
                  </a:lnTo>
                  <a:lnTo>
                    <a:pt x="1137632" y="1169168"/>
                  </a:lnTo>
                  <a:lnTo>
                    <a:pt x="1137631" y="1169168"/>
                  </a:lnTo>
                  <a:cubicBezTo>
                    <a:pt x="1137631" y="1235835"/>
                    <a:pt x="1083586" y="1289880"/>
                    <a:pt x="1016919" y="1289880"/>
                  </a:cubicBezTo>
                  <a:lnTo>
                    <a:pt x="925830" y="1289879"/>
                  </a:lnTo>
                  <a:lnTo>
                    <a:pt x="925830" y="1496439"/>
                  </a:lnTo>
                  <a:lnTo>
                    <a:pt x="125730" y="1496439"/>
                  </a:lnTo>
                  <a:lnTo>
                    <a:pt x="125730" y="1496166"/>
                  </a:lnTo>
                  <a:lnTo>
                    <a:pt x="0" y="1496436"/>
                  </a:lnTo>
                  <a:lnTo>
                    <a:pt x="129660" y="953039"/>
                  </a:lnTo>
                  <a:lnTo>
                    <a:pt x="131809" y="953039"/>
                  </a:lnTo>
                  <a:lnTo>
                    <a:pt x="133797" y="943189"/>
                  </a:lnTo>
                  <a:cubicBezTo>
                    <a:pt x="149382" y="906343"/>
                    <a:pt x="185866" y="880489"/>
                    <a:pt x="228390" y="880489"/>
                  </a:cubicBezTo>
                  <a:lnTo>
                    <a:pt x="278127" y="880489"/>
                  </a:lnTo>
                  <a:lnTo>
                    <a:pt x="278132" y="880488"/>
                  </a:lnTo>
                  <a:lnTo>
                    <a:pt x="287363" y="880488"/>
                  </a:lnTo>
                  <a:lnTo>
                    <a:pt x="288911" y="874627"/>
                  </a:lnTo>
                  <a:lnTo>
                    <a:pt x="381773" y="870964"/>
                  </a:lnTo>
                  <a:lnTo>
                    <a:pt x="385241" y="880488"/>
                  </a:lnTo>
                  <a:lnTo>
                    <a:pt x="419348" y="880488"/>
                  </a:lnTo>
                  <a:lnTo>
                    <a:pt x="446185" y="773140"/>
                  </a:lnTo>
                  <a:lnTo>
                    <a:pt x="394632" y="757137"/>
                  </a:lnTo>
                  <a:cubicBezTo>
                    <a:pt x="305772" y="719552"/>
                    <a:pt x="239004" y="639965"/>
                    <a:pt x="219216" y="543265"/>
                  </a:cubicBezTo>
                  <a:lnTo>
                    <a:pt x="218378" y="534958"/>
                  </a:lnTo>
                  <a:lnTo>
                    <a:pt x="189600" y="535183"/>
                  </a:lnTo>
                  <a:cubicBezTo>
                    <a:pt x="158451" y="527683"/>
                    <a:pt x="130100" y="498182"/>
                    <a:pt x="119290" y="457841"/>
                  </a:cubicBezTo>
                  <a:cubicBezTo>
                    <a:pt x="108481" y="417500"/>
                    <a:pt x="118283" y="377775"/>
                    <a:pt x="141509" y="355705"/>
                  </a:cubicBezTo>
                  <a:lnTo>
                    <a:pt x="145617" y="353377"/>
                  </a:lnTo>
                  <a:lnTo>
                    <a:pt x="140699" y="343157"/>
                  </a:lnTo>
                  <a:lnTo>
                    <a:pt x="124438" y="330116"/>
                  </a:lnTo>
                  <a:lnTo>
                    <a:pt x="119029" y="309565"/>
                  </a:lnTo>
                  <a:lnTo>
                    <a:pt x="105537" y="293486"/>
                  </a:lnTo>
                  <a:lnTo>
                    <a:pt x="104103" y="272236"/>
                  </a:lnTo>
                  <a:lnTo>
                    <a:pt x="93897" y="253742"/>
                  </a:lnTo>
                  <a:lnTo>
                    <a:pt x="96494" y="232611"/>
                  </a:lnTo>
                  <a:lnTo>
                    <a:pt x="89968" y="212409"/>
                  </a:lnTo>
                  <a:lnTo>
                    <a:pt x="96494" y="192206"/>
                  </a:lnTo>
                  <a:lnTo>
                    <a:pt x="93897" y="171075"/>
                  </a:lnTo>
                  <a:lnTo>
                    <a:pt x="104103" y="152581"/>
                  </a:lnTo>
                  <a:lnTo>
                    <a:pt x="105537" y="131331"/>
                  </a:lnTo>
                  <a:lnTo>
                    <a:pt x="119029" y="115252"/>
                  </a:lnTo>
                  <a:lnTo>
                    <a:pt x="124438" y="94701"/>
                  </a:lnTo>
                  <a:lnTo>
                    <a:pt x="140699" y="81660"/>
                  </a:lnTo>
                  <a:lnTo>
                    <a:pt x="149874" y="62595"/>
                  </a:lnTo>
                  <a:lnTo>
                    <a:pt x="168279" y="53090"/>
                  </a:lnTo>
                  <a:lnTo>
                    <a:pt x="180869" y="36246"/>
                  </a:lnTo>
                  <a:lnTo>
                    <a:pt x="200709" y="30644"/>
                  </a:lnTo>
                  <a:lnTo>
                    <a:pt x="216230" y="16667"/>
                  </a:lnTo>
                  <a:lnTo>
                    <a:pt x="236745" y="15182"/>
                  </a:lnTo>
                  <a:lnTo>
                    <a:pt x="254599" y="4610"/>
                  </a:lnTo>
                  <a:lnTo>
                    <a:pt x="274998" y="7300"/>
                  </a:lnTo>
                  <a:lnTo>
                    <a:pt x="294501" y="540"/>
                  </a:lnTo>
                  <a:lnTo>
                    <a:pt x="314004" y="7300"/>
                  </a:lnTo>
                  <a:lnTo>
                    <a:pt x="334403" y="4610"/>
                  </a:lnTo>
                  <a:lnTo>
                    <a:pt x="352257" y="15182"/>
                  </a:lnTo>
                  <a:lnTo>
                    <a:pt x="372772" y="16667"/>
                  </a:lnTo>
                  <a:lnTo>
                    <a:pt x="385621" y="28238"/>
                  </a:lnTo>
                  <a:lnTo>
                    <a:pt x="394632" y="23347"/>
                  </a:lnTo>
                  <a:cubicBezTo>
                    <a:pt x="430176" y="8313"/>
                    <a:pt x="469254" y="0"/>
                    <a:pt x="510274" y="0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28" name="グループ化 827"/>
            <p:cNvGrpSpPr/>
            <p:nvPr/>
          </p:nvGrpSpPr>
          <p:grpSpPr>
            <a:xfrm>
              <a:off x="2542129" y="2888866"/>
              <a:ext cx="1211816" cy="1496439"/>
              <a:chOff x="2542129" y="2888866"/>
              <a:chExt cx="1211816" cy="1496439"/>
            </a:xfrm>
          </p:grpSpPr>
          <p:grpSp>
            <p:nvGrpSpPr>
              <p:cNvPr id="829" name="グループ化 828"/>
              <p:cNvGrpSpPr/>
              <p:nvPr/>
            </p:nvGrpSpPr>
            <p:grpSpPr>
              <a:xfrm>
                <a:off x="2542129" y="2888866"/>
                <a:ext cx="974921" cy="1496439"/>
                <a:chOff x="2884335" y="1158683"/>
                <a:chExt cx="974921" cy="1496439"/>
              </a:xfrm>
            </p:grpSpPr>
            <p:sp>
              <p:nvSpPr>
                <p:cNvPr id="845" name="台形 2032"/>
                <p:cNvSpPr/>
                <p:nvPr/>
              </p:nvSpPr>
              <p:spPr>
                <a:xfrm>
                  <a:off x="2884335" y="2111722"/>
                  <a:ext cx="921900" cy="543397"/>
                </a:xfrm>
                <a:custGeom>
                  <a:avLst/>
                  <a:gdLst>
                    <a:gd name="connsiteX0" fmla="*/ 0 w 1051560"/>
                    <a:gd name="connsiteY0" fmla="*/ 543397 h 543397"/>
                    <a:gd name="connsiteX1" fmla="*/ 129660 w 1051560"/>
                    <a:gd name="connsiteY1" fmla="*/ 0 h 543397"/>
                    <a:gd name="connsiteX2" fmla="*/ 921900 w 1051560"/>
                    <a:gd name="connsiteY2" fmla="*/ 0 h 543397"/>
                    <a:gd name="connsiteX3" fmla="*/ 1051560 w 1051560"/>
                    <a:gd name="connsiteY3" fmla="*/ 543397 h 543397"/>
                    <a:gd name="connsiteX4" fmla="*/ 0 w 1051560"/>
                    <a:gd name="connsiteY4" fmla="*/ 543397 h 543397"/>
                    <a:gd name="connsiteX0" fmla="*/ 0 w 921900"/>
                    <a:gd name="connsiteY0" fmla="*/ 543397 h 543397"/>
                    <a:gd name="connsiteX1" fmla="*/ 129660 w 921900"/>
                    <a:gd name="connsiteY1" fmla="*/ 0 h 543397"/>
                    <a:gd name="connsiteX2" fmla="*/ 921900 w 921900"/>
                    <a:gd name="connsiteY2" fmla="*/ 0 h 543397"/>
                    <a:gd name="connsiteX3" fmla="*/ 887730 w 921900"/>
                    <a:gd name="connsiteY3" fmla="*/ 541492 h 543397"/>
                    <a:gd name="connsiteX4" fmla="*/ 0 w 921900"/>
                    <a:gd name="connsiteY4" fmla="*/ 543397 h 543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1900" h="543397">
                      <a:moveTo>
                        <a:pt x="0" y="543397"/>
                      </a:moveTo>
                      <a:lnTo>
                        <a:pt x="129660" y="0"/>
                      </a:lnTo>
                      <a:lnTo>
                        <a:pt x="921900" y="0"/>
                      </a:lnTo>
                      <a:lnTo>
                        <a:pt x="887730" y="541492"/>
                      </a:lnTo>
                      <a:lnTo>
                        <a:pt x="0" y="54339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6" name="フリーフォーム 845"/>
                <p:cNvSpPr/>
                <p:nvPr/>
              </p:nvSpPr>
              <p:spPr>
                <a:xfrm>
                  <a:off x="3091028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7" name="台形 846"/>
                <p:cNvSpPr/>
                <p:nvPr/>
              </p:nvSpPr>
              <p:spPr>
                <a:xfrm rot="10800000">
                  <a:off x="3199012" y="2086795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>
                <a:xfrm>
                  <a:off x="3010065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9" name="フリーフォーム 848"/>
                <p:cNvSpPr/>
                <p:nvPr/>
              </p:nvSpPr>
              <p:spPr>
                <a:xfrm flipH="1">
                  <a:off x="3132619" y="2029647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0" name="楕円 849"/>
                <p:cNvSpPr/>
                <p:nvPr/>
              </p:nvSpPr>
              <p:spPr bwMode="auto">
                <a:xfrm>
                  <a:off x="3365367" y="2521140"/>
                  <a:ext cx="86032" cy="860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1" name="星 32 850"/>
                <p:cNvSpPr/>
                <p:nvPr/>
              </p:nvSpPr>
              <p:spPr>
                <a:xfrm>
                  <a:off x="3450190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2" name="星 32 851"/>
                <p:cNvSpPr/>
                <p:nvPr/>
              </p:nvSpPr>
              <p:spPr>
                <a:xfrm>
                  <a:off x="2974303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53" name="グループ化 852"/>
                <p:cNvGrpSpPr/>
                <p:nvPr/>
              </p:nvGrpSpPr>
              <p:grpSpPr>
                <a:xfrm rot="20700000">
                  <a:off x="3000953" y="1495399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69" name="円/楕円 79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70" name="円/楕円 79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54" name="グループ化 853"/>
                <p:cNvGrpSpPr/>
                <p:nvPr/>
              </p:nvGrpSpPr>
              <p:grpSpPr>
                <a:xfrm rot="900000" flipH="1">
                  <a:off x="3684525" y="1495400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67" name="円/楕円 7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8" name="円/楕円 7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5" name="角丸四角形 854"/>
                <p:cNvSpPr/>
                <p:nvPr/>
              </p:nvSpPr>
              <p:spPr>
                <a:xfrm>
                  <a:off x="3097515" y="1158683"/>
                  <a:ext cx="647292" cy="780484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円/楕円 790"/>
                <p:cNvSpPr/>
                <p:nvPr/>
              </p:nvSpPr>
              <p:spPr>
                <a:xfrm>
                  <a:off x="3337938" y="1603796"/>
                  <a:ext cx="156407" cy="8757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7" name="楕円 856"/>
                <p:cNvSpPr/>
                <p:nvPr/>
              </p:nvSpPr>
              <p:spPr bwMode="auto">
                <a:xfrm>
                  <a:off x="315566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8" name="楕円 857"/>
                <p:cNvSpPr/>
                <p:nvPr/>
              </p:nvSpPr>
              <p:spPr bwMode="auto">
                <a:xfrm>
                  <a:off x="319600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9" name="楕円 858"/>
                <p:cNvSpPr/>
                <p:nvPr/>
              </p:nvSpPr>
              <p:spPr bwMode="auto">
                <a:xfrm>
                  <a:off x="348078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0" name="楕円 859"/>
                <p:cNvSpPr/>
                <p:nvPr/>
              </p:nvSpPr>
              <p:spPr bwMode="auto">
                <a:xfrm>
                  <a:off x="352112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1" name="フリーフォーム 860"/>
                <p:cNvSpPr/>
                <p:nvPr/>
              </p:nvSpPr>
              <p:spPr bwMode="auto">
                <a:xfrm>
                  <a:off x="3134251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2" name="フリーフォーム 861"/>
                <p:cNvSpPr/>
                <p:nvPr/>
              </p:nvSpPr>
              <p:spPr bwMode="auto">
                <a:xfrm>
                  <a:off x="3457924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3" name="楕円 862"/>
                <p:cNvSpPr/>
                <p:nvPr/>
              </p:nvSpPr>
              <p:spPr bwMode="auto">
                <a:xfrm>
                  <a:off x="3295749" y="1741000"/>
                  <a:ext cx="250825" cy="120399"/>
                </a:xfrm>
                <a:prstGeom prst="ellipse">
                  <a:avLst/>
                </a:prstGeom>
                <a:solidFill>
                  <a:srgbClr val="FF66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4" name="楕円 863"/>
                <p:cNvSpPr/>
                <p:nvPr/>
              </p:nvSpPr>
              <p:spPr bwMode="auto">
                <a:xfrm>
                  <a:off x="3342959" y="1776479"/>
                  <a:ext cx="157673" cy="4571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5" name="フリーフォーム 864"/>
                <p:cNvSpPr/>
                <p:nvPr/>
              </p:nvSpPr>
              <p:spPr bwMode="auto">
                <a:xfrm>
                  <a:off x="315818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6" name="フリーフォーム 865"/>
                <p:cNvSpPr/>
                <p:nvPr/>
              </p:nvSpPr>
              <p:spPr bwMode="auto">
                <a:xfrm>
                  <a:off x="348330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30" name="グループ化 829"/>
              <p:cNvGrpSpPr/>
              <p:nvPr/>
            </p:nvGrpSpPr>
            <p:grpSpPr>
              <a:xfrm>
                <a:off x="3114744" y="3589695"/>
                <a:ext cx="639201" cy="589050"/>
                <a:chOff x="1228794" y="1578801"/>
                <a:chExt cx="639201" cy="589050"/>
              </a:xfrm>
            </p:grpSpPr>
            <p:sp>
              <p:nvSpPr>
                <p:cNvPr id="831" name="角丸四角形 830"/>
                <p:cNvSpPr/>
                <p:nvPr/>
              </p:nvSpPr>
              <p:spPr>
                <a:xfrm>
                  <a:off x="1422073" y="1926428"/>
                  <a:ext cx="371737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2" name="角丸四角形 831"/>
                <p:cNvSpPr/>
                <p:nvPr/>
              </p:nvSpPr>
              <p:spPr>
                <a:xfrm>
                  <a:off x="1419857" y="1874669"/>
                  <a:ext cx="376170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33" name="グループ化 832"/>
                <p:cNvGrpSpPr/>
                <p:nvPr/>
              </p:nvGrpSpPr>
              <p:grpSpPr>
                <a:xfrm>
                  <a:off x="1228794" y="1578801"/>
                  <a:ext cx="639201" cy="496219"/>
                  <a:chOff x="2397394" y="5773826"/>
                  <a:chExt cx="999856" cy="776200"/>
                </a:xfrm>
              </p:grpSpPr>
              <p:grpSp>
                <p:nvGrpSpPr>
                  <p:cNvPr id="834" name="グループ化 833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36" name="角丸四角形 835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37" name="角丸四角形 83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38" name="角丸四角形 83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39" name="角丸四角形 83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40" name="角丸四角形 83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41" name="角丸四角形 84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42" name="角丸四角形 84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43" name="角丸四角形 842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44" name="角丸四角形 843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835" name="円/楕円 9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4462316" y="2796312"/>
            <a:ext cx="1169197" cy="1607268"/>
            <a:chOff x="4462316" y="2796312"/>
            <a:chExt cx="1169197" cy="1607268"/>
          </a:xfrm>
        </p:grpSpPr>
        <p:sp>
          <p:nvSpPr>
            <p:cNvPr id="579" name="フリーフォーム 578"/>
            <p:cNvSpPr/>
            <p:nvPr/>
          </p:nvSpPr>
          <p:spPr>
            <a:xfrm>
              <a:off x="4462316" y="2796312"/>
              <a:ext cx="1169197" cy="1593990"/>
            </a:xfrm>
            <a:custGeom>
              <a:avLst/>
              <a:gdLst>
                <a:gd name="connsiteX0" fmla="*/ 1116423 w 1169197"/>
                <a:gd name="connsiteY0" fmla="*/ 910455 h 1593990"/>
                <a:gd name="connsiteX1" fmla="*/ 1116424 w 1169197"/>
                <a:gd name="connsiteY1" fmla="*/ 910455 h 1593990"/>
                <a:gd name="connsiteX2" fmla="*/ 1116423 w 1169197"/>
                <a:gd name="connsiteY2" fmla="*/ 910455 h 1593990"/>
                <a:gd name="connsiteX3" fmla="*/ 481003 w 1169197"/>
                <a:gd name="connsiteY3" fmla="*/ 0 h 1593990"/>
                <a:gd name="connsiteX4" fmla="*/ 551877 w 1169197"/>
                <a:gd name="connsiteY4" fmla="*/ 0 h 1593990"/>
                <a:gd name="connsiteX5" fmla="*/ 843772 w 1169197"/>
                <a:gd name="connsiteY5" fmla="*/ 115569 h 1593990"/>
                <a:gd name="connsiteX6" fmla="*/ 685067 w 1169197"/>
                <a:gd name="connsiteY6" fmla="*/ 115569 h 1593990"/>
                <a:gd name="connsiteX7" fmla="*/ 685067 w 1169197"/>
                <a:gd name="connsiteY7" fmla="*/ 181100 h 1593990"/>
                <a:gd name="connsiteX8" fmla="*/ 683678 w 1169197"/>
                <a:gd name="connsiteY8" fmla="*/ 184454 h 1593990"/>
                <a:gd name="connsiteX9" fmla="*/ 693353 w 1169197"/>
                <a:gd name="connsiteY9" fmla="*/ 200631 h 1593990"/>
                <a:gd name="connsiteX10" fmla="*/ 693591 w 1169197"/>
                <a:gd name="connsiteY10" fmla="*/ 201029 h 1593990"/>
                <a:gd name="connsiteX11" fmla="*/ 747188 w 1169197"/>
                <a:gd name="connsiteY11" fmla="*/ 194454 h 1593990"/>
                <a:gd name="connsiteX12" fmla="*/ 760361 w 1169197"/>
                <a:gd name="connsiteY12" fmla="*/ 215604 h 1593990"/>
                <a:gd name="connsiteX13" fmla="*/ 760375 w 1169197"/>
                <a:gd name="connsiteY13" fmla="*/ 215627 h 1593990"/>
                <a:gd name="connsiteX14" fmla="*/ 795240 w 1169197"/>
                <a:gd name="connsiteY14" fmla="*/ 206062 h 1593990"/>
                <a:gd name="connsiteX15" fmla="*/ 802808 w 1169197"/>
                <a:gd name="connsiteY15" fmla="*/ 211762 h 1593990"/>
                <a:gd name="connsiteX16" fmla="*/ 802808 w 1169197"/>
                <a:gd name="connsiteY16" fmla="*/ 118009 h 1593990"/>
                <a:gd name="connsiteX17" fmla="*/ 818812 w 1169197"/>
                <a:gd name="connsiteY17" fmla="*/ 118009 h 1593990"/>
                <a:gd name="connsiteX18" fmla="*/ 818812 w 1169197"/>
                <a:gd name="connsiteY18" fmla="*/ 213137 h 1593990"/>
                <a:gd name="connsiteX19" fmla="*/ 823663 w 1169197"/>
                <a:gd name="connsiteY19" fmla="*/ 213137 h 1593990"/>
                <a:gd name="connsiteX20" fmla="*/ 823663 w 1169197"/>
                <a:gd name="connsiteY20" fmla="*/ 227467 h 1593990"/>
                <a:gd name="connsiteX21" fmla="*/ 826614 w 1169197"/>
                <a:gd name="connsiteY21" fmla="*/ 229690 h 1593990"/>
                <a:gd name="connsiteX22" fmla="*/ 838262 w 1169197"/>
                <a:gd name="connsiteY22" fmla="*/ 258304 h 1593990"/>
                <a:gd name="connsiteX23" fmla="*/ 838991 w 1169197"/>
                <a:gd name="connsiteY23" fmla="*/ 270501 h 1593990"/>
                <a:gd name="connsiteX24" fmla="*/ 845113 w 1169197"/>
                <a:gd name="connsiteY24" fmla="*/ 283933 h 1593990"/>
                <a:gd name="connsiteX25" fmla="*/ 839793 w 1169197"/>
                <a:gd name="connsiteY25" fmla="*/ 283933 h 1593990"/>
                <a:gd name="connsiteX26" fmla="*/ 840230 w 1169197"/>
                <a:gd name="connsiteY26" fmla="*/ 291242 h 1593990"/>
                <a:gd name="connsiteX27" fmla="*/ 840523 w 1169197"/>
                <a:gd name="connsiteY27" fmla="*/ 292372 h 1593990"/>
                <a:gd name="connsiteX28" fmla="*/ 871090 w 1169197"/>
                <a:gd name="connsiteY28" fmla="*/ 335236 h 1593990"/>
                <a:gd name="connsiteX29" fmla="*/ 854352 w 1169197"/>
                <a:gd name="connsiteY29" fmla="*/ 383460 h 1593990"/>
                <a:gd name="connsiteX30" fmla="*/ 862278 w 1169197"/>
                <a:gd name="connsiteY30" fmla="*/ 430464 h 1593990"/>
                <a:gd name="connsiteX31" fmla="*/ 854980 w 1169197"/>
                <a:gd name="connsiteY31" fmla="*/ 444509 h 1593990"/>
                <a:gd name="connsiteX32" fmla="*/ 868927 w 1169197"/>
                <a:gd name="connsiteY32" fmla="*/ 452932 h 1593990"/>
                <a:gd name="connsiteX33" fmla="*/ 886409 w 1169197"/>
                <a:gd name="connsiteY33" fmla="*/ 553798 h 1593990"/>
                <a:gd name="connsiteX34" fmla="*/ 820836 w 1169197"/>
                <a:gd name="connsiteY34" fmla="*/ 632410 h 1593990"/>
                <a:gd name="connsiteX35" fmla="*/ 793132 w 1169197"/>
                <a:gd name="connsiteY35" fmla="*/ 632956 h 1593990"/>
                <a:gd name="connsiteX36" fmla="*/ 785187 w 1169197"/>
                <a:gd name="connsiteY36" fmla="*/ 665795 h 1593990"/>
                <a:gd name="connsiteX37" fmla="*/ 721562 w 1169197"/>
                <a:gd name="connsiteY37" fmla="*/ 786870 h 1593990"/>
                <a:gd name="connsiteX38" fmla="*/ 713182 w 1169197"/>
                <a:gd name="connsiteY38" fmla="*/ 795742 h 1593990"/>
                <a:gd name="connsiteX39" fmla="*/ 765940 w 1169197"/>
                <a:gd name="connsiteY39" fmla="*/ 805065 h 1593990"/>
                <a:gd name="connsiteX40" fmla="*/ 862033 w 1169197"/>
                <a:gd name="connsiteY40" fmla="*/ 897831 h 1593990"/>
                <a:gd name="connsiteX41" fmla="*/ 862233 w 1169197"/>
                <a:gd name="connsiteY41" fmla="*/ 898987 h 1593990"/>
                <a:gd name="connsiteX42" fmla="*/ 868400 w 1169197"/>
                <a:gd name="connsiteY42" fmla="*/ 897742 h 1593990"/>
                <a:gd name="connsiteX43" fmla="*/ 893733 w 1169197"/>
                <a:gd name="connsiteY43" fmla="*/ 902857 h 1593990"/>
                <a:gd name="connsiteX44" fmla="*/ 933483 w 1169197"/>
                <a:gd name="connsiteY44" fmla="*/ 962826 h 1593990"/>
                <a:gd name="connsiteX45" fmla="*/ 933483 w 1169197"/>
                <a:gd name="connsiteY45" fmla="*/ 962827 h 1593990"/>
                <a:gd name="connsiteX46" fmla="*/ 973234 w 1169197"/>
                <a:gd name="connsiteY46" fmla="*/ 902858 h 1593990"/>
                <a:gd name="connsiteX47" fmla="*/ 998567 w 1169197"/>
                <a:gd name="connsiteY47" fmla="*/ 897743 h 1593990"/>
                <a:gd name="connsiteX48" fmla="*/ 1023900 w 1169197"/>
                <a:gd name="connsiteY48" fmla="*/ 902858 h 1593990"/>
                <a:gd name="connsiteX49" fmla="*/ 1063650 w 1169197"/>
                <a:gd name="connsiteY49" fmla="*/ 962827 h 1593990"/>
                <a:gd name="connsiteX50" fmla="*/ 1063650 w 1169197"/>
                <a:gd name="connsiteY50" fmla="*/ 963226 h 1593990"/>
                <a:gd name="connsiteX51" fmla="*/ 1067797 w 1169197"/>
                <a:gd name="connsiteY51" fmla="*/ 942687 h 1593990"/>
                <a:gd name="connsiteX52" fmla="*/ 1079107 w 1169197"/>
                <a:gd name="connsiteY52" fmla="*/ 925912 h 1593990"/>
                <a:gd name="connsiteX53" fmla="*/ 1116423 w 1169197"/>
                <a:gd name="connsiteY53" fmla="*/ 910455 h 1593990"/>
                <a:gd name="connsiteX54" fmla="*/ 1153740 w 1169197"/>
                <a:gd name="connsiteY54" fmla="*/ 925912 h 1593990"/>
                <a:gd name="connsiteX55" fmla="*/ 1169197 w 1169197"/>
                <a:gd name="connsiteY55" fmla="*/ 963229 h 1593990"/>
                <a:gd name="connsiteX56" fmla="*/ 1169197 w 1169197"/>
                <a:gd name="connsiteY56" fmla="*/ 978452 h 1593990"/>
                <a:gd name="connsiteX57" fmla="*/ 1169197 w 1169197"/>
                <a:gd name="connsiteY57" fmla="*/ 1112894 h 1593990"/>
                <a:gd name="connsiteX58" fmla="*/ 1169197 w 1169197"/>
                <a:gd name="connsiteY58" fmla="*/ 1128117 h 1593990"/>
                <a:gd name="connsiteX59" fmla="*/ 1153740 w 1169197"/>
                <a:gd name="connsiteY59" fmla="*/ 1165433 h 1593990"/>
                <a:gd name="connsiteX60" fmla="*/ 1148494 w 1169197"/>
                <a:gd name="connsiteY60" fmla="*/ 1167606 h 1593990"/>
                <a:gd name="connsiteX61" fmla="*/ 1141634 w 1169197"/>
                <a:gd name="connsiteY61" fmla="*/ 1201585 h 1593990"/>
                <a:gd name="connsiteX62" fmla="*/ 1110749 w 1169197"/>
                <a:gd name="connsiteY62" fmla="*/ 1247393 h 1593990"/>
                <a:gd name="connsiteX63" fmla="*/ 1094352 w 1169197"/>
                <a:gd name="connsiteY63" fmla="*/ 1258448 h 1593990"/>
                <a:gd name="connsiteX64" fmla="*/ 1095013 w 1169197"/>
                <a:gd name="connsiteY64" fmla="*/ 1261722 h 1593990"/>
                <a:gd name="connsiteX65" fmla="*/ 1095012 w 1169197"/>
                <a:gd name="connsiteY65" fmla="*/ 1261722 h 1593990"/>
                <a:gd name="connsiteX66" fmla="*/ 974300 w 1169197"/>
                <a:gd name="connsiteY66" fmla="*/ 1382434 h 1593990"/>
                <a:gd name="connsiteX67" fmla="*/ 960764 w 1169197"/>
                <a:gd name="connsiteY67" fmla="*/ 1382434 h 1593990"/>
                <a:gd name="connsiteX68" fmla="*/ 1011242 w 1169197"/>
                <a:gd name="connsiteY68" fmla="*/ 1593987 h 1593990"/>
                <a:gd name="connsiteX69" fmla="*/ 898928 w 1169197"/>
                <a:gd name="connsiteY69" fmla="*/ 1593987 h 1593990"/>
                <a:gd name="connsiteX70" fmla="*/ 898928 w 1169197"/>
                <a:gd name="connsiteY70" fmla="*/ 1593990 h 1593990"/>
                <a:gd name="connsiteX71" fmla="*/ 535587 w 1169197"/>
                <a:gd name="connsiteY71" fmla="*/ 1593990 h 1593990"/>
                <a:gd name="connsiteX72" fmla="*/ 529474 w 1169197"/>
                <a:gd name="connsiteY72" fmla="*/ 1593990 h 1593990"/>
                <a:gd name="connsiteX73" fmla="*/ 481773 w 1169197"/>
                <a:gd name="connsiteY73" fmla="*/ 1593990 h 1593990"/>
                <a:gd name="connsiteX74" fmla="*/ 475661 w 1169197"/>
                <a:gd name="connsiteY74" fmla="*/ 1593990 h 1593990"/>
                <a:gd name="connsiteX75" fmla="*/ 112321 w 1169197"/>
                <a:gd name="connsiteY75" fmla="*/ 1593990 h 1593990"/>
                <a:gd name="connsiteX76" fmla="*/ 112321 w 1169197"/>
                <a:gd name="connsiteY76" fmla="*/ 1593987 h 1593990"/>
                <a:gd name="connsiteX77" fmla="*/ 0 w 1169197"/>
                <a:gd name="connsiteY77" fmla="*/ 1593987 h 1593990"/>
                <a:gd name="connsiteX78" fmla="*/ 108676 w 1169197"/>
                <a:gd name="connsiteY78" fmla="*/ 1138533 h 1593990"/>
                <a:gd name="connsiteX79" fmla="*/ 108676 w 1169197"/>
                <a:gd name="connsiteY79" fmla="*/ 1120990 h 1593990"/>
                <a:gd name="connsiteX80" fmla="*/ 266147 w 1169197"/>
                <a:gd name="connsiteY80" fmla="*/ 963518 h 1593990"/>
                <a:gd name="connsiteX81" fmla="*/ 286546 w 1169197"/>
                <a:gd name="connsiteY81" fmla="*/ 963518 h 1593990"/>
                <a:gd name="connsiteX82" fmla="*/ 288091 w 1169197"/>
                <a:gd name="connsiteY82" fmla="*/ 978039 h 1593990"/>
                <a:gd name="connsiteX83" fmla="*/ 296064 w 1169197"/>
                <a:gd name="connsiteY83" fmla="*/ 978039 h 1593990"/>
                <a:gd name="connsiteX84" fmla="*/ 296064 w 1169197"/>
                <a:gd name="connsiteY84" fmla="*/ 978040 h 1593990"/>
                <a:gd name="connsiteX85" fmla="*/ 327422 w 1169197"/>
                <a:gd name="connsiteY85" fmla="*/ 978040 h 1593990"/>
                <a:gd name="connsiteX86" fmla="*/ 327421 w 1169197"/>
                <a:gd name="connsiteY86" fmla="*/ 978036 h 1593990"/>
                <a:gd name="connsiteX87" fmla="*/ 358767 w 1169197"/>
                <a:gd name="connsiteY87" fmla="*/ 978036 h 1593990"/>
                <a:gd name="connsiteX88" fmla="*/ 371604 w 1169197"/>
                <a:gd name="connsiteY88" fmla="*/ 949920 h 1593990"/>
                <a:gd name="connsiteX89" fmla="*/ 407366 w 1169197"/>
                <a:gd name="connsiteY89" fmla="*/ 949920 h 1593990"/>
                <a:gd name="connsiteX90" fmla="*/ 424855 w 1169197"/>
                <a:gd name="connsiteY90" fmla="*/ 879964 h 1593990"/>
                <a:gd name="connsiteX91" fmla="*/ 396073 w 1169197"/>
                <a:gd name="connsiteY91" fmla="*/ 868502 h 1593990"/>
                <a:gd name="connsiteX92" fmla="*/ 238081 w 1169197"/>
                <a:gd name="connsiteY92" fmla="*/ 665795 h 1593990"/>
                <a:gd name="connsiteX93" fmla="*/ 230136 w 1169197"/>
                <a:gd name="connsiteY93" fmla="*/ 632955 h 1593990"/>
                <a:gd name="connsiteX94" fmla="*/ 202433 w 1169197"/>
                <a:gd name="connsiteY94" fmla="*/ 632409 h 1593990"/>
                <a:gd name="connsiteX95" fmla="*/ 136860 w 1169197"/>
                <a:gd name="connsiteY95" fmla="*/ 553797 h 1593990"/>
                <a:gd name="connsiteX96" fmla="*/ 154342 w 1169197"/>
                <a:gd name="connsiteY96" fmla="*/ 452931 h 1593990"/>
                <a:gd name="connsiteX97" fmla="*/ 172057 w 1169197"/>
                <a:gd name="connsiteY97" fmla="*/ 442233 h 1593990"/>
                <a:gd name="connsiteX98" fmla="*/ 165942 w 1169197"/>
                <a:gd name="connsiteY98" fmla="*/ 430464 h 1593990"/>
                <a:gd name="connsiteX99" fmla="*/ 173868 w 1169197"/>
                <a:gd name="connsiteY99" fmla="*/ 383460 h 1593990"/>
                <a:gd name="connsiteX100" fmla="*/ 157130 w 1169197"/>
                <a:gd name="connsiteY100" fmla="*/ 335236 h 1593990"/>
                <a:gd name="connsiteX101" fmla="*/ 187697 w 1169197"/>
                <a:gd name="connsiteY101" fmla="*/ 292372 h 1593990"/>
                <a:gd name="connsiteX102" fmla="*/ 187990 w 1169197"/>
                <a:gd name="connsiteY102" fmla="*/ 291242 h 1593990"/>
                <a:gd name="connsiteX103" fmla="*/ 201606 w 1169197"/>
                <a:gd name="connsiteY103" fmla="*/ 229690 h 1593990"/>
                <a:gd name="connsiteX104" fmla="*/ 267845 w 1169197"/>
                <a:gd name="connsiteY104" fmla="*/ 215627 h 1593990"/>
                <a:gd name="connsiteX105" fmla="*/ 267859 w 1169197"/>
                <a:gd name="connsiteY105" fmla="*/ 215604 h 1593990"/>
                <a:gd name="connsiteX106" fmla="*/ 281032 w 1169197"/>
                <a:gd name="connsiteY106" fmla="*/ 194454 h 1593990"/>
                <a:gd name="connsiteX107" fmla="*/ 334629 w 1169197"/>
                <a:gd name="connsiteY107" fmla="*/ 201029 h 1593990"/>
                <a:gd name="connsiteX108" fmla="*/ 334867 w 1169197"/>
                <a:gd name="connsiteY108" fmla="*/ 200631 h 1593990"/>
                <a:gd name="connsiteX109" fmla="*/ 345329 w 1169197"/>
                <a:gd name="connsiteY109" fmla="*/ 183139 h 1593990"/>
                <a:gd name="connsiteX110" fmla="*/ 348020 w 1169197"/>
                <a:gd name="connsiteY110" fmla="*/ 181599 h 1593990"/>
                <a:gd name="connsiteX111" fmla="*/ 347813 w 1169197"/>
                <a:gd name="connsiteY111" fmla="*/ 181100 h 1593990"/>
                <a:gd name="connsiteX112" fmla="*/ 347813 w 1169197"/>
                <a:gd name="connsiteY112" fmla="*/ 115569 h 1593990"/>
                <a:gd name="connsiteX113" fmla="*/ 189108 w 1169197"/>
                <a:gd name="connsiteY113" fmla="*/ 115569 h 159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1169197" h="1593990">
                  <a:moveTo>
                    <a:pt x="1116423" y="910455"/>
                  </a:moveTo>
                  <a:lnTo>
                    <a:pt x="1116424" y="910455"/>
                  </a:lnTo>
                  <a:lnTo>
                    <a:pt x="1116423" y="910455"/>
                  </a:lnTo>
                  <a:close/>
                  <a:moveTo>
                    <a:pt x="481003" y="0"/>
                  </a:moveTo>
                  <a:lnTo>
                    <a:pt x="551877" y="0"/>
                  </a:lnTo>
                  <a:lnTo>
                    <a:pt x="843772" y="115569"/>
                  </a:lnTo>
                  <a:lnTo>
                    <a:pt x="685067" y="115569"/>
                  </a:lnTo>
                  <a:lnTo>
                    <a:pt x="685067" y="181100"/>
                  </a:lnTo>
                  <a:lnTo>
                    <a:pt x="683678" y="184454"/>
                  </a:lnTo>
                  <a:lnTo>
                    <a:pt x="693353" y="200631"/>
                  </a:lnTo>
                  <a:lnTo>
                    <a:pt x="693591" y="201029"/>
                  </a:lnTo>
                  <a:cubicBezTo>
                    <a:pt x="708657" y="179936"/>
                    <a:pt x="731254" y="178777"/>
                    <a:pt x="747188" y="194454"/>
                  </a:cubicBezTo>
                  <a:lnTo>
                    <a:pt x="760361" y="215604"/>
                  </a:lnTo>
                  <a:lnTo>
                    <a:pt x="760375" y="215627"/>
                  </a:lnTo>
                  <a:cubicBezTo>
                    <a:pt x="771206" y="206617"/>
                    <a:pt x="783514" y="203573"/>
                    <a:pt x="795240" y="206062"/>
                  </a:cubicBezTo>
                  <a:lnTo>
                    <a:pt x="802808" y="211762"/>
                  </a:lnTo>
                  <a:lnTo>
                    <a:pt x="802808" y="118009"/>
                  </a:lnTo>
                  <a:lnTo>
                    <a:pt x="818812" y="118009"/>
                  </a:lnTo>
                  <a:lnTo>
                    <a:pt x="818812" y="213137"/>
                  </a:lnTo>
                  <a:lnTo>
                    <a:pt x="823663" y="213137"/>
                  </a:lnTo>
                  <a:lnTo>
                    <a:pt x="823663" y="227467"/>
                  </a:lnTo>
                  <a:lnTo>
                    <a:pt x="826614" y="229690"/>
                  </a:lnTo>
                  <a:cubicBezTo>
                    <a:pt x="831996" y="237995"/>
                    <a:pt x="835935" y="247789"/>
                    <a:pt x="838262" y="258304"/>
                  </a:cubicBezTo>
                  <a:lnTo>
                    <a:pt x="838991" y="270501"/>
                  </a:lnTo>
                  <a:lnTo>
                    <a:pt x="845113" y="283933"/>
                  </a:lnTo>
                  <a:lnTo>
                    <a:pt x="839793" y="283933"/>
                  </a:lnTo>
                  <a:lnTo>
                    <a:pt x="840230" y="291242"/>
                  </a:lnTo>
                  <a:cubicBezTo>
                    <a:pt x="840325" y="291622"/>
                    <a:pt x="840428" y="291993"/>
                    <a:pt x="840523" y="292372"/>
                  </a:cubicBezTo>
                  <a:cubicBezTo>
                    <a:pt x="856470" y="294715"/>
                    <a:pt x="869162" y="312513"/>
                    <a:pt x="871090" y="335236"/>
                  </a:cubicBezTo>
                  <a:cubicBezTo>
                    <a:pt x="872733" y="354643"/>
                    <a:pt x="866159" y="373588"/>
                    <a:pt x="854352" y="383460"/>
                  </a:cubicBezTo>
                  <a:cubicBezTo>
                    <a:pt x="862674" y="396046"/>
                    <a:pt x="865684" y="413911"/>
                    <a:pt x="862278" y="430464"/>
                  </a:cubicBezTo>
                  <a:lnTo>
                    <a:pt x="854980" y="444509"/>
                  </a:lnTo>
                  <a:lnTo>
                    <a:pt x="868927" y="452932"/>
                  </a:lnTo>
                  <a:cubicBezTo>
                    <a:pt x="889369" y="474256"/>
                    <a:pt x="897218" y="513457"/>
                    <a:pt x="886409" y="553798"/>
                  </a:cubicBezTo>
                  <a:cubicBezTo>
                    <a:pt x="875599" y="594140"/>
                    <a:pt x="849202" y="624164"/>
                    <a:pt x="820836" y="632410"/>
                  </a:cubicBezTo>
                  <a:lnTo>
                    <a:pt x="793132" y="632956"/>
                  </a:lnTo>
                  <a:lnTo>
                    <a:pt x="785187" y="665795"/>
                  </a:lnTo>
                  <a:cubicBezTo>
                    <a:pt x="770164" y="711366"/>
                    <a:pt x="748425" y="752405"/>
                    <a:pt x="721562" y="786870"/>
                  </a:cubicBezTo>
                  <a:lnTo>
                    <a:pt x="713182" y="795742"/>
                  </a:lnTo>
                  <a:lnTo>
                    <a:pt x="765940" y="805065"/>
                  </a:lnTo>
                  <a:cubicBezTo>
                    <a:pt x="811658" y="821990"/>
                    <a:pt x="847146" y="855938"/>
                    <a:pt x="862033" y="897831"/>
                  </a:cubicBezTo>
                  <a:lnTo>
                    <a:pt x="862233" y="898987"/>
                  </a:lnTo>
                  <a:lnTo>
                    <a:pt x="868400" y="897742"/>
                  </a:lnTo>
                  <a:lnTo>
                    <a:pt x="893733" y="902857"/>
                  </a:lnTo>
                  <a:cubicBezTo>
                    <a:pt x="917093" y="912737"/>
                    <a:pt x="933483" y="935867"/>
                    <a:pt x="933483" y="962826"/>
                  </a:cubicBezTo>
                  <a:lnTo>
                    <a:pt x="933483" y="962827"/>
                  </a:lnTo>
                  <a:cubicBezTo>
                    <a:pt x="933483" y="935868"/>
                    <a:pt x="949874" y="912738"/>
                    <a:pt x="973234" y="902858"/>
                  </a:cubicBezTo>
                  <a:lnTo>
                    <a:pt x="998567" y="897743"/>
                  </a:lnTo>
                  <a:lnTo>
                    <a:pt x="1023900" y="902858"/>
                  </a:lnTo>
                  <a:cubicBezTo>
                    <a:pt x="1047260" y="912738"/>
                    <a:pt x="1063650" y="935868"/>
                    <a:pt x="1063650" y="962827"/>
                  </a:cubicBezTo>
                  <a:lnTo>
                    <a:pt x="1063650" y="963226"/>
                  </a:lnTo>
                  <a:lnTo>
                    <a:pt x="1067797" y="942687"/>
                  </a:lnTo>
                  <a:cubicBezTo>
                    <a:pt x="1070468" y="936373"/>
                    <a:pt x="1074332" y="930687"/>
                    <a:pt x="1079107" y="925912"/>
                  </a:cubicBezTo>
                  <a:lnTo>
                    <a:pt x="1116423" y="910455"/>
                  </a:lnTo>
                  <a:lnTo>
                    <a:pt x="1153740" y="925912"/>
                  </a:lnTo>
                  <a:cubicBezTo>
                    <a:pt x="1163290" y="935462"/>
                    <a:pt x="1169197" y="948656"/>
                    <a:pt x="1169197" y="963229"/>
                  </a:cubicBezTo>
                  <a:lnTo>
                    <a:pt x="1169197" y="978452"/>
                  </a:lnTo>
                  <a:lnTo>
                    <a:pt x="1169197" y="1112894"/>
                  </a:lnTo>
                  <a:lnTo>
                    <a:pt x="1169197" y="1128117"/>
                  </a:lnTo>
                  <a:cubicBezTo>
                    <a:pt x="1169197" y="1142690"/>
                    <a:pt x="1163290" y="1155883"/>
                    <a:pt x="1153740" y="1165433"/>
                  </a:cubicBezTo>
                  <a:lnTo>
                    <a:pt x="1148494" y="1167606"/>
                  </a:lnTo>
                  <a:lnTo>
                    <a:pt x="1141634" y="1201585"/>
                  </a:lnTo>
                  <a:cubicBezTo>
                    <a:pt x="1134341" y="1218827"/>
                    <a:pt x="1123789" y="1234354"/>
                    <a:pt x="1110749" y="1247393"/>
                  </a:cubicBezTo>
                  <a:lnTo>
                    <a:pt x="1094352" y="1258448"/>
                  </a:lnTo>
                  <a:lnTo>
                    <a:pt x="1095013" y="1261722"/>
                  </a:lnTo>
                  <a:lnTo>
                    <a:pt x="1095012" y="1261722"/>
                  </a:lnTo>
                  <a:cubicBezTo>
                    <a:pt x="1095012" y="1328389"/>
                    <a:pt x="1040967" y="1382434"/>
                    <a:pt x="974300" y="1382434"/>
                  </a:cubicBezTo>
                  <a:lnTo>
                    <a:pt x="960764" y="1382434"/>
                  </a:lnTo>
                  <a:lnTo>
                    <a:pt x="1011242" y="1593987"/>
                  </a:lnTo>
                  <a:lnTo>
                    <a:pt x="898928" y="1593987"/>
                  </a:lnTo>
                  <a:lnTo>
                    <a:pt x="898928" y="1593990"/>
                  </a:lnTo>
                  <a:lnTo>
                    <a:pt x="535587" y="1593990"/>
                  </a:lnTo>
                  <a:lnTo>
                    <a:pt x="529474" y="1593990"/>
                  </a:lnTo>
                  <a:lnTo>
                    <a:pt x="481773" y="1593990"/>
                  </a:lnTo>
                  <a:lnTo>
                    <a:pt x="475661" y="1593990"/>
                  </a:lnTo>
                  <a:lnTo>
                    <a:pt x="112321" y="1593990"/>
                  </a:lnTo>
                  <a:lnTo>
                    <a:pt x="112321" y="1593987"/>
                  </a:lnTo>
                  <a:lnTo>
                    <a:pt x="0" y="1593987"/>
                  </a:lnTo>
                  <a:lnTo>
                    <a:pt x="108676" y="1138533"/>
                  </a:lnTo>
                  <a:lnTo>
                    <a:pt x="108676" y="1120990"/>
                  </a:lnTo>
                  <a:cubicBezTo>
                    <a:pt x="108676" y="1034021"/>
                    <a:pt x="179178" y="963518"/>
                    <a:pt x="266147" y="963518"/>
                  </a:cubicBezTo>
                  <a:lnTo>
                    <a:pt x="286546" y="963518"/>
                  </a:lnTo>
                  <a:lnTo>
                    <a:pt x="288091" y="978039"/>
                  </a:lnTo>
                  <a:lnTo>
                    <a:pt x="296064" y="978039"/>
                  </a:lnTo>
                  <a:lnTo>
                    <a:pt x="296064" y="978040"/>
                  </a:lnTo>
                  <a:lnTo>
                    <a:pt x="327422" y="978040"/>
                  </a:lnTo>
                  <a:lnTo>
                    <a:pt x="327421" y="978036"/>
                  </a:lnTo>
                  <a:lnTo>
                    <a:pt x="358767" y="978036"/>
                  </a:lnTo>
                  <a:lnTo>
                    <a:pt x="371604" y="949920"/>
                  </a:lnTo>
                  <a:lnTo>
                    <a:pt x="407366" y="949920"/>
                  </a:lnTo>
                  <a:lnTo>
                    <a:pt x="424855" y="879964"/>
                  </a:lnTo>
                  <a:lnTo>
                    <a:pt x="396073" y="868502"/>
                  </a:lnTo>
                  <a:cubicBezTo>
                    <a:pt x="325036" y="829952"/>
                    <a:pt x="268127" y="756937"/>
                    <a:pt x="238081" y="665795"/>
                  </a:cubicBezTo>
                  <a:lnTo>
                    <a:pt x="230136" y="632955"/>
                  </a:lnTo>
                  <a:lnTo>
                    <a:pt x="202433" y="632409"/>
                  </a:lnTo>
                  <a:cubicBezTo>
                    <a:pt x="174067" y="624163"/>
                    <a:pt x="147670" y="594139"/>
                    <a:pt x="136860" y="553797"/>
                  </a:cubicBezTo>
                  <a:cubicBezTo>
                    <a:pt x="126051" y="513456"/>
                    <a:pt x="133900" y="474255"/>
                    <a:pt x="154342" y="452931"/>
                  </a:cubicBezTo>
                  <a:lnTo>
                    <a:pt x="172057" y="442233"/>
                  </a:lnTo>
                  <a:lnTo>
                    <a:pt x="165942" y="430464"/>
                  </a:lnTo>
                  <a:cubicBezTo>
                    <a:pt x="162536" y="413911"/>
                    <a:pt x="165546" y="396046"/>
                    <a:pt x="173868" y="383460"/>
                  </a:cubicBezTo>
                  <a:cubicBezTo>
                    <a:pt x="162061" y="373588"/>
                    <a:pt x="155487" y="354643"/>
                    <a:pt x="157130" y="335236"/>
                  </a:cubicBezTo>
                  <a:cubicBezTo>
                    <a:pt x="159058" y="312513"/>
                    <a:pt x="171750" y="294715"/>
                    <a:pt x="187697" y="292372"/>
                  </a:cubicBezTo>
                  <a:cubicBezTo>
                    <a:pt x="187792" y="291993"/>
                    <a:pt x="187895" y="291622"/>
                    <a:pt x="187990" y="291242"/>
                  </a:cubicBezTo>
                  <a:cubicBezTo>
                    <a:pt x="185848" y="268866"/>
                    <a:pt x="190842" y="246301"/>
                    <a:pt x="201606" y="229690"/>
                  </a:cubicBezTo>
                  <a:cubicBezTo>
                    <a:pt x="218612" y="203454"/>
                    <a:pt x="246184" y="197606"/>
                    <a:pt x="267845" y="215627"/>
                  </a:cubicBezTo>
                  <a:lnTo>
                    <a:pt x="267859" y="215604"/>
                  </a:lnTo>
                  <a:lnTo>
                    <a:pt x="281032" y="194454"/>
                  </a:lnTo>
                  <a:cubicBezTo>
                    <a:pt x="296966" y="178777"/>
                    <a:pt x="319563" y="179936"/>
                    <a:pt x="334629" y="201029"/>
                  </a:cubicBezTo>
                  <a:lnTo>
                    <a:pt x="334867" y="200631"/>
                  </a:lnTo>
                  <a:lnTo>
                    <a:pt x="345329" y="183139"/>
                  </a:lnTo>
                  <a:lnTo>
                    <a:pt x="348020" y="181599"/>
                  </a:lnTo>
                  <a:lnTo>
                    <a:pt x="347813" y="181100"/>
                  </a:lnTo>
                  <a:lnTo>
                    <a:pt x="347813" y="115569"/>
                  </a:lnTo>
                  <a:lnTo>
                    <a:pt x="189108" y="115569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71" name="グループ化 870"/>
            <p:cNvGrpSpPr/>
            <p:nvPr/>
          </p:nvGrpSpPr>
          <p:grpSpPr>
            <a:xfrm>
              <a:off x="4462316" y="2796312"/>
              <a:ext cx="1169197" cy="1607268"/>
              <a:chOff x="4462316" y="2796312"/>
              <a:chExt cx="1169197" cy="1607268"/>
            </a:xfrm>
          </p:grpSpPr>
          <p:grpSp>
            <p:nvGrpSpPr>
              <p:cNvPr id="872" name="グループ化 871"/>
              <p:cNvGrpSpPr/>
              <p:nvPr/>
            </p:nvGrpSpPr>
            <p:grpSpPr>
              <a:xfrm>
                <a:off x="4462316" y="2796312"/>
                <a:ext cx="1011242" cy="1607268"/>
                <a:chOff x="4176752" y="1066129"/>
                <a:chExt cx="1011242" cy="1607268"/>
              </a:xfrm>
            </p:grpSpPr>
            <p:sp>
              <p:nvSpPr>
                <p:cNvPr id="888" name="台形 887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9" name="台形 888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0" name="台形 889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1" name="台形 890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3" name="台形 892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4" name="平行四辺形 893"/>
                <p:cNvSpPr/>
                <p:nvPr/>
              </p:nvSpPr>
              <p:spPr>
                <a:xfrm>
                  <a:off x="450239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5" name="平行四辺形 894"/>
                <p:cNvSpPr/>
                <p:nvPr/>
              </p:nvSpPr>
              <p:spPr>
                <a:xfrm flipH="1">
                  <a:off x="468237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6" name="平行四辺形 14"/>
                <p:cNvSpPr/>
                <p:nvPr/>
              </p:nvSpPr>
              <p:spPr>
                <a:xfrm flipH="1">
                  <a:off x="443928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7" name="平行四辺形 14"/>
                <p:cNvSpPr/>
                <p:nvPr/>
              </p:nvSpPr>
              <p:spPr>
                <a:xfrm>
                  <a:off x="4652413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8" name="雲 897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9" name="雲 898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00" name="グループ化 899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21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01" name="グループ化 900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19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2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3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4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5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6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角丸四角形 906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8" name="台形 907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916" name="正方形/長方形 915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17" name="台形 916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18" name="正方形/長方形 917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910" name="フリーフォーム 909"/>
                <p:cNvSpPr/>
                <p:nvPr/>
              </p:nvSpPr>
              <p:spPr bwMode="auto">
                <a:xfrm>
                  <a:off x="4285428" y="2029646"/>
                  <a:ext cx="244435" cy="643751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1" name="フリーフォーム 910"/>
                <p:cNvSpPr/>
                <p:nvPr/>
              </p:nvSpPr>
              <p:spPr bwMode="auto">
                <a:xfrm flipH="1">
                  <a:off x="4829855" y="2029646"/>
                  <a:ext cx="244435" cy="643751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3" name="フリーフォーム 912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4" name="フリーフォーム 913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5" name="楕円 914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73" name="グループ化 872"/>
              <p:cNvGrpSpPr/>
              <p:nvPr/>
            </p:nvGrpSpPr>
            <p:grpSpPr>
              <a:xfrm>
                <a:off x="4992312" y="3589695"/>
                <a:ext cx="639201" cy="589050"/>
                <a:chOff x="1228794" y="1578801"/>
                <a:chExt cx="639201" cy="589050"/>
              </a:xfrm>
            </p:grpSpPr>
            <p:sp>
              <p:nvSpPr>
                <p:cNvPr id="874" name="角丸四角形 873"/>
                <p:cNvSpPr/>
                <p:nvPr/>
              </p:nvSpPr>
              <p:spPr>
                <a:xfrm>
                  <a:off x="1422073" y="1926428"/>
                  <a:ext cx="371737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5" name="角丸四角形 874"/>
                <p:cNvSpPr/>
                <p:nvPr/>
              </p:nvSpPr>
              <p:spPr>
                <a:xfrm>
                  <a:off x="1419857" y="1874669"/>
                  <a:ext cx="376170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76" name="グループ化 875"/>
                <p:cNvGrpSpPr/>
                <p:nvPr/>
              </p:nvGrpSpPr>
              <p:grpSpPr>
                <a:xfrm>
                  <a:off x="1228794" y="1578801"/>
                  <a:ext cx="639201" cy="496219"/>
                  <a:chOff x="2397394" y="5773826"/>
                  <a:chExt cx="999856" cy="776200"/>
                </a:xfrm>
              </p:grpSpPr>
              <p:grpSp>
                <p:nvGrpSpPr>
                  <p:cNvPr id="877" name="グループ化 876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79" name="角丸四角形 878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0" name="角丸四角形 87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1" name="角丸四角形 88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2" name="角丸四角形 88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3" name="角丸四角形 88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4" name="角丸四角形 88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5" name="角丸四角形 88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6" name="角丸四角形 885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87" name="角丸四角形 886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878" name="円/楕円 9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6298900" y="2729455"/>
            <a:ext cx="1216277" cy="1655850"/>
            <a:chOff x="6298900" y="2729455"/>
            <a:chExt cx="1216277" cy="1655850"/>
          </a:xfrm>
        </p:grpSpPr>
        <p:sp>
          <p:nvSpPr>
            <p:cNvPr id="580" name="フリーフォーム 579"/>
            <p:cNvSpPr/>
            <p:nvPr/>
          </p:nvSpPr>
          <p:spPr>
            <a:xfrm>
              <a:off x="6298900" y="2729455"/>
              <a:ext cx="1216276" cy="1655850"/>
            </a:xfrm>
            <a:custGeom>
              <a:avLst/>
              <a:gdLst>
                <a:gd name="connsiteX0" fmla="*/ 1163502 w 1216276"/>
                <a:gd name="connsiteY0" fmla="*/ 977312 h 1655850"/>
                <a:gd name="connsiteX1" fmla="*/ 1163503 w 1216276"/>
                <a:gd name="connsiteY1" fmla="*/ 977312 h 1655850"/>
                <a:gd name="connsiteX2" fmla="*/ 1163502 w 1216276"/>
                <a:gd name="connsiteY2" fmla="*/ 977312 h 1655850"/>
                <a:gd name="connsiteX3" fmla="*/ 522572 w 1216276"/>
                <a:gd name="connsiteY3" fmla="*/ 202 h 1655850"/>
                <a:gd name="connsiteX4" fmla="*/ 546524 w 1216276"/>
                <a:gd name="connsiteY4" fmla="*/ 2143 h 1655850"/>
                <a:gd name="connsiteX5" fmla="*/ 603320 w 1216276"/>
                <a:gd name="connsiteY5" fmla="*/ 55174 h 1655850"/>
                <a:gd name="connsiteX6" fmla="*/ 682798 w 1216276"/>
                <a:gd name="connsiteY6" fmla="*/ 61192 h 1655850"/>
                <a:gd name="connsiteX7" fmla="*/ 692298 w 1216276"/>
                <a:gd name="connsiteY7" fmla="*/ 73604 h 1655850"/>
                <a:gd name="connsiteX8" fmla="*/ 693035 w 1216276"/>
                <a:gd name="connsiteY8" fmla="*/ 73081 h 1655850"/>
                <a:gd name="connsiteX9" fmla="*/ 720197 w 1216276"/>
                <a:gd name="connsiteY9" fmla="*/ 69729 h 1655850"/>
                <a:gd name="connsiteX10" fmla="*/ 769302 w 1216276"/>
                <a:gd name="connsiteY10" fmla="*/ 115513 h 1655850"/>
                <a:gd name="connsiteX11" fmla="*/ 770063 w 1216276"/>
                <a:gd name="connsiteY11" fmla="*/ 115417 h 1655850"/>
                <a:gd name="connsiteX12" fmla="*/ 795552 w 1216276"/>
                <a:gd name="connsiteY12" fmla="*/ 112219 h 1655850"/>
                <a:gd name="connsiteX13" fmla="*/ 820013 w 1216276"/>
                <a:gd name="connsiteY13" fmla="*/ 122588 h 1655850"/>
                <a:gd name="connsiteX14" fmla="*/ 835045 w 1216276"/>
                <a:gd name="connsiteY14" fmla="*/ 141612 h 1655850"/>
                <a:gd name="connsiteX15" fmla="*/ 839428 w 1216276"/>
                <a:gd name="connsiteY15" fmla="*/ 164787 h 1655850"/>
                <a:gd name="connsiteX16" fmla="*/ 839527 w 1216276"/>
                <a:gd name="connsiteY16" fmla="*/ 165314 h 1655850"/>
                <a:gd name="connsiteX17" fmla="*/ 911136 w 1216276"/>
                <a:gd name="connsiteY17" fmla="*/ 198897 h 1655850"/>
                <a:gd name="connsiteX18" fmla="*/ 917102 w 1216276"/>
                <a:gd name="connsiteY18" fmla="*/ 227302 h 1655850"/>
                <a:gd name="connsiteX19" fmla="*/ 917108 w 1216276"/>
                <a:gd name="connsiteY19" fmla="*/ 227334 h 1655850"/>
                <a:gd name="connsiteX20" fmla="*/ 994269 w 1216276"/>
                <a:gd name="connsiteY20" fmla="*/ 288478 h 1655850"/>
                <a:gd name="connsiteX21" fmla="*/ 980153 w 1216276"/>
                <a:gd name="connsiteY21" fmla="*/ 352970 h 1655850"/>
                <a:gd name="connsiteX22" fmla="*/ 979947 w 1216276"/>
                <a:gd name="connsiteY22" fmla="*/ 354185 h 1655850"/>
                <a:gd name="connsiteX23" fmla="*/ 996966 w 1216276"/>
                <a:gd name="connsiteY23" fmla="*/ 414596 h 1655850"/>
                <a:gd name="connsiteX24" fmla="*/ 951010 w 1216276"/>
                <a:gd name="connsiteY24" fmla="*/ 444976 h 1655850"/>
                <a:gd name="connsiteX25" fmla="*/ 950407 w 1216276"/>
                <a:gd name="connsiteY25" fmla="*/ 470607 h 1655850"/>
                <a:gd name="connsiteX26" fmla="*/ 945708 w 1216276"/>
                <a:gd name="connsiteY26" fmla="*/ 478296 h 1655850"/>
                <a:gd name="connsiteX27" fmla="*/ 949891 w 1216276"/>
                <a:gd name="connsiteY27" fmla="*/ 501530 h 1655850"/>
                <a:gd name="connsiteX28" fmla="*/ 944511 w 1216276"/>
                <a:gd name="connsiteY28" fmla="*/ 545485 h 1655850"/>
                <a:gd name="connsiteX29" fmla="*/ 927192 w 1216276"/>
                <a:gd name="connsiteY29" fmla="*/ 586241 h 1655850"/>
                <a:gd name="connsiteX30" fmla="*/ 906703 w 1216276"/>
                <a:gd name="connsiteY30" fmla="*/ 610482 h 1655850"/>
                <a:gd name="connsiteX31" fmla="*/ 919410 w 1216276"/>
                <a:gd name="connsiteY31" fmla="*/ 629524 h 1655850"/>
                <a:gd name="connsiteX32" fmla="*/ 910060 w 1216276"/>
                <a:gd name="connsiteY32" fmla="*/ 676319 h 1655850"/>
                <a:gd name="connsiteX33" fmla="*/ 940823 w 1216276"/>
                <a:gd name="connsiteY33" fmla="*/ 733114 h 1655850"/>
                <a:gd name="connsiteX34" fmla="*/ 890425 w 1216276"/>
                <a:gd name="connsiteY34" fmla="*/ 771742 h 1655850"/>
                <a:gd name="connsiteX35" fmla="*/ 884705 w 1216276"/>
                <a:gd name="connsiteY35" fmla="*/ 825795 h 1655850"/>
                <a:gd name="connsiteX36" fmla="*/ 837463 w 1216276"/>
                <a:gd name="connsiteY36" fmla="*/ 841671 h 1655850"/>
                <a:gd name="connsiteX37" fmla="*/ 819216 w 1216276"/>
                <a:gd name="connsiteY37" fmla="*/ 869933 h 1655850"/>
                <a:gd name="connsiteX38" fmla="*/ 813715 w 1216276"/>
                <a:gd name="connsiteY38" fmla="*/ 872332 h 1655850"/>
                <a:gd name="connsiteX39" fmla="*/ 867003 w 1216276"/>
                <a:gd name="connsiteY39" fmla="*/ 903779 h 1655850"/>
                <a:gd name="connsiteX40" fmla="*/ 903401 w 1216276"/>
                <a:gd name="connsiteY40" fmla="*/ 951030 h 1655850"/>
                <a:gd name="connsiteX41" fmla="*/ 906929 w 1216276"/>
                <a:gd name="connsiteY41" fmla="*/ 966325 h 1655850"/>
                <a:gd name="connsiteX42" fmla="*/ 915479 w 1216276"/>
                <a:gd name="connsiteY42" fmla="*/ 964599 h 1655850"/>
                <a:gd name="connsiteX43" fmla="*/ 940812 w 1216276"/>
                <a:gd name="connsiteY43" fmla="*/ 969714 h 1655850"/>
                <a:gd name="connsiteX44" fmla="*/ 980562 w 1216276"/>
                <a:gd name="connsiteY44" fmla="*/ 1029683 h 1655850"/>
                <a:gd name="connsiteX45" fmla="*/ 980562 w 1216276"/>
                <a:gd name="connsiteY45" fmla="*/ 1029684 h 1655850"/>
                <a:gd name="connsiteX46" fmla="*/ 1020313 w 1216276"/>
                <a:gd name="connsiteY46" fmla="*/ 969715 h 1655850"/>
                <a:gd name="connsiteX47" fmla="*/ 1045646 w 1216276"/>
                <a:gd name="connsiteY47" fmla="*/ 964600 h 1655850"/>
                <a:gd name="connsiteX48" fmla="*/ 1070979 w 1216276"/>
                <a:gd name="connsiteY48" fmla="*/ 969715 h 1655850"/>
                <a:gd name="connsiteX49" fmla="*/ 1110729 w 1216276"/>
                <a:gd name="connsiteY49" fmla="*/ 1029684 h 1655850"/>
                <a:gd name="connsiteX50" fmla="*/ 1110729 w 1216276"/>
                <a:gd name="connsiteY50" fmla="*/ 1030083 h 1655850"/>
                <a:gd name="connsiteX51" fmla="*/ 1114876 w 1216276"/>
                <a:gd name="connsiteY51" fmla="*/ 1009544 h 1655850"/>
                <a:gd name="connsiteX52" fmla="*/ 1126186 w 1216276"/>
                <a:gd name="connsiteY52" fmla="*/ 992769 h 1655850"/>
                <a:gd name="connsiteX53" fmla="*/ 1163502 w 1216276"/>
                <a:gd name="connsiteY53" fmla="*/ 977312 h 1655850"/>
                <a:gd name="connsiteX54" fmla="*/ 1200819 w 1216276"/>
                <a:gd name="connsiteY54" fmla="*/ 992769 h 1655850"/>
                <a:gd name="connsiteX55" fmla="*/ 1216276 w 1216276"/>
                <a:gd name="connsiteY55" fmla="*/ 1030086 h 1655850"/>
                <a:gd name="connsiteX56" fmla="*/ 1216276 w 1216276"/>
                <a:gd name="connsiteY56" fmla="*/ 1045309 h 1655850"/>
                <a:gd name="connsiteX57" fmla="*/ 1216276 w 1216276"/>
                <a:gd name="connsiteY57" fmla="*/ 1179751 h 1655850"/>
                <a:gd name="connsiteX58" fmla="*/ 1216276 w 1216276"/>
                <a:gd name="connsiteY58" fmla="*/ 1194974 h 1655850"/>
                <a:gd name="connsiteX59" fmla="*/ 1200819 w 1216276"/>
                <a:gd name="connsiteY59" fmla="*/ 1232290 h 1655850"/>
                <a:gd name="connsiteX60" fmla="*/ 1195573 w 1216276"/>
                <a:gd name="connsiteY60" fmla="*/ 1234463 h 1655850"/>
                <a:gd name="connsiteX61" fmla="*/ 1188713 w 1216276"/>
                <a:gd name="connsiteY61" fmla="*/ 1268442 h 1655850"/>
                <a:gd name="connsiteX62" fmla="*/ 1157828 w 1216276"/>
                <a:gd name="connsiteY62" fmla="*/ 1314250 h 1655850"/>
                <a:gd name="connsiteX63" fmla="*/ 1141431 w 1216276"/>
                <a:gd name="connsiteY63" fmla="*/ 1325305 h 1655850"/>
                <a:gd name="connsiteX64" fmla="*/ 1142092 w 1216276"/>
                <a:gd name="connsiteY64" fmla="*/ 1328579 h 1655850"/>
                <a:gd name="connsiteX65" fmla="*/ 1142091 w 1216276"/>
                <a:gd name="connsiteY65" fmla="*/ 1328579 h 1655850"/>
                <a:gd name="connsiteX66" fmla="*/ 1021379 w 1216276"/>
                <a:gd name="connsiteY66" fmla="*/ 1449291 h 1655850"/>
                <a:gd name="connsiteX67" fmla="*/ 925830 w 1216276"/>
                <a:gd name="connsiteY67" fmla="*/ 1449290 h 1655850"/>
                <a:gd name="connsiteX68" fmla="*/ 925830 w 1216276"/>
                <a:gd name="connsiteY68" fmla="*/ 1655850 h 1655850"/>
                <a:gd name="connsiteX69" fmla="*/ 125730 w 1216276"/>
                <a:gd name="connsiteY69" fmla="*/ 1655850 h 1655850"/>
                <a:gd name="connsiteX70" fmla="*/ 125730 w 1216276"/>
                <a:gd name="connsiteY70" fmla="*/ 1655847 h 1655850"/>
                <a:gd name="connsiteX71" fmla="*/ 0 w 1216276"/>
                <a:gd name="connsiteY71" fmla="*/ 1655847 h 1655850"/>
                <a:gd name="connsiteX72" fmla="*/ 129660 w 1216276"/>
                <a:gd name="connsiteY72" fmla="*/ 1112450 h 1655850"/>
                <a:gd name="connsiteX73" fmla="*/ 131809 w 1216276"/>
                <a:gd name="connsiteY73" fmla="*/ 1112450 h 1655850"/>
                <a:gd name="connsiteX74" fmla="*/ 133797 w 1216276"/>
                <a:gd name="connsiteY74" fmla="*/ 1102600 h 1655850"/>
                <a:gd name="connsiteX75" fmla="*/ 228390 w 1216276"/>
                <a:gd name="connsiteY75" fmla="*/ 1039900 h 1655850"/>
                <a:gd name="connsiteX76" fmla="*/ 278127 w 1216276"/>
                <a:gd name="connsiteY76" fmla="*/ 1039900 h 1655850"/>
                <a:gd name="connsiteX77" fmla="*/ 278132 w 1216276"/>
                <a:gd name="connsiteY77" fmla="*/ 1039899 h 1655850"/>
                <a:gd name="connsiteX78" fmla="*/ 359965 w 1216276"/>
                <a:gd name="connsiteY78" fmla="*/ 1039899 h 1655850"/>
                <a:gd name="connsiteX79" fmla="*/ 364008 w 1216276"/>
                <a:gd name="connsiteY79" fmla="*/ 1024850 h 1655850"/>
                <a:gd name="connsiteX80" fmla="*/ 423689 w 1216276"/>
                <a:gd name="connsiteY80" fmla="*/ 1022536 h 1655850"/>
                <a:gd name="connsiteX81" fmla="*/ 427949 w 1216276"/>
                <a:gd name="connsiteY81" fmla="*/ 1005495 h 1655850"/>
                <a:gd name="connsiteX82" fmla="*/ 421675 w 1216276"/>
                <a:gd name="connsiteY82" fmla="*/ 999168 h 1655850"/>
                <a:gd name="connsiteX83" fmla="*/ 399700 w 1216276"/>
                <a:gd name="connsiteY83" fmla="*/ 994538 h 1655850"/>
                <a:gd name="connsiteX84" fmla="*/ 391881 w 1216276"/>
                <a:gd name="connsiteY84" fmla="*/ 985155 h 1655850"/>
                <a:gd name="connsiteX85" fmla="*/ 391833 w 1216276"/>
                <a:gd name="connsiteY85" fmla="*/ 985139 h 1655850"/>
                <a:gd name="connsiteX86" fmla="*/ 350641 w 1216276"/>
                <a:gd name="connsiteY86" fmla="*/ 986435 h 1655850"/>
                <a:gd name="connsiteX87" fmla="*/ 326604 w 1216276"/>
                <a:gd name="connsiteY87" fmla="*/ 975419 h 1655850"/>
                <a:gd name="connsiteX88" fmla="*/ 312749 w 1216276"/>
                <a:gd name="connsiteY88" fmla="*/ 957604 h 1655850"/>
                <a:gd name="connsiteX89" fmla="*/ 312651 w 1216276"/>
                <a:gd name="connsiteY89" fmla="*/ 957480 h 1655850"/>
                <a:gd name="connsiteX90" fmla="*/ 273509 w 1216276"/>
                <a:gd name="connsiteY90" fmla="*/ 934918 h 1655850"/>
                <a:gd name="connsiteX91" fmla="*/ 270620 w 1216276"/>
                <a:gd name="connsiteY91" fmla="*/ 911300 h 1655850"/>
                <a:gd name="connsiteX92" fmla="*/ 239293 w 1216276"/>
                <a:gd name="connsiteY92" fmla="*/ 897637 h 1655850"/>
                <a:gd name="connsiteX93" fmla="*/ 221046 w 1216276"/>
                <a:gd name="connsiteY93" fmla="*/ 869376 h 1655850"/>
                <a:gd name="connsiteX94" fmla="*/ 173804 w 1216276"/>
                <a:gd name="connsiteY94" fmla="*/ 853499 h 1655850"/>
                <a:gd name="connsiteX95" fmla="*/ 168084 w 1216276"/>
                <a:gd name="connsiteY95" fmla="*/ 799445 h 1655850"/>
                <a:gd name="connsiteX96" fmla="*/ 117686 w 1216276"/>
                <a:gd name="connsiteY96" fmla="*/ 760818 h 1655850"/>
                <a:gd name="connsiteX97" fmla="*/ 148449 w 1216276"/>
                <a:gd name="connsiteY97" fmla="*/ 704023 h 1655850"/>
                <a:gd name="connsiteX98" fmla="*/ 153337 w 1216276"/>
                <a:gd name="connsiteY98" fmla="*/ 635892 h 1655850"/>
                <a:gd name="connsiteX99" fmla="*/ 167896 w 1216276"/>
                <a:gd name="connsiteY99" fmla="*/ 626624 h 1655850"/>
                <a:gd name="connsiteX100" fmla="*/ 167929 w 1216276"/>
                <a:gd name="connsiteY100" fmla="*/ 626452 h 1655850"/>
                <a:gd name="connsiteX101" fmla="*/ 149916 w 1216276"/>
                <a:gd name="connsiteY101" fmla="*/ 616466 h 1655850"/>
                <a:gd name="connsiteX102" fmla="*/ 107049 w 1216276"/>
                <a:gd name="connsiteY102" fmla="*/ 545484 h 1655850"/>
                <a:gd name="connsiteX103" fmla="*/ 108682 w 1216276"/>
                <a:gd name="connsiteY103" fmla="*/ 462578 h 1655850"/>
                <a:gd name="connsiteX104" fmla="*/ 123987 w 1216276"/>
                <a:gd name="connsiteY104" fmla="*/ 437103 h 1655850"/>
                <a:gd name="connsiteX105" fmla="*/ 122514 w 1216276"/>
                <a:gd name="connsiteY105" fmla="*/ 436659 h 1655850"/>
                <a:gd name="connsiteX106" fmla="*/ 104132 w 1216276"/>
                <a:gd name="connsiteY106" fmla="*/ 414596 h 1655850"/>
                <a:gd name="connsiteX107" fmla="*/ 121151 w 1216276"/>
                <a:gd name="connsiteY107" fmla="*/ 354185 h 1655850"/>
                <a:gd name="connsiteX108" fmla="*/ 120945 w 1216276"/>
                <a:gd name="connsiteY108" fmla="*/ 352970 h 1655850"/>
                <a:gd name="connsiteX109" fmla="*/ 106829 w 1216276"/>
                <a:gd name="connsiteY109" fmla="*/ 288478 h 1655850"/>
                <a:gd name="connsiteX110" fmla="*/ 183990 w 1216276"/>
                <a:gd name="connsiteY110" fmla="*/ 227334 h 1655850"/>
                <a:gd name="connsiteX111" fmla="*/ 183996 w 1216276"/>
                <a:gd name="connsiteY111" fmla="*/ 227302 h 1655850"/>
                <a:gd name="connsiteX112" fmla="*/ 189962 w 1216276"/>
                <a:gd name="connsiteY112" fmla="*/ 198897 h 1655850"/>
                <a:gd name="connsiteX113" fmla="*/ 261571 w 1216276"/>
                <a:gd name="connsiteY113" fmla="*/ 165314 h 1655850"/>
                <a:gd name="connsiteX114" fmla="*/ 261670 w 1216276"/>
                <a:gd name="connsiteY114" fmla="*/ 164787 h 1655850"/>
                <a:gd name="connsiteX115" fmla="*/ 266053 w 1216276"/>
                <a:gd name="connsiteY115" fmla="*/ 141612 h 1655850"/>
                <a:gd name="connsiteX116" fmla="*/ 281086 w 1216276"/>
                <a:gd name="connsiteY116" fmla="*/ 122588 h 1655850"/>
                <a:gd name="connsiteX117" fmla="*/ 283938 w 1216276"/>
                <a:gd name="connsiteY117" fmla="*/ 121379 h 1655850"/>
                <a:gd name="connsiteX118" fmla="*/ 284421 w 1216276"/>
                <a:gd name="connsiteY118" fmla="*/ 102084 h 1655850"/>
                <a:gd name="connsiteX119" fmla="*/ 338963 w 1216276"/>
                <a:gd name="connsiteY119" fmla="*/ 66494 h 1655850"/>
                <a:gd name="connsiteX120" fmla="*/ 463014 w 1216276"/>
                <a:gd name="connsiteY120" fmla="*/ 34513 h 1655850"/>
                <a:gd name="connsiteX121" fmla="*/ 522572 w 1216276"/>
                <a:gd name="connsiteY121" fmla="*/ 202 h 165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216276" h="1655850">
                  <a:moveTo>
                    <a:pt x="1163502" y="977312"/>
                  </a:moveTo>
                  <a:lnTo>
                    <a:pt x="1163503" y="977312"/>
                  </a:lnTo>
                  <a:lnTo>
                    <a:pt x="1163502" y="977312"/>
                  </a:lnTo>
                  <a:close/>
                  <a:moveTo>
                    <a:pt x="522572" y="202"/>
                  </a:moveTo>
                  <a:cubicBezTo>
                    <a:pt x="530471" y="-365"/>
                    <a:pt x="538541" y="249"/>
                    <a:pt x="546524" y="2143"/>
                  </a:cubicBezTo>
                  <a:cubicBezTo>
                    <a:pt x="573621" y="8575"/>
                    <a:pt x="595245" y="28764"/>
                    <a:pt x="603320" y="55174"/>
                  </a:cubicBezTo>
                  <a:cubicBezTo>
                    <a:pt x="628291" y="39798"/>
                    <a:pt x="660500" y="42234"/>
                    <a:pt x="682798" y="61192"/>
                  </a:cubicBezTo>
                  <a:lnTo>
                    <a:pt x="692298" y="73604"/>
                  </a:lnTo>
                  <a:lnTo>
                    <a:pt x="693035" y="73081"/>
                  </a:lnTo>
                  <a:cubicBezTo>
                    <a:pt x="701515" y="69801"/>
                    <a:pt x="710829" y="68583"/>
                    <a:pt x="720197" y="69729"/>
                  </a:cubicBezTo>
                  <a:cubicBezTo>
                    <a:pt x="744787" y="72732"/>
                    <a:pt x="764727" y="91321"/>
                    <a:pt x="769302" y="115513"/>
                  </a:cubicBezTo>
                  <a:lnTo>
                    <a:pt x="770063" y="115417"/>
                  </a:lnTo>
                  <a:lnTo>
                    <a:pt x="795552" y="112219"/>
                  </a:lnTo>
                  <a:cubicBezTo>
                    <a:pt x="804315" y="113442"/>
                    <a:pt x="812780" y="116942"/>
                    <a:pt x="820013" y="122588"/>
                  </a:cubicBezTo>
                  <a:cubicBezTo>
                    <a:pt x="826585" y="127716"/>
                    <a:pt x="831694" y="134274"/>
                    <a:pt x="835045" y="141612"/>
                  </a:cubicBezTo>
                  <a:lnTo>
                    <a:pt x="839428" y="164787"/>
                  </a:lnTo>
                  <a:lnTo>
                    <a:pt x="839527" y="165314"/>
                  </a:lnTo>
                  <a:cubicBezTo>
                    <a:pt x="869491" y="157720"/>
                    <a:pt x="898857" y="173307"/>
                    <a:pt x="911136" y="198897"/>
                  </a:cubicBezTo>
                  <a:lnTo>
                    <a:pt x="917102" y="227302"/>
                  </a:lnTo>
                  <a:lnTo>
                    <a:pt x="917108" y="227334"/>
                  </a:lnTo>
                  <a:cubicBezTo>
                    <a:pt x="953900" y="227307"/>
                    <a:pt x="986021" y="252754"/>
                    <a:pt x="994269" y="288478"/>
                  </a:cubicBezTo>
                  <a:cubicBezTo>
                    <a:pt x="999486" y="311094"/>
                    <a:pt x="994314" y="334739"/>
                    <a:pt x="980153" y="352970"/>
                  </a:cubicBezTo>
                  <a:cubicBezTo>
                    <a:pt x="980079" y="353375"/>
                    <a:pt x="980021" y="353779"/>
                    <a:pt x="979947" y="354185"/>
                  </a:cubicBezTo>
                  <a:cubicBezTo>
                    <a:pt x="999057" y="367982"/>
                    <a:pt x="1006123" y="393067"/>
                    <a:pt x="996966" y="414596"/>
                  </a:cubicBezTo>
                  <a:cubicBezTo>
                    <a:pt x="989142" y="432982"/>
                    <a:pt x="971089" y="444917"/>
                    <a:pt x="951010" y="444976"/>
                  </a:cubicBezTo>
                  <a:cubicBezTo>
                    <a:pt x="953092" y="453604"/>
                    <a:pt x="952810" y="462425"/>
                    <a:pt x="950407" y="470607"/>
                  </a:cubicBezTo>
                  <a:lnTo>
                    <a:pt x="945708" y="478296"/>
                  </a:lnTo>
                  <a:lnTo>
                    <a:pt x="949891" y="501530"/>
                  </a:lnTo>
                  <a:cubicBezTo>
                    <a:pt x="950246" y="515578"/>
                    <a:pt x="948537" y="530461"/>
                    <a:pt x="944511" y="545485"/>
                  </a:cubicBezTo>
                  <a:cubicBezTo>
                    <a:pt x="940485" y="560509"/>
                    <a:pt x="934525" y="574253"/>
                    <a:pt x="927192" y="586241"/>
                  </a:cubicBezTo>
                  <a:lnTo>
                    <a:pt x="906703" y="610482"/>
                  </a:lnTo>
                  <a:lnTo>
                    <a:pt x="919410" y="629524"/>
                  </a:lnTo>
                  <a:cubicBezTo>
                    <a:pt x="924923" y="644827"/>
                    <a:pt x="922253" y="661668"/>
                    <a:pt x="910060" y="676319"/>
                  </a:cubicBezTo>
                  <a:cubicBezTo>
                    <a:pt x="935752" y="688734"/>
                    <a:pt x="948025" y="711398"/>
                    <a:pt x="940823" y="733114"/>
                  </a:cubicBezTo>
                  <a:cubicBezTo>
                    <a:pt x="934710" y="751543"/>
                    <a:pt x="915524" y="766249"/>
                    <a:pt x="890425" y="771742"/>
                  </a:cubicBezTo>
                  <a:cubicBezTo>
                    <a:pt x="905037" y="788724"/>
                    <a:pt x="902722" y="810630"/>
                    <a:pt x="884705" y="825795"/>
                  </a:cubicBezTo>
                  <a:cubicBezTo>
                    <a:pt x="872848" y="835776"/>
                    <a:pt x="855625" y="841568"/>
                    <a:pt x="837463" y="841671"/>
                  </a:cubicBezTo>
                  <a:cubicBezTo>
                    <a:pt x="835340" y="852435"/>
                    <a:pt x="828831" y="862199"/>
                    <a:pt x="819216" y="869933"/>
                  </a:cubicBezTo>
                  <a:lnTo>
                    <a:pt x="813715" y="872332"/>
                  </a:lnTo>
                  <a:lnTo>
                    <a:pt x="867003" y="903779"/>
                  </a:lnTo>
                  <a:cubicBezTo>
                    <a:pt x="882371" y="917230"/>
                    <a:pt x="894807" y="933246"/>
                    <a:pt x="903401" y="951030"/>
                  </a:cubicBezTo>
                  <a:lnTo>
                    <a:pt x="906929" y="966325"/>
                  </a:lnTo>
                  <a:lnTo>
                    <a:pt x="915479" y="964599"/>
                  </a:lnTo>
                  <a:lnTo>
                    <a:pt x="940812" y="969714"/>
                  </a:lnTo>
                  <a:cubicBezTo>
                    <a:pt x="964172" y="979594"/>
                    <a:pt x="980562" y="1002724"/>
                    <a:pt x="980562" y="1029683"/>
                  </a:cubicBezTo>
                  <a:lnTo>
                    <a:pt x="980562" y="1029684"/>
                  </a:lnTo>
                  <a:cubicBezTo>
                    <a:pt x="980562" y="1002725"/>
                    <a:pt x="996953" y="979595"/>
                    <a:pt x="1020313" y="969715"/>
                  </a:cubicBezTo>
                  <a:lnTo>
                    <a:pt x="1045646" y="964600"/>
                  </a:lnTo>
                  <a:lnTo>
                    <a:pt x="1070979" y="969715"/>
                  </a:lnTo>
                  <a:cubicBezTo>
                    <a:pt x="1094339" y="979595"/>
                    <a:pt x="1110729" y="1002725"/>
                    <a:pt x="1110729" y="1029684"/>
                  </a:cubicBezTo>
                  <a:lnTo>
                    <a:pt x="1110729" y="1030083"/>
                  </a:lnTo>
                  <a:lnTo>
                    <a:pt x="1114876" y="1009544"/>
                  </a:lnTo>
                  <a:cubicBezTo>
                    <a:pt x="1117547" y="1003230"/>
                    <a:pt x="1121411" y="997544"/>
                    <a:pt x="1126186" y="992769"/>
                  </a:cubicBezTo>
                  <a:lnTo>
                    <a:pt x="1163502" y="977312"/>
                  </a:lnTo>
                  <a:lnTo>
                    <a:pt x="1200819" y="992769"/>
                  </a:lnTo>
                  <a:cubicBezTo>
                    <a:pt x="1210369" y="1002319"/>
                    <a:pt x="1216276" y="1015513"/>
                    <a:pt x="1216276" y="1030086"/>
                  </a:cubicBezTo>
                  <a:lnTo>
                    <a:pt x="1216276" y="1045309"/>
                  </a:lnTo>
                  <a:lnTo>
                    <a:pt x="1216276" y="1179751"/>
                  </a:lnTo>
                  <a:lnTo>
                    <a:pt x="1216276" y="1194974"/>
                  </a:lnTo>
                  <a:cubicBezTo>
                    <a:pt x="1216276" y="1209547"/>
                    <a:pt x="1210369" y="1222740"/>
                    <a:pt x="1200819" y="1232290"/>
                  </a:cubicBezTo>
                  <a:lnTo>
                    <a:pt x="1195573" y="1234463"/>
                  </a:lnTo>
                  <a:lnTo>
                    <a:pt x="1188713" y="1268442"/>
                  </a:lnTo>
                  <a:cubicBezTo>
                    <a:pt x="1181420" y="1285684"/>
                    <a:pt x="1170868" y="1301210"/>
                    <a:pt x="1157828" y="1314250"/>
                  </a:cubicBezTo>
                  <a:lnTo>
                    <a:pt x="1141431" y="1325305"/>
                  </a:lnTo>
                  <a:lnTo>
                    <a:pt x="1142092" y="1328579"/>
                  </a:lnTo>
                  <a:lnTo>
                    <a:pt x="1142091" y="1328579"/>
                  </a:lnTo>
                  <a:cubicBezTo>
                    <a:pt x="1142091" y="1395246"/>
                    <a:pt x="1088046" y="1449291"/>
                    <a:pt x="1021379" y="1449291"/>
                  </a:cubicBezTo>
                  <a:lnTo>
                    <a:pt x="925830" y="1449290"/>
                  </a:lnTo>
                  <a:lnTo>
                    <a:pt x="925830" y="1655850"/>
                  </a:lnTo>
                  <a:lnTo>
                    <a:pt x="125730" y="1655850"/>
                  </a:lnTo>
                  <a:lnTo>
                    <a:pt x="125730" y="1655847"/>
                  </a:lnTo>
                  <a:lnTo>
                    <a:pt x="0" y="1655847"/>
                  </a:lnTo>
                  <a:lnTo>
                    <a:pt x="129660" y="1112450"/>
                  </a:lnTo>
                  <a:lnTo>
                    <a:pt x="131809" y="1112450"/>
                  </a:lnTo>
                  <a:lnTo>
                    <a:pt x="133797" y="1102600"/>
                  </a:lnTo>
                  <a:cubicBezTo>
                    <a:pt x="149382" y="1065754"/>
                    <a:pt x="185866" y="1039900"/>
                    <a:pt x="228390" y="1039900"/>
                  </a:cubicBezTo>
                  <a:lnTo>
                    <a:pt x="278127" y="1039900"/>
                  </a:lnTo>
                  <a:lnTo>
                    <a:pt x="278132" y="1039899"/>
                  </a:lnTo>
                  <a:lnTo>
                    <a:pt x="359965" y="1039899"/>
                  </a:lnTo>
                  <a:lnTo>
                    <a:pt x="364008" y="1024850"/>
                  </a:lnTo>
                  <a:lnTo>
                    <a:pt x="423689" y="1022536"/>
                  </a:lnTo>
                  <a:lnTo>
                    <a:pt x="427949" y="1005495"/>
                  </a:lnTo>
                  <a:lnTo>
                    <a:pt x="421675" y="999168"/>
                  </a:lnTo>
                  <a:cubicBezTo>
                    <a:pt x="413711" y="999994"/>
                    <a:pt x="405990" y="998219"/>
                    <a:pt x="399700" y="994538"/>
                  </a:cubicBezTo>
                  <a:lnTo>
                    <a:pt x="391881" y="985155"/>
                  </a:lnTo>
                  <a:lnTo>
                    <a:pt x="391833" y="985139"/>
                  </a:lnTo>
                  <a:cubicBezTo>
                    <a:pt x="378783" y="989193"/>
                    <a:pt x="364131" y="989651"/>
                    <a:pt x="350641" y="986435"/>
                  </a:cubicBezTo>
                  <a:cubicBezTo>
                    <a:pt x="341347" y="984222"/>
                    <a:pt x="333136" y="980397"/>
                    <a:pt x="326604" y="975419"/>
                  </a:cubicBezTo>
                  <a:lnTo>
                    <a:pt x="312749" y="957604"/>
                  </a:lnTo>
                  <a:lnTo>
                    <a:pt x="312651" y="957480"/>
                  </a:lnTo>
                  <a:cubicBezTo>
                    <a:pt x="295219" y="955204"/>
                    <a:pt x="280527" y="946732"/>
                    <a:pt x="273509" y="934918"/>
                  </a:cubicBezTo>
                  <a:lnTo>
                    <a:pt x="270620" y="911300"/>
                  </a:lnTo>
                  <a:lnTo>
                    <a:pt x="239293" y="897637"/>
                  </a:lnTo>
                  <a:cubicBezTo>
                    <a:pt x="229678" y="889903"/>
                    <a:pt x="223169" y="880139"/>
                    <a:pt x="221046" y="869376"/>
                  </a:cubicBezTo>
                  <a:cubicBezTo>
                    <a:pt x="202884" y="869273"/>
                    <a:pt x="185661" y="863481"/>
                    <a:pt x="173804" y="853499"/>
                  </a:cubicBezTo>
                  <a:cubicBezTo>
                    <a:pt x="155787" y="838334"/>
                    <a:pt x="153472" y="816428"/>
                    <a:pt x="168084" y="799445"/>
                  </a:cubicBezTo>
                  <a:cubicBezTo>
                    <a:pt x="142985" y="793953"/>
                    <a:pt x="123799" y="779247"/>
                    <a:pt x="117686" y="760818"/>
                  </a:cubicBezTo>
                  <a:cubicBezTo>
                    <a:pt x="110484" y="739102"/>
                    <a:pt x="122757" y="716437"/>
                    <a:pt x="148449" y="704023"/>
                  </a:cubicBezTo>
                  <a:cubicBezTo>
                    <a:pt x="130159" y="682046"/>
                    <a:pt x="133297" y="655144"/>
                    <a:pt x="153337" y="635892"/>
                  </a:cubicBezTo>
                  <a:lnTo>
                    <a:pt x="167896" y="626624"/>
                  </a:lnTo>
                  <a:lnTo>
                    <a:pt x="167929" y="626452"/>
                  </a:lnTo>
                  <a:lnTo>
                    <a:pt x="149916" y="616466"/>
                  </a:lnTo>
                  <a:cubicBezTo>
                    <a:pt x="130892" y="600458"/>
                    <a:pt x="115100" y="575533"/>
                    <a:pt x="107049" y="545484"/>
                  </a:cubicBezTo>
                  <a:cubicBezTo>
                    <a:pt x="98997" y="515436"/>
                    <a:pt x="100211" y="485953"/>
                    <a:pt x="108682" y="462578"/>
                  </a:cubicBezTo>
                  <a:lnTo>
                    <a:pt x="123987" y="437103"/>
                  </a:lnTo>
                  <a:lnTo>
                    <a:pt x="122514" y="436659"/>
                  </a:lnTo>
                  <a:cubicBezTo>
                    <a:pt x="114513" y="431369"/>
                    <a:pt x="108044" y="423789"/>
                    <a:pt x="104132" y="414596"/>
                  </a:cubicBezTo>
                  <a:cubicBezTo>
                    <a:pt x="94975" y="393067"/>
                    <a:pt x="102041" y="367982"/>
                    <a:pt x="121151" y="354185"/>
                  </a:cubicBezTo>
                  <a:cubicBezTo>
                    <a:pt x="121077" y="353779"/>
                    <a:pt x="121019" y="353375"/>
                    <a:pt x="120945" y="352970"/>
                  </a:cubicBezTo>
                  <a:cubicBezTo>
                    <a:pt x="106784" y="334739"/>
                    <a:pt x="101612" y="311094"/>
                    <a:pt x="106829" y="288478"/>
                  </a:cubicBezTo>
                  <a:cubicBezTo>
                    <a:pt x="115077" y="252754"/>
                    <a:pt x="147198" y="227307"/>
                    <a:pt x="183990" y="227334"/>
                  </a:cubicBezTo>
                  <a:lnTo>
                    <a:pt x="183996" y="227302"/>
                  </a:lnTo>
                  <a:lnTo>
                    <a:pt x="189962" y="198897"/>
                  </a:lnTo>
                  <a:cubicBezTo>
                    <a:pt x="202241" y="173307"/>
                    <a:pt x="231607" y="157720"/>
                    <a:pt x="261571" y="165314"/>
                  </a:cubicBezTo>
                  <a:lnTo>
                    <a:pt x="261670" y="164787"/>
                  </a:lnTo>
                  <a:lnTo>
                    <a:pt x="266053" y="141612"/>
                  </a:lnTo>
                  <a:cubicBezTo>
                    <a:pt x="269404" y="134274"/>
                    <a:pt x="274514" y="127716"/>
                    <a:pt x="281086" y="122588"/>
                  </a:cubicBezTo>
                  <a:lnTo>
                    <a:pt x="283938" y="121379"/>
                  </a:lnTo>
                  <a:lnTo>
                    <a:pt x="284421" y="102084"/>
                  </a:lnTo>
                  <a:cubicBezTo>
                    <a:pt x="291335" y="78700"/>
                    <a:pt x="314400" y="63654"/>
                    <a:pt x="338963" y="66494"/>
                  </a:cubicBezTo>
                  <a:cubicBezTo>
                    <a:pt x="363969" y="23276"/>
                    <a:pt x="419929" y="8853"/>
                    <a:pt x="463014" y="34513"/>
                  </a:cubicBezTo>
                  <a:cubicBezTo>
                    <a:pt x="476705" y="14238"/>
                    <a:pt x="498873" y="1905"/>
                    <a:pt x="522572" y="202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23" name="グループ化 922"/>
            <p:cNvGrpSpPr/>
            <p:nvPr/>
          </p:nvGrpSpPr>
          <p:grpSpPr>
            <a:xfrm>
              <a:off x="6298901" y="2729455"/>
              <a:ext cx="1216276" cy="1655850"/>
              <a:chOff x="6298901" y="2729455"/>
              <a:chExt cx="1216276" cy="1655850"/>
            </a:xfrm>
          </p:grpSpPr>
          <p:grpSp>
            <p:nvGrpSpPr>
              <p:cNvPr id="924" name="グループ化 923"/>
              <p:cNvGrpSpPr/>
              <p:nvPr/>
            </p:nvGrpSpPr>
            <p:grpSpPr>
              <a:xfrm>
                <a:off x="6298901" y="2729455"/>
                <a:ext cx="1000941" cy="1655850"/>
                <a:chOff x="5311956" y="999272"/>
                <a:chExt cx="1000941" cy="1655850"/>
              </a:xfrm>
            </p:grpSpPr>
            <p:sp>
              <p:nvSpPr>
                <p:cNvPr id="940" name="台形 2005"/>
                <p:cNvSpPr/>
                <p:nvPr/>
              </p:nvSpPr>
              <p:spPr>
                <a:xfrm>
                  <a:off x="5311956" y="2111722"/>
                  <a:ext cx="921900" cy="543397"/>
                </a:xfrm>
                <a:custGeom>
                  <a:avLst/>
                  <a:gdLst>
                    <a:gd name="connsiteX0" fmla="*/ 0 w 1051560"/>
                    <a:gd name="connsiteY0" fmla="*/ 543397 h 543397"/>
                    <a:gd name="connsiteX1" fmla="*/ 129660 w 1051560"/>
                    <a:gd name="connsiteY1" fmla="*/ 0 h 543397"/>
                    <a:gd name="connsiteX2" fmla="*/ 921900 w 1051560"/>
                    <a:gd name="connsiteY2" fmla="*/ 0 h 543397"/>
                    <a:gd name="connsiteX3" fmla="*/ 1051560 w 1051560"/>
                    <a:gd name="connsiteY3" fmla="*/ 543397 h 543397"/>
                    <a:gd name="connsiteX4" fmla="*/ 0 w 1051560"/>
                    <a:gd name="connsiteY4" fmla="*/ 543397 h 543397"/>
                    <a:gd name="connsiteX0" fmla="*/ 0 w 921900"/>
                    <a:gd name="connsiteY0" fmla="*/ 543397 h 543397"/>
                    <a:gd name="connsiteX1" fmla="*/ 129660 w 921900"/>
                    <a:gd name="connsiteY1" fmla="*/ 0 h 543397"/>
                    <a:gd name="connsiteX2" fmla="*/ 921900 w 921900"/>
                    <a:gd name="connsiteY2" fmla="*/ 0 h 543397"/>
                    <a:gd name="connsiteX3" fmla="*/ 842010 w 921900"/>
                    <a:gd name="connsiteY3" fmla="*/ 543397 h 543397"/>
                    <a:gd name="connsiteX4" fmla="*/ 0 w 921900"/>
                    <a:gd name="connsiteY4" fmla="*/ 543397 h 543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1900" h="543397">
                      <a:moveTo>
                        <a:pt x="0" y="543397"/>
                      </a:moveTo>
                      <a:lnTo>
                        <a:pt x="129660" y="0"/>
                      </a:lnTo>
                      <a:lnTo>
                        <a:pt x="921900" y="0"/>
                      </a:lnTo>
                      <a:lnTo>
                        <a:pt x="842010" y="543397"/>
                      </a:lnTo>
                      <a:lnTo>
                        <a:pt x="0" y="54339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1" name="フリーフォーム 940"/>
                <p:cNvSpPr/>
                <p:nvPr/>
              </p:nvSpPr>
              <p:spPr>
                <a:xfrm>
                  <a:off x="5518649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2" name="台形 941"/>
                <p:cNvSpPr/>
                <p:nvPr/>
              </p:nvSpPr>
              <p:spPr>
                <a:xfrm rot="10800000">
                  <a:off x="5657577" y="2073331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3" name="フリーフォーム 942"/>
                <p:cNvSpPr/>
                <p:nvPr/>
              </p:nvSpPr>
              <p:spPr>
                <a:xfrm>
                  <a:off x="5437686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4" name="フリーフォーム 943"/>
                <p:cNvSpPr/>
                <p:nvPr/>
              </p:nvSpPr>
              <p:spPr>
                <a:xfrm flipH="1">
                  <a:off x="5648218" y="2021663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5" name="フリーフォーム 944"/>
                <p:cNvSpPr/>
                <p:nvPr/>
              </p:nvSpPr>
              <p:spPr bwMode="auto">
                <a:xfrm rot="5400000">
                  <a:off x="5595187" y="1377487"/>
                  <a:ext cx="492047" cy="827210"/>
                </a:xfrm>
                <a:custGeom>
                  <a:avLst/>
                  <a:gdLst>
                    <a:gd name="connsiteX0" fmla="*/ 249 w 492047"/>
                    <a:gd name="connsiteY0" fmla="*/ 195110 h 851639"/>
                    <a:gd name="connsiteX1" fmla="*/ 16987 w 492047"/>
                    <a:gd name="connsiteY1" fmla="*/ 146886 h 851639"/>
                    <a:gd name="connsiteX2" fmla="*/ 9061 w 492047"/>
                    <a:gd name="connsiteY2" fmla="*/ 99882 h 851639"/>
                    <a:gd name="connsiteX3" fmla="*/ 46155 w 492047"/>
                    <a:gd name="connsiteY3" fmla="*/ 65060 h 851639"/>
                    <a:gd name="connsiteX4" fmla="*/ 130523 w 492047"/>
                    <a:gd name="connsiteY4" fmla="*/ 33768 h 851639"/>
                    <a:gd name="connsiteX5" fmla="*/ 187318 w 492047"/>
                    <a:gd name="connsiteY5" fmla="*/ 2097 h 851639"/>
                    <a:gd name="connsiteX6" fmla="*/ 225946 w 492047"/>
                    <a:gd name="connsiteY6" fmla="*/ 53983 h 851639"/>
                    <a:gd name="connsiteX7" fmla="*/ 279999 w 492047"/>
                    <a:gd name="connsiteY7" fmla="*/ 59872 h 851639"/>
                    <a:gd name="connsiteX8" fmla="*/ 295875 w 492047"/>
                    <a:gd name="connsiteY8" fmla="*/ 108509 h 851639"/>
                    <a:gd name="connsiteX9" fmla="*/ 340224 w 492047"/>
                    <a:gd name="connsiteY9" fmla="*/ 165270 h 851639"/>
                    <a:gd name="connsiteX10" fmla="*/ 340398 w 492047"/>
                    <a:gd name="connsiteY10" fmla="*/ 177178 h 851639"/>
                    <a:gd name="connsiteX11" fmla="*/ 344214 w 492047"/>
                    <a:gd name="connsiteY11" fmla="*/ 181338 h 851639"/>
                    <a:gd name="connsiteX12" fmla="*/ 344630 w 492047"/>
                    <a:gd name="connsiteY12" fmla="*/ 181791 h 851639"/>
                    <a:gd name="connsiteX13" fmla="*/ 389121 w 492047"/>
                    <a:gd name="connsiteY13" fmla="*/ 167019 h 851639"/>
                    <a:gd name="connsiteX14" fmla="*/ 411683 w 492047"/>
                    <a:gd name="connsiteY14" fmla="*/ 207317 h 851639"/>
                    <a:gd name="connsiteX15" fmla="*/ 411807 w 492047"/>
                    <a:gd name="connsiteY15" fmla="*/ 207417 h 851639"/>
                    <a:gd name="connsiteX16" fmla="*/ 429622 w 492047"/>
                    <a:gd name="connsiteY16" fmla="*/ 221683 h 851639"/>
                    <a:gd name="connsiteX17" fmla="*/ 440638 w 492047"/>
                    <a:gd name="connsiteY17" fmla="*/ 246428 h 851639"/>
                    <a:gd name="connsiteX18" fmla="*/ 439342 w 492047"/>
                    <a:gd name="connsiteY18" fmla="*/ 288838 h 851639"/>
                    <a:gd name="connsiteX19" fmla="*/ 442848 w 492047"/>
                    <a:gd name="connsiteY19" fmla="*/ 299703 h 851639"/>
                    <a:gd name="connsiteX20" fmla="*/ 456455 w 492047"/>
                    <a:gd name="connsiteY20" fmla="*/ 307038 h 851639"/>
                    <a:gd name="connsiteX21" fmla="*/ 459956 w 492047"/>
                    <a:gd name="connsiteY21" fmla="*/ 360096 h 851639"/>
                    <a:gd name="connsiteX22" fmla="*/ 490800 w 492047"/>
                    <a:gd name="connsiteY22" fmla="*/ 398012 h 851639"/>
                    <a:gd name="connsiteX23" fmla="*/ 471973 w 492047"/>
                    <a:gd name="connsiteY23" fmla="*/ 453762 h 851639"/>
                    <a:gd name="connsiteX24" fmla="*/ 453371 w 492047"/>
                    <a:gd name="connsiteY24" fmla="*/ 536576 h 851639"/>
                    <a:gd name="connsiteX25" fmla="*/ 448741 w 492047"/>
                    <a:gd name="connsiteY25" fmla="*/ 559200 h 851639"/>
                    <a:gd name="connsiteX26" fmla="*/ 439358 w 492047"/>
                    <a:gd name="connsiteY26" fmla="*/ 567250 h 851639"/>
                    <a:gd name="connsiteX27" fmla="*/ 439342 w 492047"/>
                    <a:gd name="connsiteY27" fmla="*/ 567299 h 851639"/>
                    <a:gd name="connsiteX28" fmla="*/ 440638 w 492047"/>
                    <a:gd name="connsiteY28" fmla="*/ 609708 h 851639"/>
                    <a:gd name="connsiteX29" fmla="*/ 429622 w 492047"/>
                    <a:gd name="connsiteY29" fmla="*/ 634454 h 851639"/>
                    <a:gd name="connsiteX30" fmla="*/ 411807 w 492047"/>
                    <a:gd name="connsiteY30" fmla="*/ 648719 h 851639"/>
                    <a:gd name="connsiteX31" fmla="*/ 411683 w 492047"/>
                    <a:gd name="connsiteY31" fmla="*/ 648819 h 851639"/>
                    <a:gd name="connsiteX32" fmla="*/ 389121 w 492047"/>
                    <a:gd name="connsiteY32" fmla="*/ 689117 h 851639"/>
                    <a:gd name="connsiteX33" fmla="*/ 365503 w 492047"/>
                    <a:gd name="connsiteY33" fmla="*/ 692092 h 851639"/>
                    <a:gd name="connsiteX34" fmla="*/ 351840 w 492047"/>
                    <a:gd name="connsiteY34" fmla="*/ 724344 h 851639"/>
                    <a:gd name="connsiteX35" fmla="*/ 323579 w 492047"/>
                    <a:gd name="connsiteY35" fmla="*/ 743130 h 851639"/>
                    <a:gd name="connsiteX36" fmla="*/ 307703 w 492047"/>
                    <a:gd name="connsiteY36" fmla="*/ 791767 h 851639"/>
                    <a:gd name="connsiteX37" fmla="*/ 253649 w 492047"/>
                    <a:gd name="connsiteY37" fmla="*/ 797656 h 851639"/>
                    <a:gd name="connsiteX38" fmla="*/ 215022 w 492047"/>
                    <a:gd name="connsiteY38" fmla="*/ 849542 h 851639"/>
                    <a:gd name="connsiteX39" fmla="*/ 158227 w 492047"/>
                    <a:gd name="connsiteY39" fmla="*/ 817871 h 851639"/>
                    <a:gd name="connsiteX40" fmla="*/ 73859 w 492047"/>
                    <a:gd name="connsiteY40" fmla="*/ 786579 h 851639"/>
                    <a:gd name="connsiteX41" fmla="*/ 36765 w 492047"/>
                    <a:gd name="connsiteY41" fmla="*/ 751757 h 851639"/>
                    <a:gd name="connsiteX42" fmla="*/ 44691 w 492047"/>
                    <a:gd name="connsiteY42" fmla="*/ 704753 h 851639"/>
                    <a:gd name="connsiteX43" fmla="*/ 27953 w 492047"/>
                    <a:gd name="connsiteY43" fmla="*/ 656529 h 851639"/>
                    <a:gd name="connsiteX44" fmla="*/ 58520 w 492047"/>
                    <a:gd name="connsiteY44" fmla="*/ 613666 h 851639"/>
                    <a:gd name="connsiteX45" fmla="*/ 58813 w 492047"/>
                    <a:gd name="connsiteY45" fmla="*/ 612536 h 851639"/>
                    <a:gd name="connsiteX46" fmla="*/ 72429 w 492047"/>
                    <a:gd name="connsiteY46" fmla="*/ 550983 h 851639"/>
                    <a:gd name="connsiteX47" fmla="*/ 103803 w 492047"/>
                    <a:gd name="connsiteY47" fmla="*/ 527356 h 851639"/>
                    <a:gd name="connsiteX48" fmla="*/ 109248 w 492047"/>
                    <a:gd name="connsiteY48" fmla="*/ 528850 h 851639"/>
                    <a:gd name="connsiteX49" fmla="*/ 112160 w 492047"/>
                    <a:gd name="connsiteY49" fmla="*/ 504608 h 851639"/>
                    <a:gd name="connsiteX50" fmla="*/ 125572 w 492047"/>
                    <a:gd name="connsiteY50" fmla="*/ 484071 h 851639"/>
                    <a:gd name="connsiteX51" fmla="*/ 117646 w 492047"/>
                    <a:gd name="connsiteY51" fmla="*/ 437067 h 851639"/>
                    <a:gd name="connsiteX52" fmla="*/ 122322 w 492047"/>
                    <a:gd name="connsiteY52" fmla="*/ 428068 h 851639"/>
                    <a:gd name="connsiteX53" fmla="*/ 117646 w 492047"/>
                    <a:gd name="connsiteY53" fmla="*/ 419069 h 851639"/>
                    <a:gd name="connsiteX54" fmla="*/ 125572 w 492047"/>
                    <a:gd name="connsiteY54" fmla="*/ 372065 h 851639"/>
                    <a:gd name="connsiteX55" fmla="*/ 108834 w 492047"/>
                    <a:gd name="connsiteY55" fmla="*/ 323841 h 851639"/>
                    <a:gd name="connsiteX56" fmla="*/ 111618 w 492047"/>
                    <a:gd name="connsiteY56" fmla="*/ 315769 h 851639"/>
                    <a:gd name="connsiteX57" fmla="*/ 110979 w 492047"/>
                    <a:gd name="connsiteY57" fmla="*/ 314742 h 851639"/>
                    <a:gd name="connsiteX58" fmla="*/ 110964 w 492047"/>
                    <a:gd name="connsiteY58" fmla="*/ 314719 h 851639"/>
                    <a:gd name="connsiteX59" fmla="*/ 44725 w 492047"/>
                    <a:gd name="connsiteY59" fmla="*/ 300656 h 851639"/>
                    <a:gd name="connsiteX60" fmla="*/ 31109 w 492047"/>
                    <a:gd name="connsiteY60" fmla="*/ 239104 h 851639"/>
                    <a:gd name="connsiteX61" fmla="*/ 30816 w 492047"/>
                    <a:gd name="connsiteY61" fmla="*/ 237974 h 851639"/>
                    <a:gd name="connsiteX62" fmla="*/ 249 w 492047"/>
                    <a:gd name="connsiteY62" fmla="*/ 195110 h 85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492047" h="851639">
                      <a:moveTo>
                        <a:pt x="249" y="195110"/>
                      </a:moveTo>
                      <a:cubicBezTo>
                        <a:pt x="-1394" y="175704"/>
                        <a:pt x="5181" y="156758"/>
                        <a:pt x="16987" y="146886"/>
                      </a:cubicBezTo>
                      <a:cubicBezTo>
                        <a:pt x="8666" y="134300"/>
                        <a:pt x="5655" y="116435"/>
                        <a:pt x="9061" y="99882"/>
                      </a:cubicBezTo>
                      <a:cubicBezTo>
                        <a:pt x="13763" y="77003"/>
                        <a:pt x="29449" y="62281"/>
                        <a:pt x="46155" y="65060"/>
                      </a:cubicBezTo>
                      <a:cubicBezTo>
                        <a:pt x="63161" y="22774"/>
                        <a:pt x="101220" y="8662"/>
                        <a:pt x="130523" y="33768"/>
                      </a:cubicBezTo>
                      <a:cubicBezTo>
                        <a:pt x="142938" y="7318"/>
                        <a:pt x="165602" y="-5318"/>
                        <a:pt x="187318" y="2097"/>
                      </a:cubicBezTo>
                      <a:cubicBezTo>
                        <a:pt x="205747" y="8390"/>
                        <a:pt x="220453" y="28143"/>
                        <a:pt x="225946" y="53983"/>
                      </a:cubicBezTo>
                      <a:cubicBezTo>
                        <a:pt x="242928" y="38940"/>
                        <a:pt x="264834" y="41323"/>
                        <a:pt x="279999" y="59872"/>
                      </a:cubicBezTo>
                      <a:cubicBezTo>
                        <a:pt x="289980" y="72079"/>
                        <a:pt x="295772" y="89811"/>
                        <a:pt x="295875" y="108509"/>
                      </a:cubicBezTo>
                      <a:cubicBezTo>
                        <a:pt x="317402" y="112880"/>
                        <a:pt x="334929" y="135314"/>
                        <a:pt x="340224" y="165270"/>
                      </a:cubicBezTo>
                      <a:lnTo>
                        <a:pt x="340398" y="177178"/>
                      </a:lnTo>
                      <a:lnTo>
                        <a:pt x="344214" y="181338"/>
                      </a:lnTo>
                      <a:lnTo>
                        <a:pt x="344630" y="181791"/>
                      </a:lnTo>
                      <a:cubicBezTo>
                        <a:pt x="355551" y="163530"/>
                        <a:pt x="373617" y="157534"/>
                        <a:pt x="389121" y="167019"/>
                      </a:cubicBezTo>
                      <a:cubicBezTo>
                        <a:pt x="400936" y="174244"/>
                        <a:pt x="409407" y="189370"/>
                        <a:pt x="411683" y="207317"/>
                      </a:cubicBezTo>
                      <a:lnTo>
                        <a:pt x="411807" y="207417"/>
                      </a:lnTo>
                      <a:lnTo>
                        <a:pt x="429622" y="221683"/>
                      </a:lnTo>
                      <a:cubicBezTo>
                        <a:pt x="434600" y="228407"/>
                        <a:pt x="438425" y="236861"/>
                        <a:pt x="440638" y="246428"/>
                      </a:cubicBezTo>
                      <a:cubicBezTo>
                        <a:pt x="443854" y="260317"/>
                        <a:pt x="443396" y="275402"/>
                        <a:pt x="439342" y="288838"/>
                      </a:cubicBezTo>
                      <a:lnTo>
                        <a:pt x="442848" y="299703"/>
                      </a:lnTo>
                      <a:lnTo>
                        <a:pt x="456455" y="307038"/>
                      </a:lnTo>
                      <a:cubicBezTo>
                        <a:pt x="467482" y="321923"/>
                        <a:pt x="468899" y="343426"/>
                        <a:pt x="459956" y="360096"/>
                      </a:cubicBezTo>
                      <a:cubicBezTo>
                        <a:pt x="475317" y="365487"/>
                        <a:pt x="487059" y="379923"/>
                        <a:pt x="490800" y="398012"/>
                      </a:cubicBezTo>
                      <a:cubicBezTo>
                        <a:pt x="495208" y="419328"/>
                        <a:pt x="487697" y="441575"/>
                        <a:pt x="471973" y="453762"/>
                      </a:cubicBezTo>
                      <a:cubicBezTo>
                        <a:pt x="486897" y="482525"/>
                        <a:pt x="478509" y="519882"/>
                        <a:pt x="453371" y="536576"/>
                      </a:cubicBezTo>
                      <a:cubicBezTo>
                        <a:pt x="454197" y="544775"/>
                        <a:pt x="452422" y="552724"/>
                        <a:pt x="448741" y="559200"/>
                      </a:cubicBezTo>
                      <a:lnTo>
                        <a:pt x="439358" y="567250"/>
                      </a:lnTo>
                      <a:lnTo>
                        <a:pt x="439342" y="567299"/>
                      </a:lnTo>
                      <a:cubicBezTo>
                        <a:pt x="443396" y="580734"/>
                        <a:pt x="443854" y="595819"/>
                        <a:pt x="440638" y="609708"/>
                      </a:cubicBezTo>
                      <a:cubicBezTo>
                        <a:pt x="438425" y="619276"/>
                        <a:pt x="434600" y="627730"/>
                        <a:pt x="429622" y="634454"/>
                      </a:cubicBezTo>
                      <a:lnTo>
                        <a:pt x="411807" y="648719"/>
                      </a:lnTo>
                      <a:lnTo>
                        <a:pt x="411683" y="648819"/>
                      </a:lnTo>
                      <a:cubicBezTo>
                        <a:pt x="409407" y="666766"/>
                        <a:pt x="400935" y="681892"/>
                        <a:pt x="389121" y="689117"/>
                      </a:cubicBezTo>
                      <a:lnTo>
                        <a:pt x="365503" y="692092"/>
                      </a:lnTo>
                      <a:lnTo>
                        <a:pt x="351840" y="724344"/>
                      </a:lnTo>
                      <a:cubicBezTo>
                        <a:pt x="344106" y="734243"/>
                        <a:pt x="334342" y="740944"/>
                        <a:pt x="323579" y="743130"/>
                      </a:cubicBezTo>
                      <a:cubicBezTo>
                        <a:pt x="323476" y="761828"/>
                        <a:pt x="317684" y="779560"/>
                        <a:pt x="307703" y="791767"/>
                      </a:cubicBezTo>
                      <a:cubicBezTo>
                        <a:pt x="292538" y="810316"/>
                        <a:pt x="270632" y="812699"/>
                        <a:pt x="253649" y="797656"/>
                      </a:cubicBezTo>
                      <a:cubicBezTo>
                        <a:pt x="248157" y="823496"/>
                        <a:pt x="233451" y="843249"/>
                        <a:pt x="215022" y="849542"/>
                      </a:cubicBezTo>
                      <a:cubicBezTo>
                        <a:pt x="193306" y="856957"/>
                        <a:pt x="170641" y="844321"/>
                        <a:pt x="158227" y="817871"/>
                      </a:cubicBezTo>
                      <a:cubicBezTo>
                        <a:pt x="128924" y="842977"/>
                        <a:pt x="90865" y="828865"/>
                        <a:pt x="73859" y="786579"/>
                      </a:cubicBezTo>
                      <a:cubicBezTo>
                        <a:pt x="57153" y="789358"/>
                        <a:pt x="41467" y="774636"/>
                        <a:pt x="36765" y="751757"/>
                      </a:cubicBezTo>
                      <a:cubicBezTo>
                        <a:pt x="33359" y="735204"/>
                        <a:pt x="36370" y="717339"/>
                        <a:pt x="44691" y="704753"/>
                      </a:cubicBezTo>
                      <a:cubicBezTo>
                        <a:pt x="32885" y="694881"/>
                        <a:pt x="26310" y="675936"/>
                        <a:pt x="27953" y="656529"/>
                      </a:cubicBezTo>
                      <a:cubicBezTo>
                        <a:pt x="29882" y="633807"/>
                        <a:pt x="42573" y="616008"/>
                        <a:pt x="58520" y="613666"/>
                      </a:cubicBezTo>
                      <a:cubicBezTo>
                        <a:pt x="58615" y="613286"/>
                        <a:pt x="58718" y="612915"/>
                        <a:pt x="58813" y="612536"/>
                      </a:cubicBezTo>
                      <a:cubicBezTo>
                        <a:pt x="56671" y="590160"/>
                        <a:pt x="61666" y="567594"/>
                        <a:pt x="72429" y="550983"/>
                      </a:cubicBezTo>
                      <a:cubicBezTo>
                        <a:pt x="80932" y="537865"/>
                        <a:pt x="92076" y="529844"/>
                        <a:pt x="103803" y="527356"/>
                      </a:cubicBezTo>
                      <a:lnTo>
                        <a:pt x="109248" y="528850"/>
                      </a:lnTo>
                      <a:lnTo>
                        <a:pt x="112160" y="504608"/>
                      </a:lnTo>
                      <a:cubicBezTo>
                        <a:pt x="115074" y="496212"/>
                        <a:pt x="119669" y="489007"/>
                        <a:pt x="125572" y="484071"/>
                      </a:cubicBezTo>
                      <a:cubicBezTo>
                        <a:pt x="117251" y="471485"/>
                        <a:pt x="114240" y="453621"/>
                        <a:pt x="117646" y="437067"/>
                      </a:cubicBezTo>
                      <a:lnTo>
                        <a:pt x="122322" y="428068"/>
                      </a:lnTo>
                      <a:lnTo>
                        <a:pt x="117646" y="419069"/>
                      </a:lnTo>
                      <a:cubicBezTo>
                        <a:pt x="114240" y="402516"/>
                        <a:pt x="117251" y="384651"/>
                        <a:pt x="125572" y="372065"/>
                      </a:cubicBezTo>
                      <a:cubicBezTo>
                        <a:pt x="113766" y="362193"/>
                        <a:pt x="107191" y="343248"/>
                        <a:pt x="108834" y="323841"/>
                      </a:cubicBezTo>
                      <a:lnTo>
                        <a:pt x="111618" y="315769"/>
                      </a:lnTo>
                      <a:lnTo>
                        <a:pt x="110979" y="314742"/>
                      </a:lnTo>
                      <a:lnTo>
                        <a:pt x="110964" y="314719"/>
                      </a:lnTo>
                      <a:cubicBezTo>
                        <a:pt x="89303" y="332740"/>
                        <a:pt x="61731" y="326892"/>
                        <a:pt x="44725" y="300656"/>
                      </a:cubicBezTo>
                      <a:cubicBezTo>
                        <a:pt x="33962" y="284045"/>
                        <a:pt x="28967" y="261480"/>
                        <a:pt x="31109" y="239104"/>
                      </a:cubicBezTo>
                      <a:cubicBezTo>
                        <a:pt x="31014" y="238724"/>
                        <a:pt x="30911" y="238353"/>
                        <a:pt x="30816" y="237974"/>
                      </a:cubicBezTo>
                      <a:cubicBezTo>
                        <a:pt x="14869" y="235631"/>
                        <a:pt x="2178" y="217833"/>
                        <a:pt x="249" y="19511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46" name="グループ化 945"/>
                <p:cNvGrpSpPr/>
                <p:nvPr/>
              </p:nvGrpSpPr>
              <p:grpSpPr>
                <a:xfrm rot="20700000">
                  <a:off x="5416325" y="1411747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64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7" name="グループ化 946"/>
                <p:cNvGrpSpPr/>
                <p:nvPr/>
              </p:nvGrpSpPr>
              <p:grpSpPr>
                <a:xfrm rot="900000" flipH="1">
                  <a:off x="6101854" y="1411748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62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3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8" name="五角形 16"/>
                <p:cNvSpPr/>
                <p:nvPr/>
              </p:nvSpPr>
              <p:spPr>
                <a:xfrm rot="10800000">
                  <a:off x="5472209" y="1272225"/>
                  <a:ext cx="731053" cy="69234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9" name="円/楕円 731"/>
                <p:cNvSpPr/>
                <p:nvPr/>
              </p:nvSpPr>
              <p:spPr>
                <a:xfrm>
                  <a:off x="5618170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0" name="円/楕円 732"/>
                <p:cNvSpPr/>
                <p:nvPr/>
              </p:nvSpPr>
              <p:spPr>
                <a:xfrm>
                  <a:off x="5652150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1" name="円/楕円 735"/>
                <p:cNvSpPr/>
                <p:nvPr/>
              </p:nvSpPr>
              <p:spPr>
                <a:xfrm>
                  <a:off x="5899493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円/楕円 736"/>
                <p:cNvSpPr/>
                <p:nvPr/>
              </p:nvSpPr>
              <p:spPr>
                <a:xfrm>
                  <a:off x="5933473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円/楕円 739"/>
                <p:cNvSpPr/>
                <p:nvPr/>
              </p:nvSpPr>
              <p:spPr>
                <a:xfrm>
                  <a:off x="5750053" y="1628882"/>
                  <a:ext cx="167684" cy="10454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フリーフォーム 953"/>
                <p:cNvSpPr/>
                <p:nvPr/>
              </p:nvSpPr>
              <p:spPr>
                <a:xfrm>
                  <a:off x="5688422" y="1789657"/>
                  <a:ext cx="278038" cy="69624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 bwMode="auto">
                <a:xfrm rot="10800000" flipH="1">
                  <a:off x="5412113" y="999272"/>
                  <a:ext cx="900784" cy="507869"/>
                </a:xfrm>
                <a:custGeom>
                  <a:avLst/>
                  <a:gdLst>
                    <a:gd name="connsiteX0" fmla="*/ 422415 w 900784"/>
                    <a:gd name="connsiteY0" fmla="*/ 507667 h 507869"/>
                    <a:gd name="connsiteX1" fmla="*/ 446367 w 900784"/>
                    <a:gd name="connsiteY1" fmla="*/ 505726 h 507869"/>
                    <a:gd name="connsiteX2" fmla="*/ 503163 w 900784"/>
                    <a:gd name="connsiteY2" fmla="*/ 452695 h 507869"/>
                    <a:gd name="connsiteX3" fmla="*/ 582641 w 900784"/>
                    <a:gd name="connsiteY3" fmla="*/ 446677 h 507869"/>
                    <a:gd name="connsiteX4" fmla="*/ 592141 w 900784"/>
                    <a:gd name="connsiteY4" fmla="*/ 434265 h 507869"/>
                    <a:gd name="connsiteX5" fmla="*/ 592878 w 900784"/>
                    <a:gd name="connsiteY5" fmla="*/ 434788 h 507869"/>
                    <a:gd name="connsiteX6" fmla="*/ 620040 w 900784"/>
                    <a:gd name="connsiteY6" fmla="*/ 438140 h 507869"/>
                    <a:gd name="connsiteX7" fmla="*/ 669145 w 900784"/>
                    <a:gd name="connsiteY7" fmla="*/ 392356 h 507869"/>
                    <a:gd name="connsiteX8" fmla="*/ 669906 w 900784"/>
                    <a:gd name="connsiteY8" fmla="*/ 392452 h 507869"/>
                    <a:gd name="connsiteX9" fmla="*/ 695395 w 900784"/>
                    <a:gd name="connsiteY9" fmla="*/ 395650 h 507869"/>
                    <a:gd name="connsiteX10" fmla="*/ 719856 w 900784"/>
                    <a:gd name="connsiteY10" fmla="*/ 385281 h 507869"/>
                    <a:gd name="connsiteX11" fmla="*/ 734888 w 900784"/>
                    <a:gd name="connsiteY11" fmla="*/ 366257 h 507869"/>
                    <a:gd name="connsiteX12" fmla="*/ 739271 w 900784"/>
                    <a:gd name="connsiteY12" fmla="*/ 343082 h 507869"/>
                    <a:gd name="connsiteX13" fmla="*/ 739370 w 900784"/>
                    <a:gd name="connsiteY13" fmla="*/ 342555 h 507869"/>
                    <a:gd name="connsiteX14" fmla="*/ 810979 w 900784"/>
                    <a:gd name="connsiteY14" fmla="*/ 308972 h 507869"/>
                    <a:gd name="connsiteX15" fmla="*/ 816945 w 900784"/>
                    <a:gd name="connsiteY15" fmla="*/ 280567 h 507869"/>
                    <a:gd name="connsiteX16" fmla="*/ 816951 w 900784"/>
                    <a:gd name="connsiteY16" fmla="*/ 280535 h 507869"/>
                    <a:gd name="connsiteX17" fmla="*/ 894112 w 900784"/>
                    <a:gd name="connsiteY17" fmla="*/ 219391 h 507869"/>
                    <a:gd name="connsiteX18" fmla="*/ 879996 w 900784"/>
                    <a:gd name="connsiteY18" fmla="*/ 154899 h 507869"/>
                    <a:gd name="connsiteX19" fmla="*/ 879790 w 900784"/>
                    <a:gd name="connsiteY19" fmla="*/ 153684 h 507869"/>
                    <a:gd name="connsiteX20" fmla="*/ 896809 w 900784"/>
                    <a:gd name="connsiteY20" fmla="*/ 93273 h 507869"/>
                    <a:gd name="connsiteX21" fmla="*/ 850853 w 900784"/>
                    <a:gd name="connsiteY21" fmla="*/ 62893 h 507869"/>
                    <a:gd name="connsiteX22" fmla="*/ 836926 w 900784"/>
                    <a:gd name="connsiteY22" fmla="*/ 15462 h 507869"/>
                    <a:gd name="connsiteX23" fmla="*/ 771896 w 900784"/>
                    <a:gd name="connsiteY23" fmla="*/ 11912 h 507869"/>
                    <a:gd name="connsiteX24" fmla="*/ 648474 w 900784"/>
                    <a:gd name="connsiteY24" fmla="*/ 46241 h 507869"/>
                    <a:gd name="connsiteX25" fmla="*/ 559968 w 900784"/>
                    <a:gd name="connsiteY25" fmla="*/ 59963 h 507869"/>
                    <a:gd name="connsiteX26" fmla="*/ 537295 w 900784"/>
                    <a:gd name="connsiteY26" fmla="*/ 134287 h 507869"/>
                    <a:gd name="connsiteX27" fmla="*/ 497080 w 900784"/>
                    <a:gd name="connsiteY27" fmla="*/ 146113 h 507869"/>
                    <a:gd name="connsiteX28" fmla="*/ 496230 w 900784"/>
                    <a:gd name="connsiteY28" fmla="*/ 147213 h 507869"/>
                    <a:gd name="connsiteX29" fmla="*/ 470559 w 900784"/>
                    <a:gd name="connsiteY29" fmla="*/ 144048 h 507869"/>
                    <a:gd name="connsiteX30" fmla="*/ 448029 w 900784"/>
                    <a:gd name="connsiteY30" fmla="*/ 153008 h 507869"/>
                    <a:gd name="connsiteX31" fmla="*/ 432646 w 900784"/>
                    <a:gd name="connsiteY31" fmla="*/ 170886 h 507869"/>
                    <a:gd name="connsiteX32" fmla="*/ 432296 w 900784"/>
                    <a:gd name="connsiteY32" fmla="*/ 171292 h 507869"/>
                    <a:gd name="connsiteX33" fmla="*/ 413931 w 900784"/>
                    <a:gd name="connsiteY33" fmla="*/ 158894 h 507869"/>
                    <a:gd name="connsiteX34" fmla="*/ 413503 w 900784"/>
                    <a:gd name="connsiteY34" fmla="*/ 158789 h 507869"/>
                    <a:gd name="connsiteX35" fmla="*/ 403705 w 900784"/>
                    <a:gd name="connsiteY35" fmla="*/ 146113 h 507869"/>
                    <a:gd name="connsiteX36" fmla="*/ 363489 w 900784"/>
                    <a:gd name="connsiteY36" fmla="*/ 134287 h 507869"/>
                    <a:gd name="connsiteX37" fmla="*/ 340817 w 900784"/>
                    <a:gd name="connsiteY37" fmla="*/ 59963 h 507869"/>
                    <a:gd name="connsiteX38" fmla="*/ 252311 w 900784"/>
                    <a:gd name="connsiteY38" fmla="*/ 46241 h 507869"/>
                    <a:gd name="connsiteX39" fmla="*/ 128888 w 900784"/>
                    <a:gd name="connsiteY39" fmla="*/ 11912 h 507869"/>
                    <a:gd name="connsiteX40" fmla="*/ 63858 w 900784"/>
                    <a:gd name="connsiteY40" fmla="*/ 15462 h 507869"/>
                    <a:gd name="connsiteX41" fmla="*/ 49931 w 900784"/>
                    <a:gd name="connsiteY41" fmla="*/ 62893 h 507869"/>
                    <a:gd name="connsiteX42" fmla="*/ 3975 w 900784"/>
                    <a:gd name="connsiteY42" fmla="*/ 93273 h 507869"/>
                    <a:gd name="connsiteX43" fmla="*/ 20994 w 900784"/>
                    <a:gd name="connsiteY43" fmla="*/ 153684 h 507869"/>
                    <a:gd name="connsiteX44" fmla="*/ 20788 w 900784"/>
                    <a:gd name="connsiteY44" fmla="*/ 154899 h 507869"/>
                    <a:gd name="connsiteX45" fmla="*/ 6672 w 900784"/>
                    <a:gd name="connsiteY45" fmla="*/ 219391 h 507869"/>
                    <a:gd name="connsiteX46" fmla="*/ 83833 w 900784"/>
                    <a:gd name="connsiteY46" fmla="*/ 280535 h 507869"/>
                    <a:gd name="connsiteX47" fmla="*/ 83839 w 900784"/>
                    <a:gd name="connsiteY47" fmla="*/ 280567 h 507869"/>
                    <a:gd name="connsiteX48" fmla="*/ 89805 w 900784"/>
                    <a:gd name="connsiteY48" fmla="*/ 308972 h 507869"/>
                    <a:gd name="connsiteX49" fmla="*/ 161414 w 900784"/>
                    <a:gd name="connsiteY49" fmla="*/ 342555 h 507869"/>
                    <a:gd name="connsiteX50" fmla="*/ 161513 w 900784"/>
                    <a:gd name="connsiteY50" fmla="*/ 343082 h 507869"/>
                    <a:gd name="connsiteX51" fmla="*/ 165896 w 900784"/>
                    <a:gd name="connsiteY51" fmla="*/ 366257 h 507869"/>
                    <a:gd name="connsiteX52" fmla="*/ 180929 w 900784"/>
                    <a:gd name="connsiteY52" fmla="*/ 385281 h 507869"/>
                    <a:gd name="connsiteX53" fmla="*/ 183781 w 900784"/>
                    <a:gd name="connsiteY53" fmla="*/ 386490 h 507869"/>
                    <a:gd name="connsiteX54" fmla="*/ 184264 w 900784"/>
                    <a:gd name="connsiteY54" fmla="*/ 405785 h 507869"/>
                    <a:gd name="connsiteX55" fmla="*/ 238806 w 900784"/>
                    <a:gd name="connsiteY55" fmla="*/ 441375 h 507869"/>
                    <a:gd name="connsiteX56" fmla="*/ 362857 w 900784"/>
                    <a:gd name="connsiteY56" fmla="*/ 473356 h 507869"/>
                    <a:gd name="connsiteX57" fmla="*/ 422415 w 900784"/>
                    <a:gd name="connsiteY57" fmla="*/ 507667 h 507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00784" h="507869">
                      <a:moveTo>
                        <a:pt x="422415" y="507667"/>
                      </a:moveTo>
                      <a:cubicBezTo>
                        <a:pt x="430314" y="508234"/>
                        <a:pt x="438384" y="507620"/>
                        <a:pt x="446367" y="505726"/>
                      </a:cubicBezTo>
                      <a:cubicBezTo>
                        <a:pt x="473464" y="499294"/>
                        <a:pt x="495088" y="479105"/>
                        <a:pt x="503163" y="452695"/>
                      </a:cubicBezTo>
                      <a:cubicBezTo>
                        <a:pt x="528134" y="468071"/>
                        <a:pt x="560343" y="465635"/>
                        <a:pt x="582641" y="446677"/>
                      </a:cubicBezTo>
                      <a:lnTo>
                        <a:pt x="592141" y="434265"/>
                      </a:lnTo>
                      <a:lnTo>
                        <a:pt x="592878" y="434788"/>
                      </a:lnTo>
                      <a:cubicBezTo>
                        <a:pt x="601358" y="438068"/>
                        <a:pt x="610672" y="439286"/>
                        <a:pt x="620040" y="438140"/>
                      </a:cubicBezTo>
                      <a:cubicBezTo>
                        <a:pt x="644630" y="435137"/>
                        <a:pt x="664570" y="416548"/>
                        <a:pt x="669145" y="392356"/>
                      </a:cubicBezTo>
                      <a:lnTo>
                        <a:pt x="669906" y="392452"/>
                      </a:lnTo>
                      <a:lnTo>
                        <a:pt x="695395" y="395650"/>
                      </a:lnTo>
                      <a:cubicBezTo>
                        <a:pt x="704158" y="394427"/>
                        <a:pt x="712623" y="390927"/>
                        <a:pt x="719856" y="385281"/>
                      </a:cubicBezTo>
                      <a:cubicBezTo>
                        <a:pt x="726428" y="380153"/>
                        <a:pt x="731537" y="373595"/>
                        <a:pt x="734888" y="366257"/>
                      </a:cubicBezTo>
                      <a:lnTo>
                        <a:pt x="739271" y="343082"/>
                      </a:lnTo>
                      <a:lnTo>
                        <a:pt x="739370" y="342555"/>
                      </a:lnTo>
                      <a:cubicBezTo>
                        <a:pt x="769334" y="350149"/>
                        <a:pt x="798700" y="334562"/>
                        <a:pt x="810979" y="308972"/>
                      </a:cubicBezTo>
                      <a:lnTo>
                        <a:pt x="816945" y="280567"/>
                      </a:lnTo>
                      <a:lnTo>
                        <a:pt x="816951" y="280535"/>
                      </a:lnTo>
                      <a:cubicBezTo>
                        <a:pt x="853743" y="280562"/>
                        <a:pt x="885864" y="255115"/>
                        <a:pt x="894112" y="219391"/>
                      </a:cubicBezTo>
                      <a:cubicBezTo>
                        <a:pt x="899329" y="196775"/>
                        <a:pt x="894157" y="173130"/>
                        <a:pt x="879996" y="154899"/>
                      </a:cubicBezTo>
                      <a:cubicBezTo>
                        <a:pt x="879922" y="154494"/>
                        <a:pt x="879864" y="154090"/>
                        <a:pt x="879790" y="153684"/>
                      </a:cubicBezTo>
                      <a:cubicBezTo>
                        <a:pt x="898900" y="139887"/>
                        <a:pt x="905966" y="114802"/>
                        <a:pt x="896809" y="93273"/>
                      </a:cubicBezTo>
                      <a:cubicBezTo>
                        <a:pt x="888985" y="74887"/>
                        <a:pt x="870932" y="62952"/>
                        <a:pt x="850853" y="62893"/>
                      </a:cubicBezTo>
                      <a:cubicBezTo>
                        <a:pt x="855017" y="45636"/>
                        <a:pt x="849722" y="27610"/>
                        <a:pt x="836926" y="15462"/>
                      </a:cubicBezTo>
                      <a:cubicBezTo>
                        <a:pt x="819246" y="-1331"/>
                        <a:pt x="791748" y="-2830"/>
                        <a:pt x="771896" y="11912"/>
                      </a:cubicBezTo>
                      <a:cubicBezTo>
                        <a:pt x="728631" y="-13013"/>
                        <a:pt x="672957" y="2476"/>
                        <a:pt x="648474" y="46241"/>
                      </a:cubicBezTo>
                      <a:cubicBezTo>
                        <a:pt x="619148" y="31956"/>
                        <a:pt x="583831" y="37435"/>
                        <a:pt x="559968" y="59963"/>
                      </a:cubicBezTo>
                      <a:cubicBezTo>
                        <a:pt x="539717" y="79081"/>
                        <a:pt x="531084" y="107377"/>
                        <a:pt x="537295" y="134287"/>
                      </a:cubicBezTo>
                      <a:cubicBezTo>
                        <a:pt x="522639" y="133871"/>
                        <a:pt x="508642" y="138218"/>
                        <a:pt x="497080" y="146113"/>
                      </a:cubicBezTo>
                      <a:lnTo>
                        <a:pt x="496230" y="147213"/>
                      </a:lnTo>
                      <a:lnTo>
                        <a:pt x="470559" y="144048"/>
                      </a:lnTo>
                      <a:cubicBezTo>
                        <a:pt x="462303" y="145203"/>
                        <a:pt x="454599" y="148328"/>
                        <a:pt x="448029" y="153008"/>
                      </a:cubicBezTo>
                      <a:lnTo>
                        <a:pt x="432646" y="170886"/>
                      </a:lnTo>
                      <a:lnTo>
                        <a:pt x="432296" y="171292"/>
                      </a:lnTo>
                      <a:cubicBezTo>
                        <a:pt x="426758" y="165903"/>
                        <a:pt x="420527" y="161786"/>
                        <a:pt x="413931" y="158894"/>
                      </a:cubicBezTo>
                      <a:lnTo>
                        <a:pt x="413503" y="158789"/>
                      </a:lnTo>
                      <a:lnTo>
                        <a:pt x="403705" y="146113"/>
                      </a:lnTo>
                      <a:cubicBezTo>
                        <a:pt x="392143" y="138218"/>
                        <a:pt x="378146" y="133871"/>
                        <a:pt x="363489" y="134287"/>
                      </a:cubicBezTo>
                      <a:cubicBezTo>
                        <a:pt x="369700" y="107377"/>
                        <a:pt x="361068" y="79081"/>
                        <a:pt x="340817" y="59963"/>
                      </a:cubicBezTo>
                      <a:cubicBezTo>
                        <a:pt x="316953" y="37435"/>
                        <a:pt x="281636" y="31956"/>
                        <a:pt x="252311" y="46241"/>
                      </a:cubicBezTo>
                      <a:cubicBezTo>
                        <a:pt x="227827" y="2476"/>
                        <a:pt x="172153" y="-13013"/>
                        <a:pt x="128888" y="11912"/>
                      </a:cubicBezTo>
                      <a:cubicBezTo>
                        <a:pt x="109036" y="-2830"/>
                        <a:pt x="81538" y="-1331"/>
                        <a:pt x="63858" y="15462"/>
                      </a:cubicBezTo>
                      <a:cubicBezTo>
                        <a:pt x="51062" y="27610"/>
                        <a:pt x="45767" y="45636"/>
                        <a:pt x="49931" y="62893"/>
                      </a:cubicBezTo>
                      <a:cubicBezTo>
                        <a:pt x="29852" y="62952"/>
                        <a:pt x="11799" y="74887"/>
                        <a:pt x="3975" y="93273"/>
                      </a:cubicBezTo>
                      <a:cubicBezTo>
                        <a:pt x="-5182" y="114802"/>
                        <a:pt x="1884" y="139887"/>
                        <a:pt x="20994" y="153684"/>
                      </a:cubicBezTo>
                      <a:cubicBezTo>
                        <a:pt x="20920" y="154090"/>
                        <a:pt x="20862" y="154494"/>
                        <a:pt x="20788" y="154899"/>
                      </a:cubicBezTo>
                      <a:cubicBezTo>
                        <a:pt x="6627" y="173130"/>
                        <a:pt x="1455" y="196775"/>
                        <a:pt x="6672" y="219391"/>
                      </a:cubicBezTo>
                      <a:cubicBezTo>
                        <a:pt x="14920" y="255115"/>
                        <a:pt x="47041" y="280562"/>
                        <a:pt x="83833" y="280535"/>
                      </a:cubicBezTo>
                      <a:lnTo>
                        <a:pt x="83839" y="280567"/>
                      </a:lnTo>
                      <a:lnTo>
                        <a:pt x="89805" y="308972"/>
                      </a:lnTo>
                      <a:cubicBezTo>
                        <a:pt x="102084" y="334562"/>
                        <a:pt x="131450" y="350149"/>
                        <a:pt x="161414" y="342555"/>
                      </a:cubicBezTo>
                      <a:lnTo>
                        <a:pt x="161513" y="343082"/>
                      </a:lnTo>
                      <a:lnTo>
                        <a:pt x="165896" y="366257"/>
                      </a:lnTo>
                      <a:cubicBezTo>
                        <a:pt x="169247" y="373595"/>
                        <a:pt x="174357" y="380153"/>
                        <a:pt x="180929" y="385281"/>
                      </a:cubicBezTo>
                      <a:lnTo>
                        <a:pt x="183781" y="386490"/>
                      </a:lnTo>
                      <a:lnTo>
                        <a:pt x="184264" y="405785"/>
                      </a:lnTo>
                      <a:cubicBezTo>
                        <a:pt x="191178" y="429169"/>
                        <a:pt x="214243" y="444215"/>
                        <a:pt x="238806" y="441375"/>
                      </a:cubicBezTo>
                      <a:cubicBezTo>
                        <a:pt x="263812" y="484593"/>
                        <a:pt x="319772" y="499016"/>
                        <a:pt x="362857" y="473356"/>
                      </a:cubicBezTo>
                      <a:cubicBezTo>
                        <a:pt x="376548" y="493631"/>
                        <a:pt x="398716" y="505964"/>
                        <a:pt x="422415" y="50766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6" name="フリーフォーム 955"/>
                <p:cNvSpPr/>
                <p:nvPr/>
              </p:nvSpPr>
              <p:spPr bwMode="auto">
                <a:xfrm>
                  <a:off x="5518559" y="1435884"/>
                  <a:ext cx="624748" cy="208558"/>
                </a:xfrm>
                <a:custGeom>
                  <a:avLst/>
                  <a:gdLst>
                    <a:gd name="connsiteX0" fmla="*/ 526329 w 861262"/>
                    <a:gd name="connsiteY0" fmla="*/ 28060 h 270030"/>
                    <a:gd name="connsiteX1" fmla="*/ 490677 w 861262"/>
                    <a:gd name="connsiteY1" fmla="*/ 63712 h 270030"/>
                    <a:gd name="connsiteX2" fmla="*/ 490677 w 861262"/>
                    <a:gd name="connsiteY2" fmla="*/ 206318 h 270030"/>
                    <a:gd name="connsiteX3" fmla="*/ 526329 w 861262"/>
                    <a:gd name="connsiteY3" fmla="*/ 241970 h 270030"/>
                    <a:gd name="connsiteX4" fmla="*/ 794039 w 861262"/>
                    <a:gd name="connsiteY4" fmla="*/ 241970 h 270030"/>
                    <a:gd name="connsiteX5" fmla="*/ 829691 w 861262"/>
                    <a:gd name="connsiteY5" fmla="*/ 206318 h 270030"/>
                    <a:gd name="connsiteX6" fmla="*/ 829691 w 861262"/>
                    <a:gd name="connsiteY6" fmla="*/ 63712 h 270030"/>
                    <a:gd name="connsiteX7" fmla="*/ 794039 w 861262"/>
                    <a:gd name="connsiteY7" fmla="*/ 28060 h 270030"/>
                    <a:gd name="connsiteX8" fmla="*/ 67224 w 861262"/>
                    <a:gd name="connsiteY8" fmla="*/ 28060 h 270030"/>
                    <a:gd name="connsiteX9" fmla="*/ 31572 w 861262"/>
                    <a:gd name="connsiteY9" fmla="*/ 63712 h 270030"/>
                    <a:gd name="connsiteX10" fmla="*/ 31572 w 861262"/>
                    <a:gd name="connsiteY10" fmla="*/ 206318 h 270030"/>
                    <a:gd name="connsiteX11" fmla="*/ 67224 w 861262"/>
                    <a:gd name="connsiteY11" fmla="*/ 241970 h 270030"/>
                    <a:gd name="connsiteX12" fmla="*/ 334934 w 861262"/>
                    <a:gd name="connsiteY12" fmla="*/ 241970 h 270030"/>
                    <a:gd name="connsiteX13" fmla="*/ 370586 w 861262"/>
                    <a:gd name="connsiteY13" fmla="*/ 206318 h 270030"/>
                    <a:gd name="connsiteX14" fmla="*/ 370586 w 861262"/>
                    <a:gd name="connsiteY14" fmla="*/ 63712 h 270030"/>
                    <a:gd name="connsiteX15" fmla="*/ 334934 w 861262"/>
                    <a:gd name="connsiteY15" fmla="*/ 28060 h 270030"/>
                    <a:gd name="connsiteX16" fmla="*/ 45006 w 861262"/>
                    <a:gd name="connsiteY16" fmla="*/ 0 h 270030"/>
                    <a:gd name="connsiteX17" fmla="*/ 357151 w 861262"/>
                    <a:gd name="connsiteY17" fmla="*/ 0 h 270030"/>
                    <a:gd name="connsiteX18" fmla="*/ 402157 w 861262"/>
                    <a:gd name="connsiteY18" fmla="*/ 45006 h 270030"/>
                    <a:gd name="connsiteX19" fmla="*/ 402157 w 861262"/>
                    <a:gd name="connsiteY19" fmla="*/ 69920 h 270030"/>
                    <a:gd name="connsiteX20" fmla="*/ 430632 w 861262"/>
                    <a:gd name="connsiteY20" fmla="*/ 64171 h 270030"/>
                    <a:gd name="connsiteX21" fmla="*/ 459105 w 861262"/>
                    <a:gd name="connsiteY21" fmla="*/ 69919 h 270030"/>
                    <a:gd name="connsiteX22" fmla="*/ 459105 w 861262"/>
                    <a:gd name="connsiteY22" fmla="*/ 45006 h 270030"/>
                    <a:gd name="connsiteX23" fmla="*/ 504111 w 861262"/>
                    <a:gd name="connsiteY23" fmla="*/ 0 h 270030"/>
                    <a:gd name="connsiteX24" fmla="*/ 816256 w 861262"/>
                    <a:gd name="connsiteY24" fmla="*/ 0 h 270030"/>
                    <a:gd name="connsiteX25" fmla="*/ 861262 w 861262"/>
                    <a:gd name="connsiteY25" fmla="*/ 45006 h 270030"/>
                    <a:gd name="connsiteX26" fmla="*/ 861262 w 861262"/>
                    <a:gd name="connsiteY26" fmla="*/ 225024 h 270030"/>
                    <a:gd name="connsiteX27" fmla="*/ 816256 w 861262"/>
                    <a:gd name="connsiteY27" fmla="*/ 270030 h 270030"/>
                    <a:gd name="connsiteX28" fmla="*/ 504111 w 861262"/>
                    <a:gd name="connsiteY28" fmla="*/ 270030 h 270030"/>
                    <a:gd name="connsiteX29" fmla="*/ 459105 w 861262"/>
                    <a:gd name="connsiteY29" fmla="*/ 225024 h 270030"/>
                    <a:gd name="connsiteX30" fmla="*/ 459105 w 861262"/>
                    <a:gd name="connsiteY30" fmla="*/ 117379 h 270030"/>
                    <a:gd name="connsiteX31" fmla="*/ 430632 w 861262"/>
                    <a:gd name="connsiteY31" fmla="*/ 105585 h 270030"/>
                    <a:gd name="connsiteX32" fmla="*/ 402157 w 861262"/>
                    <a:gd name="connsiteY32" fmla="*/ 117380 h 270030"/>
                    <a:gd name="connsiteX33" fmla="*/ 402157 w 861262"/>
                    <a:gd name="connsiteY33" fmla="*/ 225024 h 270030"/>
                    <a:gd name="connsiteX34" fmla="*/ 357151 w 861262"/>
                    <a:gd name="connsiteY34" fmla="*/ 270030 h 270030"/>
                    <a:gd name="connsiteX35" fmla="*/ 45006 w 861262"/>
                    <a:gd name="connsiteY35" fmla="*/ 270030 h 270030"/>
                    <a:gd name="connsiteX36" fmla="*/ 0 w 861262"/>
                    <a:gd name="connsiteY36" fmla="*/ 225024 h 270030"/>
                    <a:gd name="connsiteX37" fmla="*/ 0 w 861262"/>
                    <a:gd name="connsiteY37" fmla="*/ 45006 h 270030"/>
                    <a:gd name="connsiteX38" fmla="*/ 45006 w 861262"/>
                    <a:gd name="connsiteY38" fmla="*/ 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61262" h="270030">
                      <a:moveTo>
                        <a:pt x="526329" y="28060"/>
                      </a:moveTo>
                      <a:cubicBezTo>
                        <a:pt x="506639" y="28060"/>
                        <a:pt x="490677" y="44022"/>
                        <a:pt x="490677" y="63712"/>
                      </a:cubicBezTo>
                      <a:lnTo>
                        <a:pt x="490677" y="206318"/>
                      </a:lnTo>
                      <a:cubicBezTo>
                        <a:pt x="490677" y="226008"/>
                        <a:pt x="506639" y="241970"/>
                        <a:pt x="526329" y="241970"/>
                      </a:cubicBezTo>
                      <a:lnTo>
                        <a:pt x="794039" y="241970"/>
                      </a:lnTo>
                      <a:cubicBezTo>
                        <a:pt x="813729" y="241970"/>
                        <a:pt x="829691" y="226008"/>
                        <a:pt x="829691" y="206318"/>
                      </a:cubicBezTo>
                      <a:lnTo>
                        <a:pt x="829691" y="63712"/>
                      </a:lnTo>
                      <a:cubicBezTo>
                        <a:pt x="829691" y="44022"/>
                        <a:pt x="813729" y="28060"/>
                        <a:pt x="794039" y="28060"/>
                      </a:cubicBezTo>
                      <a:close/>
                      <a:moveTo>
                        <a:pt x="67224" y="28060"/>
                      </a:moveTo>
                      <a:cubicBezTo>
                        <a:pt x="47534" y="28060"/>
                        <a:pt x="31572" y="44022"/>
                        <a:pt x="31572" y="63712"/>
                      </a:cubicBezTo>
                      <a:lnTo>
                        <a:pt x="31572" y="206318"/>
                      </a:lnTo>
                      <a:cubicBezTo>
                        <a:pt x="31572" y="226008"/>
                        <a:pt x="47534" y="241970"/>
                        <a:pt x="67224" y="241970"/>
                      </a:cubicBezTo>
                      <a:lnTo>
                        <a:pt x="334934" y="241970"/>
                      </a:lnTo>
                      <a:cubicBezTo>
                        <a:pt x="354624" y="241970"/>
                        <a:pt x="370586" y="226008"/>
                        <a:pt x="370586" y="206318"/>
                      </a:cubicBezTo>
                      <a:lnTo>
                        <a:pt x="370586" y="63712"/>
                      </a:lnTo>
                      <a:cubicBezTo>
                        <a:pt x="370586" y="44022"/>
                        <a:pt x="354624" y="28060"/>
                        <a:pt x="334934" y="28060"/>
                      </a:cubicBezTo>
                      <a:close/>
                      <a:moveTo>
                        <a:pt x="45006" y="0"/>
                      </a:moveTo>
                      <a:lnTo>
                        <a:pt x="357151" y="0"/>
                      </a:lnTo>
                      <a:cubicBezTo>
                        <a:pt x="382007" y="0"/>
                        <a:pt x="402157" y="20150"/>
                        <a:pt x="402157" y="45006"/>
                      </a:cubicBezTo>
                      <a:lnTo>
                        <a:pt x="402157" y="69920"/>
                      </a:lnTo>
                      <a:lnTo>
                        <a:pt x="430632" y="64171"/>
                      </a:lnTo>
                      <a:lnTo>
                        <a:pt x="459105" y="69919"/>
                      </a:lnTo>
                      <a:lnTo>
                        <a:pt x="459105" y="45006"/>
                      </a:lnTo>
                      <a:cubicBezTo>
                        <a:pt x="459105" y="20150"/>
                        <a:pt x="479255" y="0"/>
                        <a:pt x="504111" y="0"/>
                      </a:cubicBezTo>
                      <a:lnTo>
                        <a:pt x="816256" y="0"/>
                      </a:lnTo>
                      <a:cubicBezTo>
                        <a:pt x="841112" y="0"/>
                        <a:pt x="861262" y="20150"/>
                        <a:pt x="861262" y="45006"/>
                      </a:cubicBezTo>
                      <a:lnTo>
                        <a:pt x="861262" y="225024"/>
                      </a:lnTo>
                      <a:cubicBezTo>
                        <a:pt x="861262" y="249880"/>
                        <a:pt x="841112" y="270030"/>
                        <a:pt x="816256" y="270030"/>
                      </a:cubicBezTo>
                      <a:lnTo>
                        <a:pt x="504111" y="270030"/>
                      </a:lnTo>
                      <a:cubicBezTo>
                        <a:pt x="479255" y="270030"/>
                        <a:pt x="459105" y="249880"/>
                        <a:pt x="459105" y="225024"/>
                      </a:cubicBezTo>
                      <a:lnTo>
                        <a:pt x="459105" y="117379"/>
                      </a:lnTo>
                      <a:lnTo>
                        <a:pt x="430632" y="105585"/>
                      </a:lnTo>
                      <a:lnTo>
                        <a:pt x="402157" y="117380"/>
                      </a:lnTo>
                      <a:lnTo>
                        <a:pt x="402157" y="225024"/>
                      </a:lnTo>
                      <a:cubicBezTo>
                        <a:pt x="402157" y="249880"/>
                        <a:pt x="382007" y="270030"/>
                        <a:pt x="357151" y="270030"/>
                      </a:cubicBezTo>
                      <a:lnTo>
                        <a:pt x="45006" y="270030"/>
                      </a:lnTo>
                      <a:cubicBezTo>
                        <a:pt x="20150" y="270030"/>
                        <a:pt x="0" y="249880"/>
                        <a:pt x="0" y="225024"/>
                      </a:cubicBezTo>
                      <a:lnTo>
                        <a:pt x="0" y="45006"/>
                      </a:lnTo>
                      <a:cubicBezTo>
                        <a:pt x="0" y="20150"/>
                        <a:pt x="20150" y="0"/>
                        <a:pt x="450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7" name="円/楕円 734"/>
                <p:cNvSpPr/>
                <p:nvPr/>
              </p:nvSpPr>
              <p:spPr>
                <a:xfrm>
                  <a:off x="5583504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円/楕円 738"/>
                <p:cNvSpPr/>
                <p:nvPr/>
              </p:nvSpPr>
              <p:spPr>
                <a:xfrm>
                  <a:off x="5864827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9" name="楕円 958"/>
                <p:cNvSpPr/>
                <p:nvPr/>
              </p:nvSpPr>
              <p:spPr bwMode="auto">
                <a:xfrm>
                  <a:off x="5804064" y="239046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0" name="片側の 2 つの角を丸めた四角形 959"/>
                <p:cNvSpPr/>
                <p:nvPr/>
              </p:nvSpPr>
              <p:spPr bwMode="auto">
                <a:xfrm>
                  <a:off x="5969016" y="2280757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1" name="楕円 960"/>
                <p:cNvSpPr/>
                <p:nvPr/>
              </p:nvSpPr>
              <p:spPr bwMode="auto">
                <a:xfrm>
                  <a:off x="5804064" y="253905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25" name="グループ化 924"/>
              <p:cNvGrpSpPr/>
              <p:nvPr/>
            </p:nvGrpSpPr>
            <p:grpSpPr>
              <a:xfrm>
                <a:off x="6875976" y="3589695"/>
                <a:ext cx="639201" cy="589050"/>
                <a:chOff x="1228794" y="1578801"/>
                <a:chExt cx="639201" cy="589050"/>
              </a:xfrm>
            </p:grpSpPr>
            <p:sp>
              <p:nvSpPr>
                <p:cNvPr id="926" name="角丸四角形 925"/>
                <p:cNvSpPr/>
                <p:nvPr/>
              </p:nvSpPr>
              <p:spPr>
                <a:xfrm>
                  <a:off x="1422073" y="1926428"/>
                  <a:ext cx="371737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>
                <a:xfrm>
                  <a:off x="1419857" y="1874669"/>
                  <a:ext cx="376170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28" name="グループ化 927"/>
                <p:cNvGrpSpPr/>
                <p:nvPr/>
              </p:nvGrpSpPr>
              <p:grpSpPr>
                <a:xfrm>
                  <a:off x="1228794" y="1578801"/>
                  <a:ext cx="639201" cy="496219"/>
                  <a:chOff x="2397394" y="5773826"/>
                  <a:chExt cx="999856" cy="776200"/>
                </a:xfrm>
              </p:grpSpPr>
              <p:grpSp>
                <p:nvGrpSpPr>
                  <p:cNvPr id="929" name="グループ化 928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31" name="角丸四角形 930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2" name="角丸四角形 93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3" name="角丸四角形 93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4" name="角丸四角形 93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5" name="角丸四角形 93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6" name="角丸四角形 93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7" name="角丸四角形 93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8" name="角丸四角形 937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9" name="角丸四角形 938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930" name="円/楕円 9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8193359" y="2723807"/>
            <a:ext cx="1204406" cy="1661498"/>
            <a:chOff x="8193359" y="2723807"/>
            <a:chExt cx="1204406" cy="1661498"/>
          </a:xfrm>
        </p:grpSpPr>
        <p:sp>
          <p:nvSpPr>
            <p:cNvPr id="581" name="フリーフォーム 580"/>
            <p:cNvSpPr/>
            <p:nvPr/>
          </p:nvSpPr>
          <p:spPr>
            <a:xfrm>
              <a:off x="8193359" y="2723807"/>
              <a:ext cx="1204405" cy="1661498"/>
            </a:xfrm>
            <a:custGeom>
              <a:avLst/>
              <a:gdLst>
                <a:gd name="connsiteX0" fmla="*/ 1151631 w 1204405"/>
                <a:gd name="connsiteY0" fmla="*/ 982960 h 1661498"/>
                <a:gd name="connsiteX1" fmla="*/ 1151633 w 1204405"/>
                <a:gd name="connsiteY1" fmla="*/ 982960 h 1661498"/>
                <a:gd name="connsiteX2" fmla="*/ 1151632 w 1204405"/>
                <a:gd name="connsiteY2" fmla="*/ 982960 h 1661498"/>
                <a:gd name="connsiteX3" fmla="*/ 496740 w 1204405"/>
                <a:gd name="connsiteY3" fmla="*/ 0 h 1661498"/>
                <a:gd name="connsiteX4" fmla="*/ 836729 w 1204405"/>
                <a:gd name="connsiteY4" fmla="*/ 91282 h 1661498"/>
                <a:gd name="connsiteX5" fmla="*/ 689617 w 1204405"/>
                <a:gd name="connsiteY5" fmla="*/ 130779 h 1661498"/>
                <a:gd name="connsiteX6" fmla="*/ 689616 w 1204405"/>
                <a:gd name="connsiteY6" fmla="*/ 261991 h 1661498"/>
                <a:gd name="connsiteX7" fmla="*/ 715347 w 1204405"/>
                <a:gd name="connsiteY7" fmla="*/ 274182 h 1661498"/>
                <a:gd name="connsiteX8" fmla="*/ 855381 w 1204405"/>
                <a:gd name="connsiteY8" fmla="*/ 441769 h 1661498"/>
                <a:gd name="connsiteX9" fmla="*/ 877274 w 1204405"/>
                <a:gd name="connsiteY9" fmla="*/ 511275 h 1661498"/>
                <a:gd name="connsiteX10" fmla="*/ 881037 w 1204405"/>
                <a:gd name="connsiteY10" fmla="*/ 509296 h 1661498"/>
                <a:gd name="connsiteX11" fmla="*/ 916863 w 1204405"/>
                <a:gd name="connsiteY11" fmla="*/ 510692 h 1661498"/>
                <a:gd name="connsiteX12" fmla="*/ 977540 w 1204405"/>
                <a:gd name="connsiteY12" fmla="*/ 631335 h 1661498"/>
                <a:gd name="connsiteX13" fmla="*/ 900497 w 1204405"/>
                <a:gd name="connsiteY13" fmla="*/ 706874 h 1661498"/>
                <a:gd name="connsiteX14" fmla="*/ 865707 w 1204405"/>
                <a:gd name="connsiteY14" fmla="*/ 705518 h 1661498"/>
                <a:gd name="connsiteX15" fmla="*/ 855381 w 1204405"/>
                <a:gd name="connsiteY15" fmla="*/ 738301 h 1661498"/>
                <a:gd name="connsiteX16" fmla="*/ 772549 w 1204405"/>
                <a:gd name="connsiteY16" fmla="*/ 859376 h 1661498"/>
                <a:gd name="connsiteX17" fmla="*/ 759275 w 1204405"/>
                <a:gd name="connsiteY17" fmla="*/ 870170 h 1661498"/>
                <a:gd name="connsiteX18" fmla="*/ 801149 w 1204405"/>
                <a:gd name="connsiteY18" fmla="*/ 877570 h 1661498"/>
                <a:gd name="connsiteX19" fmla="*/ 897242 w 1204405"/>
                <a:gd name="connsiteY19" fmla="*/ 970336 h 1661498"/>
                <a:gd name="connsiteX20" fmla="*/ 897442 w 1204405"/>
                <a:gd name="connsiteY20" fmla="*/ 971492 h 1661498"/>
                <a:gd name="connsiteX21" fmla="*/ 903609 w 1204405"/>
                <a:gd name="connsiteY21" fmla="*/ 970247 h 1661498"/>
                <a:gd name="connsiteX22" fmla="*/ 928942 w 1204405"/>
                <a:gd name="connsiteY22" fmla="*/ 975362 h 1661498"/>
                <a:gd name="connsiteX23" fmla="*/ 968692 w 1204405"/>
                <a:gd name="connsiteY23" fmla="*/ 1035331 h 1661498"/>
                <a:gd name="connsiteX24" fmla="*/ 968692 w 1204405"/>
                <a:gd name="connsiteY24" fmla="*/ 1035332 h 1661498"/>
                <a:gd name="connsiteX25" fmla="*/ 1008442 w 1204405"/>
                <a:gd name="connsiteY25" fmla="*/ 975363 h 1661498"/>
                <a:gd name="connsiteX26" fmla="*/ 1033776 w 1204405"/>
                <a:gd name="connsiteY26" fmla="*/ 970248 h 1661498"/>
                <a:gd name="connsiteX27" fmla="*/ 1059109 w 1204405"/>
                <a:gd name="connsiteY27" fmla="*/ 975363 h 1661498"/>
                <a:gd name="connsiteX28" fmla="*/ 1098859 w 1204405"/>
                <a:gd name="connsiteY28" fmla="*/ 1035332 h 1661498"/>
                <a:gd name="connsiteX29" fmla="*/ 1098859 w 1204405"/>
                <a:gd name="connsiteY29" fmla="*/ 1035734 h 1661498"/>
                <a:gd name="connsiteX30" fmla="*/ 1114316 w 1204405"/>
                <a:gd name="connsiteY30" fmla="*/ 998417 h 1661498"/>
                <a:gd name="connsiteX31" fmla="*/ 1151632 w 1204405"/>
                <a:gd name="connsiteY31" fmla="*/ 982960 h 1661498"/>
                <a:gd name="connsiteX32" fmla="*/ 1188948 w 1204405"/>
                <a:gd name="connsiteY32" fmla="*/ 998417 h 1661498"/>
                <a:gd name="connsiteX33" fmla="*/ 1204405 w 1204405"/>
                <a:gd name="connsiteY33" fmla="*/ 1035734 h 1661498"/>
                <a:gd name="connsiteX34" fmla="*/ 1204405 w 1204405"/>
                <a:gd name="connsiteY34" fmla="*/ 1050957 h 1661498"/>
                <a:gd name="connsiteX35" fmla="*/ 1204405 w 1204405"/>
                <a:gd name="connsiteY35" fmla="*/ 1185399 h 1661498"/>
                <a:gd name="connsiteX36" fmla="*/ 1204405 w 1204405"/>
                <a:gd name="connsiteY36" fmla="*/ 1200622 h 1661498"/>
                <a:gd name="connsiteX37" fmla="*/ 1188948 w 1204405"/>
                <a:gd name="connsiteY37" fmla="*/ 1237938 h 1661498"/>
                <a:gd name="connsiteX38" fmla="*/ 1183703 w 1204405"/>
                <a:gd name="connsiteY38" fmla="*/ 1240111 h 1661498"/>
                <a:gd name="connsiteX39" fmla="*/ 1176843 w 1204405"/>
                <a:gd name="connsiteY39" fmla="*/ 1274090 h 1661498"/>
                <a:gd name="connsiteX40" fmla="*/ 1145958 w 1204405"/>
                <a:gd name="connsiteY40" fmla="*/ 1319898 h 1661498"/>
                <a:gd name="connsiteX41" fmla="*/ 1129561 w 1204405"/>
                <a:gd name="connsiteY41" fmla="*/ 1330953 h 1661498"/>
                <a:gd name="connsiteX42" fmla="*/ 1130222 w 1204405"/>
                <a:gd name="connsiteY42" fmla="*/ 1334227 h 1661498"/>
                <a:gd name="connsiteX43" fmla="*/ 1130221 w 1204405"/>
                <a:gd name="connsiteY43" fmla="*/ 1334227 h 1661498"/>
                <a:gd name="connsiteX44" fmla="*/ 1009509 w 1204405"/>
                <a:gd name="connsiteY44" fmla="*/ 1454939 h 1661498"/>
                <a:gd name="connsiteX45" fmla="*/ 898929 w 1204405"/>
                <a:gd name="connsiteY45" fmla="*/ 1454938 h 1661498"/>
                <a:gd name="connsiteX46" fmla="*/ 898929 w 1204405"/>
                <a:gd name="connsiteY46" fmla="*/ 1661498 h 1661498"/>
                <a:gd name="connsiteX47" fmla="*/ 535588 w 1204405"/>
                <a:gd name="connsiteY47" fmla="*/ 1661498 h 1661498"/>
                <a:gd name="connsiteX48" fmla="*/ 529475 w 1204405"/>
                <a:gd name="connsiteY48" fmla="*/ 1661498 h 1661498"/>
                <a:gd name="connsiteX49" fmla="*/ 481775 w 1204405"/>
                <a:gd name="connsiteY49" fmla="*/ 1661498 h 1661498"/>
                <a:gd name="connsiteX50" fmla="*/ 475662 w 1204405"/>
                <a:gd name="connsiteY50" fmla="*/ 1661498 h 1661498"/>
                <a:gd name="connsiteX51" fmla="*/ 112322 w 1204405"/>
                <a:gd name="connsiteY51" fmla="*/ 1661498 h 1661498"/>
                <a:gd name="connsiteX52" fmla="*/ 112322 w 1204405"/>
                <a:gd name="connsiteY52" fmla="*/ 1661495 h 1661498"/>
                <a:gd name="connsiteX53" fmla="*/ 0 w 1204405"/>
                <a:gd name="connsiteY53" fmla="*/ 1661495 h 1661498"/>
                <a:gd name="connsiteX54" fmla="*/ 122951 w 1204405"/>
                <a:gd name="connsiteY54" fmla="*/ 1146215 h 1661498"/>
                <a:gd name="connsiteX55" fmla="*/ 122979 w 1204405"/>
                <a:gd name="connsiteY55" fmla="*/ 1146215 h 1661498"/>
                <a:gd name="connsiteX56" fmla="*/ 124381 w 1204405"/>
                <a:gd name="connsiteY56" fmla="*/ 1139272 h 1661498"/>
                <a:gd name="connsiteX57" fmla="*/ 220146 w 1204405"/>
                <a:gd name="connsiteY57" fmla="*/ 1052446 h 1661498"/>
                <a:gd name="connsiteX58" fmla="*/ 262538 w 1204405"/>
                <a:gd name="connsiteY58" fmla="*/ 1046037 h 1661498"/>
                <a:gd name="connsiteX59" fmla="*/ 262538 w 1204405"/>
                <a:gd name="connsiteY59" fmla="*/ 1045548 h 1661498"/>
                <a:gd name="connsiteX60" fmla="*/ 265773 w 1204405"/>
                <a:gd name="connsiteY60" fmla="*/ 1045548 h 1661498"/>
                <a:gd name="connsiteX61" fmla="*/ 265780 w 1204405"/>
                <a:gd name="connsiteY61" fmla="*/ 1045547 h 1661498"/>
                <a:gd name="connsiteX62" fmla="*/ 296065 w 1204405"/>
                <a:gd name="connsiteY62" fmla="*/ 1045547 h 1661498"/>
                <a:gd name="connsiteX63" fmla="*/ 296065 w 1204405"/>
                <a:gd name="connsiteY63" fmla="*/ 1045548 h 1661498"/>
                <a:gd name="connsiteX64" fmla="*/ 327423 w 1204405"/>
                <a:gd name="connsiteY64" fmla="*/ 1045548 h 1661498"/>
                <a:gd name="connsiteX65" fmla="*/ 327422 w 1204405"/>
                <a:gd name="connsiteY65" fmla="*/ 1045544 h 1661498"/>
                <a:gd name="connsiteX66" fmla="*/ 358768 w 1204405"/>
                <a:gd name="connsiteY66" fmla="*/ 1045544 h 1661498"/>
                <a:gd name="connsiteX67" fmla="*/ 371605 w 1204405"/>
                <a:gd name="connsiteY67" fmla="*/ 1017428 h 1661498"/>
                <a:gd name="connsiteX68" fmla="*/ 396514 w 1204405"/>
                <a:gd name="connsiteY68" fmla="*/ 1017428 h 1661498"/>
                <a:gd name="connsiteX69" fmla="*/ 410872 w 1204405"/>
                <a:gd name="connsiteY69" fmla="*/ 959996 h 1661498"/>
                <a:gd name="connsiteX70" fmla="*/ 348801 w 1204405"/>
                <a:gd name="connsiteY70" fmla="*/ 941008 h 1661498"/>
                <a:gd name="connsiteX71" fmla="*/ 143113 w 1204405"/>
                <a:gd name="connsiteY71" fmla="*/ 738301 h 1661498"/>
                <a:gd name="connsiteX72" fmla="*/ 132786 w 1204405"/>
                <a:gd name="connsiteY72" fmla="*/ 705517 h 1661498"/>
                <a:gd name="connsiteX73" fmla="*/ 97995 w 1204405"/>
                <a:gd name="connsiteY73" fmla="*/ 706873 h 1661498"/>
                <a:gd name="connsiteX74" fmla="*/ 20953 w 1204405"/>
                <a:gd name="connsiteY74" fmla="*/ 631334 h 1661498"/>
                <a:gd name="connsiteX75" fmla="*/ 81630 w 1204405"/>
                <a:gd name="connsiteY75" fmla="*/ 510691 h 1661498"/>
                <a:gd name="connsiteX76" fmla="*/ 117457 w 1204405"/>
                <a:gd name="connsiteY76" fmla="*/ 509295 h 1661498"/>
                <a:gd name="connsiteX77" fmla="*/ 121220 w 1204405"/>
                <a:gd name="connsiteY77" fmla="*/ 511274 h 1661498"/>
                <a:gd name="connsiteX78" fmla="*/ 143113 w 1204405"/>
                <a:gd name="connsiteY78" fmla="*/ 441769 h 1661498"/>
                <a:gd name="connsiteX79" fmla="*/ 283147 w 1204405"/>
                <a:gd name="connsiteY79" fmla="*/ 274182 h 1661498"/>
                <a:gd name="connsiteX80" fmla="*/ 305186 w 1204405"/>
                <a:gd name="connsiteY80" fmla="*/ 263740 h 1661498"/>
                <a:gd name="connsiteX81" fmla="*/ 305187 w 1204405"/>
                <a:gd name="connsiteY81" fmla="*/ 131135 h 1661498"/>
                <a:gd name="connsiteX82" fmla="*/ 156751 w 1204405"/>
                <a:gd name="connsiteY82" fmla="*/ 91282 h 1661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204405" h="1661498">
                  <a:moveTo>
                    <a:pt x="1151631" y="982960"/>
                  </a:moveTo>
                  <a:lnTo>
                    <a:pt x="1151633" y="982960"/>
                  </a:lnTo>
                  <a:lnTo>
                    <a:pt x="1151632" y="982960"/>
                  </a:lnTo>
                  <a:close/>
                  <a:moveTo>
                    <a:pt x="496740" y="0"/>
                  </a:moveTo>
                  <a:lnTo>
                    <a:pt x="836729" y="91282"/>
                  </a:lnTo>
                  <a:lnTo>
                    <a:pt x="689617" y="130779"/>
                  </a:lnTo>
                  <a:lnTo>
                    <a:pt x="689616" y="261991"/>
                  </a:lnTo>
                  <a:lnTo>
                    <a:pt x="715347" y="274182"/>
                  </a:lnTo>
                  <a:cubicBezTo>
                    <a:pt x="777034" y="315252"/>
                    <a:pt x="826043" y="373412"/>
                    <a:pt x="855381" y="441769"/>
                  </a:cubicBezTo>
                  <a:lnTo>
                    <a:pt x="877274" y="511275"/>
                  </a:lnTo>
                  <a:lnTo>
                    <a:pt x="881037" y="509296"/>
                  </a:lnTo>
                  <a:cubicBezTo>
                    <a:pt x="892738" y="507149"/>
                    <a:pt x="904882" y="507482"/>
                    <a:pt x="916863" y="510692"/>
                  </a:cubicBezTo>
                  <a:cubicBezTo>
                    <a:pt x="964787" y="523533"/>
                    <a:pt x="991952" y="577547"/>
                    <a:pt x="977540" y="631335"/>
                  </a:cubicBezTo>
                  <a:cubicBezTo>
                    <a:pt x="966730" y="671677"/>
                    <a:pt x="935603" y="700434"/>
                    <a:pt x="900497" y="706874"/>
                  </a:cubicBezTo>
                  <a:lnTo>
                    <a:pt x="865707" y="705518"/>
                  </a:lnTo>
                  <a:lnTo>
                    <a:pt x="855381" y="738301"/>
                  </a:lnTo>
                  <a:cubicBezTo>
                    <a:pt x="835823" y="783872"/>
                    <a:pt x="807521" y="824911"/>
                    <a:pt x="772549" y="859376"/>
                  </a:cubicBezTo>
                  <a:lnTo>
                    <a:pt x="759275" y="870170"/>
                  </a:lnTo>
                  <a:lnTo>
                    <a:pt x="801149" y="877570"/>
                  </a:lnTo>
                  <a:cubicBezTo>
                    <a:pt x="846867" y="894495"/>
                    <a:pt x="882355" y="928443"/>
                    <a:pt x="897242" y="970336"/>
                  </a:cubicBezTo>
                  <a:lnTo>
                    <a:pt x="897442" y="971492"/>
                  </a:lnTo>
                  <a:lnTo>
                    <a:pt x="903609" y="970247"/>
                  </a:lnTo>
                  <a:lnTo>
                    <a:pt x="928942" y="975362"/>
                  </a:lnTo>
                  <a:cubicBezTo>
                    <a:pt x="952301" y="985242"/>
                    <a:pt x="968692" y="1008372"/>
                    <a:pt x="968692" y="1035331"/>
                  </a:cubicBezTo>
                  <a:lnTo>
                    <a:pt x="968692" y="1035332"/>
                  </a:lnTo>
                  <a:cubicBezTo>
                    <a:pt x="968692" y="1008373"/>
                    <a:pt x="985083" y="985243"/>
                    <a:pt x="1008442" y="975363"/>
                  </a:cubicBezTo>
                  <a:lnTo>
                    <a:pt x="1033776" y="970248"/>
                  </a:lnTo>
                  <a:lnTo>
                    <a:pt x="1059109" y="975363"/>
                  </a:lnTo>
                  <a:cubicBezTo>
                    <a:pt x="1082468" y="985243"/>
                    <a:pt x="1098859" y="1008373"/>
                    <a:pt x="1098859" y="1035332"/>
                  </a:cubicBezTo>
                  <a:lnTo>
                    <a:pt x="1098859" y="1035734"/>
                  </a:lnTo>
                  <a:cubicBezTo>
                    <a:pt x="1098859" y="1021161"/>
                    <a:pt x="1104766" y="1007967"/>
                    <a:pt x="1114316" y="998417"/>
                  </a:cubicBezTo>
                  <a:lnTo>
                    <a:pt x="1151632" y="982960"/>
                  </a:lnTo>
                  <a:lnTo>
                    <a:pt x="1188948" y="998417"/>
                  </a:lnTo>
                  <a:cubicBezTo>
                    <a:pt x="1198498" y="1007967"/>
                    <a:pt x="1204405" y="1021161"/>
                    <a:pt x="1204405" y="1035734"/>
                  </a:cubicBezTo>
                  <a:lnTo>
                    <a:pt x="1204405" y="1050957"/>
                  </a:lnTo>
                  <a:lnTo>
                    <a:pt x="1204405" y="1185399"/>
                  </a:lnTo>
                  <a:lnTo>
                    <a:pt x="1204405" y="1200622"/>
                  </a:lnTo>
                  <a:cubicBezTo>
                    <a:pt x="1204405" y="1215195"/>
                    <a:pt x="1198498" y="1228388"/>
                    <a:pt x="1188948" y="1237938"/>
                  </a:cubicBezTo>
                  <a:lnTo>
                    <a:pt x="1183703" y="1240111"/>
                  </a:lnTo>
                  <a:lnTo>
                    <a:pt x="1176843" y="1274090"/>
                  </a:lnTo>
                  <a:cubicBezTo>
                    <a:pt x="1169551" y="1291332"/>
                    <a:pt x="1158998" y="1306859"/>
                    <a:pt x="1145958" y="1319898"/>
                  </a:cubicBezTo>
                  <a:lnTo>
                    <a:pt x="1129561" y="1330953"/>
                  </a:lnTo>
                  <a:lnTo>
                    <a:pt x="1130222" y="1334227"/>
                  </a:lnTo>
                  <a:lnTo>
                    <a:pt x="1130221" y="1334227"/>
                  </a:lnTo>
                  <a:cubicBezTo>
                    <a:pt x="1130221" y="1400894"/>
                    <a:pt x="1076176" y="1454939"/>
                    <a:pt x="1009509" y="1454939"/>
                  </a:cubicBezTo>
                  <a:lnTo>
                    <a:pt x="898929" y="1454938"/>
                  </a:lnTo>
                  <a:lnTo>
                    <a:pt x="898929" y="1661498"/>
                  </a:lnTo>
                  <a:lnTo>
                    <a:pt x="535588" y="1661498"/>
                  </a:lnTo>
                  <a:lnTo>
                    <a:pt x="529475" y="1661498"/>
                  </a:lnTo>
                  <a:lnTo>
                    <a:pt x="481775" y="1661498"/>
                  </a:lnTo>
                  <a:lnTo>
                    <a:pt x="475662" y="1661498"/>
                  </a:lnTo>
                  <a:lnTo>
                    <a:pt x="112322" y="1661498"/>
                  </a:lnTo>
                  <a:lnTo>
                    <a:pt x="112322" y="1661495"/>
                  </a:lnTo>
                  <a:lnTo>
                    <a:pt x="0" y="1661495"/>
                  </a:lnTo>
                  <a:lnTo>
                    <a:pt x="122951" y="1146215"/>
                  </a:lnTo>
                  <a:lnTo>
                    <a:pt x="122979" y="1146215"/>
                  </a:lnTo>
                  <a:lnTo>
                    <a:pt x="124381" y="1139272"/>
                  </a:lnTo>
                  <a:cubicBezTo>
                    <a:pt x="141853" y="1097963"/>
                    <a:pt x="176899" y="1065897"/>
                    <a:pt x="220146" y="1052446"/>
                  </a:cubicBezTo>
                  <a:lnTo>
                    <a:pt x="262538" y="1046037"/>
                  </a:lnTo>
                  <a:lnTo>
                    <a:pt x="262538" y="1045548"/>
                  </a:lnTo>
                  <a:lnTo>
                    <a:pt x="265773" y="1045548"/>
                  </a:lnTo>
                  <a:lnTo>
                    <a:pt x="265780" y="1045547"/>
                  </a:lnTo>
                  <a:lnTo>
                    <a:pt x="296065" y="1045547"/>
                  </a:lnTo>
                  <a:lnTo>
                    <a:pt x="296065" y="1045548"/>
                  </a:lnTo>
                  <a:lnTo>
                    <a:pt x="327423" y="1045548"/>
                  </a:lnTo>
                  <a:lnTo>
                    <a:pt x="327422" y="1045544"/>
                  </a:lnTo>
                  <a:lnTo>
                    <a:pt x="358768" y="1045544"/>
                  </a:lnTo>
                  <a:lnTo>
                    <a:pt x="371605" y="1017428"/>
                  </a:lnTo>
                  <a:lnTo>
                    <a:pt x="396514" y="1017428"/>
                  </a:lnTo>
                  <a:lnTo>
                    <a:pt x="410872" y="959996"/>
                  </a:lnTo>
                  <a:lnTo>
                    <a:pt x="348801" y="941008"/>
                  </a:lnTo>
                  <a:cubicBezTo>
                    <a:pt x="256319" y="902458"/>
                    <a:pt x="182229" y="829443"/>
                    <a:pt x="143113" y="738301"/>
                  </a:cubicBezTo>
                  <a:lnTo>
                    <a:pt x="132786" y="705517"/>
                  </a:lnTo>
                  <a:lnTo>
                    <a:pt x="97995" y="706873"/>
                  </a:lnTo>
                  <a:cubicBezTo>
                    <a:pt x="62890" y="700433"/>
                    <a:pt x="31762" y="671676"/>
                    <a:pt x="20953" y="631334"/>
                  </a:cubicBezTo>
                  <a:cubicBezTo>
                    <a:pt x="6540" y="577546"/>
                    <a:pt x="33706" y="523532"/>
                    <a:pt x="81630" y="510691"/>
                  </a:cubicBezTo>
                  <a:cubicBezTo>
                    <a:pt x="93611" y="507481"/>
                    <a:pt x="105755" y="507148"/>
                    <a:pt x="117457" y="509295"/>
                  </a:cubicBezTo>
                  <a:lnTo>
                    <a:pt x="121220" y="511274"/>
                  </a:lnTo>
                  <a:lnTo>
                    <a:pt x="143113" y="441769"/>
                  </a:lnTo>
                  <a:cubicBezTo>
                    <a:pt x="172450" y="373412"/>
                    <a:pt x="221460" y="315252"/>
                    <a:pt x="283147" y="274182"/>
                  </a:cubicBezTo>
                  <a:lnTo>
                    <a:pt x="305186" y="263740"/>
                  </a:lnTo>
                  <a:lnTo>
                    <a:pt x="305187" y="131135"/>
                  </a:lnTo>
                  <a:lnTo>
                    <a:pt x="156751" y="91282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66" name="グループ化 965"/>
            <p:cNvGrpSpPr/>
            <p:nvPr/>
          </p:nvGrpSpPr>
          <p:grpSpPr>
            <a:xfrm>
              <a:off x="8193359" y="2723807"/>
              <a:ext cx="1204406" cy="1661498"/>
              <a:chOff x="8193359" y="2723807"/>
              <a:chExt cx="1204406" cy="1661498"/>
            </a:xfrm>
          </p:grpSpPr>
          <p:grpSp>
            <p:nvGrpSpPr>
              <p:cNvPr id="967" name="グループ化 966"/>
              <p:cNvGrpSpPr/>
              <p:nvPr/>
            </p:nvGrpSpPr>
            <p:grpSpPr>
              <a:xfrm>
                <a:off x="8193359" y="2723807"/>
                <a:ext cx="980601" cy="1661498"/>
                <a:chOff x="6719771" y="993624"/>
                <a:chExt cx="980601" cy="1661498"/>
              </a:xfrm>
            </p:grpSpPr>
            <p:sp>
              <p:nvSpPr>
                <p:cNvPr id="983" name="台形 2095"/>
                <p:cNvSpPr/>
                <p:nvPr/>
              </p:nvSpPr>
              <p:spPr>
                <a:xfrm>
                  <a:off x="6719771" y="2139839"/>
                  <a:ext cx="888291" cy="515280"/>
                </a:xfrm>
                <a:custGeom>
                  <a:avLst/>
                  <a:gdLst>
                    <a:gd name="connsiteX0" fmla="*/ 0 w 1011242"/>
                    <a:gd name="connsiteY0" fmla="*/ 515280 h 515280"/>
                    <a:gd name="connsiteX1" fmla="*/ 122951 w 1011242"/>
                    <a:gd name="connsiteY1" fmla="*/ 0 h 515280"/>
                    <a:gd name="connsiteX2" fmla="*/ 888291 w 1011242"/>
                    <a:gd name="connsiteY2" fmla="*/ 0 h 515280"/>
                    <a:gd name="connsiteX3" fmla="*/ 1011242 w 1011242"/>
                    <a:gd name="connsiteY3" fmla="*/ 515280 h 515280"/>
                    <a:gd name="connsiteX4" fmla="*/ 0 w 1011242"/>
                    <a:gd name="connsiteY4" fmla="*/ 515280 h 515280"/>
                    <a:gd name="connsiteX0" fmla="*/ 0 w 888291"/>
                    <a:gd name="connsiteY0" fmla="*/ 515280 h 515280"/>
                    <a:gd name="connsiteX1" fmla="*/ 122951 w 888291"/>
                    <a:gd name="connsiteY1" fmla="*/ 0 h 515280"/>
                    <a:gd name="connsiteX2" fmla="*/ 888291 w 888291"/>
                    <a:gd name="connsiteY2" fmla="*/ 0 h 515280"/>
                    <a:gd name="connsiteX3" fmla="*/ 832172 w 888291"/>
                    <a:gd name="connsiteY3" fmla="*/ 515280 h 515280"/>
                    <a:gd name="connsiteX4" fmla="*/ 0 w 888291"/>
                    <a:gd name="connsiteY4" fmla="*/ 515280 h 5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8291" h="515280">
                      <a:moveTo>
                        <a:pt x="0" y="515280"/>
                      </a:moveTo>
                      <a:lnTo>
                        <a:pt x="122951" y="0"/>
                      </a:lnTo>
                      <a:lnTo>
                        <a:pt x="888291" y="0"/>
                      </a:lnTo>
                      <a:lnTo>
                        <a:pt x="832172" y="515280"/>
                      </a:lnTo>
                      <a:lnTo>
                        <a:pt x="0" y="51528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4" name="台形 983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5" name="台形 984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6" name="台形 985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7" name="フリーフォーム 986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8" name="台形 987"/>
                <p:cNvSpPr/>
                <p:nvPr/>
              </p:nvSpPr>
              <p:spPr>
                <a:xfrm rot="10800000">
                  <a:off x="7152467" y="2011049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9" name="平行四辺形 988"/>
                <p:cNvSpPr/>
                <p:nvPr/>
              </p:nvSpPr>
              <p:spPr>
                <a:xfrm>
                  <a:off x="704541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0" name="平行四辺形 989"/>
                <p:cNvSpPr/>
                <p:nvPr/>
              </p:nvSpPr>
              <p:spPr>
                <a:xfrm flipH="1">
                  <a:off x="722539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1" name="平行四辺形 14"/>
                <p:cNvSpPr/>
                <p:nvPr/>
              </p:nvSpPr>
              <p:spPr>
                <a:xfrm flipH="1">
                  <a:off x="6982309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平行四辺形 14"/>
                <p:cNvSpPr/>
                <p:nvPr/>
              </p:nvSpPr>
              <p:spPr>
                <a:xfrm>
                  <a:off x="7195433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93" name="グループ化 992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06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7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94" name="グループ化 993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04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5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95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6" name="円柱 995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7" name="ひし形 996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8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9" name="フリーフォーム 998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0" name="楕円 999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1" name="楕円 1000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2" name="月 1001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3" name="月 1002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68" name="グループ化 967"/>
              <p:cNvGrpSpPr/>
              <p:nvPr/>
            </p:nvGrpSpPr>
            <p:grpSpPr>
              <a:xfrm>
                <a:off x="8758564" y="3589695"/>
                <a:ext cx="639201" cy="589050"/>
                <a:chOff x="1228794" y="1578801"/>
                <a:chExt cx="639201" cy="589050"/>
              </a:xfrm>
            </p:grpSpPr>
            <p:sp>
              <p:nvSpPr>
                <p:cNvPr id="969" name="角丸四角形 968"/>
                <p:cNvSpPr/>
                <p:nvPr/>
              </p:nvSpPr>
              <p:spPr>
                <a:xfrm>
                  <a:off x="1422073" y="1926428"/>
                  <a:ext cx="371737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70" name="角丸四角形 969"/>
                <p:cNvSpPr/>
                <p:nvPr/>
              </p:nvSpPr>
              <p:spPr>
                <a:xfrm>
                  <a:off x="1419857" y="1874669"/>
                  <a:ext cx="376170" cy="241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71" name="グループ化 970"/>
                <p:cNvGrpSpPr/>
                <p:nvPr/>
              </p:nvGrpSpPr>
              <p:grpSpPr>
                <a:xfrm>
                  <a:off x="1228794" y="1578801"/>
                  <a:ext cx="639201" cy="496219"/>
                  <a:chOff x="2397394" y="5773826"/>
                  <a:chExt cx="999856" cy="776200"/>
                </a:xfrm>
              </p:grpSpPr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74" name="角丸四角形 973"/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5" name="角丸四角形 97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6" name="角丸四角形 97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7" name="角丸四角形 97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8" name="角丸四角形 97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9" name="角丸四角形 97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0" name="角丸四角形 97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1" name="角丸四角形 980"/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2" name="角丸四角形 981"/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973" name="円/楕円 99"/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2220602" y="4824345"/>
            <a:ext cx="1515111" cy="1597968"/>
            <a:chOff x="2220602" y="4824345"/>
            <a:chExt cx="1515111" cy="1597968"/>
          </a:xfrm>
        </p:grpSpPr>
        <p:sp>
          <p:nvSpPr>
            <p:cNvPr id="592" name="フリーフォーム 591"/>
            <p:cNvSpPr/>
            <p:nvPr/>
          </p:nvSpPr>
          <p:spPr bwMode="auto">
            <a:xfrm>
              <a:off x="2220602" y="4824345"/>
              <a:ext cx="1515111" cy="1597968"/>
            </a:xfrm>
            <a:custGeom>
              <a:avLst/>
              <a:gdLst>
                <a:gd name="connsiteX0" fmla="*/ 447258 w 1515111"/>
                <a:gd name="connsiteY0" fmla="*/ 1174235 h 1597968"/>
                <a:gd name="connsiteX1" fmla="*/ 330195 w 1515111"/>
                <a:gd name="connsiteY1" fmla="*/ 1231614 h 1597968"/>
                <a:gd name="connsiteX2" fmla="*/ 447257 w 1515111"/>
                <a:gd name="connsiteY2" fmla="*/ 1282314 h 1597968"/>
                <a:gd name="connsiteX3" fmla="*/ 884906 w 1515111"/>
                <a:gd name="connsiteY3" fmla="*/ 0 h 1597968"/>
                <a:gd name="connsiteX4" fmla="*/ 1000548 w 1515111"/>
                <a:gd name="connsiteY4" fmla="*/ 23347 h 1597968"/>
                <a:gd name="connsiteX5" fmla="*/ 1004090 w 1515111"/>
                <a:gd name="connsiteY5" fmla="*/ 25271 h 1597968"/>
                <a:gd name="connsiteX6" fmla="*/ 1013645 w 1515111"/>
                <a:gd name="connsiteY6" fmla="*/ 16667 h 1597968"/>
                <a:gd name="connsiteX7" fmla="*/ 1034159 w 1515111"/>
                <a:gd name="connsiteY7" fmla="*/ 15182 h 1597968"/>
                <a:gd name="connsiteX8" fmla="*/ 1052013 w 1515111"/>
                <a:gd name="connsiteY8" fmla="*/ 4610 h 1597968"/>
                <a:gd name="connsiteX9" fmla="*/ 1072413 w 1515111"/>
                <a:gd name="connsiteY9" fmla="*/ 7300 h 1597968"/>
                <a:gd name="connsiteX10" fmla="*/ 1091916 w 1515111"/>
                <a:gd name="connsiteY10" fmla="*/ 540 h 1597968"/>
                <a:gd name="connsiteX11" fmla="*/ 1111419 w 1515111"/>
                <a:gd name="connsiteY11" fmla="*/ 7300 h 1597968"/>
                <a:gd name="connsiteX12" fmla="*/ 1131817 w 1515111"/>
                <a:gd name="connsiteY12" fmla="*/ 4610 h 1597968"/>
                <a:gd name="connsiteX13" fmla="*/ 1149671 w 1515111"/>
                <a:gd name="connsiteY13" fmla="*/ 15182 h 1597968"/>
                <a:gd name="connsiteX14" fmla="*/ 1170186 w 1515111"/>
                <a:gd name="connsiteY14" fmla="*/ 16667 h 1597968"/>
                <a:gd name="connsiteX15" fmla="*/ 1185707 w 1515111"/>
                <a:gd name="connsiteY15" fmla="*/ 30644 h 1597968"/>
                <a:gd name="connsiteX16" fmla="*/ 1205548 w 1515111"/>
                <a:gd name="connsiteY16" fmla="*/ 36246 h 1597968"/>
                <a:gd name="connsiteX17" fmla="*/ 1218137 w 1515111"/>
                <a:gd name="connsiteY17" fmla="*/ 53090 h 1597968"/>
                <a:gd name="connsiteX18" fmla="*/ 1236543 w 1515111"/>
                <a:gd name="connsiteY18" fmla="*/ 62595 h 1597968"/>
                <a:gd name="connsiteX19" fmla="*/ 1245718 w 1515111"/>
                <a:gd name="connsiteY19" fmla="*/ 81660 h 1597968"/>
                <a:gd name="connsiteX20" fmla="*/ 1261979 w 1515111"/>
                <a:gd name="connsiteY20" fmla="*/ 94701 h 1597968"/>
                <a:gd name="connsiteX21" fmla="*/ 1267387 w 1515111"/>
                <a:gd name="connsiteY21" fmla="*/ 115252 h 1597968"/>
                <a:gd name="connsiteX22" fmla="*/ 1280880 w 1515111"/>
                <a:gd name="connsiteY22" fmla="*/ 131331 h 1597968"/>
                <a:gd name="connsiteX23" fmla="*/ 1282314 w 1515111"/>
                <a:gd name="connsiteY23" fmla="*/ 152581 h 1597968"/>
                <a:gd name="connsiteX24" fmla="*/ 1292520 w 1515111"/>
                <a:gd name="connsiteY24" fmla="*/ 171075 h 1597968"/>
                <a:gd name="connsiteX25" fmla="*/ 1289922 w 1515111"/>
                <a:gd name="connsiteY25" fmla="*/ 192207 h 1597968"/>
                <a:gd name="connsiteX26" fmla="*/ 1296449 w 1515111"/>
                <a:gd name="connsiteY26" fmla="*/ 212410 h 1597968"/>
                <a:gd name="connsiteX27" fmla="*/ 1289922 w 1515111"/>
                <a:gd name="connsiteY27" fmla="*/ 232612 h 1597968"/>
                <a:gd name="connsiteX28" fmla="*/ 1292520 w 1515111"/>
                <a:gd name="connsiteY28" fmla="*/ 253743 h 1597968"/>
                <a:gd name="connsiteX29" fmla="*/ 1282314 w 1515111"/>
                <a:gd name="connsiteY29" fmla="*/ 272237 h 1597968"/>
                <a:gd name="connsiteX30" fmla="*/ 1280880 w 1515111"/>
                <a:gd name="connsiteY30" fmla="*/ 293487 h 1597968"/>
                <a:gd name="connsiteX31" fmla="*/ 1267387 w 1515111"/>
                <a:gd name="connsiteY31" fmla="*/ 309565 h 1597968"/>
                <a:gd name="connsiteX32" fmla="*/ 1261979 w 1515111"/>
                <a:gd name="connsiteY32" fmla="*/ 330117 h 1597968"/>
                <a:gd name="connsiteX33" fmla="*/ 1245718 w 1515111"/>
                <a:gd name="connsiteY33" fmla="*/ 343157 h 1597968"/>
                <a:gd name="connsiteX34" fmla="*/ 1242677 w 1515111"/>
                <a:gd name="connsiteY34" fmla="*/ 349475 h 1597968"/>
                <a:gd name="connsiteX35" fmla="*/ 1253670 w 1515111"/>
                <a:gd name="connsiteY35" fmla="*/ 355706 h 1597968"/>
                <a:gd name="connsiteX36" fmla="*/ 1275889 w 1515111"/>
                <a:gd name="connsiteY36" fmla="*/ 457842 h 1597968"/>
                <a:gd name="connsiteX37" fmla="*/ 1205579 w 1515111"/>
                <a:gd name="connsiteY37" fmla="*/ 535185 h 1597968"/>
                <a:gd name="connsiteX38" fmla="*/ 1176801 w 1515111"/>
                <a:gd name="connsiteY38" fmla="*/ 534960 h 1597968"/>
                <a:gd name="connsiteX39" fmla="*/ 1175964 w 1515111"/>
                <a:gd name="connsiteY39" fmla="*/ 543265 h 1597968"/>
                <a:gd name="connsiteX40" fmla="*/ 944780 w 1515111"/>
                <a:gd name="connsiteY40" fmla="*/ 774448 h 1597968"/>
                <a:gd name="connsiteX41" fmla="*/ 927661 w 1515111"/>
                <a:gd name="connsiteY41" fmla="*/ 776175 h 1597968"/>
                <a:gd name="connsiteX42" fmla="*/ 933560 w 1515111"/>
                <a:gd name="connsiteY42" fmla="*/ 799768 h 1597968"/>
                <a:gd name="connsiteX43" fmla="*/ 966048 w 1515111"/>
                <a:gd name="connsiteY43" fmla="*/ 799768 h 1597968"/>
                <a:gd name="connsiteX44" fmla="*/ 970251 w 1515111"/>
                <a:gd name="connsiteY44" fmla="*/ 800617 h 1597968"/>
                <a:gd name="connsiteX45" fmla="*/ 1067632 w 1515111"/>
                <a:gd name="connsiteY45" fmla="*/ 729712 h 1597968"/>
                <a:gd name="connsiteX46" fmla="*/ 1099083 w 1515111"/>
                <a:gd name="connsiteY46" fmla="*/ 722128 h 1597968"/>
                <a:gd name="connsiteX47" fmla="*/ 1114314 w 1515111"/>
                <a:gd name="connsiteY47" fmla="*/ 727658 h 1597968"/>
                <a:gd name="connsiteX48" fmla="*/ 1126684 w 1515111"/>
                <a:gd name="connsiteY48" fmla="*/ 739003 h 1597968"/>
                <a:gd name="connsiteX49" fmla="*/ 1134269 w 1515111"/>
                <a:gd name="connsiteY49" fmla="*/ 770452 h 1597968"/>
                <a:gd name="connsiteX50" fmla="*/ 1117394 w 1515111"/>
                <a:gd name="connsiteY50" fmla="*/ 798054 h 1597968"/>
                <a:gd name="connsiteX51" fmla="*/ 1065977 w 1515111"/>
                <a:gd name="connsiteY51" fmla="*/ 835492 h 1597968"/>
                <a:gd name="connsiteX52" fmla="*/ 1057069 w 1515111"/>
                <a:gd name="connsiteY52" fmla="*/ 851809 h 1597968"/>
                <a:gd name="connsiteX53" fmla="*/ 1067540 w 1515111"/>
                <a:gd name="connsiteY53" fmla="*/ 849556 h 1597968"/>
                <a:gd name="connsiteX54" fmla="*/ 1094647 w 1515111"/>
                <a:gd name="connsiteY54" fmla="*/ 880488 h 1597968"/>
                <a:gd name="connsiteX55" fmla="*/ 1094957 w 1515111"/>
                <a:gd name="connsiteY55" fmla="*/ 880489 h 1597968"/>
                <a:gd name="connsiteX56" fmla="*/ 1094962 w 1515111"/>
                <a:gd name="connsiteY56" fmla="*/ 880490 h 1597968"/>
                <a:gd name="connsiteX57" fmla="*/ 1144698 w 1515111"/>
                <a:gd name="connsiteY57" fmla="*/ 880490 h 1597968"/>
                <a:gd name="connsiteX58" fmla="*/ 1239290 w 1515111"/>
                <a:gd name="connsiteY58" fmla="*/ 943189 h 1597968"/>
                <a:gd name="connsiteX59" fmla="*/ 1239608 w 1515111"/>
                <a:gd name="connsiteY59" fmla="*/ 944758 h 1597968"/>
                <a:gd name="connsiteX60" fmla="*/ 1454639 w 1515111"/>
                <a:gd name="connsiteY60" fmla="*/ 1291277 h 1597968"/>
                <a:gd name="connsiteX61" fmla="*/ 1476591 w 1515111"/>
                <a:gd name="connsiteY61" fmla="*/ 1316327 h 1597968"/>
                <a:gd name="connsiteX62" fmla="*/ 1466996 w 1515111"/>
                <a:gd name="connsiteY62" fmla="*/ 1471357 h 1597968"/>
                <a:gd name="connsiteX63" fmla="*/ 1311965 w 1515111"/>
                <a:gd name="connsiteY63" fmla="*/ 1461762 h 1597968"/>
                <a:gd name="connsiteX64" fmla="*/ 1247358 w 1515111"/>
                <a:gd name="connsiteY64" fmla="*/ 1387369 h 1597968"/>
                <a:gd name="connsiteX65" fmla="*/ 1247358 w 1515111"/>
                <a:gd name="connsiteY65" fmla="*/ 1496439 h 1597968"/>
                <a:gd name="connsiteX66" fmla="*/ 536266 w 1515111"/>
                <a:gd name="connsiteY66" fmla="*/ 1496439 h 1597968"/>
                <a:gd name="connsiteX67" fmla="*/ 536267 w 1515111"/>
                <a:gd name="connsiteY67" fmla="*/ 1526197 h 1597968"/>
                <a:gd name="connsiteX68" fmla="*/ 560620 w 1515111"/>
                <a:gd name="connsiteY68" fmla="*/ 1530570 h 1597968"/>
                <a:gd name="connsiteX69" fmla="*/ 588045 w 1515111"/>
                <a:gd name="connsiteY69" fmla="*/ 1570003 h 1597968"/>
                <a:gd name="connsiteX70" fmla="*/ 548612 w 1515111"/>
                <a:gd name="connsiteY70" fmla="*/ 1597428 h 1597968"/>
                <a:gd name="connsiteX71" fmla="*/ 505864 w 1515111"/>
                <a:gd name="connsiteY71" fmla="*/ 1589750 h 1597968"/>
                <a:gd name="connsiteX72" fmla="*/ 493324 w 1515111"/>
                <a:gd name="connsiteY72" fmla="*/ 1584787 h 1597968"/>
                <a:gd name="connsiteX73" fmla="*/ 492369 w 1515111"/>
                <a:gd name="connsiteY73" fmla="*/ 1583860 h 1597968"/>
                <a:gd name="connsiteX74" fmla="*/ 479304 w 1515111"/>
                <a:gd name="connsiteY74" fmla="*/ 1579868 h 1597968"/>
                <a:gd name="connsiteX75" fmla="*/ 466067 w 1515111"/>
                <a:gd name="connsiteY75" fmla="*/ 1563794 h 1597968"/>
                <a:gd name="connsiteX76" fmla="*/ 465727 w 1515111"/>
                <a:gd name="connsiteY76" fmla="*/ 1562115 h 1597968"/>
                <a:gd name="connsiteX77" fmla="*/ 462375 w 1515111"/>
                <a:gd name="connsiteY77" fmla="*/ 1565008 h 1597968"/>
                <a:gd name="connsiteX78" fmla="*/ 434636 w 1515111"/>
                <a:gd name="connsiteY78" fmla="*/ 1568545 h 1597968"/>
                <a:gd name="connsiteX79" fmla="*/ 408983 w 1515111"/>
                <a:gd name="connsiteY79" fmla="*/ 1523693 h 1597968"/>
                <a:gd name="connsiteX80" fmla="*/ 416233 w 1515111"/>
                <a:gd name="connsiteY80" fmla="*/ 1497069 h 1597968"/>
                <a:gd name="connsiteX81" fmla="*/ 408348 w 1515111"/>
                <a:gd name="connsiteY81" fmla="*/ 1507598 h 1597968"/>
                <a:gd name="connsiteX82" fmla="*/ 63392 w 1515111"/>
                <a:gd name="connsiteY82" fmla="*/ 1345256 h 1597968"/>
                <a:gd name="connsiteX83" fmla="*/ 8688 w 1515111"/>
                <a:gd name="connsiteY83" fmla="*/ 1206966 h 1597968"/>
                <a:gd name="connsiteX84" fmla="*/ 18259 w 1515111"/>
                <a:gd name="connsiteY84" fmla="*/ 1193211 h 1597968"/>
                <a:gd name="connsiteX85" fmla="*/ 25634 w 1515111"/>
                <a:gd name="connsiteY85" fmla="*/ 1178098 h 1597968"/>
                <a:gd name="connsiteX86" fmla="*/ 56419 w 1515111"/>
                <a:gd name="connsiteY86" fmla="*/ 1150944 h 1597968"/>
                <a:gd name="connsiteX87" fmla="*/ 504418 w 1515111"/>
                <a:gd name="connsiteY87" fmla="*/ 892292 h 1597968"/>
                <a:gd name="connsiteX88" fmla="*/ 509957 w 1515111"/>
                <a:gd name="connsiteY88" fmla="*/ 888557 h 1597968"/>
                <a:gd name="connsiteX89" fmla="*/ 549918 w 1515111"/>
                <a:gd name="connsiteY89" fmla="*/ 880490 h 1597968"/>
                <a:gd name="connsiteX90" fmla="*/ 599655 w 1515111"/>
                <a:gd name="connsiteY90" fmla="*/ 880489 h 1597968"/>
                <a:gd name="connsiteX91" fmla="*/ 599660 w 1515111"/>
                <a:gd name="connsiteY91" fmla="*/ 880489 h 1597968"/>
                <a:gd name="connsiteX92" fmla="*/ 608891 w 1515111"/>
                <a:gd name="connsiteY92" fmla="*/ 880489 h 1597968"/>
                <a:gd name="connsiteX93" fmla="*/ 610439 w 1515111"/>
                <a:gd name="connsiteY93" fmla="*/ 874627 h 1597968"/>
                <a:gd name="connsiteX94" fmla="*/ 703300 w 1515111"/>
                <a:gd name="connsiteY94" fmla="*/ 870964 h 1597968"/>
                <a:gd name="connsiteX95" fmla="*/ 706769 w 1515111"/>
                <a:gd name="connsiteY95" fmla="*/ 880488 h 1597968"/>
                <a:gd name="connsiteX96" fmla="*/ 740875 w 1515111"/>
                <a:gd name="connsiteY96" fmla="*/ 880488 h 1597968"/>
                <a:gd name="connsiteX97" fmla="*/ 748078 w 1515111"/>
                <a:gd name="connsiteY97" fmla="*/ 851682 h 1597968"/>
                <a:gd name="connsiteX98" fmla="*/ 669774 w 1515111"/>
                <a:gd name="connsiteY98" fmla="*/ 833271 h 1597968"/>
                <a:gd name="connsiteX99" fmla="*/ 645170 w 1515111"/>
                <a:gd name="connsiteY99" fmla="*/ 793541 h 1597968"/>
                <a:gd name="connsiteX100" fmla="*/ 684900 w 1515111"/>
                <a:gd name="connsiteY100" fmla="*/ 768939 h 1597968"/>
                <a:gd name="connsiteX101" fmla="*/ 694494 w 1515111"/>
                <a:gd name="connsiteY101" fmla="*/ 771194 h 1597968"/>
                <a:gd name="connsiteX102" fmla="*/ 695672 w 1515111"/>
                <a:gd name="connsiteY102" fmla="*/ 762244 h 1597968"/>
                <a:gd name="connsiteX103" fmla="*/ 695672 w 1515111"/>
                <a:gd name="connsiteY103" fmla="*/ 762243 h 1597968"/>
                <a:gd name="connsiteX104" fmla="*/ 708248 w 1515111"/>
                <a:gd name="connsiteY104" fmla="*/ 752593 h 1597968"/>
                <a:gd name="connsiteX105" fmla="*/ 654045 w 1515111"/>
                <a:gd name="connsiteY105" fmla="*/ 721462 h 1597968"/>
                <a:gd name="connsiteX106" fmla="*/ 540744 w 1515111"/>
                <a:gd name="connsiteY106" fmla="*/ 543265 h 1597968"/>
                <a:gd name="connsiteX107" fmla="*/ 539906 w 1515111"/>
                <a:gd name="connsiteY107" fmla="*/ 534958 h 1597968"/>
                <a:gd name="connsiteX108" fmla="*/ 511128 w 1515111"/>
                <a:gd name="connsiteY108" fmla="*/ 535184 h 1597968"/>
                <a:gd name="connsiteX109" fmla="*/ 440817 w 1515111"/>
                <a:gd name="connsiteY109" fmla="*/ 457842 h 1597968"/>
                <a:gd name="connsiteX110" fmla="*/ 463037 w 1515111"/>
                <a:gd name="connsiteY110" fmla="*/ 355706 h 1597968"/>
                <a:gd name="connsiteX111" fmla="*/ 467144 w 1515111"/>
                <a:gd name="connsiteY111" fmla="*/ 353377 h 1597968"/>
                <a:gd name="connsiteX112" fmla="*/ 462226 w 1515111"/>
                <a:gd name="connsiteY112" fmla="*/ 343158 h 1597968"/>
                <a:gd name="connsiteX113" fmla="*/ 445966 w 1515111"/>
                <a:gd name="connsiteY113" fmla="*/ 330117 h 1597968"/>
                <a:gd name="connsiteX114" fmla="*/ 440557 w 1515111"/>
                <a:gd name="connsiteY114" fmla="*/ 309565 h 1597968"/>
                <a:gd name="connsiteX115" fmla="*/ 427065 w 1515111"/>
                <a:gd name="connsiteY115" fmla="*/ 293486 h 1597968"/>
                <a:gd name="connsiteX116" fmla="*/ 425630 w 1515111"/>
                <a:gd name="connsiteY116" fmla="*/ 272237 h 1597968"/>
                <a:gd name="connsiteX117" fmla="*/ 415425 w 1515111"/>
                <a:gd name="connsiteY117" fmla="*/ 253743 h 1597968"/>
                <a:gd name="connsiteX118" fmla="*/ 418021 w 1515111"/>
                <a:gd name="connsiteY118" fmla="*/ 232612 h 1597968"/>
                <a:gd name="connsiteX119" fmla="*/ 411496 w 1515111"/>
                <a:gd name="connsiteY119" fmla="*/ 212409 h 1597968"/>
                <a:gd name="connsiteX120" fmla="*/ 418022 w 1515111"/>
                <a:gd name="connsiteY120" fmla="*/ 192206 h 1597968"/>
                <a:gd name="connsiteX121" fmla="*/ 415425 w 1515111"/>
                <a:gd name="connsiteY121" fmla="*/ 171075 h 1597968"/>
                <a:gd name="connsiteX122" fmla="*/ 425631 w 1515111"/>
                <a:gd name="connsiteY122" fmla="*/ 152581 h 1597968"/>
                <a:gd name="connsiteX123" fmla="*/ 427065 w 1515111"/>
                <a:gd name="connsiteY123" fmla="*/ 131331 h 1597968"/>
                <a:gd name="connsiteX124" fmla="*/ 440556 w 1515111"/>
                <a:gd name="connsiteY124" fmla="*/ 115252 h 1597968"/>
                <a:gd name="connsiteX125" fmla="*/ 445965 w 1515111"/>
                <a:gd name="connsiteY125" fmla="*/ 94701 h 1597968"/>
                <a:gd name="connsiteX126" fmla="*/ 462226 w 1515111"/>
                <a:gd name="connsiteY126" fmla="*/ 81660 h 1597968"/>
                <a:gd name="connsiteX127" fmla="*/ 471402 w 1515111"/>
                <a:gd name="connsiteY127" fmla="*/ 62595 h 1597968"/>
                <a:gd name="connsiteX128" fmla="*/ 489806 w 1515111"/>
                <a:gd name="connsiteY128" fmla="*/ 53090 h 1597968"/>
                <a:gd name="connsiteX129" fmla="*/ 502397 w 1515111"/>
                <a:gd name="connsiteY129" fmla="*/ 36246 h 1597968"/>
                <a:gd name="connsiteX130" fmla="*/ 522236 w 1515111"/>
                <a:gd name="connsiteY130" fmla="*/ 30644 h 1597968"/>
                <a:gd name="connsiteX131" fmla="*/ 537758 w 1515111"/>
                <a:gd name="connsiteY131" fmla="*/ 16667 h 1597968"/>
                <a:gd name="connsiteX132" fmla="*/ 558272 w 1515111"/>
                <a:gd name="connsiteY132" fmla="*/ 15182 h 1597968"/>
                <a:gd name="connsiteX133" fmla="*/ 576127 w 1515111"/>
                <a:gd name="connsiteY133" fmla="*/ 4610 h 1597968"/>
                <a:gd name="connsiteX134" fmla="*/ 596525 w 1515111"/>
                <a:gd name="connsiteY134" fmla="*/ 7300 h 1597968"/>
                <a:gd name="connsiteX135" fmla="*/ 616029 w 1515111"/>
                <a:gd name="connsiteY135" fmla="*/ 540 h 1597968"/>
                <a:gd name="connsiteX136" fmla="*/ 635531 w 1515111"/>
                <a:gd name="connsiteY136" fmla="*/ 7300 h 1597968"/>
                <a:gd name="connsiteX137" fmla="*/ 655930 w 1515111"/>
                <a:gd name="connsiteY137" fmla="*/ 4610 h 1597968"/>
                <a:gd name="connsiteX138" fmla="*/ 673785 w 1515111"/>
                <a:gd name="connsiteY138" fmla="*/ 15182 h 1597968"/>
                <a:gd name="connsiteX139" fmla="*/ 694300 w 1515111"/>
                <a:gd name="connsiteY139" fmla="*/ 16667 h 1597968"/>
                <a:gd name="connsiteX140" fmla="*/ 707149 w 1515111"/>
                <a:gd name="connsiteY140" fmla="*/ 28238 h 1597968"/>
                <a:gd name="connsiteX141" fmla="*/ 716159 w 1515111"/>
                <a:gd name="connsiteY141" fmla="*/ 23347 h 1597968"/>
                <a:gd name="connsiteX142" fmla="*/ 831801 w 1515111"/>
                <a:gd name="connsiteY142" fmla="*/ 0 h 1597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1515111" h="1597968">
                  <a:moveTo>
                    <a:pt x="447258" y="1174235"/>
                  </a:moveTo>
                  <a:lnTo>
                    <a:pt x="330195" y="1231614"/>
                  </a:lnTo>
                  <a:lnTo>
                    <a:pt x="447257" y="1282314"/>
                  </a:lnTo>
                  <a:close/>
                  <a:moveTo>
                    <a:pt x="884906" y="0"/>
                  </a:moveTo>
                  <a:cubicBezTo>
                    <a:pt x="925925" y="0"/>
                    <a:pt x="965004" y="8314"/>
                    <a:pt x="1000548" y="23347"/>
                  </a:cubicBezTo>
                  <a:lnTo>
                    <a:pt x="1004090" y="25271"/>
                  </a:lnTo>
                  <a:lnTo>
                    <a:pt x="1013645" y="16667"/>
                  </a:lnTo>
                  <a:lnTo>
                    <a:pt x="1034159" y="15182"/>
                  </a:lnTo>
                  <a:lnTo>
                    <a:pt x="1052013" y="4610"/>
                  </a:lnTo>
                  <a:lnTo>
                    <a:pt x="1072413" y="7300"/>
                  </a:lnTo>
                  <a:lnTo>
                    <a:pt x="1091916" y="540"/>
                  </a:lnTo>
                  <a:lnTo>
                    <a:pt x="1111419" y="7300"/>
                  </a:lnTo>
                  <a:lnTo>
                    <a:pt x="1131817" y="4610"/>
                  </a:lnTo>
                  <a:lnTo>
                    <a:pt x="1149671" y="15182"/>
                  </a:lnTo>
                  <a:lnTo>
                    <a:pt x="1170186" y="16667"/>
                  </a:lnTo>
                  <a:lnTo>
                    <a:pt x="1185707" y="30644"/>
                  </a:lnTo>
                  <a:lnTo>
                    <a:pt x="1205548" y="36246"/>
                  </a:lnTo>
                  <a:lnTo>
                    <a:pt x="1218137" y="53090"/>
                  </a:lnTo>
                  <a:lnTo>
                    <a:pt x="1236543" y="62595"/>
                  </a:lnTo>
                  <a:lnTo>
                    <a:pt x="1245718" y="81660"/>
                  </a:lnTo>
                  <a:lnTo>
                    <a:pt x="1261979" y="94701"/>
                  </a:lnTo>
                  <a:lnTo>
                    <a:pt x="1267387" y="115252"/>
                  </a:lnTo>
                  <a:lnTo>
                    <a:pt x="1280880" y="131331"/>
                  </a:lnTo>
                  <a:lnTo>
                    <a:pt x="1282314" y="152581"/>
                  </a:lnTo>
                  <a:lnTo>
                    <a:pt x="1292520" y="171075"/>
                  </a:lnTo>
                  <a:lnTo>
                    <a:pt x="1289922" y="192207"/>
                  </a:lnTo>
                  <a:lnTo>
                    <a:pt x="1296449" y="212410"/>
                  </a:lnTo>
                  <a:lnTo>
                    <a:pt x="1289922" y="232612"/>
                  </a:lnTo>
                  <a:lnTo>
                    <a:pt x="1292520" y="253743"/>
                  </a:lnTo>
                  <a:lnTo>
                    <a:pt x="1282314" y="272237"/>
                  </a:lnTo>
                  <a:lnTo>
                    <a:pt x="1280880" y="293487"/>
                  </a:lnTo>
                  <a:lnTo>
                    <a:pt x="1267387" y="309565"/>
                  </a:lnTo>
                  <a:lnTo>
                    <a:pt x="1261979" y="330117"/>
                  </a:lnTo>
                  <a:lnTo>
                    <a:pt x="1245718" y="343157"/>
                  </a:lnTo>
                  <a:lnTo>
                    <a:pt x="1242677" y="349475"/>
                  </a:lnTo>
                  <a:lnTo>
                    <a:pt x="1253670" y="355706"/>
                  </a:lnTo>
                  <a:cubicBezTo>
                    <a:pt x="1276896" y="377777"/>
                    <a:pt x="1286699" y="417501"/>
                    <a:pt x="1275889" y="457842"/>
                  </a:cubicBezTo>
                  <a:cubicBezTo>
                    <a:pt x="1265080" y="498184"/>
                    <a:pt x="1236729" y="527685"/>
                    <a:pt x="1205579" y="535185"/>
                  </a:cubicBezTo>
                  <a:lnTo>
                    <a:pt x="1176801" y="534960"/>
                  </a:lnTo>
                  <a:lnTo>
                    <a:pt x="1175964" y="543265"/>
                  </a:lnTo>
                  <a:cubicBezTo>
                    <a:pt x="1152219" y="659306"/>
                    <a:pt x="1060821" y="750703"/>
                    <a:pt x="944780" y="774448"/>
                  </a:cubicBezTo>
                  <a:lnTo>
                    <a:pt x="927661" y="776175"/>
                  </a:lnTo>
                  <a:lnTo>
                    <a:pt x="933560" y="799768"/>
                  </a:lnTo>
                  <a:lnTo>
                    <a:pt x="966048" y="799768"/>
                  </a:lnTo>
                  <a:lnTo>
                    <a:pt x="970251" y="800617"/>
                  </a:lnTo>
                  <a:lnTo>
                    <a:pt x="1067632" y="729712"/>
                  </a:lnTo>
                  <a:cubicBezTo>
                    <a:pt x="1077068" y="722842"/>
                    <a:pt x="1088396" y="720447"/>
                    <a:pt x="1099083" y="722128"/>
                  </a:cubicBezTo>
                  <a:cubicBezTo>
                    <a:pt x="1104426" y="722968"/>
                    <a:pt x="1109608" y="724827"/>
                    <a:pt x="1114314" y="727658"/>
                  </a:cubicBezTo>
                  <a:lnTo>
                    <a:pt x="1126684" y="739003"/>
                  </a:lnTo>
                  <a:lnTo>
                    <a:pt x="1134269" y="770452"/>
                  </a:lnTo>
                  <a:cubicBezTo>
                    <a:pt x="1132588" y="781139"/>
                    <a:pt x="1126830" y="791184"/>
                    <a:pt x="1117394" y="798054"/>
                  </a:cubicBezTo>
                  <a:lnTo>
                    <a:pt x="1065977" y="835492"/>
                  </a:lnTo>
                  <a:lnTo>
                    <a:pt x="1057069" y="851809"/>
                  </a:lnTo>
                  <a:lnTo>
                    <a:pt x="1067540" y="849556"/>
                  </a:lnTo>
                  <a:lnTo>
                    <a:pt x="1094647" y="880488"/>
                  </a:lnTo>
                  <a:lnTo>
                    <a:pt x="1094957" y="880489"/>
                  </a:lnTo>
                  <a:lnTo>
                    <a:pt x="1094962" y="880490"/>
                  </a:lnTo>
                  <a:lnTo>
                    <a:pt x="1144698" y="880490"/>
                  </a:lnTo>
                  <a:cubicBezTo>
                    <a:pt x="1187222" y="880489"/>
                    <a:pt x="1223706" y="906343"/>
                    <a:pt x="1239290" y="943189"/>
                  </a:cubicBezTo>
                  <a:lnTo>
                    <a:pt x="1239608" y="944758"/>
                  </a:lnTo>
                  <a:lnTo>
                    <a:pt x="1454639" y="1291277"/>
                  </a:lnTo>
                  <a:lnTo>
                    <a:pt x="1476591" y="1316327"/>
                  </a:lnTo>
                  <a:cubicBezTo>
                    <a:pt x="1543167" y="1419961"/>
                    <a:pt x="1512456" y="1431197"/>
                    <a:pt x="1466996" y="1471357"/>
                  </a:cubicBezTo>
                  <a:cubicBezTo>
                    <a:pt x="1421536" y="1511518"/>
                    <a:pt x="1352126" y="1507222"/>
                    <a:pt x="1311965" y="1461762"/>
                  </a:cubicBezTo>
                  <a:lnTo>
                    <a:pt x="1247358" y="1387369"/>
                  </a:lnTo>
                  <a:lnTo>
                    <a:pt x="1247358" y="1496439"/>
                  </a:lnTo>
                  <a:lnTo>
                    <a:pt x="536266" y="1496439"/>
                  </a:lnTo>
                  <a:lnTo>
                    <a:pt x="536267" y="1526197"/>
                  </a:lnTo>
                  <a:lnTo>
                    <a:pt x="560620" y="1530570"/>
                  </a:lnTo>
                  <a:cubicBezTo>
                    <a:pt x="579083" y="1533887"/>
                    <a:pt x="591361" y="1551541"/>
                    <a:pt x="588045" y="1570003"/>
                  </a:cubicBezTo>
                  <a:cubicBezTo>
                    <a:pt x="584729" y="1588464"/>
                    <a:pt x="567074" y="1600744"/>
                    <a:pt x="548612" y="1597428"/>
                  </a:cubicBezTo>
                  <a:lnTo>
                    <a:pt x="505864" y="1589750"/>
                  </a:lnTo>
                  <a:cubicBezTo>
                    <a:pt x="501249" y="1588922"/>
                    <a:pt x="497020" y="1587197"/>
                    <a:pt x="493324" y="1584787"/>
                  </a:cubicBezTo>
                  <a:lnTo>
                    <a:pt x="492369" y="1583860"/>
                  </a:lnTo>
                  <a:lnTo>
                    <a:pt x="479304" y="1579868"/>
                  </a:lnTo>
                  <a:cubicBezTo>
                    <a:pt x="473473" y="1575929"/>
                    <a:pt x="468839" y="1570350"/>
                    <a:pt x="466067" y="1563794"/>
                  </a:cubicBezTo>
                  <a:lnTo>
                    <a:pt x="465727" y="1562115"/>
                  </a:lnTo>
                  <a:lnTo>
                    <a:pt x="462375" y="1565008"/>
                  </a:lnTo>
                  <a:cubicBezTo>
                    <a:pt x="454258" y="1569650"/>
                    <a:pt x="444371" y="1571196"/>
                    <a:pt x="434636" y="1568545"/>
                  </a:cubicBezTo>
                  <a:cubicBezTo>
                    <a:pt x="415167" y="1563244"/>
                    <a:pt x="403681" y="1543163"/>
                    <a:pt x="408983" y="1523693"/>
                  </a:cubicBezTo>
                  <a:lnTo>
                    <a:pt x="416233" y="1497069"/>
                  </a:lnTo>
                  <a:lnTo>
                    <a:pt x="408348" y="1507598"/>
                  </a:lnTo>
                  <a:lnTo>
                    <a:pt x="63392" y="1345256"/>
                  </a:lnTo>
                  <a:cubicBezTo>
                    <a:pt x="10098" y="1322174"/>
                    <a:pt x="-14395" y="1260260"/>
                    <a:pt x="8688" y="1206966"/>
                  </a:cubicBezTo>
                  <a:lnTo>
                    <a:pt x="18259" y="1193211"/>
                  </a:lnTo>
                  <a:lnTo>
                    <a:pt x="25634" y="1178098"/>
                  </a:lnTo>
                  <a:cubicBezTo>
                    <a:pt x="33728" y="1167383"/>
                    <a:pt x="44058" y="1158080"/>
                    <a:pt x="56419" y="1150944"/>
                  </a:cubicBezTo>
                  <a:lnTo>
                    <a:pt x="504418" y="892292"/>
                  </a:lnTo>
                  <a:lnTo>
                    <a:pt x="509957" y="888557"/>
                  </a:lnTo>
                  <a:cubicBezTo>
                    <a:pt x="522239" y="883362"/>
                    <a:pt x="535743" y="880489"/>
                    <a:pt x="549918" y="880490"/>
                  </a:cubicBezTo>
                  <a:lnTo>
                    <a:pt x="599655" y="880489"/>
                  </a:lnTo>
                  <a:lnTo>
                    <a:pt x="599660" y="880489"/>
                  </a:lnTo>
                  <a:lnTo>
                    <a:pt x="608891" y="880489"/>
                  </a:lnTo>
                  <a:lnTo>
                    <a:pt x="610439" y="874627"/>
                  </a:lnTo>
                  <a:lnTo>
                    <a:pt x="703300" y="870964"/>
                  </a:lnTo>
                  <a:lnTo>
                    <a:pt x="706769" y="880488"/>
                  </a:lnTo>
                  <a:lnTo>
                    <a:pt x="740875" y="880488"/>
                  </a:lnTo>
                  <a:lnTo>
                    <a:pt x="748078" y="851682"/>
                  </a:lnTo>
                  <a:lnTo>
                    <a:pt x="669774" y="833271"/>
                  </a:lnTo>
                  <a:cubicBezTo>
                    <a:pt x="652009" y="829094"/>
                    <a:pt x="640994" y="811305"/>
                    <a:pt x="645170" y="793541"/>
                  </a:cubicBezTo>
                  <a:cubicBezTo>
                    <a:pt x="649348" y="775776"/>
                    <a:pt x="667135" y="764762"/>
                    <a:pt x="684900" y="768939"/>
                  </a:cubicBezTo>
                  <a:lnTo>
                    <a:pt x="694494" y="771194"/>
                  </a:lnTo>
                  <a:lnTo>
                    <a:pt x="695672" y="762244"/>
                  </a:lnTo>
                  <a:lnTo>
                    <a:pt x="695672" y="762243"/>
                  </a:lnTo>
                  <a:lnTo>
                    <a:pt x="708248" y="752593"/>
                  </a:lnTo>
                  <a:lnTo>
                    <a:pt x="654045" y="721462"/>
                  </a:lnTo>
                  <a:cubicBezTo>
                    <a:pt x="596852" y="678689"/>
                    <a:pt x="555584" y="615791"/>
                    <a:pt x="540744" y="543265"/>
                  </a:cubicBezTo>
                  <a:lnTo>
                    <a:pt x="539906" y="534958"/>
                  </a:lnTo>
                  <a:lnTo>
                    <a:pt x="511128" y="535184"/>
                  </a:lnTo>
                  <a:cubicBezTo>
                    <a:pt x="479978" y="527684"/>
                    <a:pt x="451627" y="498183"/>
                    <a:pt x="440817" y="457842"/>
                  </a:cubicBezTo>
                  <a:cubicBezTo>
                    <a:pt x="430008" y="417500"/>
                    <a:pt x="439811" y="377776"/>
                    <a:pt x="463037" y="355706"/>
                  </a:cubicBezTo>
                  <a:lnTo>
                    <a:pt x="467144" y="353377"/>
                  </a:lnTo>
                  <a:lnTo>
                    <a:pt x="462226" y="343158"/>
                  </a:lnTo>
                  <a:lnTo>
                    <a:pt x="445966" y="330117"/>
                  </a:lnTo>
                  <a:lnTo>
                    <a:pt x="440557" y="309565"/>
                  </a:lnTo>
                  <a:lnTo>
                    <a:pt x="427065" y="293486"/>
                  </a:lnTo>
                  <a:lnTo>
                    <a:pt x="425630" y="272237"/>
                  </a:lnTo>
                  <a:lnTo>
                    <a:pt x="415425" y="253743"/>
                  </a:lnTo>
                  <a:lnTo>
                    <a:pt x="418021" y="232612"/>
                  </a:lnTo>
                  <a:lnTo>
                    <a:pt x="411496" y="212409"/>
                  </a:lnTo>
                  <a:lnTo>
                    <a:pt x="418022" y="192206"/>
                  </a:lnTo>
                  <a:lnTo>
                    <a:pt x="415425" y="171075"/>
                  </a:lnTo>
                  <a:lnTo>
                    <a:pt x="425631" y="152581"/>
                  </a:lnTo>
                  <a:lnTo>
                    <a:pt x="427065" y="131331"/>
                  </a:lnTo>
                  <a:lnTo>
                    <a:pt x="440556" y="115252"/>
                  </a:lnTo>
                  <a:lnTo>
                    <a:pt x="445965" y="94701"/>
                  </a:lnTo>
                  <a:lnTo>
                    <a:pt x="462226" y="81660"/>
                  </a:lnTo>
                  <a:lnTo>
                    <a:pt x="471402" y="62595"/>
                  </a:lnTo>
                  <a:lnTo>
                    <a:pt x="489806" y="53090"/>
                  </a:lnTo>
                  <a:lnTo>
                    <a:pt x="502397" y="36246"/>
                  </a:lnTo>
                  <a:lnTo>
                    <a:pt x="522236" y="30644"/>
                  </a:lnTo>
                  <a:lnTo>
                    <a:pt x="537758" y="16667"/>
                  </a:lnTo>
                  <a:lnTo>
                    <a:pt x="558272" y="15182"/>
                  </a:lnTo>
                  <a:lnTo>
                    <a:pt x="576127" y="4610"/>
                  </a:lnTo>
                  <a:lnTo>
                    <a:pt x="596525" y="7300"/>
                  </a:lnTo>
                  <a:lnTo>
                    <a:pt x="616029" y="540"/>
                  </a:lnTo>
                  <a:lnTo>
                    <a:pt x="635531" y="7300"/>
                  </a:lnTo>
                  <a:lnTo>
                    <a:pt x="655930" y="4610"/>
                  </a:lnTo>
                  <a:lnTo>
                    <a:pt x="673785" y="15182"/>
                  </a:lnTo>
                  <a:lnTo>
                    <a:pt x="694300" y="16667"/>
                  </a:lnTo>
                  <a:lnTo>
                    <a:pt x="707149" y="28238"/>
                  </a:lnTo>
                  <a:lnTo>
                    <a:pt x="716159" y="23347"/>
                  </a:lnTo>
                  <a:cubicBezTo>
                    <a:pt x="751703" y="8313"/>
                    <a:pt x="790782" y="0"/>
                    <a:pt x="831801" y="0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2259048" y="4824346"/>
              <a:ext cx="1353050" cy="1595807"/>
              <a:chOff x="2259048" y="4824346"/>
              <a:chExt cx="1353050" cy="1595807"/>
            </a:xfrm>
          </p:grpSpPr>
          <p:grpSp>
            <p:nvGrpSpPr>
              <p:cNvPr id="1009" name="グループ化 1008"/>
              <p:cNvGrpSpPr/>
              <p:nvPr/>
            </p:nvGrpSpPr>
            <p:grpSpPr>
              <a:xfrm>
                <a:off x="2632097" y="4824346"/>
                <a:ext cx="884953" cy="1496439"/>
                <a:chOff x="2974303" y="1158683"/>
                <a:chExt cx="884953" cy="1496439"/>
              </a:xfrm>
            </p:grpSpPr>
            <p:sp>
              <p:nvSpPr>
                <p:cNvPr id="1019" name="フリーフォーム 1018"/>
                <p:cNvSpPr/>
                <p:nvPr/>
              </p:nvSpPr>
              <p:spPr>
                <a:xfrm>
                  <a:off x="3091028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0" name="台形 1019"/>
                <p:cNvSpPr/>
                <p:nvPr/>
              </p:nvSpPr>
              <p:spPr>
                <a:xfrm rot="10800000">
                  <a:off x="3199012" y="2086795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3010065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2" name="フリーフォーム 1021"/>
                <p:cNvSpPr/>
                <p:nvPr/>
              </p:nvSpPr>
              <p:spPr>
                <a:xfrm flipH="1">
                  <a:off x="3132619" y="2029647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3" name="楕円 1022"/>
                <p:cNvSpPr/>
                <p:nvPr/>
              </p:nvSpPr>
              <p:spPr bwMode="auto">
                <a:xfrm>
                  <a:off x="3365367" y="2521140"/>
                  <a:ext cx="86032" cy="860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24" name="星 32 1023"/>
                <p:cNvSpPr/>
                <p:nvPr/>
              </p:nvSpPr>
              <p:spPr>
                <a:xfrm>
                  <a:off x="3450190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星 32 1024"/>
                <p:cNvSpPr/>
                <p:nvPr/>
              </p:nvSpPr>
              <p:spPr>
                <a:xfrm>
                  <a:off x="2974303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26" name="グループ化 1025"/>
                <p:cNvGrpSpPr/>
                <p:nvPr/>
              </p:nvGrpSpPr>
              <p:grpSpPr>
                <a:xfrm rot="20700000">
                  <a:off x="3000953" y="1495399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42" name="円/楕円 79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円/楕円 79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27" name="グループ化 1026"/>
                <p:cNvGrpSpPr/>
                <p:nvPr/>
              </p:nvGrpSpPr>
              <p:grpSpPr>
                <a:xfrm rot="900000" flipH="1">
                  <a:off x="3684525" y="1495400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40" name="円/楕円 7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1" name="円/楕円 7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8" name="角丸四角形 1027"/>
                <p:cNvSpPr/>
                <p:nvPr/>
              </p:nvSpPr>
              <p:spPr>
                <a:xfrm>
                  <a:off x="3097515" y="1158683"/>
                  <a:ext cx="647292" cy="780484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円/楕円 790"/>
                <p:cNvSpPr/>
                <p:nvPr/>
              </p:nvSpPr>
              <p:spPr>
                <a:xfrm>
                  <a:off x="3337938" y="1603796"/>
                  <a:ext cx="156407" cy="8757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0" name="楕円 1029"/>
                <p:cNvSpPr/>
                <p:nvPr/>
              </p:nvSpPr>
              <p:spPr bwMode="auto">
                <a:xfrm>
                  <a:off x="315566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1" name="楕円 1030"/>
                <p:cNvSpPr/>
                <p:nvPr/>
              </p:nvSpPr>
              <p:spPr bwMode="auto">
                <a:xfrm>
                  <a:off x="3196006" y="1437117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2" name="楕円 1031"/>
                <p:cNvSpPr/>
                <p:nvPr/>
              </p:nvSpPr>
              <p:spPr bwMode="auto">
                <a:xfrm>
                  <a:off x="348078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3" name="楕円 1032"/>
                <p:cNvSpPr/>
                <p:nvPr/>
              </p:nvSpPr>
              <p:spPr bwMode="auto">
                <a:xfrm>
                  <a:off x="3521126" y="1437117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4" name="フリーフォーム 1033"/>
                <p:cNvSpPr/>
                <p:nvPr/>
              </p:nvSpPr>
              <p:spPr bwMode="auto">
                <a:xfrm>
                  <a:off x="3134251" y="1306148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5" name="フリーフォーム 1034"/>
                <p:cNvSpPr/>
                <p:nvPr/>
              </p:nvSpPr>
              <p:spPr bwMode="auto">
                <a:xfrm>
                  <a:off x="3457924" y="1306148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6" name="楕円 1035"/>
                <p:cNvSpPr/>
                <p:nvPr/>
              </p:nvSpPr>
              <p:spPr bwMode="auto">
                <a:xfrm>
                  <a:off x="3295749" y="1741000"/>
                  <a:ext cx="250825" cy="120399"/>
                </a:xfrm>
                <a:prstGeom prst="ellipse">
                  <a:avLst/>
                </a:prstGeom>
                <a:solidFill>
                  <a:srgbClr val="FF66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7" name="楕円 1036"/>
                <p:cNvSpPr/>
                <p:nvPr/>
              </p:nvSpPr>
              <p:spPr bwMode="auto">
                <a:xfrm>
                  <a:off x="3342959" y="1776479"/>
                  <a:ext cx="157673" cy="4571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8" name="フリーフォーム 1037"/>
                <p:cNvSpPr/>
                <p:nvPr/>
              </p:nvSpPr>
              <p:spPr bwMode="auto">
                <a:xfrm>
                  <a:off x="315818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 bwMode="auto">
                <a:xfrm>
                  <a:off x="348330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10" name="グループ化 1009"/>
              <p:cNvGrpSpPr/>
              <p:nvPr/>
            </p:nvGrpSpPr>
            <p:grpSpPr>
              <a:xfrm>
                <a:off x="2259048" y="5840772"/>
                <a:ext cx="642577" cy="579381"/>
                <a:chOff x="390973" y="5305386"/>
                <a:chExt cx="642577" cy="579381"/>
              </a:xfrm>
            </p:grpSpPr>
            <p:sp>
              <p:nvSpPr>
                <p:cNvPr id="1017" name="フリーフォーム 1016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11" name="グループ化 1010"/>
              <p:cNvGrpSpPr/>
              <p:nvPr/>
            </p:nvGrpSpPr>
            <p:grpSpPr>
              <a:xfrm flipH="1">
                <a:off x="2863006" y="5517231"/>
                <a:ext cx="749092" cy="884392"/>
                <a:chOff x="3553660" y="1700419"/>
                <a:chExt cx="1151639" cy="1359647"/>
              </a:xfrm>
            </p:grpSpPr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3553660" y="1700419"/>
                  <a:ext cx="1151639" cy="1211529"/>
                  <a:chOff x="4547239" y="1796547"/>
                  <a:chExt cx="1151639" cy="1211529"/>
                </a:xfrm>
              </p:grpSpPr>
              <p:sp>
                <p:nvSpPr>
                  <p:cNvPr id="1014" name="角丸四角形 177"/>
                  <p:cNvSpPr/>
                  <p:nvPr/>
                </p:nvSpPr>
                <p:spPr>
                  <a:xfrm rot="18109299">
                    <a:off x="4314782" y="2440152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15" name="角丸四角形 1014"/>
                  <p:cNvSpPr/>
                  <p:nvPr/>
                </p:nvSpPr>
                <p:spPr>
                  <a:xfrm rot="20806094">
                    <a:off x="5378464" y="19371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16" name="フリーフォーム 1015"/>
                  <p:cNvSpPr/>
                  <p:nvPr/>
                </p:nvSpPr>
                <p:spPr>
                  <a:xfrm rot="11700000">
                    <a:off x="4922991" y="17965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13" name="片側の 2 つの角を丸めた四角形 2314"/>
                <p:cNvSpPr/>
                <p:nvPr/>
              </p:nvSpPr>
              <p:spPr>
                <a:xfrm rot="13287502">
                  <a:off x="3697717" y="1753141"/>
                  <a:ext cx="341521" cy="1306925"/>
                </a:xfrm>
                <a:custGeom>
                  <a:avLst/>
                  <a:gdLst>
                    <a:gd name="connsiteX0" fmla="*/ 168855 w 337709"/>
                    <a:gd name="connsiteY0" fmla="*/ 0 h 1045039"/>
                    <a:gd name="connsiteX1" fmla="*/ 168855 w 337709"/>
                    <a:gd name="connsiteY1" fmla="*/ 0 h 1045039"/>
                    <a:gd name="connsiteX2" fmla="*/ 337710 w 337709"/>
                    <a:gd name="connsiteY2" fmla="*/ 168855 h 1045039"/>
                    <a:gd name="connsiteX3" fmla="*/ 337709 w 337709"/>
                    <a:gd name="connsiteY3" fmla="*/ 1045039 h 1045039"/>
                    <a:gd name="connsiteX4" fmla="*/ 337709 w 337709"/>
                    <a:gd name="connsiteY4" fmla="*/ 1045039 h 1045039"/>
                    <a:gd name="connsiteX5" fmla="*/ 0 w 337709"/>
                    <a:gd name="connsiteY5" fmla="*/ 1045039 h 1045039"/>
                    <a:gd name="connsiteX6" fmla="*/ 0 w 337709"/>
                    <a:gd name="connsiteY6" fmla="*/ 1045039 h 1045039"/>
                    <a:gd name="connsiteX7" fmla="*/ 0 w 337709"/>
                    <a:gd name="connsiteY7" fmla="*/ 168855 h 1045039"/>
                    <a:gd name="connsiteX8" fmla="*/ 168855 w 337709"/>
                    <a:gd name="connsiteY8" fmla="*/ 0 h 1045039"/>
                    <a:gd name="connsiteX0" fmla="*/ 168855 w 341521"/>
                    <a:gd name="connsiteY0" fmla="*/ 0 h 1123012"/>
                    <a:gd name="connsiteX1" fmla="*/ 168855 w 341521"/>
                    <a:gd name="connsiteY1" fmla="*/ 0 h 1123012"/>
                    <a:gd name="connsiteX2" fmla="*/ 337710 w 341521"/>
                    <a:gd name="connsiteY2" fmla="*/ 168855 h 1123012"/>
                    <a:gd name="connsiteX3" fmla="*/ 337709 w 341521"/>
                    <a:gd name="connsiteY3" fmla="*/ 1045039 h 1123012"/>
                    <a:gd name="connsiteX4" fmla="*/ 341521 w 341521"/>
                    <a:gd name="connsiteY4" fmla="*/ 1123012 h 1123012"/>
                    <a:gd name="connsiteX5" fmla="*/ 0 w 341521"/>
                    <a:gd name="connsiteY5" fmla="*/ 1045039 h 1123012"/>
                    <a:gd name="connsiteX6" fmla="*/ 0 w 341521"/>
                    <a:gd name="connsiteY6" fmla="*/ 1045039 h 1123012"/>
                    <a:gd name="connsiteX7" fmla="*/ 0 w 341521"/>
                    <a:gd name="connsiteY7" fmla="*/ 168855 h 1123012"/>
                    <a:gd name="connsiteX8" fmla="*/ 168855 w 341521"/>
                    <a:gd name="connsiteY8" fmla="*/ 0 h 1123012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0 w 341521"/>
                    <a:gd name="connsiteY5" fmla="*/ 1045039 h 1197547"/>
                    <a:gd name="connsiteX6" fmla="*/ 9 w 341521"/>
                    <a:gd name="connsiteY6" fmla="*/ 1197547 h 1197547"/>
                    <a:gd name="connsiteX7" fmla="*/ 0 w 341521"/>
                    <a:gd name="connsiteY7" fmla="*/ 168855 h 1197547"/>
                    <a:gd name="connsiteX8" fmla="*/ 168855 w 341521"/>
                    <a:gd name="connsiteY8" fmla="*/ 0 h 1197547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9 w 341521"/>
                    <a:gd name="connsiteY5" fmla="*/ 1197547 h 1197547"/>
                    <a:gd name="connsiteX6" fmla="*/ 0 w 341521"/>
                    <a:gd name="connsiteY6" fmla="*/ 168855 h 1197547"/>
                    <a:gd name="connsiteX7" fmla="*/ 168855 w 341521"/>
                    <a:gd name="connsiteY7" fmla="*/ 0 h 1197547"/>
                    <a:gd name="connsiteX0" fmla="*/ 168855 w 372787"/>
                    <a:gd name="connsiteY0" fmla="*/ 490 h 1198037"/>
                    <a:gd name="connsiteX1" fmla="*/ 168855 w 372787"/>
                    <a:gd name="connsiteY1" fmla="*/ 490 h 1198037"/>
                    <a:gd name="connsiteX2" fmla="*/ 337710 w 372787"/>
                    <a:gd name="connsiteY2" fmla="*/ 169345 h 1198037"/>
                    <a:gd name="connsiteX3" fmla="*/ 341521 w 372787"/>
                    <a:gd name="connsiteY3" fmla="*/ 1123502 h 1198037"/>
                    <a:gd name="connsiteX4" fmla="*/ 9 w 372787"/>
                    <a:gd name="connsiteY4" fmla="*/ 1198037 h 1198037"/>
                    <a:gd name="connsiteX5" fmla="*/ 0 w 372787"/>
                    <a:gd name="connsiteY5" fmla="*/ 169345 h 1198037"/>
                    <a:gd name="connsiteX6" fmla="*/ 168855 w 372787"/>
                    <a:gd name="connsiteY6" fmla="*/ 490 h 1198037"/>
                    <a:gd name="connsiteX0" fmla="*/ 168855 w 341521"/>
                    <a:gd name="connsiteY0" fmla="*/ 490 h 1198037"/>
                    <a:gd name="connsiteX1" fmla="*/ 168855 w 341521"/>
                    <a:gd name="connsiteY1" fmla="*/ 490 h 1198037"/>
                    <a:gd name="connsiteX2" fmla="*/ 337710 w 341521"/>
                    <a:gd name="connsiteY2" fmla="*/ 169345 h 1198037"/>
                    <a:gd name="connsiteX3" fmla="*/ 341521 w 341521"/>
                    <a:gd name="connsiteY3" fmla="*/ 1123502 h 1198037"/>
                    <a:gd name="connsiteX4" fmla="*/ 9 w 341521"/>
                    <a:gd name="connsiteY4" fmla="*/ 1198037 h 1198037"/>
                    <a:gd name="connsiteX5" fmla="*/ 0 w 341521"/>
                    <a:gd name="connsiteY5" fmla="*/ 169345 h 1198037"/>
                    <a:gd name="connsiteX6" fmla="*/ 168855 w 341521"/>
                    <a:gd name="connsiteY6" fmla="*/ 490 h 1198037"/>
                    <a:gd name="connsiteX0" fmla="*/ 168855 w 341521"/>
                    <a:gd name="connsiteY0" fmla="*/ 490 h 1306925"/>
                    <a:gd name="connsiteX1" fmla="*/ 168855 w 341521"/>
                    <a:gd name="connsiteY1" fmla="*/ 490 h 1306925"/>
                    <a:gd name="connsiteX2" fmla="*/ 337710 w 341521"/>
                    <a:gd name="connsiteY2" fmla="*/ 169345 h 1306925"/>
                    <a:gd name="connsiteX3" fmla="*/ 341521 w 341521"/>
                    <a:gd name="connsiteY3" fmla="*/ 1123502 h 1306925"/>
                    <a:gd name="connsiteX4" fmla="*/ 14864 w 341521"/>
                    <a:gd name="connsiteY4" fmla="*/ 1306925 h 1306925"/>
                    <a:gd name="connsiteX5" fmla="*/ 0 w 341521"/>
                    <a:gd name="connsiteY5" fmla="*/ 169345 h 1306925"/>
                    <a:gd name="connsiteX6" fmla="*/ 168855 w 341521"/>
                    <a:gd name="connsiteY6" fmla="*/ 490 h 1306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521" h="1306925">
                      <a:moveTo>
                        <a:pt x="168855" y="490"/>
                      </a:moveTo>
                      <a:lnTo>
                        <a:pt x="168855" y="490"/>
                      </a:lnTo>
                      <a:cubicBezTo>
                        <a:pt x="262111" y="490"/>
                        <a:pt x="308932" y="-17824"/>
                        <a:pt x="337710" y="169345"/>
                      </a:cubicBezTo>
                      <a:cubicBezTo>
                        <a:pt x="338980" y="487397"/>
                        <a:pt x="340251" y="805450"/>
                        <a:pt x="341521" y="1123502"/>
                      </a:cubicBezTo>
                      <a:lnTo>
                        <a:pt x="14864" y="1306925"/>
                      </a:lnTo>
                      <a:cubicBezTo>
                        <a:pt x="14861" y="964028"/>
                        <a:pt x="3" y="512242"/>
                        <a:pt x="0" y="169345"/>
                      </a:cubicBezTo>
                      <a:cubicBezTo>
                        <a:pt x="0" y="76089"/>
                        <a:pt x="75599" y="490"/>
                        <a:pt x="168855" y="49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4130262" y="4731792"/>
            <a:ext cx="1476282" cy="1699749"/>
            <a:chOff x="4130262" y="4731792"/>
            <a:chExt cx="1476282" cy="1699749"/>
          </a:xfrm>
        </p:grpSpPr>
        <p:sp>
          <p:nvSpPr>
            <p:cNvPr id="591" name="フリーフォーム 590"/>
            <p:cNvSpPr/>
            <p:nvPr/>
          </p:nvSpPr>
          <p:spPr bwMode="auto">
            <a:xfrm>
              <a:off x="4130262" y="4731792"/>
              <a:ext cx="1476282" cy="1699749"/>
            </a:xfrm>
            <a:custGeom>
              <a:avLst/>
              <a:gdLst>
                <a:gd name="connsiteX0" fmla="*/ 402715 w 1476282"/>
                <a:gd name="connsiteY0" fmla="*/ 1297848 h 1699749"/>
                <a:gd name="connsiteX1" fmla="*/ 330194 w 1476282"/>
                <a:gd name="connsiteY1" fmla="*/ 1333394 h 1699749"/>
                <a:gd name="connsiteX2" fmla="*/ 388235 w 1476282"/>
                <a:gd name="connsiteY2" fmla="*/ 1358532 h 1699749"/>
                <a:gd name="connsiteX3" fmla="*/ 958774 w 1476282"/>
                <a:gd name="connsiteY3" fmla="*/ 868691 h 1699749"/>
                <a:gd name="connsiteX4" fmla="*/ 923148 w 1476282"/>
                <a:gd name="connsiteY4" fmla="*/ 882879 h 1699749"/>
                <a:gd name="connsiteX5" fmla="*/ 924368 w 1476282"/>
                <a:gd name="connsiteY5" fmla="*/ 887758 h 1699749"/>
                <a:gd name="connsiteX6" fmla="*/ 927218 w 1476282"/>
                <a:gd name="connsiteY6" fmla="*/ 887758 h 1699749"/>
                <a:gd name="connsiteX7" fmla="*/ 931422 w 1476282"/>
                <a:gd name="connsiteY7" fmla="*/ 888607 h 1699749"/>
                <a:gd name="connsiteX8" fmla="*/ 813057 w 1476282"/>
                <a:gd name="connsiteY8" fmla="*/ 0 h 1699749"/>
                <a:gd name="connsiteX9" fmla="*/ 883931 w 1476282"/>
                <a:gd name="connsiteY9" fmla="*/ 0 h 1699749"/>
                <a:gd name="connsiteX10" fmla="*/ 1175826 w 1476282"/>
                <a:gd name="connsiteY10" fmla="*/ 115569 h 1699749"/>
                <a:gd name="connsiteX11" fmla="*/ 1017121 w 1476282"/>
                <a:gd name="connsiteY11" fmla="*/ 115568 h 1699749"/>
                <a:gd name="connsiteX12" fmla="*/ 1017121 w 1476282"/>
                <a:gd name="connsiteY12" fmla="*/ 181100 h 1699749"/>
                <a:gd name="connsiteX13" fmla="*/ 1015732 w 1476282"/>
                <a:gd name="connsiteY13" fmla="*/ 184454 h 1699749"/>
                <a:gd name="connsiteX14" fmla="*/ 1025407 w 1476282"/>
                <a:gd name="connsiteY14" fmla="*/ 200631 h 1699749"/>
                <a:gd name="connsiteX15" fmla="*/ 1025645 w 1476282"/>
                <a:gd name="connsiteY15" fmla="*/ 201029 h 1699749"/>
                <a:gd name="connsiteX16" fmla="*/ 1079241 w 1476282"/>
                <a:gd name="connsiteY16" fmla="*/ 194454 h 1699749"/>
                <a:gd name="connsiteX17" fmla="*/ 1092414 w 1476282"/>
                <a:gd name="connsiteY17" fmla="*/ 215603 h 1699749"/>
                <a:gd name="connsiteX18" fmla="*/ 1092429 w 1476282"/>
                <a:gd name="connsiteY18" fmla="*/ 215627 h 1699749"/>
                <a:gd name="connsiteX19" fmla="*/ 1127294 w 1476282"/>
                <a:gd name="connsiteY19" fmla="*/ 206062 h 1699749"/>
                <a:gd name="connsiteX20" fmla="*/ 1134861 w 1476282"/>
                <a:gd name="connsiteY20" fmla="*/ 211761 h 1699749"/>
                <a:gd name="connsiteX21" fmla="*/ 1134862 w 1476282"/>
                <a:gd name="connsiteY21" fmla="*/ 118008 h 1699749"/>
                <a:gd name="connsiteX22" fmla="*/ 1150866 w 1476282"/>
                <a:gd name="connsiteY22" fmla="*/ 118008 h 1699749"/>
                <a:gd name="connsiteX23" fmla="*/ 1150866 w 1476282"/>
                <a:gd name="connsiteY23" fmla="*/ 213137 h 1699749"/>
                <a:gd name="connsiteX24" fmla="*/ 1155716 w 1476282"/>
                <a:gd name="connsiteY24" fmla="*/ 213137 h 1699749"/>
                <a:gd name="connsiteX25" fmla="*/ 1155716 w 1476282"/>
                <a:gd name="connsiteY25" fmla="*/ 227467 h 1699749"/>
                <a:gd name="connsiteX26" fmla="*/ 1158668 w 1476282"/>
                <a:gd name="connsiteY26" fmla="*/ 229690 h 1699749"/>
                <a:gd name="connsiteX27" fmla="*/ 1170316 w 1476282"/>
                <a:gd name="connsiteY27" fmla="*/ 258304 h 1699749"/>
                <a:gd name="connsiteX28" fmla="*/ 1171044 w 1476282"/>
                <a:gd name="connsiteY28" fmla="*/ 270501 h 1699749"/>
                <a:gd name="connsiteX29" fmla="*/ 1177166 w 1476282"/>
                <a:gd name="connsiteY29" fmla="*/ 283933 h 1699749"/>
                <a:gd name="connsiteX30" fmla="*/ 1171847 w 1476282"/>
                <a:gd name="connsiteY30" fmla="*/ 283934 h 1699749"/>
                <a:gd name="connsiteX31" fmla="*/ 1172283 w 1476282"/>
                <a:gd name="connsiteY31" fmla="*/ 291243 h 1699749"/>
                <a:gd name="connsiteX32" fmla="*/ 1172576 w 1476282"/>
                <a:gd name="connsiteY32" fmla="*/ 292373 h 1699749"/>
                <a:gd name="connsiteX33" fmla="*/ 1203144 w 1476282"/>
                <a:gd name="connsiteY33" fmla="*/ 335236 h 1699749"/>
                <a:gd name="connsiteX34" fmla="*/ 1186406 w 1476282"/>
                <a:gd name="connsiteY34" fmla="*/ 383460 h 1699749"/>
                <a:gd name="connsiteX35" fmla="*/ 1194332 w 1476282"/>
                <a:gd name="connsiteY35" fmla="*/ 430464 h 1699749"/>
                <a:gd name="connsiteX36" fmla="*/ 1187034 w 1476282"/>
                <a:gd name="connsiteY36" fmla="*/ 444510 h 1699749"/>
                <a:gd name="connsiteX37" fmla="*/ 1200981 w 1476282"/>
                <a:gd name="connsiteY37" fmla="*/ 452933 h 1699749"/>
                <a:gd name="connsiteX38" fmla="*/ 1218462 w 1476282"/>
                <a:gd name="connsiteY38" fmla="*/ 553799 h 1699749"/>
                <a:gd name="connsiteX39" fmla="*/ 1152889 w 1476282"/>
                <a:gd name="connsiteY39" fmla="*/ 632410 h 1699749"/>
                <a:gd name="connsiteX40" fmla="*/ 1125185 w 1476282"/>
                <a:gd name="connsiteY40" fmla="*/ 632956 h 1699749"/>
                <a:gd name="connsiteX41" fmla="*/ 1117241 w 1476282"/>
                <a:gd name="connsiteY41" fmla="*/ 665795 h 1699749"/>
                <a:gd name="connsiteX42" fmla="*/ 1053616 w 1476282"/>
                <a:gd name="connsiteY42" fmla="*/ 786871 h 1699749"/>
                <a:gd name="connsiteX43" fmla="*/ 1014992 w 1476282"/>
                <a:gd name="connsiteY43" fmla="*/ 827757 h 1699749"/>
                <a:gd name="connsiteX44" fmla="*/ 1028802 w 1476282"/>
                <a:gd name="connsiteY44" fmla="*/ 817702 h 1699749"/>
                <a:gd name="connsiteX45" fmla="*/ 1060253 w 1476282"/>
                <a:gd name="connsiteY45" fmla="*/ 810117 h 1699749"/>
                <a:gd name="connsiteX46" fmla="*/ 1075485 w 1476282"/>
                <a:gd name="connsiteY46" fmla="*/ 815647 h 1699749"/>
                <a:gd name="connsiteX47" fmla="*/ 1087854 w 1476282"/>
                <a:gd name="connsiteY47" fmla="*/ 826992 h 1699749"/>
                <a:gd name="connsiteX48" fmla="*/ 1095439 w 1476282"/>
                <a:gd name="connsiteY48" fmla="*/ 858442 h 1699749"/>
                <a:gd name="connsiteX49" fmla="*/ 1078564 w 1476282"/>
                <a:gd name="connsiteY49" fmla="*/ 886044 h 1699749"/>
                <a:gd name="connsiteX50" fmla="*/ 1027147 w 1476282"/>
                <a:gd name="connsiteY50" fmla="*/ 923482 h 1699749"/>
                <a:gd name="connsiteX51" fmla="*/ 1018240 w 1476282"/>
                <a:gd name="connsiteY51" fmla="*/ 939798 h 1699749"/>
                <a:gd name="connsiteX52" fmla="*/ 1028710 w 1476282"/>
                <a:gd name="connsiteY52" fmla="*/ 937546 h 1699749"/>
                <a:gd name="connsiteX53" fmla="*/ 1051695 w 1476282"/>
                <a:gd name="connsiteY53" fmla="*/ 963775 h 1699749"/>
                <a:gd name="connsiteX54" fmla="*/ 1051723 w 1476282"/>
                <a:gd name="connsiteY54" fmla="*/ 963519 h 1699749"/>
                <a:gd name="connsiteX55" fmla="*/ 1072122 w 1476282"/>
                <a:gd name="connsiteY55" fmla="*/ 963519 h 1699749"/>
                <a:gd name="connsiteX56" fmla="*/ 1193634 w 1476282"/>
                <a:gd name="connsiteY56" fmla="*/ 1020823 h 1699749"/>
                <a:gd name="connsiteX57" fmla="*/ 1204902 w 1476282"/>
                <a:gd name="connsiteY57" fmla="*/ 1039395 h 1699749"/>
                <a:gd name="connsiteX58" fmla="*/ 1415810 w 1476282"/>
                <a:gd name="connsiteY58" fmla="*/ 1379268 h 1699749"/>
                <a:gd name="connsiteX59" fmla="*/ 1437761 w 1476282"/>
                <a:gd name="connsiteY59" fmla="*/ 1404316 h 1699749"/>
                <a:gd name="connsiteX60" fmla="*/ 1428166 w 1476282"/>
                <a:gd name="connsiteY60" fmla="*/ 1559347 h 1699749"/>
                <a:gd name="connsiteX61" fmla="*/ 1348663 w 1476282"/>
                <a:gd name="connsiteY61" fmla="*/ 1586658 h 1699749"/>
                <a:gd name="connsiteX62" fmla="*/ 1341077 w 1476282"/>
                <a:gd name="connsiteY62" fmla="*/ 1584689 h 1699749"/>
                <a:gd name="connsiteX63" fmla="*/ 1343296 w 1476282"/>
                <a:gd name="connsiteY63" fmla="*/ 1593987 h 1699749"/>
                <a:gd name="connsiteX64" fmla="*/ 1230982 w 1476282"/>
                <a:gd name="connsiteY64" fmla="*/ 1593988 h 1699749"/>
                <a:gd name="connsiteX65" fmla="*/ 1230982 w 1476282"/>
                <a:gd name="connsiteY65" fmla="*/ 1593991 h 1699749"/>
                <a:gd name="connsiteX66" fmla="*/ 867641 w 1476282"/>
                <a:gd name="connsiteY66" fmla="*/ 1593991 h 1699749"/>
                <a:gd name="connsiteX67" fmla="*/ 861528 w 1476282"/>
                <a:gd name="connsiteY67" fmla="*/ 1593991 h 1699749"/>
                <a:gd name="connsiteX68" fmla="*/ 813827 w 1476282"/>
                <a:gd name="connsiteY68" fmla="*/ 1593990 h 1699749"/>
                <a:gd name="connsiteX69" fmla="*/ 807714 w 1476282"/>
                <a:gd name="connsiteY69" fmla="*/ 1593990 h 1699749"/>
                <a:gd name="connsiteX70" fmla="*/ 536266 w 1476282"/>
                <a:gd name="connsiteY70" fmla="*/ 1593990 h 1699749"/>
                <a:gd name="connsiteX71" fmla="*/ 536267 w 1476282"/>
                <a:gd name="connsiteY71" fmla="*/ 1627978 h 1699749"/>
                <a:gd name="connsiteX72" fmla="*/ 560620 w 1476282"/>
                <a:gd name="connsiteY72" fmla="*/ 1632351 h 1699749"/>
                <a:gd name="connsiteX73" fmla="*/ 588045 w 1476282"/>
                <a:gd name="connsiteY73" fmla="*/ 1671784 h 1699749"/>
                <a:gd name="connsiteX74" fmla="*/ 588044 w 1476282"/>
                <a:gd name="connsiteY74" fmla="*/ 1671784 h 1699749"/>
                <a:gd name="connsiteX75" fmla="*/ 548612 w 1476282"/>
                <a:gd name="connsiteY75" fmla="*/ 1699209 h 1699749"/>
                <a:gd name="connsiteX76" fmla="*/ 505864 w 1476282"/>
                <a:gd name="connsiteY76" fmla="*/ 1691531 h 1699749"/>
                <a:gd name="connsiteX77" fmla="*/ 493324 w 1476282"/>
                <a:gd name="connsiteY77" fmla="*/ 1686568 h 1699749"/>
                <a:gd name="connsiteX78" fmla="*/ 492369 w 1476282"/>
                <a:gd name="connsiteY78" fmla="*/ 1685640 h 1699749"/>
                <a:gd name="connsiteX79" fmla="*/ 479304 w 1476282"/>
                <a:gd name="connsiteY79" fmla="*/ 1681649 h 1699749"/>
                <a:gd name="connsiteX80" fmla="*/ 466066 w 1476282"/>
                <a:gd name="connsiteY80" fmla="*/ 1665575 h 1699749"/>
                <a:gd name="connsiteX81" fmla="*/ 465727 w 1476282"/>
                <a:gd name="connsiteY81" fmla="*/ 1663896 h 1699749"/>
                <a:gd name="connsiteX82" fmla="*/ 462374 w 1476282"/>
                <a:gd name="connsiteY82" fmla="*/ 1666788 h 1699749"/>
                <a:gd name="connsiteX83" fmla="*/ 434636 w 1476282"/>
                <a:gd name="connsiteY83" fmla="*/ 1670326 h 1699749"/>
                <a:gd name="connsiteX84" fmla="*/ 408983 w 1476282"/>
                <a:gd name="connsiteY84" fmla="*/ 1625474 h 1699749"/>
                <a:gd name="connsiteX85" fmla="*/ 416233 w 1476282"/>
                <a:gd name="connsiteY85" fmla="*/ 1598850 h 1699749"/>
                <a:gd name="connsiteX86" fmla="*/ 408348 w 1476282"/>
                <a:gd name="connsiteY86" fmla="*/ 1609379 h 1699749"/>
                <a:gd name="connsiteX87" fmla="*/ 375641 w 1476282"/>
                <a:gd name="connsiteY87" fmla="*/ 1593987 h 1699749"/>
                <a:gd name="connsiteX88" fmla="*/ 332053 w 1476282"/>
                <a:gd name="connsiteY88" fmla="*/ 1593987 h 1699749"/>
                <a:gd name="connsiteX89" fmla="*/ 336454 w 1476282"/>
                <a:gd name="connsiteY89" fmla="*/ 1575544 h 1699749"/>
                <a:gd name="connsiteX90" fmla="*/ 63392 w 1476282"/>
                <a:gd name="connsiteY90" fmla="*/ 1447037 h 1699749"/>
                <a:gd name="connsiteX91" fmla="*/ 8688 w 1476282"/>
                <a:gd name="connsiteY91" fmla="*/ 1308747 h 1699749"/>
                <a:gd name="connsiteX92" fmla="*/ 18259 w 1476282"/>
                <a:gd name="connsiteY92" fmla="*/ 1294991 h 1699749"/>
                <a:gd name="connsiteX93" fmla="*/ 25634 w 1476282"/>
                <a:gd name="connsiteY93" fmla="*/ 1279879 h 1699749"/>
                <a:gd name="connsiteX94" fmla="*/ 56419 w 1476282"/>
                <a:gd name="connsiteY94" fmla="*/ 1252724 h 1699749"/>
                <a:gd name="connsiteX95" fmla="*/ 506750 w 1476282"/>
                <a:gd name="connsiteY95" fmla="*/ 992725 h 1699749"/>
                <a:gd name="connsiteX96" fmla="*/ 505975 w 1476282"/>
                <a:gd name="connsiteY96" fmla="*/ 996747 h 1699749"/>
                <a:gd name="connsiteX97" fmla="*/ 536905 w 1476282"/>
                <a:gd name="connsiteY97" fmla="*/ 975893 h 1699749"/>
                <a:gd name="connsiteX98" fmla="*/ 598200 w 1476282"/>
                <a:gd name="connsiteY98" fmla="*/ 963518 h 1699749"/>
                <a:gd name="connsiteX99" fmla="*/ 618600 w 1476282"/>
                <a:gd name="connsiteY99" fmla="*/ 963518 h 1699749"/>
                <a:gd name="connsiteX100" fmla="*/ 620144 w 1476282"/>
                <a:gd name="connsiteY100" fmla="*/ 978039 h 1699749"/>
                <a:gd name="connsiteX101" fmla="*/ 628117 w 1476282"/>
                <a:gd name="connsiteY101" fmla="*/ 978039 h 1699749"/>
                <a:gd name="connsiteX102" fmla="*/ 628118 w 1476282"/>
                <a:gd name="connsiteY102" fmla="*/ 978040 h 1699749"/>
                <a:gd name="connsiteX103" fmla="*/ 659475 w 1476282"/>
                <a:gd name="connsiteY103" fmla="*/ 978040 h 1699749"/>
                <a:gd name="connsiteX104" fmla="*/ 659474 w 1476282"/>
                <a:gd name="connsiteY104" fmla="*/ 978036 h 1699749"/>
                <a:gd name="connsiteX105" fmla="*/ 690821 w 1476282"/>
                <a:gd name="connsiteY105" fmla="*/ 978036 h 1699749"/>
                <a:gd name="connsiteX106" fmla="*/ 703657 w 1476282"/>
                <a:gd name="connsiteY106" fmla="*/ 949921 h 1699749"/>
                <a:gd name="connsiteX107" fmla="*/ 739420 w 1476282"/>
                <a:gd name="connsiteY107" fmla="*/ 949920 h 1699749"/>
                <a:gd name="connsiteX108" fmla="*/ 740164 w 1476282"/>
                <a:gd name="connsiteY108" fmla="*/ 946941 h 1699749"/>
                <a:gd name="connsiteX109" fmla="*/ 630944 w 1476282"/>
                <a:gd name="connsiteY109" fmla="*/ 921260 h 1699749"/>
                <a:gd name="connsiteX110" fmla="*/ 606340 w 1476282"/>
                <a:gd name="connsiteY110" fmla="*/ 881531 h 1699749"/>
                <a:gd name="connsiteX111" fmla="*/ 646070 w 1476282"/>
                <a:gd name="connsiteY111" fmla="*/ 856928 h 1699749"/>
                <a:gd name="connsiteX112" fmla="*/ 655663 w 1476282"/>
                <a:gd name="connsiteY112" fmla="*/ 859184 h 1699749"/>
                <a:gd name="connsiteX113" fmla="*/ 656841 w 1476282"/>
                <a:gd name="connsiteY113" fmla="*/ 850233 h 1699749"/>
                <a:gd name="connsiteX114" fmla="*/ 656842 w 1476282"/>
                <a:gd name="connsiteY114" fmla="*/ 850233 h 1699749"/>
                <a:gd name="connsiteX115" fmla="*/ 678276 w 1476282"/>
                <a:gd name="connsiteY115" fmla="*/ 833786 h 1699749"/>
                <a:gd name="connsiteX116" fmla="*/ 677698 w 1476282"/>
                <a:gd name="connsiteY116" fmla="*/ 833383 h 1699749"/>
                <a:gd name="connsiteX117" fmla="*/ 570135 w 1476282"/>
                <a:gd name="connsiteY117" fmla="*/ 665795 h 1699749"/>
                <a:gd name="connsiteX118" fmla="*/ 562190 w 1476282"/>
                <a:gd name="connsiteY118" fmla="*/ 632955 h 1699749"/>
                <a:gd name="connsiteX119" fmla="*/ 534486 w 1476282"/>
                <a:gd name="connsiteY119" fmla="*/ 632409 h 1699749"/>
                <a:gd name="connsiteX120" fmla="*/ 468914 w 1476282"/>
                <a:gd name="connsiteY120" fmla="*/ 553798 h 1699749"/>
                <a:gd name="connsiteX121" fmla="*/ 486395 w 1476282"/>
                <a:gd name="connsiteY121" fmla="*/ 452932 h 1699749"/>
                <a:gd name="connsiteX122" fmla="*/ 504111 w 1476282"/>
                <a:gd name="connsiteY122" fmla="*/ 442233 h 1699749"/>
                <a:gd name="connsiteX123" fmla="*/ 497995 w 1476282"/>
                <a:gd name="connsiteY123" fmla="*/ 430464 h 1699749"/>
                <a:gd name="connsiteX124" fmla="*/ 505921 w 1476282"/>
                <a:gd name="connsiteY124" fmla="*/ 383460 h 1699749"/>
                <a:gd name="connsiteX125" fmla="*/ 489184 w 1476282"/>
                <a:gd name="connsiteY125" fmla="*/ 335236 h 1699749"/>
                <a:gd name="connsiteX126" fmla="*/ 519750 w 1476282"/>
                <a:gd name="connsiteY126" fmla="*/ 292373 h 1699749"/>
                <a:gd name="connsiteX127" fmla="*/ 520044 w 1476282"/>
                <a:gd name="connsiteY127" fmla="*/ 291242 h 1699749"/>
                <a:gd name="connsiteX128" fmla="*/ 533659 w 1476282"/>
                <a:gd name="connsiteY128" fmla="*/ 229690 h 1699749"/>
                <a:gd name="connsiteX129" fmla="*/ 599898 w 1476282"/>
                <a:gd name="connsiteY129" fmla="*/ 215627 h 1699749"/>
                <a:gd name="connsiteX130" fmla="*/ 599912 w 1476282"/>
                <a:gd name="connsiteY130" fmla="*/ 215604 h 1699749"/>
                <a:gd name="connsiteX131" fmla="*/ 613085 w 1476282"/>
                <a:gd name="connsiteY131" fmla="*/ 194454 h 1699749"/>
                <a:gd name="connsiteX132" fmla="*/ 666682 w 1476282"/>
                <a:gd name="connsiteY132" fmla="*/ 201029 h 1699749"/>
                <a:gd name="connsiteX133" fmla="*/ 666920 w 1476282"/>
                <a:gd name="connsiteY133" fmla="*/ 200631 h 1699749"/>
                <a:gd name="connsiteX134" fmla="*/ 677383 w 1476282"/>
                <a:gd name="connsiteY134" fmla="*/ 183139 h 1699749"/>
                <a:gd name="connsiteX135" fmla="*/ 680073 w 1476282"/>
                <a:gd name="connsiteY135" fmla="*/ 181599 h 1699749"/>
                <a:gd name="connsiteX136" fmla="*/ 679867 w 1476282"/>
                <a:gd name="connsiteY136" fmla="*/ 181099 h 1699749"/>
                <a:gd name="connsiteX137" fmla="*/ 679866 w 1476282"/>
                <a:gd name="connsiteY137" fmla="*/ 115569 h 1699749"/>
                <a:gd name="connsiteX138" fmla="*/ 521162 w 1476282"/>
                <a:gd name="connsiteY138" fmla="*/ 115568 h 169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1476282" h="1699749">
                  <a:moveTo>
                    <a:pt x="402715" y="1297848"/>
                  </a:moveTo>
                  <a:lnTo>
                    <a:pt x="330194" y="1333394"/>
                  </a:lnTo>
                  <a:lnTo>
                    <a:pt x="388235" y="1358532"/>
                  </a:lnTo>
                  <a:close/>
                  <a:moveTo>
                    <a:pt x="958774" y="868691"/>
                  </a:moveTo>
                  <a:lnTo>
                    <a:pt x="923148" y="882879"/>
                  </a:lnTo>
                  <a:lnTo>
                    <a:pt x="924368" y="887758"/>
                  </a:lnTo>
                  <a:lnTo>
                    <a:pt x="927218" y="887758"/>
                  </a:lnTo>
                  <a:lnTo>
                    <a:pt x="931422" y="888607"/>
                  </a:lnTo>
                  <a:close/>
                  <a:moveTo>
                    <a:pt x="813057" y="0"/>
                  </a:moveTo>
                  <a:lnTo>
                    <a:pt x="883931" y="0"/>
                  </a:lnTo>
                  <a:lnTo>
                    <a:pt x="1175826" y="115569"/>
                  </a:lnTo>
                  <a:lnTo>
                    <a:pt x="1017121" y="115568"/>
                  </a:lnTo>
                  <a:lnTo>
                    <a:pt x="1017121" y="181100"/>
                  </a:lnTo>
                  <a:lnTo>
                    <a:pt x="1015732" y="184454"/>
                  </a:lnTo>
                  <a:lnTo>
                    <a:pt x="1025407" y="200631"/>
                  </a:lnTo>
                  <a:lnTo>
                    <a:pt x="1025645" y="201029"/>
                  </a:lnTo>
                  <a:cubicBezTo>
                    <a:pt x="1040710" y="179935"/>
                    <a:pt x="1063307" y="178777"/>
                    <a:pt x="1079241" y="194454"/>
                  </a:cubicBezTo>
                  <a:lnTo>
                    <a:pt x="1092414" y="215603"/>
                  </a:lnTo>
                  <a:lnTo>
                    <a:pt x="1092429" y="215627"/>
                  </a:lnTo>
                  <a:cubicBezTo>
                    <a:pt x="1103259" y="206617"/>
                    <a:pt x="1115567" y="203573"/>
                    <a:pt x="1127294" y="206062"/>
                  </a:cubicBezTo>
                  <a:lnTo>
                    <a:pt x="1134861" y="211761"/>
                  </a:lnTo>
                  <a:lnTo>
                    <a:pt x="1134862" y="118008"/>
                  </a:lnTo>
                  <a:lnTo>
                    <a:pt x="1150866" y="118008"/>
                  </a:lnTo>
                  <a:lnTo>
                    <a:pt x="1150866" y="213137"/>
                  </a:lnTo>
                  <a:lnTo>
                    <a:pt x="1155716" y="213137"/>
                  </a:lnTo>
                  <a:lnTo>
                    <a:pt x="1155716" y="227467"/>
                  </a:lnTo>
                  <a:lnTo>
                    <a:pt x="1158668" y="229690"/>
                  </a:lnTo>
                  <a:cubicBezTo>
                    <a:pt x="1164049" y="237995"/>
                    <a:pt x="1167989" y="247789"/>
                    <a:pt x="1170316" y="258304"/>
                  </a:cubicBezTo>
                  <a:lnTo>
                    <a:pt x="1171044" y="270501"/>
                  </a:lnTo>
                  <a:lnTo>
                    <a:pt x="1177166" y="283933"/>
                  </a:lnTo>
                  <a:lnTo>
                    <a:pt x="1171847" y="283934"/>
                  </a:lnTo>
                  <a:lnTo>
                    <a:pt x="1172283" y="291243"/>
                  </a:lnTo>
                  <a:cubicBezTo>
                    <a:pt x="1172379" y="291623"/>
                    <a:pt x="1172481" y="291993"/>
                    <a:pt x="1172576" y="292373"/>
                  </a:cubicBezTo>
                  <a:cubicBezTo>
                    <a:pt x="1188524" y="294716"/>
                    <a:pt x="1201215" y="312513"/>
                    <a:pt x="1203144" y="335236"/>
                  </a:cubicBezTo>
                  <a:cubicBezTo>
                    <a:pt x="1204787" y="354643"/>
                    <a:pt x="1198212" y="373587"/>
                    <a:pt x="1186406" y="383460"/>
                  </a:cubicBezTo>
                  <a:cubicBezTo>
                    <a:pt x="1194728" y="396046"/>
                    <a:pt x="1197738" y="413911"/>
                    <a:pt x="1194332" y="430464"/>
                  </a:cubicBezTo>
                  <a:lnTo>
                    <a:pt x="1187034" y="444510"/>
                  </a:lnTo>
                  <a:lnTo>
                    <a:pt x="1200981" y="452933"/>
                  </a:lnTo>
                  <a:cubicBezTo>
                    <a:pt x="1221423" y="474256"/>
                    <a:pt x="1229271" y="513457"/>
                    <a:pt x="1218462" y="553799"/>
                  </a:cubicBezTo>
                  <a:cubicBezTo>
                    <a:pt x="1207653" y="594141"/>
                    <a:pt x="1181256" y="624164"/>
                    <a:pt x="1152889" y="632410"/>
                  </a:cubicBezTo>
                  <a:lnTo>
                    <a:pt x="1125185" y="632956"/>
                  </a:lnTo>
                  <a:lnTo>
                    <a:pt x="1117241" y="665795"/>
                  </a:lnTo>
                  <a:cubicBezTo>
                    <a:pt x="1102217" y="711367"/>
                    <a:pt x="1080479" y="752405"/>
                    <a:pt x="1053616" y="786871"/>
                  </a:cubicBezTo>
                  <a:lnTo>
                    <a:pt x="1014992" y="827757"/>
                  </a:lnTo>
                  <a:lnTo>
                    <a:pt x="1028802" y="817702"/>
                  </a:lnTo>
                  <a:cubicBezTo>
                    <a:pt x="1038239" y="810831"/>
                    <a:pt x="1049566" y="808436"/>
                    <a:pt x="1060253" y="810117"/>
                  </a:cubicBezTo>
                  <a:cubicBezTo>
                    <a:pt x="1065595" y="810958"/>
                    <a:pt x="1070778" y="812817"/>
                    <a:pt x="1075485" y="815647"/>
                  </a:cubicBezTo>
                  <a:lnTo>
                    <a:pt x="1087854" y="826992"/>
                  </a:lnTo>
                  <a:lnTo>
                    <a:pt x="1095439" y="858442"/>
                  </a:lnTo>
                  <a:cubicBezTo>
                    <a:pt x="1093758" y="869129"/>
                    <a:pt x="1088000" y="879174"/>
                    <a:pt x="1078564" y="886044"/>
                  </a:cubicBezTo>
                  <a:lnTo>
                    <a:pt x="1027147" y="923482"/>
                  </a:lnTo>
                  <a:lnTo>
                    <a:pt x="1018240" y="939798"/>
                  </a:lnTo>
                  <a:lnTo>
                    <a:pt x="1028710" y="937546"/>
                  </a:lnTo>
                  <a:lnTo>
                    <a:pt x="1051695" y="963775"/>
                  </a:lnTo>
                  <a:lnTo>
                    <a:pt x="1051723" y="963519"/>
                  </a:lnTo>
                  <a:lnTo>
                    <a:pt x="1072122" y="963519"/>
                  </a:lnTo>
                  <a:cubicBezTo>
                    <a:pt x="1121041" y="963518"/>
                    <a:pt x="1164752" y="985826"/>
                    <a:pt x="1193634" y="1020823"/>
                  </a:cubicBezTo>
                  <a:lnTo>
                    <a:pt x="1204902" y="1039395"/>
                  </a:lnTo>
                  <a:lnTo>
                    <a:pt x="1415810" y="1379268"/>
                  </a:lnTo>
                  <a:lnTo>
                    <a:pt x="1437761" y="1404316"/>
                  </a:lnTo>
                  <a:cubicBezTo>
                    <a:pt x="1504338" y="1507950"/>
                    <a:pt x="1473626" y="1519186"/>
                    <a:pt x="1428166" y="1559347"/>
                  </a:cubicBezTo>
                  <a:cubicBezTo>
                    <a:pt x="1405436" y="1579427"/>
                    <a:pt x="1376719" y="1588394"/>
                    <a:pt x="1348663" y="1586658"/>
                  </a:cubicBezTo>
                  <a:lnTo>
                    <a:pt x="1341077" y="1584689"/>
                  </a:lnTo>
                  <a:lnTo>
                    <a:pt x="1343296" y="1593987"/>
                  </a:lnTo>
                  <a:lnTo>
                    <a:pt x="1230982" y="1593988"/>
                  </a:lnTo>
                  <a:lnTo>
                    <a:pt x="1230982" y="1593991"/>
                  </a:lnTo>
                  <a:lnTo>
                    <a:pt x="867641" y="1593991"/>
                  </a:lnTo>
                  <a:lnTo>
                    <a:pt x="861528" y="1593991"/>
                  </a:lnTo>
                  <a:lnTo>
                    <a:pt x="813827" y="1593990"/>
                  </a:lnTo>
                  <a:lnTo>
                    <a:pt x="807714" y="1593990"/>
                  </a:lnTo>
                  <a:lnTo>
                    <a:pt x="536266" y="1593990"/>
                  </a:lnTo>
                  <a:lnTo>
                    <a:pt x="536267" y="1627978"/>
                  </a:lnTo>
                  <a:lnTo>
                    <a:pt x="560620" y="1632351"/>
                  </a:lnTo>
                  <a:cubicBezTo>
                    <a:pt x="579081" y="1635667"/>
                    <a:pt x="591361" y="1653322"/>
                    <a:pt x="588045" y="1671784"/>
                  </a:cubicBezTo>
                  <a:lnTo>
                    <a:pt x="588044" y="1671784"/>
                  </a:lnTo>
                  <a:cubicBezTo>
                    <a:pt x="584728" y="1690246"/>
                    <a:pt x="567074" y="1702525"/>
                    <a:pt x="548612" y="1699209"/>
                  </a:cubicBezTo>
                  <a:lnTo>
                    <a:pt x="505864" y="1691531"/>
                  </a:lnTo>
                  <a:cubicBezTo>
                    <a:pt x="501248" y="1690702"/>
                    <a:pt x="497019" y="1688977"/>
                    <a:pt x="493324" y="1686568"/>
                  </a:cubicBezTo>
                  <a:lnTo>
                    <a:pt x="492369" y="1685640"/>
                  </a:lnTo>
                  <a:lnTo>
                    <a:pt x="479304" y="1681649"/>
                  </a:lnTo>
                  <a:cubicBezTo>
                    <a:pt x="473473" y="1677709"/>
                    <a:pt x="468839" y="1672131"/>
                    <a:pt x="466066" y="1665575"/>
                  </a:cubicBezTo>
                  <a:lnTo>
                    <a:pt x="465727" y="1663896"/>
                  </a:lnTo>
                  <a:lnTo>
                    <a:pt x="462374" y="1666788"/>
                  </a:lnTo>
                  <a:cubicBezTo>
                    <a:pt x="454258" y="1671430"/>
                    <a:pt x="444371" y="1672977"/>
                    <a:pt x="434636" y="1670326"/>
                  </a:cubicBezTo>
                  <a:cubicBezTo>
                    <a:pt x="415166" y="1665024"/>
                    <a:pt x="403682" y="1644943"/>
                    <a:pt x="408983" y="1625474"/>
                  </a:cubicBezTo>
                  <a:lnTo>
                    <a:pt x="416233" y="1598850"/>
                  </a:lnTo>
                  <a:lnTo>
                    <a:pt x="408348" y="1609379"/>
                  </a:lnTo>
                  <a:lnTo>
                    <a:pt x="375641" y="1593987"/>
                  </a:lnTo>
                  <a:lnTo>
                    <a:pt x="332053" y="1593987"/>
                  </a:lnTo>
                  <a:lnTo>
                    <a:pt x="336454" y="1575544"/>
                  </a:lnTo>
                  <a:lnTo>
                    <a:pt x="63392" y="1447037"/>
                  </a:lnTo>
                  <a:cubicBezTo>
                    <a:pt x="10098" y="1423955"/>
                    <a:pt x="-14395" y="1362040"/>
                    <a:pt x="8688" y="1308747"/>
                  </a:cubicBezTo>
                  <a:lnTo>
                    <a:pt x="18259" y="1294991"/>
                  </a:lnTo>
                  <a:lnTo>
                    <a:pt x="25634" y="1279879"/>
                  </a:lnTo>
                  <a:cubicBezTo>
                    <a:pt x="33728" y="1269164"/>
                    <a:pt x="44058" y="1259861"/>
                    <a:pt x="56419" y="1252724"/>
                  </a:cubicBezTo>
                  <a:lnTo>
                    <a:pt x="506750" y="992725"/>
                  </a:lnTo>
                  <a:lnTo>
                    <a:pt x="505975" y="996747"/>
                  </a:lnTo>
                  <a:lnTo>
                    <a:pt x="536905" y="975893"/>
                  </a:lnTo>
                  <a:cubicBezTo>
                    <a:pt x="555745" y="967925"/>
                    <a:pt x="576458" y="963518"/>
                    <a:pt x="598200" y="963518"/>
                  </a:cubicBezTo>
                  <a:lnTo>
                    <a:pt x="618600" y="963518"/>
                  </a:lnTo>
                  <a:lnTo>
                    <a:pt x="620144" y="978039"/>
                  </a:lnTo>
                  <a:lnTo>
                    <a:pt x="628117" y="978039"/>
                  </a:lnTo>
                  <a:lnTo>
                    <a:pt x="628118" y="978040"/>
                  </a:lnTo>
                  <a:lnTo>
                    <a:pt x="659475" y="978040"/>
                  </a:lnTo>
                  <a:lnTo>
                    <a:pt x="659474" y="978036"/>
                  </a:lnTo>
                  <a:lnTo>
                    <a:pt x="690821" y="978036"/>
                  </a:lnTo>
                  <a:lnTo>
                    <a:pt x="703657" y="949921"/>
                  </a:lnTo>
                  <a:lnTo>
                    <a:pt x="739420" y="949920"/>
                  </a:lnTo>
                  <a:lnTo>
                    <a:pt x="740164" y="946941"/>
                  </a:lnTo>
                  <a:lnTo>
                    <a:pt x="630944" y="921260"/>
                  </a:lnTo>
                  <a:cubicBezTo>
                    <a:pt x="613179" y="917083"/>
                    <a:pt x="602164" y="899295"/>
                    <a:pt x="606340" y="881531"/>
                  </a:cubicBezTo>
                  <a:cubicBezTo>
                    <a:pt x="610518" y="863766"/>
                    <a:pt x="628305" y="852751"/>
                    <a:pt x="646070" y="856928"/>
                  </a:cubicBezTo>
                  <a:lnTo>
                    <a:pt x="655663" y="859184"/>
                  </a:lnTo>
                  <a:lnTo>
                    <a:pt x="656841" y="850233"/>
                  </a:lnTo>
                  <a:lnTo>
                    <a:pt x="656842" y="850233"/>
                  </a:lnTo>
                  <a:lnTo>
                    <a:pt x="678276" y="833786"/>
                  </a:lnTo>
                  <a:lnTo>
                    <a:pt x="677698" y="833383"/>
                  </a:lnTo>
                  <a:cubicBezTo>
                    <a:pt x="630314" y="792312"/>
                    <a:pt x="592669" y="734151"/>
                    <a:pt x="570135" y="665795"/>
                  </a:cubicBezTo>
                  <a:lnTo>
                    <a:pt x="562190" y="632955"/>
                  </a:lnTo>
                  <a:lnTo>
                    <a:pt x="534486" y="632409"/>
                  </a:lnTo>
                  <a:cubicBezTo>
                    <a:pt x="506121" y="624163"/>
                    <a:pt x="479723" y="594139"/>
                    <a:pt x="468914" y="553798"/>
                  </a:cubicBezTo>
                  <a:cubicBezTo>
                    <a:pt x="458104" y="513456"/>
                    <a:pt x="465953" y="474256"/>
                    <a:pt x="486395" y="452932"/>
                  </a:cubicBezTo>
                  <a:lnTo>
                    <a:pt x="504111" y="442233"/>
                  </a:lnTo>
                  <a:lnTo>
                    <a:pt x="497995" y="430464"/>
                  </a:lnTo>
                  <a:cubicBezTo>
                    <a:pt x="494589" y="413910"/>
                    <a:pt x="497600" y="396046"/>
                    <a:pt x="505921" y="383460"/>
                  </a:cubicBezTo>
                  <a:cubicBezTo>
                    <a:pt x="494115" y="373588"/>
                    <a:pt x="487540" y="354643"/>
                    <a:pt x="489184" y="335236"/>
                  </a:cubicBezTo>
                  <a:cubicBezTo>
                    <a:pt x="491111" y="312514"/>
                    <a:pt x="503803" y="294715"/>
                    <a:pt x="519750" y="292373"/>
                  </a:cubicBezTo>
                  <a:cubicBezTo>
                    <a:pt x="519846" y="291993"/>
                    <a:pt x="519948" y="291622"/>
                    <a:pt x="520044" y="291242"/>
                  </a:cubicBezTo>
                  <a:cubicBezTo>
                    <a:pt x="517902" y="268867"/>
                    <a:pt x="522896" y="246301"/>
                    <a:pt x="533659" y="229690"/>
                  </a:cubicBezTo>
                  <a:cubicBezTo>
                    <a:pt x="550665" y="203454"/>
                    <a:pt x="578237" y="197607"/>
                    <a:pt x="599898" y="215627"/>
                  </a:cubicBezTo>
                  <a:lnTo>
                    <a:pt x="599912" y="215604"/>
                  </a:lnTo>
                  <a:lnTo>
                    <a:pt x="613085" y="194454"/>
                  </a:lnTo>
                  <a:cubicBezTo>
                    <a:pt x="629020" y="178777"/>
                    <a:pt x="651617" y="179935"/>
                    <a:pt x="666682" y="201029"/>
                  </a:cubicBezTo>
                  <a:lnTo>
                    <a:pt x="666920" y="200631"/>
                  </a:lnTo>
                  <a:lnTo>
                    <a:pt x="677383" y="183139"/>
                  </a:lnTo>
                  <a:lnTo>
                    <a:pt x="680073" y="181599"/>
                  </a:lnTo>
                  <a:lnTo>
                    <a:pt x="679867" y="181099"/>
                  </a:lnTo>
                  <a:lnTo>
                    <a:pt x="679866" y="115569"/>
                  </a:lnTo>
                  <a:lnTo>
                    <a:pt x="521162" y="115568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044" name="グループ化 1043"/>
            <p:cNvGrpSpPr/>
            <p:nvPr/>
          </p:nvGrpSpPr>
          <p:grpSpPr>
            <a:xfrm>
              <a:off x="4168709" y="4731792"/>
              <a:ext cx="1314220" cy="1697588"/>
              <a:chOff x="4168709" y="4731792"/>
              <a:chExt cx="1314220" cy="1697588"/>
            </a:xfrm>
          </p:grpSpPr>
          <p:grpSp>
            <p:nvGrpSpPr>
              <p:cNvPr id="1045" name="グループ化 1044"/>
              <p:cNvGrpSpPr/>
              <p:nvPr/>
            </p:nvGrpSpPr>
            <p:grpSpPr>
              <a:xfrm>
                <a:off x="4462316" y="4731792"/>
                <a:ext cx="1011242" cy="1602322"/>
                <a:chOff x="4176752" y="1066129"/>
                <a:chExt cx="1011242" cy="1602322"/>
              </a:xfrm>
            </p:grpSpPr>
            <p:sp>
              <p:nvSpPr>
                <p:cNvPr id="1055" name="台形 1054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6" name="台形 1055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台形 1056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8" name="台形 1057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フリーフォーム 1058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台形 1059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平行四辺形 1060"/>
                <p:cNvSpPr/>
                <p:nvPr/>
              </p:nvSpPr>
              <p:spPr>
                <a:xfrm>
                  <a:off x="450239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2" name="平行四辺形 1061"/>
                <p:cNvSpPr/>
                <p:nvPr/>
              </p:nvSpPr>
              <p:spPr>
                <a:xfrm flipH="1">
                  <a:off x="468237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3" name="平行四辺形 14"/>
                <p:cNvSpPr/>
                <p:nvPr/>
              </p:nvSpPr>
              <p:spPr>
                <a:xfrm flipH="1">
                  <a:off x="443928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4" name="平行四辺形 14"/>
                <p:cNvSpPr/>
                <p:nvPr/>
              </p:nvSpPr>
              <p:spPr>
                <a:xfrm>
                  <a:off x="4652413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5" name="雲 1064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6" name="雲 1065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067" name="グループ化 1066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88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68" name="グループ化 1067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86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69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0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1" name="円/楕円 712"/>
                <p:cNvSpPr/>
                <p:nvPr/>
              </p:nvSpPr>
              <p:spPr>
                <a:xfrm>
                  <a:off x="4500114" y="1521994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2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3" name="円/楕円 715"/>
                <p:cNvSpPr/>
                <p:nvPr/>
              </p:nvSpPr>
              <p:spPr>
                <a:xfrm>
                  <a:off x="4813802" y="1521994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4" name="角丸四角形 1073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75" name="台形 1074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076" name="グループ化 1075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1083" name="正方形/長方形 1082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84" name="台形 1083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085" name="正方形/長方形 1084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077" name="フリーフォーム 1076"/>
                <p:cNvSpPr/>
                <p:nvPr/>
              </p:nvSpPr>
              <p:spPr bwMode="auto">
                <a:xfrm>
                  <a:off x="4285428" y="2029646"/>
                  <a:ext cx="244435" cy="630469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78" name="フリーフォーム 1077"/>
                <p:cNvSpPr/>
                <p:nvPr/>
              </p:nvSpPr>
              <p:spPr bwMode="auto">
                <a:xfrm flipH="1">
                  <a:off x="4829855" y="2029646"/>
                  <a:ext cx="244435" cy="638805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79" name="フリーフォーム 1078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フリーフォーム 1079"/>
                <p:cNvSpPr/>
                <p:nvPr/>
              </p:nvSpPr>
              <p:spPr bwMode="auto">
                <a:xfrm>
                  <a:off x="4447632" y="1353469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1" name="フリーフォーム 1080"/>
                <p:cNvSpPr/>
                <p:nvPr/>
              </p:nvSpPr>
              <p:spPr bwMode="auto">
                <a:xfrm>
                  <a:off x="4754972" y="1353469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82" name="楕円 1081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46" name="グループ化 1045"/>
              <p:cNvGrpSpPr/>
              <p:nvPr/>
            </p:nvGrpSpPr>
            <p:grpSpPr>
              <a:xfrm>
                <a:off x="4168709" y="5849999"/>
                <a:ext cx="642577" cy="579381"/>
                <a:chOff x="390973" y="5305386"/>
                <a:chExt cx="642577" cy="579381"/>
              </a:xfrm>
            </p:grpSpPr>
            <p:sp>
              <p:nvSpPr>
                <p:cNvPr id="1053" name="フリーフォーム 1052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4" name="フリーフォーム 1053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47" name="グループ化 1046"/>
              <p:cNvGrpSpPr/>
              <p:nvPr/>
            </p:nvGrpSpPr>
            <p:grpSpPr>
              <a:xfrm flipH="1">
                <a:off x="4733837" y="5512667"/>
                <a:ext cx="749092" cy="884392"/>
                <a:chOff x="3553660" y="1700419"/>
                <a:chExt cx="1151639" cy="1359647"/>
              </a:xfrm>
            </p:grpSpPr>
            <p:grpSp>
              <p:nvGrpSpPr>
                <p:cNvPr id="1048" name="グループ化 1047"/>
                <p:cNvGrpSpPr/>
                <p:nvPr/>
              </p:nvGrpSpPr>
              <p:grpSpPr>
                <a:xfrm>
                  <a:off x="3553660" y="1700419"/>
                  <a:ext cx="1151639" cy="1211529"/>
                  <a:chOff x="4547239" y="1796547"/>
                  <a:chExt cx="1151639" cy="1211529"/>
                </a:xfrm>
              </p:grpSpPr>
              <p:sp>
                <p:nvSpPr>
                  <p:cNvPr id="1050" name="角丸四角形 177"/>
                  <p:cNvSpPr/>
                  <p:nvPr/>
                </p:nvSpPr>
                <p:spPr>
                  <a:xfrm rot="18109299">
                    <a:off x="4314782" y="2440152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1" name="角丸四角形 1050"/>
                  <p:cNvSpPr/>
                  <p:nvPr/>
                </p:nvSpPr>
                <p:spPr>
                  <a:xfrm rot="20806094">
                    <a:off x="5378464" y="19371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2" name="フリーフォーム 1051"/>
                  <p:cNvSpPr/>
                  <p:nvPr/>
                </p:nvSpPr>
                <p:spPr>
                  <a:xfrm rot="11700000">
                    <a:off x="4922991" y="17965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49" name="片側の 2 つの角を丸めた四角形 2314"/>
                <p:cNvSpPr/>
                <p:nvPr/>
              </p:nvSpPr>
              <p:spPr>
                <a:xfrm rot="13287502">
                  <a:off x="3697717" y="1753141"/>
                  <a:ext cx="341521" cy="1306925"/>
                </a:xfrm>
                <a:custGeom>
                  <a:avLst/>
                  <a:gdLst>
                    <a:gd name="connsiteX0" fmla="*/ 168855 w 337709"/>
                    <a:gd name="connsiteY0" fmla="*/ 0 h 1045039"/>
                    <a:gd name="connsiteX1" fmla="*/ 168855 w 337709"/>
                    <a:gd name="connsiteY1" fmla="*/ 0 h 1045039"/>
                    <a:gd name="connsiteX2" fmla="*/ 337710 w 337709"/>
                    <a:gd name="connsiteY2" fmla="*/ 168855 h 1045039"/>
                    <a:gd name="connsiteX3" fmla="*/ 337709 w 337709"/>
                    <a:gd name="connsiteY3" fmla="*/ 1045039 h 1045039"/>
                    <a:gd name="connsiteX4" fmla="*/ 337709 w 337709"/>
                    <a:gd name="connsiteY4" fmla="*/ 1045039 h 1045039"/>
                    <a:gd name="connsiteX5" fmla="*/ 0 w 337709"/>
                    <a:gd name="connsiteY5" fmla="*/ 1045039 h 1045039"/>
                    <a:gd name="connsiteX6" fmla="*/ 0 w 337709"/>
                    <a:gd name="connsiteY6" fmla="*/ 1045039 h 1045039"/>
                    <a:gd name="connsiteX7" fmla="*/ 0 w 337709"/>
                    <a:gd name="connsiteY7" fmla="*/ 168855 h 1045039"/>
                    <a:gd name="connsiteX8" fmla="*/ 168855 w 337709"/>
                    <a:gd name="connsiteY8" fmla="*/ 0 h 1045039"/>
                    <a:gd name="connsiteX0" fmla="*/ 168855 w 341521"/>
                    <a:gd name="connsiteY0" fmla="*/ 0 h 1123012"/>
                    <a:gd name="connsiteX1" fmla="*/ 168855 w 341521"/>
                    <a:gd name="connsiteY1" fmla="*/ 0 h 1123012"/>
                    <a:gd name="connsiteX2" fmla="*/ 337710 w 341521"/>
                    <a:gd name="connsiteY2" fmla="*/ 168855 h 1123012"/>
                    <a:gd name="connsiteX3" fmla="*/ 337709 w 341521"/>
                    <a:gd name="connsiteY3" fmla="*/ 1045039 h 1123012"/>
                    <a:gd name="connsiteX4" fmla="*/ 341521 w 341521"/>
                    <a:gd name="connsiteY4" fmla="*/ 1123012 h 1123012"/>
                    <a:gd name="connsiteX5" fmla="*/ 0 w 341521"/>
                    <a:gd name="connsiteY5" fmla="*/ 1045039 h 1123012"/>
                    <a:gd name="connsiteX6" fmla="*/ 0 w 341521"/>
                    <a:gd name="connsiteY6" fmla="*/ 1045039 h 1123012"/>
                    <a:gd name="connsiteX7" fmla="*/ 0 w 341521"/>
                    <a:gd name="connsiteY7" fmla="*/ 168855 h 1123012"/>
                    <a:gd name="connsiteX8" fmla="*/ 168855 w 341521"/>
                    <a:gd name="connsiteY8" fmla="*/ 0 h 1123012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0 w 341521"/>
                    <a:gd name="connsiteY5" fmla="*/ 1045039 h 1197547"/>
                    <a:gd name="connsiteX6" fmla="*/ 9 w 341521"/>
                    <a:gd name="connsiteY6" fmla="*/ 1197547 h 1197547"/>
                    <a:gd name="connsiteX7" fmla="*/ 0 w 341521"/>
                    <a:gd name="connsiteY7" fmla="*/ 168855 h 1197547"/>
                    <a:gd name="connsiteX8" fmla="*/ 168855 w 341521"/>
                    <a:gd name="connsiteY8" fmla="*/ 0 h 1197547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9 w 341521"/>
                    <a:gd name="connsiteY5" fmla="*/ 1197547 h 1197547"/>
                    <a:gd name="connsiteX6" fmla="*/ 0 w 341521"/>
                    <a:gd name="connsiteY6" fmla="*/ 168855 h 1197547"/>
                    <a:gd name="connsiteX7" fmla="*/ 168855 w 341521"/>
                    <a:gd name="connsiteY7" fmla="*/ 0 h 1197547"/>
                    <a:gd name="connsiteX0" fmla="*/ 168855 w 372787"/>
                    <a:gd name="connsiteY0" fmla="*/ 490 h 1198037"/>
                    <a:gd name="connsiteX1" fmla="*/ 168855 w 372787"/>
                    <a:gd name="connsiteY1" fmla="*/ 490 h 1198037"/>
                    <a:gd name="connsiteX2" fmla="*/ 337710 w 372787"/>
                    <a:gd name="connsiteY2" fmla="*/ 169345 h 1198037"/>
                    <a:gd name="connsiteX3" fmla="*/ 341521 w 372787"/>
                    <a:gd name="connsiteY3" fmla="*/ 1123502 h 1198037"/>
                    <a:gd name="connsiteX4" fmla="*/ 9 w 372787"/>
                    <a:gd name="connsiteY4" fmla="*/ 1198037 h 1198037"/>
                    <a:gd name="connsiteX5" fmla="*/ 0 w 372787"/>
                    <a:gd name="connsiteY5" fmla="*/ 169345 h 1198037"/>
                    <a:gd name="connsiteX6" fmla="*/ 168855 w 372787"/>
                    <a:gd name="connsiteY6" fmla="*/ 490 h 1198037"/>
                    <a:gd name="connsiteX0" fmla="*/ 168855 w 341521"/>
                    <a:gd name="connsiteY0" fmla="*/ 490 h 1198037"/>
                    <a:gd name="connsiteX1" fmla="*/ 168855 w 341521"/>
                    <a:gd name="connsiteY1" fmla="*/ 490 h 1198037"/>
                    <a:gd name="connsiteX2" fmla="*/ 337710 w 341521"/>
                    <a:gd name="connsiteY2" fmla="*/ 169345 h 1198037"/>
                    <a:gd name="connsiteX3" fmla="*/ 341521 w 341521"/>
                    <a:gd name="connsiteY3" fmla="*/ 1123502 h 1198037"/>
                    <a:gd name="connsiteX4" fmla="*/ 9 w 341521"/>
                    <a:gd name="connsiteY4" fmla="*/ 1198037 h 1198037"/>
                    <a:gd name="connsiteX5" fmla="*/ 0 w 341521"/>
                    <a:gd name="connsiteY5" fmla="*/ 169345 h 1198037"/>
                    <a:gd name="connsiteX6" fmla="*/ 168855 w 341521"/>
                    <a:gd name="connsiteY6" fmla="*/ 490 h 1198037"/>
                    <a:gd name="connsiteX0" fmla="*/ 168855 w 341521"/>
                    <a:gd name="connsiteY0" fmla="*/ 490 h 1306925"/>
                    <a:gd name="connsiteX1" fmla="*/ 168855 w 341521"/>
                    <a:gd name="connsiteY1" fmla="*/ 490 h 1306925"/>
                    <a:gd name="connsiteX2" fmla="*/ 337710 w 341521"/>
                    <a:gd name="connsiteY2" fmla="*/ 169345 h 1306925"/>
                    <a:gd name="connsiteX3" fmla="*/ 341521 w 341521"/>
                    <a:gd name="connsiteY3" fmla="*/ 1123502 h 1306925"/>
                    <a:gd name="connsiteX4" fmla="*/ 14864 w 341521"/>
                    <a:gd name="connsiteY4" fmla="*/ 1306925 h 1306925"/>
                    <a:gd name="connsiteX5" fmla="*/ 0 w 341521"/>
                    <a:gd name="connsiteY5" fmla="*/ 169345 h 1306925"/>
                    <a:gd name="connsiteX6" fmla="*/ 168855 w 341521"/>
                    <a:gd name="connsiteY6" fmla="*/ 490 h 1306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521" h="1306925">
                      <a:moveTo>
                        <a:pt x="168855" y="490"/>
                      </a:moveTo>
                      <a:lnTo>
                        <a:pt x="168855" y="490"/>
                      </a:lnTo>
                      <a:cubicBezTo>
                        <a:pt x="262111" y="490"/>
                        <a:pt x="308932" y="-17824"/>
                        <a:pt x="337710" y="169345"/>
                      </a:cubicBezTo>
                      <a:cubicBezTo>
                        <a:pt x="338980" y="487397"/>
                        <a:pt x="340251" y="805450"/>
                        <a:pt x="341521" y="1123502"/>
                      </a:cubicBezTo>
                      <a:lnTo>
                        <a:pt x="14864" y="1306925"/>
                      </a:lnTo>
                      <a:cubicBezTo>
                        <a:pt x="14861" y="964028"/>
                        <a:pt x="3" y="512242"/>
                        <a:pt x="0" y="169345"/>
                      </a:cubicBezTo>
                      <a:cubicBezTo>
                        <a:pt x="0" y="76089"/>
                        <a:pt x="75599" y="490"/>
                        <a:pt x="168855" y="49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5981499" y="4664934"/>
            <a:ext cx="1500392" cy="1760209"/>
            <a:chOff x="5981499" y="4664934"/>
            <a:chExt cx="1500392" cy="1760209"/>
          </a:xfrm>
        </p:grpSpPr>
        <p:sp>
          <p:nvSpPr>
            <p:cNvPr id="590" name="フリーフォーム 589"/>
            <p:cNvSpPr/>
            <p:nvPr/>
          </p:nvSpPr>
          <p:spPr bwMode="auto">
            <a:xfrm>
              <a:off x="5981499" y="4664934"/>
              <a:ext cx="1500392" cy="1760209"/>
            </a:xfrm>
            <a:custGeom>
              <a:avLst/>
              <a:gdLst>
                <a:gd name="connsiteX0" fmla="*/ 443132 w 1500392"/>
                <a:gd name="connsiteY0" fmla="*/ 1338498 h 1760209"/>
                <a:gd name="connsiteX1" fmla="*/ 330195 w 1500392"/>
                <a:gd name="connsiteY1" fmla="*/ 1393854 h 1760209"/>
                <a:gd name="connsiteX2" fmla="*/ 443132 w 1500392"/>
                <a:gd name="connsiteY2" fmla="*/ 1442769 h 1760209"/>
                <a:gd name="connsiteX3" fmla="*/ 839974 w 1500392"/>
                <a:gd name="connsiteY3" fmla="*/ 202 h 1760209"/>
                <a:gd name="connsiteX4" fmla="*/ 863926 w 1500392"/>
                <a:gd name="connsiteY4" fmla="*/ 2144 h 1760209"/>
                <a:gd name="connsiteX5" fmla="*/ 920722 w 1500392"/>
                <a:gd name="connsiteY5" fmla="*/ 55174 h 1760209"/>
                <a:gd name="connsiteX6" fmla="*/ 1000200 w 1500392"/>
                <a:gd name="connsiteY6" fmla="*/ 61192 h 1760209"/>
                <a:gd name="connsiteX7" fmla="*/ 1009700 w 1500392"/>
                <a:gd name="connsiteY7" fmla="*/ 73604 h 1760209"/>
                <a:gd name="connsiteX8" fmla="*/ 1010438 w 1500392"/>
                <a:gd name="connsiteY8" fmla="*/ 73081 h 1760209"/>
                <a:gd name="connsiteX9" fmla="*/ 1037599 w 1500392"/>
                <a:gd name="connsiteY9" fmla="*/ 69729 h 1760209"/>
                <a:gd name="connsiteX10" fmla="*/ 1086704 w 1500392"/>
                <a:gd name="connsiteY10" fmla="*/ 115513 h 1760209"/>
                <a:gd name="connsiteX11" fmla="*/ 1087465 w 1500392"/>
                <a:gd name="connsiteY11" fmla="*/ 115417 h 1760209"/>
                <a:gd name="connsiteX12" fmla="*/ 1112954 w 1500392"/>
                <a:gd name="connsiteY12" fmla="*/ 112219 h 1760209"/>
                <a:gd name="connsiteX13" fmla="*/ 1137415 w 1500392"/>
                <a:gd name="connsiteY13" fmla="*/ 122588 h 1760209"/>
                <a:gd name="connsiteX14" fmla="*/ 1152448 w 1500392"/>
                <a:gd name="connsiteY14" fmla="*/ 141612 h 1760209"/>
                <a:gd name="connsiteX15" fmla="*/ 1156830 w 1500392"/>
                <a:gd name="connsiteY15" fmla="*/ 164787 h 1760209"/>
                <a:gd name="connsiteX16" fmla="*/ 1156929 w 1500392"/>
                <a:gd name="connsiteY16" fmla="*/ 165314 h 1760209"/>
                <a:gd name="connsiteX17" fmla="*/ 1228538 w 1500392"/>
                <a:gd name="connsiteY17" fmla="*/ 198897 h 1760209"/>
                <a:gd name="connsiteX18" fmla="*/ 1234504 w 1500392"/>
                <a:gd name="connsiteY18" fmla="*/ 227302 h 1760209"/>
                <a:gd name="connsiteX19" fmla="*/ 1234510 w 1500392"/>
                <a:gd name="connsiteY19" fmla="*/ 227334 h 1760209"/>
                <a:gd name="connsiteX20" fmla="*/ 1311672 w 1500392"/>
                <a:gd name="connsiteY20" fmla="*/ 288478 h 1760209"/>
                <a:gd name="connsiteX21" fmla="*/ 1297555 w 1500392"/>
                <a:gd name="connsiteY21" fmla="*/ 352971 h 1760209"/>
                <a:gd name="connsiteX22" fmla="*/ 1297349 w 1500392"/>
                <a:gd name="connsiteY22" fmla="*/ 354186 h 1760209"/>
                <a:gd name="connsiteX23" fmla="*/ 1314368 w 1500392"/>
                <a:gd name="connsiteY23" fmla="*/ 414597 h 1760209"/>
                <a:gd name="connsiteX24" fmla="*/ 1268412 w 1500392"/>
                <a:gd name="connsiteY24" fmla="*/ 444977 h 1760209"/>
                <a:gd name="connsiteX25" fmla="*/ 1267809 w 1500392"/>
                <a:gd name="connsiteY25" fmla="*/ 470608 h 1760209"/>
                <a:gd name="connsiteX26" fmla="*/ 1263110 w 1500392"/>
                <a:gd name="connsiteY26" fmla="*/ 478296 h 1760209"/>
                <a:gd name="connsiteX27" fmla="*/ 1267293 w 1500392"/>
                <a:gd name="connsiteY27" fmla="*/ 501531 h 1760209"/>
                <a:gd name="connsiteX28" fmla="*/ 1261913 w 1500392"/>
                <a:gd name="connsiteY28" fmla="*/ 545486 h 1760209"/>
                <a:gd name="connsiteX29" fmla="*/ 1244595 w 1500392"/>
                <a:gd name="connsiteY29" fmla="*/ 586242 h 1760209"/>
                <a:gd name="connsiteX30" fmla="*/ 1224105 w 1500392"/>
                <a:gd name="connsiteY30" fmla="*/ 610483 h 1760209"/>
                <a:gd name="connsiteX31" fmla="*/ 1236812 w 1500392"/>
                <a:gd name="connsiteY31" fmla="*/ 629525 h 1760209"/>
                <a:gd name="connsiteX32" fmla="*/ 1227462 w 1500392"/>
                <a:gd name="connsiteY32" fmla="*/ 676320 h 1760209"/>
                <a:gd name="connsiteX33" fmla="*/ 1258225 w 1500392"/>
                <a:gd name="connsiteY33" fmla="*/ 733115 h 1760209"/>
                <a:gd name="connsiteX34" fmla="*/ 1207827 w 1500392"/>
                <a:gd name="connsiteY34" fmla="*/ 771744 h 1760209"/>
                <a:gd name="connsiteX35" fmla="*/ 1202107 w 1500392"/>
                <a:gd name="connsiteY35" fmla="*/ 825797 h 1760209"/>
                <a:gd name="connsiteX36" fmla="*/ 1154865 w 1500392"/>
                <a:gd name="connsiteY36" fmla="*/ 841672 h 1760209"/>
                <a:gd name="connsiteX37" fmla="*/ 1136618 w 1500392"/>
                <a:gd name="connsiteY37" fmla="*/ 869933 h 1760209"/>
                <a:gd name="connsiteX38" fmla="*/ 1112428 w 1500392"/>
                <a:gd name="connsiteY38" fmla="*/ 880484 h 1760209"/>
                <a:gd name="connsiteX39" fmla="*/ 1119548 w 1500392"/>
                <a:gd name="connsiteY39" fmla="*/ 910009 h 1760209"/>
                <a:gd name="connsiteX40" fmla="*/ 1102674 w 1500392"/>
                <a:gd name="connsiteY40" fmla="*/ 937612 h 1760209"/>
                <a:gd name="connsiteX41" fmla="*/ 1051256 w 1500392"/>
                <a:gd name="connsiteY41" fmla="*/ 975050 h 1760209"/>
                <a:gd name="connsiteX42" fmla="*/ 1042349 w 1500392"/>
                <a:gd name="connsiteY42" fmla="*/ 991366 h 1760209"/>
                <a:gd name="connsiteX43" fmla="*/ 1052819 w 1500392"/>
                <a:gd name="connsiteY43" fmla="*/ 989114 h 1760209"/>
                <a:gd name="connsiteX44" fmla="*/ 1097327 w 1500392"/>
                <a:gd name="connsiteY44" fmla="*/ 1039900 h 1760209"/>
                <a:gd name="connsiteX45" fmla="*/ 1140572 w 1500392"/>
                <a:gd name="connsiteY45" fmla="*/ 1039901 h 1760209"/>
                <a:gd name="connsiteX46" fmla="*/ 1213164 w 1500392"/>
                <a:gd name="connsiteY46" fmla="*/ 1069969 h 1760209"/>
                <a:gd name="connsiteX47" fmla="*/ 1221572 w 1500392"/>
                <a:gd name="connsiteY47" fmla="*/ 1082439 h 1760209"/>
                <a:gd name="connsiteX48" fmla="*/ 1223124 w 1500392"/>
                <a:gd name="connsiteY48" fmla="*/ 1081475 h 1760209"/>
                <a:gd name="connsiteX49" fmla="*/ 1439920 w 1500392"/>
                <a:gd name="connsiteY49" fmla="*/ 1430836 h 1760209"/>
                <a:gd name="connsiteX50" fmla="*/ 1461871 w 1500392"/>
                <a:gd name="connsiteY50" fmla="*/ 1455884 h 1760209"/>
                <a:gd name="connsiteX51" fmla="*/ 1452275 w 1500392"/>
                <a:gd name="connsiteY51" fmla="*/ 1610915 h 1760209"/>
                <a:gd name="connsiteX52" fmla="*/ 1297245 w 1500392"/>
                <a:gd name="connsiteY52" fmla="*/ 1601319 h 1760209"/>
                <a:gd name="connsiteX53" fmla="*/ 1243232 w 1500392"/>
                <a:gd name="connsiteY53" fmla="*/ 1539125 h 1760209"/>
                <a:gd name="connsiteX54" fmla="*/ 1243232 w 1500392"/>
                <a:gd name="connsiteY54" fmla="*/ 1655851 h 1760209"/>
                <a:gd name="connsiteX55" fmla="*/ 536266 w 1500392"/>
                <a:gd name="connsiteY55" fmla="*/ 1655851 h 1760209"/>
                <a:gd name="connsiteX56" fmla="*/ 536266 w 1500392"/>
                <a:gd name="connsiteY56" fmla="*/ 1688438 h 1760209"/>
                <a:gd name="connsiteX57" fmla="*/ 560620 w 1500392"/>
                <a:gd name="connsiteY57" fmla="*/ 1692812 h 1760209"/>
                <a:gd name="connsiteX58" fmla="*/ 588046 w 1500392"/>
                <a:gd name="connsiteY58" fmla="*/ 1732245 h 1760209"/>
                <a:gd name="connsiteX59" fmla="*/ 588044 w 1500392"/>
                <a:gd name="connsiteY59" fmla="*/ 1732244 h 1760209"/>
                <a:gd name="connsiteX60" fmla="*/ 548612 w 1500392"/>
                <a:gd name="connsiteY60" fmla="*/ 1759669 h 1760209"/>
                <a:gd name="connsiteX61" fmla="*/ 505864 w 1500392"/>
                <a:gd name="connsiteY61" fmla="*/ 1751992 h 1760209"/>
                <a:gd name="connsiteX62" fmla="*/ 493324 w 1500392"/>
                <a:gd name="connsiteY62" fmla="*/ 1747029 h 1760209"/>
                <a:gd name="connsiteX63" fmla="*/ 492369 w 1500392"/>
                <a:gd name="connsiteY63" fmla="*/ 1746100 h 1760209"/>
                <a:gd name="connsiteX64" fmla="*/ 479304 w 1500392"/>
                <a:gd name="connsiteY64" fmla="*/ 1742109 h 1760209"/>
                <a:gd name="connsiteX65" fmla="*/ 466066 w 1500392"/>
                <a:gd name="connsiteY65" fmla="*/ 1726035 h 1760209"/>
                <a:gd name="connsiteX66" fmla="*/ 465727 w 1500392"/>
                <a:gd name="connsiteY66" fmla="*/ 1724356 h 1760209"/>
                <a:gd name="connsiteX67" fmla="*/ 462374 w 1500392"/>
                <a:gd name="connsiteY67" fmla="*/ 1727249 h 1760209"/>
                <a:gd name="connsiteX68" fmla="*/ 434636 w 1500392"/>
                <a:gd name="connsiteY68" fmla="*/ 1730786 h 1760209"/>
                <a:gd name="connsiteX69" fmla="*/ 408984 w 1500392"/>
                <a:gd name="connsiteY69" fmla="*/ 1685935 h 1760209"/>
                <a:gd name="connsiteX70" fmla="*/ 416233 w 1500392"/>
                <a:gd name="connsiteY70" fmla="*/ 1659311 h 1760209"/>
                <a:gd name="connsiteX71" fmla="*/ 408348 w 1500392"/>
                <a:gd name="connsiteY71" fmla="*/ 1669839 h 1760209"/>
                <a:gd name="connsiteX72" fmla="*/ 63392 w 1500392"/>
                <a:gd name="connsiteY72" fmla="*/ 1507497 h 1760209"/>
                <a:gd name="connsiteX73" fmla="*/ 8688 w 1500392"/>
                <a:gd name="connsiteY73" fmla="*/ 1369207 h 1760209"/>
                <a:gd name="connsiteX74" fmla="*/ 18259 w 1500392"/>
                <a:gd name="connsiteY74" fmla="*/ 1355452 h 1760209"/>
                <a:gd name="connsiteX75" fmla="*/ 25634 w 1500392"/>
                <a:gd name="connsiteY75" fmla="*/ 1340339 h 1760209"/>
                <a:gd name="connsiteX76" fmla="*/ 56419 w 1500392"/>
                <a:gd name="connsiteY76" fmla="*/ 1313184 h 1760209"/>
                <a:gd name="connsiteX77" fmla="*/ 470344 w 1500392"/>
                <a:gd name="connsiteY77" fmla="*/ 1074206 h 1760209"/>
                <a:gd name="connsiteX78" fmla="*/ 473200 w 1500392"/>
                <a:gd name="connsiteY78" fmla="*/ 1069969 h 1760209"/>
                <a:gd name="connsiteX79" fmla="*/ 545792 w 1500392"/>
                <a:gd name="connsiteY79" fmla="*/ 1039901 h 1760209"/>
                <a:gd name="connsiteX80" fmla="*/ 595529 w 1500392"/>
                <a:gd name="connsiteY80" fmla="*/ 1039901 h 1760209"/>
                <a:gd name="connsiteX81" fmla="*/ 595533 w 1500392"/>
                <a:gd name="connsiteY81" fmla="*/ 1039900 h 1760209"/>
                <a:gd name="connsiteX82" fmla="*/ 677367 w 1500392"/>
                <a:gd name="connsiteY82" fmla="*/ 1039900 h 1760209"/>
                <a:gd name="connsiteX83" fmla="*/ 681410 w 1500392"/>
                <a:gd name="connsiteY83" fmla="*/ 1024851 h 1760209"/>
                <a:gd name="connsiteX84" fmla="*/ 741091 w 1500392"/>
                <a:gd name="connsiteY84" fmla="*/ 1022537 h 1760209"/>
                <a:gd name="connsiteX85" fmla="*/ 745352 w 1500392"/>
                <a:gd name="connsiteY85" fmla="*/ 1005495 h 1760209"/>
                <a:gd name="connsiteX86" fmla="*/ 739077 w 1500392"/>
                <a:gd name="connsiteY86" fmla="*/ 999168 h 1760209"/>
                <a:gd name="connsiteX87" fmla="*/ 717102 w 1500392"/>
                <a:gd name="connsiteY87" fmla="*/ 994538 h 1760209"/>
                <a:gd name="connsiteX88" fmla="*/ 709722 w 1500392"/>
                <a:gd name="connsiteY88" fmla="*/ 985682 h 1760209"/>
                <a:gd name="connsiteX89" fmla="*/ 707628 w 1500392"/>
                <a:gd name="connsiteY89" fmla="*/ 985190 h 1760209"/>
                <a:gd name="connsiteX90" fmla="*/ 668043 w 1500392"/>
                <a:gd name="connsiteY90" fmla="*/ 986435 h 1760209"/>
                <a:gd name="connsiteX91" fmla="*/ 644006 w 1500392"/>
                <a:gd name="connsiteY91" fmla="*/ 975419 h 1760209"/>
                <a:gd name="connsiteX92" fmla="*/ 630151 w 1500392"/>
                <a:gd name="connsiteY92" fmla="*/ 957604 h 1760209"/>
                <a:gd name="connsiteX93" fmla="*/ 630053 w 1500392"/>
                <a:gd name="connsiteY93" fmla="*/ 957480 h 1760209"/>
                <a:gd name="connsiteX94" fmla="*/ 590911 w 1500392"/>
                <a:gd name="connsiteY94" fmla="*/ 934918 h 1760209"/>
                <a:gd name="connsiteX95" fmla="*/ 588021 w 1500392"/>
                <a:gd name="connsiteY95" fmla="*/ 911300 h 1760209"/>
                <a:gd name="connsiteX96" fmla="*/ 556695 w 1500392"/>
                <a:gd name="connsiteY96" fmla="*/ 897637 h 1760209"/>
                <a:gd name="connsiteX97" fmla="*/ 538448 w 1500392"/>
                <a:gd name="connsiteY97" fmla="*/ 869376 h 1760209"/>
                <a:gd name="connsiteX98" fmla="*/ 491206 w 1500392"/>
                <a:gd name="connsiteY98" fmla="*/ 853500 h 1760209"/>
                <a:gd name="connsiteX99" fmla="*/ 485486 w 1500392"/>
                <a:gd name="connsiteY99" fmla="*/ 799446 h 1760209"/>
                <a:gd name="connsiteX100" fmla="*/ 435088 w 1500392"/>
                <a:gd name="connsiteY100" fmla="*/ 760819 h 1760209"/>
                <a:gd name="connsiteX101" fmla="*/ 465850 w 1500392"/>
                <a:gd name="connsiteY101" fmla="*/ 704024 h 1760209"/>
                <a:gd name="connsiteX102" fmla="*/ 470739 w 1500392"/>
                <a:gd name="connsiteY102" fmla="*/ 635892 h 1760209"/>
                <a:gd name="connsiteX103" fmla="*/ 485298 w 1500392"/>
                <a:gd name="connsiteY103" fmla="*/ 626625 h 1760209"/>
                <a:gd name="connsiteX104" fmla="*/ 485331 w 1500392"/>
                <a:gd name="connsiteY104" fmla="*/ 626453 h 1760209"/>
                <a:gd name="connsiteX105" fmla="*/ 467318 w 1500392"/>
                <a:gd name="connsiteY105" fmla="*/ 616467 h 1760209"/>
                <a:gd name="connsiteX106" fmla="*/ 424451 w 1500392"/>
                <a:gd name="connsiteY106" fmla="*/ 545484 h 1760209"/>
                <a:gd name="connsiteX107" fmla="*/ 426084 w 1500392"/>
                <a:gd name="connsiteY107" fmla="*/ 462578 h 1760209"/>
                <a:gd name="connsiteX108" fmla="*/ 441389 w 1500392"/>
                <a:gd name="connsiteY108" fmla="*/ 437104 h 1760209"/>
                <a:gd name="connsiteX109" fmla="*/ 439916 w 1500392"/>
                <a:gd name="connsiteY109" fmla="*/ 436659 h 1760209"/>
                <a:gd name="connsiteX110" fmla="*/ 421533 w 1500392"/>
                <a:gd name="connsiteY110" fmla="*/ 414597 h 1760209"/>
                <a:gd name="connsiteX111" fmla="*/ 438553 w 1500392"/>
                <a:gd name="connsiteY111" fmla="*/ 354185 h 1760209"/>
                <a:gd name="connsiteX112" fmla="*/ 438347 w 1500392"/>
                <a:gd name="connsiteY112" fmla="*/ 352970 h 1760209"/>
                <a:gd name="connsiteX113" fmla="*/ 424230 w 1500392"/>
                <a:gd name="connsiteY113" fmla="*/ 288478 h 1760209"/>
                <a:gd name="connsiteX114" fmla="*/ 501391 w 1500392"/>
                <a:gd name="connsiteY114" fmla="*/ 227334 h 1760209"/>
                <a:gd name="connsiteX115" fmla="*/ 501397 w 1500392"/>
                <a:gd name="connsiteY115" fmla="*/ 227302 h 1760209"/>
                <a:gd name="connsiteX116" fmla="*/ 507364 w 1500392"/>
                <a:gd name="connsiteY116" fmla="*/ 198897 h 1760209"/>
                <a:gd name="connsiteX117" fmla="*/ 578972 w 1500392"/>
                <a:gd name="connsiteY117" fmla="*/ 165315 h 1760209"/>
                <a:gd name="connsiteX118" fmla="*/ 579072 w 1500392"/>
                <a:gd name="connsiteY118" fmla="*/ 164787 h 1760209"/>
                <a:gd name="connsiteX119" fmla="*/ 583455 w 1500392"/>
                <a:gd name="connsiteY119" fmla="*/ 141612 h 1760209"/>
                <a:gd name="connsiteX120" fmla="*/ 598488 w 1500392"/>
                <a:gd name="connsiteY120" fmla="*/ 122588 h 1760209"/>
                <a:gd name="connsiteX121" fmla="*/ 601339 w 1500392"/>
                <a:gd name="connsiteY121" fmla="*/ 121380 h 1760209"/>
                <a:gd name="connsiteX122" fmla="*/ 601822 w 1500392"/>
                <a:gd name="connsiteY122" fmla="*/ 102084 h 1760209"/>
                <a:gd name="connsiteX123" fmla="*/ 656365 w 1500392"/>
                <a:gd name="connsiteY123" fmla="*/ 66494 h 1760209"/>
                <a:gd name="connsiteX124" fmla="*/ 780416 w 1500392"/>
                <a:gd name="connsiteY124" fmla="*/ 34513 h 1760209"/>
                <a:gd name="connsiteX125" fmla="*/ 839974 w 1500392"/>
                <a:gd name="connsiteY125" fmla="*/ 202 h 1760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1500392" h="1760209">
                  <a:moveTo>
                    <a:pt x="443132" y="1338498"/>
                  </a:moveTo>
                  <a:lnTo>
                    <a:pt x="330195" y="1393854"/>
                  </a:lnTo>
                  <a:lnTo>
                    <a:pt x="443132" y="1442769"/>
                  </a:lnTo>
                  <a:close/>
                  <a:moveTo>
                    <a:pt x="839974" y="202"/>
                  </a:moveTo>
                  <a:cubicBezTo>
                    <a:pt x="847873" y="-365"/>
                    <a:pt x="855943" y="249"/>
                    <a:pt x="863926" y="2144"/>
                  </a:cubicBezTo>
                  <a:cubicBezTo>
                    <a:pt x="891023" y="8575"/>
                    <a:pt x="912648" y="28764"/>
                    <a:pt x="920722" y="55174"/>
                  </a:cubicBezTo>
                  <a:cubicBezTo>
                    <a:pt x="945693" y="39798"/>
                    <a:pt x="977902" y="42234"/>
                    <a:pt x="1000200" y="61192"/>
                  </a:cubicBezTo>
                  <a:lnTo>
                    <a:pt x="1009700" y="73604"/>
                  </a:lnTo>
                  <a:lnTo>
                    <a:pt x="1010438" y="73081"/>
                  </a:lnTo>
                  <a:cubicBezTo>
                    <a:pt x="1018917" y="69801"/>
                    <a:pt x="1028231" y="68584"/>
                    <a:pt x="1037599" y="69729"/>
                  </a:cubicBezTo>
                  <a:cubicBezTo>
                    <a:pt x="1062189" y="72732"/>
                    <a:pt x="1082129" y="91321"/>
                    <a:pt x="1086704" y="115513"/>
                  </a:cubicBezTo>
                  <a:lnTo>
                    <a:pt x="1087465" y="115417"/>
                  </a:lnTo>
                  <a:lnTo>
                    <a:pt x="1112954" y="112219"/>
                  </a:lnTo>
                  <a:cubicBezTo>
                    <a:pt x="1121717" y="113443"/>
                    <a:pt x="1130182" y="116942"/>
                    <a:pt x="1137415" y="122588"/>
                  </a:cubicBezTo>
                  <a:cubicBezTo>
                    <a:pt x="1143987" y="127716"/>
                    <a:pt x="1149097" y="134274"/>
                    <a:pt x="1152448" y="141612"/>
                  </a:cubicBezTo>
                  <a:lnTo>
                    <a:pt x="1156830" y="164787"/>
                  </a:lnTo>
                  <a:lnTo>
                    <a:pt x="1156929" y="165314"/>
                  </a:lnTo>
                  <a:cubicBezTo>
                    <a:pt x="1186893" y="157720"/>
                    <a:pt x="1216259" y="173308"/>
                    <a:pt x="1228538" y="198897"/>
                  </a:cubicBezTo>
                  <a:lnTo>
                    <a:pt x="1234504" y="227302"/>
                  </a:lnTo>
                  <a:lnTo>
                    <a:pt x="1234510" y="227334"/>
                  </a:lnTo>
                  <a:cubicBezTo>
                    <a:pt x="1271302" y="227308"/>
                    <a:pt x="1303423" y="252754"/>
                    <a:pt x="1311672" y="288478"/>
                  </a:cubicBezTo>
                  <a:cubicBezTo>
                    <a:pt x="1316888" y="311094"/>
                    <a:pt x="1311716" y="334739"/>
                    <a:pt x="1297555" y="352971"/>
                  </a:cubicBezTo>
                  <a:cubicBezTo>
                    <a:pt x="1297481" y="353376"/>
                    <a:pt x="1297423" y="353780"/>
                    <a:pt x="1297349" y="354186"/>
                  </a:cubicBezTo>
                  <a:cubicBezTo>
                    <a:pt x="1316459" y="367983"/>
                    <a:pt x="1323525" y="393067"/>
                    <a:pt x="1314368" y="414597"/>
                  </a:cubicBezTo>
                  <a:cubicBezTo>
                    <a:pt x="1306544" y="432982"/>
                    <a:pt x="1288491" y="444918"/>
                    <a:pt x="1268412" y="444977"/>
                  </a:cubicBezTo>
                  <a:cubicBezTo>
                    <a:pt x="1270495" y="453605"/>
                    <a:pt x="1270211" y="462427"/>
                    <a:pt x="1267809" y="470608"/>
                  </a:cubicBezTo>
                  <a:lnTo>
                    <a:pt x="1263110" y="478296"/>
                  </a:lnTo>
                  <a:lnTo>
                    <a:pt x="1267293" y="501531"/>
                  </a:lnTo>
                  <a:cubicBezTo>
                    <a:pt x="1267649" y="515579"/>
                    <a:pt x="1265939" y="530462"/>
                    <a:pt x="1261913" y="545486"/>
                  </a:cubicBezTo>
                  <a:cubicBezTo>
                    <a:pt x="1257888" y="560510"/>
                    <a:pt x="1251927" y="574254"/>
                    <a:pt x="1244595" y="586242"/>
                  </a:cubicBezTo>
                  <a:lnTo>
                    <a:pt x="1224105" y="610483"/>
                  </a:lnTo>
                  <a:lnTo>
                    <a:pt x="1236812" y="629525"/>
                  </a:lnTo>
                  <a:cubicBezTo>
                    <a:pt x="1242325" y="644829"/>
                    <a:pt x="1239655" y="661669"/>
                    <a:pt x="1227462" y="676320"/>
                  </a:cubicBezTo>
                  <a:cubicBezTo>
                    <a:pt x="1253153" y="688735"/>
                    <a:pt x="1265427" y="711399"/>
                    <a:pt x="1258225" y="733115"/>
                  </a:cubicBezTo>
                  <a:cubicBezTo>
                    <a:pt x="1252112" y="751545"/>
                    <a:pt x="1232926" y="766250"/>
                    <a:pt x="1207827" y="771744"/>
                  </a:cubicBezTo>
                  <a:cubicBezTo>
                    <a:pt x="1222438" y="788725"/>
                    <a:pt x="1220124" y="810631"/>
                    <a:pt x="1202107" y="825797"/>
                  </a:cubicBezTo>
                  <a:cubicBezTo>
                    <a:pt x="1190250" y="835777"/>
                    <a:pt x="1173026" y="841569"/>
                    <a:pt x="1154865" y="841672"/>
                  </a:cubicBezTo>
                  <a:cubicBezTo>
                    <a:pt x="1152742" y="852436"/>
                    <a:pt x="1146233" y="862199"/>
                    <a:pt x="1136618" y="869933"/>
                  </a:cubicBezTo>
                  <a:lnTo>
                    <a:pt x="1112428" y="880484"/>
                  </a:lnTo>
                  <a:lnTo>
                    <a:pt x="1119548" y="910009"/>
                  </a:lnTo>
                  <a:cubicBezTo>
                    <a:pt x="1117868" y="920697"/>
                    <a:pt x="1112109" y="930741"/>
                    <a:pt x="1102674" y="937612"/>
                  </a:cubicBezTo>
                  <a:lnTo>
                    <a:pt x="1051256" y="975050"/>
                  </a:lnTo>
                  <a:lnTo>
                    <a:pt x="1042349" y="991366"/>
                  </a:lnTo>
                  <a:lnTo>
                    <a:pt x="1052819" y="989114"/>
                  </a:lnTo>
                  <a:lnTo>
                    <a:pt x="1097327" y="1039900"/>
                  </a:lnTo>
                  <a:lnTo>
                    <a:pt x="1140572" y="1039901"/>
                  </a:lnTo>
                  <a:cubicBezTo>
                    <a:pt x="1168921" y="1039901"/>
                    <a:pt x="1194586" y="1051391"/>
                    <a:pt x="1213164" y="1069969"/>
                  </a:cubicBezTo>
                  <a:lnTo>
                    <a:pt x="1221572" y="1082439"/>
                  </a:lnTo>
                  <a:lnTo>
                    <a:pt x="1223124" y="1081475"/>
                  </a:lnTo>
                  <a:lnTo>
                    <a:pt x="1439920" y="1430836"/>
                  </a:lnTo>
                  <a:lnTo>
                    <a:pt x="1461871" y="1455884"/>
                  </a:lnTo>
                  <a:cubicBezTo>
                    <a:pt x="1528448" y="1559518"/>
                    <a:pt x="1497736" y="1570754"/>
                    <a:pt x="1452275" y="1610915"/>
                  </a:cubicBezTo>
                  <a:cubicBezTo>
                    <a:pt x="1406815" y="1651075"/>
                    <a:pt x="1337406" y="1646780"/>
                    <a:pt x="1297245" y="1601319"/>
                  </a:cubicBezTo>
                  <a:lnTo>
                    <a:pt x="1243232" y="1539125"/>
                  </a:lnTo>
                  <a:lnTo>
                    <a:pt x="1243232" y="1655851"/>
                  </a:lnTo>
                  <a:lnTo>
                    <a:pt x="536266" y="1655851"/>
                  </a:lnTo>
                  <a:lnTo>
                    <a:pt x="536266" y="1688438"/>
                  </a:lnTo>
                  <a:lnTo>
                    <a:pt x="560620" y="1692812"/>
                  </a:lnTo>
                  <a:cubicBezTo>
                    <a:pt x="579082" y="1696128"/>
                    <a:pt x="591361" y="1713783"/>
                    <a:pt x="588046" y="1732245"/>
                  </a:cubicBezTo>
                  <a:lnTo>
                    <a:pt x="588044" y="1732244"/>
                  </a:lnTo>
                  <a:cubicBezTo>
                    <a:pt x="584729" y="1750706"/>
                    <a:pt x="567075" y="1762985"/>
                    <a:pt x="548612" y="1759669"/>
                  </a:cubicBezTo>
                  <a:lnTo>
                    <a:pt x="505864" y="1751992"/>
                  </a:lnTo>
                  <a:cubicBezTo>
                    <a:pt x="501249" y="1751163"/>
                    <a:pt x="497020" y="1749437"/>
                    <a:pt x="493324" y="1747029"/>
                  </a:cubicBezTo>
                  <a:lnTo>
                    <a:pt x="492369" y="1746100"/>
                  </a:lnTo>
                  <a:lnTo>
                    <a:pt x="479304" y="1742109"/>
                  </a:lnTo>
                  <a:cubicBezTo>
                    <a:pt x="473473" y="1738170"/>
                    <a:pt x="468839" y="1732591"/>
                    <a:pt x="466066" y="1726035"/>
                  </a:cubicBezTo>
                  <a:lnTo>
                    <a:pt x="465727" y="1724356"/>
                  </a:lnTo>
                  <a:lnTo>
                    <a:pt x="462374" y="1727249"/>
                  </a:lnTo>
                  <a:cubicBezTo>
                    <a:pt x="454259" y="1731891"/>
                    <a:pt x="444371" y="1733437"/>
                    <a:pt x="434636" y="1730786"/>
                  </a:cubicBezTo>
                  <a:cubicBezTo>
                    <a:pt x="415167" y="1725484"/>
                    <a:pt x="403682" y="1705404"/>
                    <a:pt x="408984" y="1685935"/>
                  </a:cubicBezTo>
                  <a:lnTo>
                    <a:pt x="416233" y="1659311"/>
                  </a:lnTo>
                  <a:lnTo>
                    <a:pt x="408348" y="1669839"/>
                  </a:lnTo>
                  <a:lnTo>
                    <a:pt x="63392" y="1507497"/>
                  </a:lnTo>
                  <a:cubicBezTo>
                    <a:pt x="10098" y="1484416"/>
                    <a:pt x="-14394" y="1422501"/>
                    <a:pt x="8688" y="1369207"/>
                  </a:cubicBezTo>
                  <a:lnTo>
                    <a:pt x="18259" y="1355452"/>
                  </a:lnTo>
                  <a:lnTo>
                    <a:pt x="25634" y="1340339"/>
                  </a:lnTo>
                  <a:cubicBezTo>
                    <a:pt x="33729" y="1329625"/>
                    <a:pt x="44058" y="1320322"/>
                    <a:pt x="56419" y="1313184"/>
                  </a:cubicBezTo>
                  <a:lnTo>
                    <a:pt x="470344" y="1074206"/>
                  </a:lnTo>
                  <a:lnTo>
                    <a:pt x="473200" y="1069969"/>
                  </a:lnTo>
                  <a:cubicBezTo>
                    <a:pt x="491778" y="1051391"/>
                    <a:pt x="517442" y="1039901"/>
                    <a:pt x="545792" y="1039901"/>
                  </a:cubicBezTo>
                  <a:lnTo>
                    <a:pt x="595529" y="1039901"/>
                  </a:lnTo>
                  <a:lnTo>
                    <a:pt x="595533" y="1039900"/>
                  </a:lnTo>
                  <a:lnTo>
                    <a:pt x="677367" y="1039900"/>
                  </a:lnTo>
                  <a:lnTo>
                    <a:pt x="681410" y="1024851"/>
                  </a:lnTo>
                  <a:lnTo>
                    <a:pt x="741091" y="1022537"/>
                  </a:lnTo>
                  <a:lnTo>
                    <a:pt x="745352" y="1005495"/>
                  </a:lnTo>
                  <a:lnTo>
                    <a:pt x="739077" y="999168"/>
                  </a:lnTo>
                  <a:cubicBezTo>
                    <a:pt x="731114" y="999994"/>
                    <a:pt x="723393" y="998219"/>
                    <a:pt x="717102" y="994538"/>
                  </a:cubicBezTo>
                  <a:lnTo>
                    <a:pt x="709722" y="985682"/>
                  </a:lnTo>
                  <a:lnTo>
                    <a:pt x="707628" y="985190"/>
                  </a:lnTo>
                  <a:lnTo>
                    <a:pt x="668043" y="986435"/>
                  </a:lnTo>
                  <a:cubicBezTo>
                    <a:pt x="658749" y="984222"/>
                    <a:pt x="650538" y="980397"/>
                    <a:pt x="644006" y="975419"/>
                  </a:cubicBezTo>
                  <a:lnTo>
                    <a:pt x="630151" y="957604"/>
                  </a:lnTo>
                  <a:lnTo>
                    <a:pt x="630053" y="957480"/>
                  </a:lnTo>
                  <a:cubicBezTo>
                    <a:pt x="612621" y="955204"/>
                    <a:pt x="597930" y="946732"/>
                    <a:pt x="590911" y="934918"/>
                  </a:cubicBezTo>
                  <a:lnTo>
                    <a:pt x="588021" y="911300"/>
                  </a:lnTo>
                  <a:lnTo>
                    <a:pt x="556695" y="897637"/>
                  </a:lnTo>
                  <a:cubicBezTo>
                    <a:pt x="547080" y="889904"/>
                    <a:pt x="540571" y="880139"/>
                    <a:pt x="538448" y="869376"/>
                  </a:cubicBezTo>
                  <a:cubicBezTo>
                    <a:pt x="520286" y="869273"/>
                    <a:pt x="503063" y="863481"/>
                    <a:pt x="491206" y="853500"/>
                  </a:cubicBezTo>
                  <a:cubicBezTo>
                    <a:pt x="473189" y="838335"/>
                    <a:pt x="470874" y="816430"/>
                    <a:pt x="485486" y="799446"/>
                  </a:cubicBezTo>
                  <a:cubicBezTo>
                    <a:pt x="460387" y="793954"/>
                    <a:pt x="441201" y="779248"/>
                    <a:pt x="435088" y="760819"/>
                  </a:cubicBezTo>
                  <a:cubicBezTo>
                    <a:pt x="427886" y="739103"/>
                    <a:pt x="440159" y="716438"/>
                    <a:pt x="465850" y="704024"/>
                  </a:cubicBezTo>
                  <a:cubicBezTo>
                    <a:pt x="447561" y="682047"/>
                    <a:pt x="450699" y="655145"/>
                    <a:pt x="470739" y="635892"/>
                  </a:cubicBezTo>
                  <a:lnTo>
                    <a:pt x="485298" y="626625"/>
                  </a:lnTo>
                  <a:lnTo>
                    <a:pt x="485331" y="626453"/>
                  </a:lnTo>
                  <a:lnTo>
                    <a:pt x="467318" y="616467"/>
                  </a:lnTo>
                  <a:cubicBezTo>
                    <a:pt x="448294" y="600459"/>
                    <a:pt x="432502" y="575533"/>
                    <a:pt x="424451" y="545484"/>
                  </a:cubicBezTo>
                  <a:cubicBezTo>
                    <a:pt x="416399" y="515436"/>
                    <a:pt x="417613" y="485954"/>
                    <a:pt x="426084" y="462578"/>
                  </a:cubicBezTo>
                  <a:lnTo>
                    <a:pt x="441389" y="437104"/>
                  </a:lnTo>
                  <a:lnTo>
                    <a:pt x="439916" y="436659"/>
                  </a:lnTo>
                  <a:cubicBezTo>
                    <a:pt x="431915" y="431370"/>
                    <a:pt x="425446" y="423789"/>
                    <a:pt x="421533" y="414597"/>
                  </a:cubicBezTo>
                  <a:cubicBezTo>
                    <a:pt x="412377" y="393067"/>
                    <a:pt x="419443" y="367983"/>
                    <a:pt x="438553" y="354185"/>
                  </a:cubicBezTo>
                  <a:cubicBezTo>
                    <a:pt x="438479" y="353780"/>
                    <a:pt x="438421" y="353376"/>
                    <a:pt x="438347" y="352970"/>
                  </a:cubicBezTo>
                  <a:cubicBezTo>
                    <a:pt x="424185" y="334739"/>
                    <a:pt x="419014" y="311094"/>
                    <a:pt x="424230" y="288478"/>
                  </a:cubicBezTo>
                  <a:cubicBezTo>
                    <a:pt x="432479" y="252754"/>
                    <a:pt x="464600" y="227307"/>
                    <a:pt x="501391" y="227334"/>
                  </a:cubicBezTo>
                  <a:lnTo>
                    <a:pt x="501397" y="227302"/>
                  </a:lnTo>
                  <a:lnTo>
                    <a:pt x="507364" y="198897"/>
                  </a:lnTo>
                  <a:cubicBezTo>
                    <a:pt x="519642" y="173307"/>
                    <a:pt x="549009" y="157720"/>
                    <a:pt x="578972" y="165315"/>
                  </a:cubicBezTo>
                  <a:lnTo>
                    <a:pt x="579072" y="164787"/>
                  </a:lnTo>
                  <a:lnTo>
                    <a:pt x="583455" y="141612"/>
                  </a:lnTo>
                  <a:cubicBezTo>
                    <a:pt x="586806" y="134274"/>
                    <a:pt x="591916" y="127717"/>
                    <a:pt x="598488" y="122588"/>
                  </a:cubicBezTo>
                  <a:lnTo>
                    <a:pt x="601339" y="121380"/>
                  </a:lnTo>
                  <a:lnTo>
                    <a:pt x="601822" y="102084"/>
                  </a:lnTo>
                  <a:cubicBezTo>
                    <a:pt x="608737" y="78700"/>
                    <a:pt x="631802" y="63654"/>
                    <a:pt x="656365" y="66494"/>
                  </a:cubicBezTo>
                  <a:cubicBezTo>
                    <a:pt x="681371" y="23276"/>
                    <a:pt x="737331" y="8853"/>
                    <a:pt x="780416" y="34513"/>
                  </a:cubicBezTo>
                  <a:cubicBezTo>
                    <a:pt x="794108" y="14238"/>
                    <a:pt x="816275" y="1906"/>
                    <a:pt x="839974" y="202"/>
                  </a:cubicBez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090" name="グループ化 1089"/>
            <p:cNvGrpSpPr/>
            <p:nvPr/>
          </p:nvGrpSpPr>
          <p:grpSpPr>
            <a:xfrm>
              <a:off x="6019946" y="4664935"/>
              <a:ext cx="1338329" cy="1758048"/>
              <a:chOff x="6019946" y="4664935"/>
              <a:chExt cx="1338329" cy="1758048"/>
            </a:xfrm>
          </p:grpSpPr>
          <p:grpSp>
            <p:nvGrpSpPr>
              <p:cNvPr id="1091" name="グループ化 1090"/>
              <p:cNvGrpSpPr/>
              <p:nvPr/>
            </p:nvGrpSpPr>
            <p:grpSpPr>
              <a:xfrm>
                <a:off x="6399058" y="4664935"/>
                <a:ext cx="900784" cy="1655850"/>
                <a:chOff x="5412113" y="999272"/>
                <a:chExt cx="900784" cy="1655850"/>
              </a:xfrm>
            </p:grpSpPr>
            <p:sp>
              <p:nvSpPr>
                <p:cNvPr id="1101" name="フリーフォーム 1100"/>
                <p:cNvSpPr/>
                <p:nvPr/>
              </p:nvSpPr>
              <p:spPr>
                <a:xfrm>
                  <a:off x="5518649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2" name="台形 1101"/>
                <p:cNvSpPr/>
                <p:nvPr/>
              </p:nvSpPr>
              <p:spPr>
                <a:xfrm rot="10800000">
                  <a:off x="5657577" y="2073331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3" name="フリーフォーム 1102"/>
                <p:cNvSpPr/>
                <p:nvPr/>
              </p:nvSpPr>
              <p:spPr>
                <a:xfrm>
                  <a:off x="5437686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4" name="フリーフォーム 1103"/>
                <p:cNvSpPr/>
                <p:nvPr/>
              </p:nvSpPr>
              <p:spPr>
                <a:xfrm flipH="1">
                  <a:off x="5648218" y="2021663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5" name="フリーフォーム 1104"/>
                <p:cNvSpPr/>
                <p:nvPr/>
              </p:nvSpPr>
              <p:spPr bwMode="auto">
                <a:xfrm rot="5400000">
                  <a:off x="5595187" y="1377487"/>
                  <a:ext cx="492047" cy="827210"/>
                </a:xfrm>
                <a:custGeom>
                  <a:avLst/>
                  <a:gdLst>
                    <a:gd name="connsiteX0" fmla="*/ 249 w 492047"/>
                    <a:gd name="connsiteY0" fmla="*/ 195110 h 851639"/>
                    <a:gd name="connsiteX1" fmla="*/ 16987 w 492047"/>
                    <a:gd name="connsiteY1" fmla="*/ 146886 h 851639"/>
                    <a:gd name="connsiteX2" fmla="*/ 9061 w 492047"/>
                    <a:gd name="connsiteY2" fmla="*/ 99882 h 851639"/>
                    <a:gd name="connsiteX3" fmla="*/ 46155 w 492047"/>
                    <a:gd name="connsiteY3" fmla="*/ 65060 h 851639"/>
                    <a:gd name="connsiteX4" fmla="*/ 130523 w 492047"/>
                    <a:gd name="connsiteY4" fmla="*/ 33768 h 851639"/>
                    <a:gd name="connsiteX5" fmla="*/ 187318 w 492047"/>
                    <a:gd name="connsiteY5" fmla="*/ 2097 h 851639"/>
                    <a:gd name="connsiteX6" fmla="*/ 225946 w 492047"/>
                    <a:gd name="connsiteY6" fmla="*/ 53983 h 851639"/>
                    <a:gd name="connsiteX7" fmla="*/ 279999 w 492047"/>
                    <a:gd name="connsiteY7" fmla="*/ 59872 h 851639"/>
                    <a:gd name="connsiteX8" fmla="*/ 295875 w 492047"/>
                    <a:gd name="connsiteY8" fmla="*/ 108509 h 851639"/>
                    <a:gd name="connsiteX9" fmla="*/ 340224 w 492047"/>
                    <a:gd name="connsiteY9" fmla="*/ 165270 h 851639"/>
                    <a:gd name="connsiteX10" fmla="*/ 340398 w 492047"/>
                    <a:gd name="connsiteY10" fmla="*/ 177178 h 851639"/>
                    <a:gd name="connsiteX11" fmla="*/ 344214 w 492047"/>
                    <a:gd name="connsiteY11" fmla="*/ 181338 h 851639"/>
                    <a:gd name="connsiteX12" fmla="*/ 344630 w 492047"/>
                    <a:gd name="connsiteY12" fmla="*/ 181791 h 851639"/>
                    <a:gd name="connsiteX13" fmla="*/ 389121 w 492047"/>
                    <a:gd name="connsiteY13" fmla="*/ 167019 h 851639"/>
                    <a:gd name="connsiteX14" fmla="*/ 411683 w 492047"/>
                    <a:gd name="connsiteY14" fmla="*/ 207317 h 851639"/>
                    <a:gd name="connsiteX15" fmla="*/ 411807 w 492047"/>
                    <a:gd name="connsiteY15" fmla="*/ 207417 h 851639"/>
                    <a:gd name="connsiteX16" fmla="*/ 429622 w 492047"/>
                    <a:gd name="connsiteY16" fmla="*/ 221683 h 851639"/>
                    <a:gd name="connsiteX17" fmla="*/ 440638 w 492047"/>
                    <a:gd name="connsiteY17" fmla="*/ 246428 h 851639"/>
                    <a:gd name="connsiteX18" fmla="*/ 439342 w 492047"/>
                    <a:gd name="connsiteY18" fmla="*/ 288838 h 851639"/>
                    <a:gd name="connsiteX19" fmla="*/ 442848 w 492047"/>
                    <a:gd name="connsiteY19" fmla="*/ 299703 h 851639"/>
                    <a:gd name="connsiteX20" fmla="*/ 456455 w 492047"/>
                    <a:gd name="connsiteY20" fmla="*/ 307038 h 851639"/>
                    <a:gd name="connsiteX21" fmla="*/ 459956 w 492047"/>
                    <a:gd name="connsiteY21" fmla="*/ 360096 h 851639"/>
                    <a:gd name="connsiteX22" fmla="*/ 490800 w 492047"/>
                    <a:gd name="connsiteY22" fmla="*/ 398012 h 851639"/>
                    <a:gd name="connsiteX23" fmla="*/ 471973 w 492047"/>
                    <a:gd name="connsiteY23" fmla="*/ 453762 h 851639"/>
                    <a:gd name="connsiteX24" fmla="*/ 453371 w 492047"/>
                    <a:gd name="connsiteY24" fmla="*/ 536576 h 851639"/>
                    <a:gd name="connsiteX25" fmla="*/ 448741 w 492047"/>
                    <a:gd name="connsiteY25" fmla="*/ 559200 h 851639"/>
                    <a:gd name="connsiteX26" fmla="*/ 439358 w 492047"/>
                    <a:gd name="connsiteY26" fmla="*/ 567250 h 851639"/>
                    <a:gd name="connsiteX27" fmla="*/ 439342 w 492047"/>
                    <a:gd name="connsiteY27" fmla="*/ 567299 h 851639"/>
                    <a:gd name="connsiteX28" fmla="*/ 440638 w 492047"/>
                    <a:gd name="connsiteY28" fmla="*/ 609708 h 851639"/>
                    <a:gd name="connsiteX29" fmla="*/ 429622 w 492047"/>
                    <a:gd name="connsiteY29" fmla="*/ 634454 h 851639"/>
                    <a:gd name="connsiteX30" fmla="*/ 411807 w 492047"/>
                    <a:gd name="connsiteY30" fmla="*/ 648719 h 851639"/>
                    <a:gd name="connsiteX31" fmla="*/ 411683 w 492047"/>
                    <a:gd name="connsiteY31" fmla="*/ 648819 h 851639"/>
                    <a:gd name="connsiteX32" fmla="*/ 389121 w 492047"/>
                    <a:gd name="connsiteY32" fmla="*/ 689117 h 851639"/>
                    <a:gd name="connsiteX33" fmla="*/ 365503 w 492047"/>
                    <a:gd name="connsiteY33" fmla="*/ 692092 h 851639"/>
                    <a:gd name="connsiteX34" fmla="*/ 351840 w 492047"/>
                    <a:gd name="connsiteY34" fmla="*/ 724344 h 851639"/>
                    <a:gd name="connsiteX35" fmla="*/ 323579 w 492047"/>
                    <a:gd name="connsiteY35" fmla="*/ 743130 h 851639"/>
                    <a:gd name="connsiteX36" fmla="*/ 307703 w 492047"/>
                    <a:gd name="connsiteY36" fmla="*/ 791767 h 851639"/>
                    <a:gd name="connsiteX37" fmla="*/ 253649 w 492047"/>
                    <a:gd name="connsiteY37" fmla="*/ 797656 h 851639"/>
                    <a:gd name="connsiteX38" fmla="*/ 215022 w 492047"/>
                    <a:gd name="connsiteY38" fmla="*/ 849542 h 851639"/>
                    <a:gd name="connsiteX39" fmla="*/ 158227 w 492047"/>
                    <a:gd name="connsiteY39" fmla="*/ 817871 h 851639"/>
                    <a:gd name="connsiteX40" fmla="*/ 73859 w 492047"/>
                    <a:gd name="connsiteY40" fmla="*/ 786579 h 851639"/>
                    <a:gd name="connsiteX41" fmla="*/ 36765 w 492047"/>
                    <a:gd name="connsiteY41" fmla="*/ 751757 h 851639"/>
                    <a:gd name="connsiteX42" fmla="*/ 44691 w 492047"/>
                    <a:gd name="connsiteY42" fmla="*/ 704753 h 851639"/>
                    <a:gd name="connsiteX43" fmla="*/ 27953 w 492047"/>
                    <a:gd name="connsiteY43" fmla="*/ 656529 h 851639"/>
                    <a:gd name="connsiteX44" fmla="*/ 58520 w 492047"/>
                    <a:gd name="connsiteY44" fmla="*/ 613666 h 851639"/>
                    <a:gd name="connsiteX45" fmla="*/ 58813 w 492047"/>
                    <a:gd name="connsiteY45" fmla="*/ 612536 h 851639"/>
                    <a:gd name="connsiteX46" fmla="*/ 72429 w 492047"/>
                    <a:gd name="connsiteY46" fmla="*/ 550983 h 851639"/>
                    <a:gd name="connsiteX47" fmla="*/ 103803 w 492047"/>
                    <a:gd name="connsiteY47" fmla="*/ 527356 h 851639"/>
                    <a:gd name="connsiteX48" fmla="*/ 109248 w 492047"/>
                    <a:gd name="connsiteY48" fmla="*/ 528850 h 851639"/>
                    <a:gd name="connsiteX49" fmla="*/ 112160 w 492047"/>
                    <a:gd name="connsiteY49" fmla="*/ 504608 h 851639"/>
                    <a:gd name="connsiteX50" fmla="*/ 125572 w 492047"/>
                    <a:gd name="connsiteY50" fmla="*/ 484071 h 851639"/>
                    <a:gd name="connsiteX51" fmla="*/ 117646 w 492047"/>
                    <a:gd name="connsiteY51" fmla="*/ 437067 h 851639"/>
                    <a:gd name="connsiteX52" fmla="*/ 122322 w 492047"/>
                    <a:gd name="connsiteY52" fmla="*/ 428068 h 851639"/>
                    <a:gd name="connsiteX53" fmla="*/ 117646 w 492047"/>
                    <a:gd name="connsiteY53" fmla="*/ 419069 h 851639"/>
                    <a:gd name="connsiteX54" fmla="*/ 125572 w 492047"/>
                    <a:gd name="connsiteY54" fmla="*/ 372065 h 851639"/>
                    <a:gd name="connsiteX55" fmla="*/ 108834 w 492047"/>
                    <a:gd name="connsiteY55" fmla="*/ 323841 h 851639"/>
                    <a:gd name="connsiteX56" fmla="*/ 111618 w 492047"/>
                    <a:gd name="connsiteY56" fmla="*/ 315769 h 851639"/>
                    <a:gd name="connsiteX57" fmla="*/ 110979 w 492047"/>
                    <a:gd name="connsiteY57" fmla="*/ 314742 h 851639"/>
                    <a:gd name="connsiteX58" fmla="*/ 110964 w 492047"/>
                    <a:gd name="connsiteY58" fmla="*/ 314719 h 851639"/>
                    <a:gd name="connsiteX59" fmla="*/ 44725 w 492047"/>
                    <a:gd name="connsiteY59" fmla="*/ 300656 h 851639"/>
                    <a:gd name="connsiteX60" fmla="*/ 31109 w 492047"/>
                    <a:gd name="connsiteY60" fmla="*/ 239104 h 851639"/>
                    <a:gd name="connsiteX61" fmla="*/ 30816 w 492047"/>
                    <a:gd name="connsiteY61" fmla="*/ 237974 h 851639"/>
                    <a:gd name="connsiteX62" fmla="*/ 249 w 492047"/>
                    <a:gd name="connsiteY62" fmla="*/ 195110 h 85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492047" h="851639">
                      <a:moveTo>
                        <a:pt x="249" y="195110"/>
                      </a:moveTo>
                      <a:cubicBezTo>
                        <a:pt x="-1394" y="175704"/>
                        <a:pt x="5181" y="156758"/>
                        <a:pt x="16987" y="146886"/>
                      </a:cubicBezTo>
                      <a:cubicBezTo>
                        <a:pt x="8666" y="134300"/>
                        <a:pt x="5655" y="116435"/>
                        <a:pt x="9061" y="99882"/>
                      </a:cubicBezTo>
                      <a:cubicBezTo>
                        <a:pt x="13763" y="77003"/>
                        <a:pt x="29449" y="62281"/>
                        <a:pt x="46155" y="65060"/>
                      </a:cubicBezTo>
                      <a:cubicBezTo>
                        <a:pt x="63161" y="22774"/>
                        <a:pt x="101220" y="8662"/>
                        <a:pt x="130523" y="33768"/>
                      </a:cubicBezTo>
                      <a:cubicBezTo>
                        <a:pt x="142938" y="7318"/>
                        <a:pt x="165602" y="-5318"/>
                        <a:pt x="187318" y="2097"/>
                      </a:cubicBezTo>
                      <a:cubicBezTo>
                        <a:pt x="205747" y="8390"/>
                        <a:pt x="220453" y="28143"/>
                        <a:pt x="225946" y="53983"/>
                      </a:cubicBezTo>
                      <a:cubicBezTo>
                        <a:pt x="242928" y="38940"/>
                        <a:pt x="264834" y="41323"/>
                        <a:pt x="279999" y="59872"/>
                      </a:cubicBezTo>
                      <a:cubicBezTo>
                        <a:pt x="289980" y="72079"/>
                        <a:pt x="295772" y="89811"/>
                        <a:pt x="295875" y="108509"/>
                      </a:cubicBezTo>
                      <a:cubicBezTo>
                        <a:pt x="317402" y="112880"/>
                        <a:pt x="334929" y="135314"/>
                        <a:pt x="340224" y="165270"/>
                      </a:cubicBezTo>
                      <a:lnTo>
                        <a:pt x="340398" y="177178"/>
                      </a:lnTo>
                      <a:lnTo>
                        <a:pt x="344214" y="181338"/>
                      </a:lnTo>
                      <a:lnTo>
                        <a:pt x="344630" y="181791"/>
                      </a:lnTo>
                      <a:cubicBezTo>
                        <a:pt x="355551" y="163530"/>
                        <a:pt x="373617" y="157534"/>
                        <a:pt x="389121" y="167019"/>
                      </a:cubicBezTo>
                      <a:cubicBezTo>
                        <a:pt x="400936" y="174244"/>
                        <a:pt x="409407" y="189370"/>
                        <a:pt x="411683" y="207317"/>
                      </a:cubicBezTo>
                      <a:lnTo>
                        <a:pt x="411807" y="207417"/>
                      </a:lnTo>
                      <a:lnTo>
                        <a:pt x="429622" y="221683"/>
                      </a:lnTo>
                      <a:cubicBezTo>
                        <a:pt x="434600" y="228407"/>
                        <a:pt x="438425" y="236861"/>
                        <a:pt x="440638" y="246428"/>
                      </a:cubicBezTo>
                      <a:cubicBezTo>
                        <a:pt x="443854" y="260317"/>
                        <a:pt x="443396" y="275402"/>
                        <a:pt x="439342" y="288838"/>
                      </a:cubicBezTo>
                      <a:lnTo>
                        <a:pt x="442848" y="299703"/>
                      </a:lnTo>
                      <a:lnTo>
                        <a:pt x="456455" y="307038"/>
                      </a:lnTo>
                      <a:cubicBezTo>
                        <a:pt x="467482" y="321923"/>
                        <a:pt x="468899" y="343426"/>
                        <a:pt x="459956" y="360096"/>
                      </a:cubicBezTo>
                      <a:cubicBezTo>
                        <a:pt x="475317" y="365487"/>
                        <a:pt x="487059" y="379923"/>
                        <a:pt x="490800" y="398012"/>
                      </a:cubicBezTo>
                      <a:cubicBezTo>
                        <a:pt x="495208" y="419328"/>
                        <a:pt x="487697" y="441575"/>
                        <a:pt x="471973" y="453762"/>
                      </a:cubicBezTo>
                      <a:cubicBezTo>
                        <a:pt x="486897" y="482525"/>
                        <a:pt x="478509" y="519882"/>
                        <a:pt x="453371" y="536576"/>
                      </a:cubicBezTo>
                      <a:cubicBezTo>
                        <a:pt x="454197" y="544775"/>
                        <a:pt x="452422" y="552724"/>
                        <a:pt x="448741" y="559200"/>
                      </a:cubicBezTo>
                      <a:lnTo>
                        <a:pt x="439358" y="567250"/>
                      </a:lnTo>
                      <a:lnTo>
                        <a:pt x="439342" y="567299"/>
                      </a:lnTo>
                      <a:cubicBezTo>
                        <a:pt x="443396" y="580734"/>
                        <a:pt x="443854" y="595819"/>
                        <a:pt x="440638" y="609708"/>
                      </a:cubicBezTo>
                      <a:cubicBezTo>
                        <a:pt x="438425" y="619276"/>
                        <a:pt x="434600" y="627730"/>
                        <a:pt x="429622" y="634454"/>
                      </a:cubicBezTo>
                      <a:lnTo>
                        <a:pt x="411807" y="648719"/>
                      </a:lnTo>
                      <a:lnTo>
                        <a:pt x="411683" y="648819"/>
                      </a:lnTo>
                      <a:cubicBezTo>
                        <a:pt x="409407" y="666766"/>
                        <a:pt x="400935" y="681892"/>
                        <a:pt x="389121" y="689117"/>
                      </a:cubicBezTo>
                      <a:lnTo>
                        <a:pt x="365503" y="692092"/>
                      </a:lnTo>
                      <a:lnTo>
                        <a:pt x="351840" y="724344"/>
                      </a:lnTo>
                      <a:cubicBezTo>
                        <a:pt x="344106" y="734243"/>
                        <a:pt x="334342" y="740944"/>
                        <a:pt x="323579" y="743130"/>
                      </a:cubicBezTo>
                      <a:cubicBezTo>
                        <a:pt x="323476" y="761828"/>
                        <a:pt x="317684" y="779560"/>
                        <a:pt x="307703" y="791767"/>
                      </a:cubicBezTo>
                      <a:cubicBezTo>
                        <a:pt x="292538" y="810316"/>
                        <a:pt x="270632" y="812699"/>
                        <a:pt x="253649" y="797656"/>
                      </a:cubicBezTo>
                      <a:cubicBezTo>
                        <a:pt x="248157" y="823496"/>
                        <a:pt x="233451" y="843249"/>
                        <a:pt x="215022" y="849542"/>
                      </a:cubicBezTo>
                      <a:cubicBezTo>
                        <a:pt x="193306" y="856957"/>
                        <a:pt x="170641" y="844321"/>
                        <a:pt x="158227" y="817871"/>
                      </a:cubicBezTo>
                      <a:cubicBezTo>
                        <a:pt x="128924" y="842977"/>
                        <a:pt x="90865" y="828865"/>
                        <a:pt x="73859" y="786579"/>
                      </a:cubicBezTo>
                      <a:cubicBezTo>
                        <a:pt x="57153" y="789358"/>
                        <a:pt x="41467" y="774636"/>
                        <a:pt x="36765" y="751757"/>
                      </a:cubicBezTo>
                      <a:cubicBezTo>
                        <a:pt x="33359" y="735204"/>
                        <a:pt x="36370" y="717339"/>
                        <a:pt x="44691" y="704753"/>
                      </a:cubicBezTo>
                      <a:cubicBezTo>
                        <a:pt x="32885" y="694881"/>
                        <a:pt x="26310" y="675936"/>
                        <a:pt x="27953" y="656529"/>
                      </a:cubicBezTo>
                      <a:cubicBezTo>
                        <a:pt x="29882" y="633807"/>
                        <a:pt x="42573" y="616008"/>
                        <a:pt x="58520" y="613666"/>
                      </a:cubicBezTo>
                      <a:cubicBezTo>
                        <a:pt x="58615" y="613286"/>
                        <a:pt x="58718" y="612915"/>
                        <a:pt x="58813" y="612536"/>
                      </a:cubicBezTo>
                      <a:cubicBezTo>
                        <a:pt x="56671" y="590160"/>
                        <a:pt x="61666" y="567594"/>
                        <a:pt x="72429" y="550983"/>
                      </a:cubicBezTo>
                      <a:cubicBezTo>
                        <a:pt x="80932" y="537865"/>
                        <a:pt x="92076" y="529844"/>
                        <a:pt x="103803" y="527356"/>
                      </a:cubicBezTo>
                      <a:lnTo>
                        <a:pt x="109248" y="528850"/>
                      </a:lnTo>
                      <a:lnTo>
                        <a:pt x="112160" y="504608"/>
                      </a:lnTo>
                      <a:cubicBezTo>
                        <a:pt x="115074" y="496212"/>
                        <a:pt x="119669" y="489007"/>
                        <a:pt x="125572" y="484071"/>
                      </a:cubicBezTo>
                      <a:cubicBezTo>
                        <a:pt x="117251" y="471485"/>
                        <a:pt x="114240" y="453621"/>
                        <a:pt x="117646" y="437067"/>
                      </a:cubicBezTo>
                      <a:lnTo>
                        <a:pt x="122322" y="428068"/>
                      </a:lnTo>
                      <a:lnTo>
                        <a:pt x="117646" y="419069"/>
                      </a:lnTo>
                      <a:cubicBezTo>
                        <a:pt x="114240" y="402516"/>
                        <a:pt x="117251" y="384651"/>
                        <a:pt x="125572" y="372065"/>
                      </a:cubicBezTo>
                      <a:cubicBezTo>
                        <a:pt x="113766" y="362193"/>
                        <a:pt x="107191" y="343248"/>
                        <a:pt x="108834" y="323841"/>
                      </a:cubicBezTo>
                      <a:lnTo>
                        <a:pt x="111618" y="315769"/>
                      </a:lnTo>
                      <a:lnTo>
                        <a:pt x="110979" y="314742"/>
                      </a:lnTo>
                      <a:lnTo>
                        <a:pt x="110964" y="314719"/>
                      </a:lnTo>
                      <a:cubicBezTo>
                        <a:pt x="89303" y="332740"/>
                        <a:pt x="61731" y="326892"/>
                        <a:pt x="44725" y="300656"/>
                      </a:cubicBezTo>
                      <a:cubicBezTo>
                        <a:pt x="33962" y="284045"/>
                        <a:pt x="28967" y="261480"/>
                        <a:pt x="31109" y="239104"/>
                      </a:cubicBezTo>
                      <a:cubicBezTo>
                        <a:pt x="31014" y="238724"/>
                        <a:pt x="30911" y="238353"/>
                        <a:pt x="30816" y="237974"/>
                      </a:cubicBezTo>
                      <a:cubicBezTo>
                        <a:pt x="14869" y="235631"/>
                        <a:pt x="2178" y="217833"/>
                        <a:pt x="249" y="19511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106" name="グループ化 1105"/>
                <p:cNvGrpSpPr/>
                <p:nvPr/>
              </p:nvGrpSpPr>
              <p:grpSpPr>
                <a:xfrm rot="20700000">
                  <a:off x="5416325" y="1411747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24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5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07" name="グループ化 1106"/>
                <p:cNvGrpSpPr/>
                <p:nvPr/>
              </p:nvGrpSpPr>
              <p:grpSpPr>
                <a:xfrm rot="900000" flipH="1">
                  <a:off x="6101854" y="1411748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22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3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08" name="五角形 16"/>
                <p:cNvSpPr/>
                <p:nvPr/>
              </p:nvSpPr>
              <p:spPr>
                <a:xfrm rot="10800000">
                  <a:off x="5472209" y="1272225"/>
                  <a:ext cx="731053" cy="69234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円/楕円 731"/>
                <p:cNvSpPr/>
                <p:nvPr/>
              </p:nvSpPr>
              <p:spPr>
                <a:xfrm>
                  <a:off x="5618170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円/楕円 732"/>
                <p:cNvSpPr/>
                <p:nvPr/>
              </p:nvSpPr>
              <p:spPr>
                <a:xfrm>
                  <a:off x="5652150" y="1472821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1" name="円/楕円 735"/>
                <p:cNvSpPr/>
                <p:nvPr/>
              </p:nvSpPr>
              <p:spPr>
                <a:xfrm>
                  <a:off x="5899493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2" name="円/楕円 736"/>
                <p:cNvSpPr/>
                <p:nvPr/>
              </p:nvSpPr>
              <p:spPr>
                <a:xfrm>
                  <a:off x="5933473" y="1472821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円/楕円 739"/>
                <p:cNvSpPr/>
                <p:nvPr/>
              </p:nvSpPr>
              <p:spPr>
                <a:xfrm>
                  <a:off x="5750053" y="1628882"/>
                  <a:ext cx="167684" cy="10454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>
                <a:xfrm rot="10800000">
                  <a:off x="5740923" y="1790298"/>
                  <a:ext cx="169110" cy="53076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5" name="フリーフォーム 1114"/>
                <p:cNvSpPr/>
                <p:nvPr/>
              </p:nvSpPr>
              <p:spPr bwMode="auto">
                <a:xfrm rot="10800000" flipH="1">
                  <a:off x="5412113" y="999272"/>
                  <a:ext cx="900784" cy="507869"/>
                </a:xfrm>
                <a:custGeom>
                  <a:avLst/>
                  <a:gdLst>
                    <a:gd name="connsiteX0" fmla="*/ 422415 w 900784"/>
                    <a:gd name="connsiteY0" fmla="*/ 507667 h 507869"/>
                    <a:gd name="connsiteX1" fmla="*/ 446367 w 900784"/>
                    <a:gd name="connsiteY1" fmla="*/ 505726 h 507869"/>
                    <a:gd name="connsiteX2" fmla="*/ 503163 w 900784"/>
                    <a:gd name="connsiteY2" fmla="*/ 452695 h 507869"/>
                    <a:gd name="connsiteX3" fmla="*/ 582641 w 900784"/>
                    <a:gd name="connsiteY3" fmla="*/ 446677 h 507869"/>
                    <a:gd name="connsiteX4" fmla="*/ 592141 w 900784"/>
                    <a:gd name="connsiteY4" fmla="*/ 434265 h 507869"/>
                    <a:gd name="connsiteX5" fmla="*/ 592878 w 900784"/>
                    <a:gd name="connsiteY5" fmla="*/ 434788 h 507869"/>
                    <a:gd name="connsiteX6" fmla="*/ 620040 w 900784"/>
                    <a:gd name="connsiteY6" fmla="*/ 438140 h 507869"/>
                    <a:gd name="connsiteX7" fmla="*/ 669145 w 900784"/>
                    <a:gd name="connsiteY7" fmla="*/ 392356 h 507869"/>
                    <a:gd name="connsiteX8" fmla="*/ 669906 w 900784"/>
                    <a:gd name="connsiteY8" fmla="*/ 392452 h 507869"/>
                    <a:gd name="connsiteX9" fmla="*/ 695395 w 900784"/>
                    <a:gd name="connsiteY9" fmla="*/ 395650 h 507869"/>
                    <a:gd name="connsiteX10" fmla="*/ 719856 w 900784"/>
                    <a:gd name="connsiteY10" fmla="*/ 385281 h 507869"/>
                    <a:gd name="connsiteX11" fmla="*/ 734888 w 900784"/>
                    <a:gd name="connsiteY11" fmla="*/ 366257 h 507869"/>
                    <a:gd name="connsiteX12" fmla="*/ 739271 w 900784"/>
                    <a:gd name="connsiteY12" fmla="*/ 343082 h 507869"/>
                    <a:gd name="connsiteX13" fmla="*/ 739370 w 900784"/>
                    <a:gd name="connsiteY13" fmla="*/ 342555 h 507869"/>
                    <a:gd name="connsiteX14" fmla="*/ 810979 w 900784"/>
                    <a:gd name="connsiteY14" fmla="*/ 308972 h 507869"/>
                    <a:gd name="connsiteX15" fmla="*/ 816945 w 900784"/>
                    <a:gd name="connsiteY15" fmla="*/ 280567 h 507869"/>
                    <a:gd name="connsiteX16" fmla="*/ 816951 w 900784"/>
                    <a:gd name="connsiteY16" fmla="*/ 280535 h 507869"/>
                    <a:gd name="connsiteX17" fmla="*/ 894112 w 900784"/>
                    <a:gd name="connsiteY17" fmla="*/ 219391 h 507869"/>
                    <a:gd name="connsiteX18" fmla="*/ 879996 w 900784"/>
                    <a:gd name="connsiteY18" fmla="*/ 154899 h 507869"/>
                    <a:gd name="connsiteX19" fmla="*/ 879790 w 900784"/>
                    <a:gd name="connsiteY19" fmla="*/ 153684 h 507869"/>
                    <a:gd name="connsiteX20" fmla="*/ 896809 w 900784"/>
                    <a:gd name="connsiteY20" fmla="*/ 93273 h 507869"/>
                    <a:gd name="connsiteX21" fmla="*/ 850853 w 900784"/>
                    <a:gd name="connsiteY21" fmla="*/ 62893 h 507869"/>
                    <a:gd name="connsiteX22" fmla="*/ 836926 w 900784"/>
                    <a:gd name="connsiteY22" fmla="*/ 15462 h 507869"/>
                    <a:gd name="connsiteX23" fmla="*/ 771896 w 900784"/>
                    <a:gd name="connsiteY23" fmla="*/ 11912 h 507869"/>
                    <a:gd name="connsiteX24" fmla="*/ 648474 w 900784"/>
                    <a:gd name="connsiteY24" fmla="*/ 46241 h 507869"/>
                    <a:gd name="connsiteX25" fmla="*/ 559968 w 900784"/>
                    <a:gd name="connsiteY25" fmla="*/ 59963 h 507869"/>
                    <a:gd name="connsiteX26" fmla="*/ 537295 w 900784"/>
                    <a:gd name="connsiteY26" fmla="*/ 134287 h 507869"/>
                    <a:gd name="connsiteX27" fmla="*/ 497080 w 900784"/>
                    <a:gd name="connsiteY27" fmla="*/ 146113 h 507869"/>
                    <a:gd name="connsiteX28" fmla="*/ 496230 w 900784"/>
                    <a:gd name="connsiteY28" fmla="*/ 147213 h 507869"/>
                    <a:gd name="connsiteX29" fmla="*/ 470559 w 900784"/>
                    <a:gd name="connsiteY29" fmla="*/ 144048 h 507869"/>
                    <a:gd name="connsiteX30" fmla="*/ 448029 w 900784"/>
                    <a:gd name="connsiteY30" fmla="*/ 153008 h 507869"/>
                    <a:gd name="connsiteX31" fmla="*/ 432646 w 900784"/>
                    <a:gd name="connsiteY31" fmla="*/ 170886 h 507869"/>
                    <a:gd name="connsiteX32" fmla="*/ 432296 w 900784"/>
                    <a:gd name="connsiteY32" fmla="*/ 171292 h 507869"/>
                    <a:gd name="connsiteX33" fmla="*/ 413931 w 900784"/>
                    <a:gd name="connsiteY33" fmla="*/ 158894 h 507869"/>
                    <a:gd name="connsiteX34" fmla="*/ 413503 w 900784"/>
                    <a:gd name="connsiteY34" fmla="*/ 158789 h 507869"/>
                    <a:gd name="connsiteX35" fmla="*/ 403705 w 900784"/>
                    <a:gd name="connsiteY35" fmla="*/ 146113 h 507869"/>
                    <a:gd name="connsiteX36" fmla="*/ 363489 w 900784"/>
                    <a:gd name="connsiteY36" fmla="*/ 134287 h 507869"/>
                    <a:gd name="connsiteX37" fmla="*/ 340817 w 900784"/>
                    <a:gd name="connsiteY37" fmla="*/ 59963 h 507869"/>
                    <a:gd name="connsiteX38" fmla="*/ 252311 w 900784"/>
                    <a:gd name="connsiteY38" fmla="*/ 46241 h 507869"/>
                    <a:gd name="connsiteX39" fmla="*/ 128888 w 900784"/>
                    <a:gd name="connsiteY39" fmla="*/ 11912 h 507869"/>
                    <a:gd name="connsiteX40" fmla="*/ 63858 w 900784"/>
                    <a:gd name="connsiteY40" fmla="*/ 15462 h 507869"/>
                    <a:gd name="connsiteX41" fmla="*/ 49931 w 900784"/>
                    <a:gd name="connsiteY41" fmla="*/ 62893 h 507869"/>
                    <a:gd name="connsiteX42" fmla="*/ 3975 w 900784"/>
                    <a:gd name="connsiteY42" fmla="*/ 93273 h 507869"/>
                    <a:gd name="connsiteX43" fmla="*/ 20994 w 900784"/>
                    <a:gd name="connsiteY43" fmla="*/ 153684 h 507869"/>
                    <a:gd name="connsiteX44" fmla="*/ 20788 w 900784"/>
                    <a:gd name="connsiteY44" fmla="*/ 154899 h 507869"/>
                    <a:gd name="connsiteX45" fmla="*/ 6672 w 900784"/>
                    <a:gd name="connsiteY45" fmla="*/ 219391 h 507869"/>
                    <a:gd name="connsiteX46" fmla="*/ 83833 w 900784"/>
                    <a:gd name="connsiteY46" fmla="*/ 280535 h 507869"/>
                    <a:gd name="connsiteX47" fmla="*/ 83839 w 900784"/>
                    <a:gd name="connsiteY47" fmla="*/ 280567 h 507869"/>
                    <a:gd name="connsiteX48" fmla="*/ 89805 w 900784"/>
                    <a:gd name="connsiteY48" fmla="*/ 308972 h 507869"/>
                    <a:gd name="connsiteX49" fmla="*/ 161414 w 900784"/>
                    <a:gd name="connsiteY49" fmla="*/ 342555 h 507869"/>
                    <a:gd name="connsiteX50" fmla="*/ 161513 w 900784"/>
                    <a:gd name="connsiteY50" fmla="*/ 343082 h 507869"/>
                    <a:gd name="connsiteX51" fmla="*/ 165896 w 900784"/>
                    <a:gd name="connsiteY51" fmla="*/ 366257 h 507869"/>
                    <a:gd name="connsiteX52" fmla="*/ 180929 w 900784"/>
                    <a:gd name="connsiteY52" fmla="*/ 385281 h 507869"/>
                    <a:gd name="connsiteX53" fmla="*/ 183781 w 900784"/>
                    <a:gd name="connsiteY53" fmla="*/ 386490 h 507869"/>
                    <a:gd name="connsiteX54" fmla="*/ 184264 w 900784"/>
                    <a:gd name="connsiteY54" fmla="*/ 405785 h 507869"/>
                    <a:gd name="connsiteX55" fmla="*/ 238806 w 900784"/>
                    <a:gd name="connsiteY55" fmla="*/ 441375 h 507869"/>
                    <a:gd name="connsiteX56" fmla="*/ 362857 w 900784"/>
                    <a:gd name="connsiteY56" fmla="*/ 473356 h 507869"/>
                    <a:gd name="connsiteX57" fmla="*/ 422415 w 900784"/>
                    <a:gd name="connsiteY57" fmla="*/ 507667 h 507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00784" h="507869">
                      <a:moveTo>
                        <a:pt x="422415" y="507667"/>
                      </a:moveTo>
                      <a:cubicBezTo>
                        <a:pt x="430314" y="508234"/>
                        <a:pt x="438384" y="507620"/>
                        <a:pt x="446367" y="505726"/>
                      </a:cubicBezTo>
                      <a:cubicBezTo>
                        <a:pt x="473464" y="499294"/>
                        <a:pt x="495088" y="479105"/>
                        <a:pt x="503163" y="452695"/>
                      </a:cubicBezTo>
                      <a:cubicBezTo>
                        <a:pt x="528134" y="468071"/>
                        <a:pt x="560343" y="465635"/>
                        <a:pt x="582641" y="446677"/>
                      </a:cubicBezTo>
                      <a:lnTo>
                        <a:pt x="592141" y="434265"/>
                      </a:lnTo>
                      <a:lnTo>
                        <a:pt x="592878" y="434788"/>
                      </a:lnTo>
                      <a:cubicBezTo>
                        <a:pt x="601358" y="438068"/>
                        <a:pt x="610672" y="439286"/>
                        <a:pt x="620040" y="438140"/>
                      </a:cubicBezTo>
                      <a:cubicBezTo>
                        <a:pt x="644630" y="435137"/>
                        <a:pt x="664570" y="416548"/>
                        <a:pt x="669145" y="392356"/>
                      </a:cubicBezTo>
                      <a:lnTo>
                        <a:pt x="669906" y="392452"/>
                      </a:lnTo>
                      <a:lnTo>
                        <a:pt x="695395" y="395650"/>
                      </a:lnTo>
                      <a:cubicBezTo>
                        <a:pt x="704158" y="394427"/>
                        <a:pt x="712623" y="390927"/>
                        <a:pt x="719856" y="385281"/>
                      </a:cubicBezTo>
                      <a:cubicBezTo>
                        <a:pt x="726428" y="380153"/>
                        <a:pt x="731537" y="373595"/>
                        <a:pt x="734888" y="366257"/>
                      </a:cubicBezTo>
                      <a:lnTo>
                        <a:pt x="739271" y="343082"/>
                      </a:lnTo>
                      <a:lnTo>
                        <a:pt x="739370" y="342555"/>
                      </a:lnTo>
                      <a:cubicBezTo>
                        <a:pt x="769334" y="350149"/>
                        <a:pt x="798700" y="334562"/>
                        <a:pt x="810979" y="308972"/>
                      </a:cubicBezTo>
                      <a:lnTo>
                        <a:pt x="816945" y="280567"/>
                      </a:lnTo>
                      <a:lnTo>
                        <a:pt x="816951" y="280535"/>
                      </a:lnTo>
                      <a:cubicBezTo>
                        <a:pt x="853743" y="280562"/>
                        <a:pt x="885864" y="255115"/>
                        <a:pt x="894112" y="219391"/>
                      </a:cubicBezTo>
                      <a:cubicBezTo>
                        <a:pt x="899329" y="196775"/>
                        <a:pt x="894157" y="173130"/>
                        <a:pt x="879996" y="154899"/>
                      </a:cubicBezTo>
                      <a:cubicBezTo>
                        <a:pt x="879922" y="154494"/>
                        <a:pt x="879864" y="154090"/>
                        <a:pt x="879790" y="153684"/>
                      </a:cubicBezTo>
                      <a:cubicBezTo>
                        <a:pt x="898900" y="139887"/>
                        <a:pt x="905966" y="114802"/>
                        <a:pt x="896809" y="93273"/>
                      </a:cubicBezTo>
                      <a:cubicBezTo>
                        <a:pt x="888985" y="74887"/>
                        <a:pt x="870932" y="62952"/>
                        <a:pt x="850853" y="62893"/>
                      </a:cubicBezTo>
                      <a:cubicBezTo>
                        <a:pt x="855017" y="45636"/>
                        <a:pt x="849722" y="27610"/>
                        <a:pt x="836926" y="15462"/>
                      </a:cubicBezTo>
                      <a:cubicBezTo>
                        <a:pt x="819246" y="-1331"/>
                        <a:pt x="791748" y="-2830"/>
                        <a:pt x="771896" y="11912"/>
                      </a:cubicBezTo>
                      <a:cubicBezTo>
                        <a:pt x="728631" y="-13013"/>
                        <a:pt x="672957" y="2476"/>
                        <a:pt x="648474" y="46241"/>
                      </a:cubicBezTo>
                      <a:cubicBezTo>
                        <a:pt x="619148" y="31956"/>
                        <a:pt x="583831" y="37435"/>
                        <a:pt x="559968" y="59963"/>
                      </a:cubicBezTo>
                      <a:cubicBezTo>
                        <a:pt x="539717" y="79081"/>
                        <a:pt x="531084" y="107377"/>
                        <a:pt x="537295" y="134287"/>
                      </a:cubicBezTo>
                      <a:cubicBezTo>
                        <a:pt x="522639" y="133871"/>
                        <a:pt x="508642" y="138218"/>
                        <a:pt x="497080" y="146113"/>
                      </a:cubicBezTo>
                      <a:lnTo>
                        <a:pt x="496230" y="147213"/>
                      </a:lnTo>
                      <a:lnTo>
                        <a:pt x="470559" y="144048"/>
                      </a:lnTo>
                      <a:cubicBezTo>
                        <a:pt x="462303" y="145203"/>
                        <a:pt x="454599" y="148328"/>
                        <a:pt x="448029" y="153008"/>
                      </a:cubicBezTo>
                      <a:lnTo>
                        <a:pt x="432646" y="170886"/>
                      </a:lnTo>
                      <a:lnTo>
                        <a:pt x="432296" y="171292"/>
                      </a:lnTo>
                      <a:cubicBezTo>
                        <a:pt x="426758" y="165903"/>
                        <a:pt x="420527" y="161786"/>
                        <a:pt x="413931" y="158894"/>
                      </a:cubicBezTo>
                      <a:lnTo>
                        <a:pt x="413503" y="158789"/>
                      </a:lnTo>
                      <a:lnTo>
                        <a:pt x="403705" y="146113"/>
                      </a:lnTo>
                      <a:cubicBezTo>
                        <a:pt x="392143" y="138218"/>
                        <a:pt x="378146" y="133871"/>
                        <a:pt x="363489" y="134287"/>
                      </a:cubicBezTo>
                      <a:cubicBezTo>
                        <a:pt x="369700" y="107377"/>
                        <a:pt x="361068" y="79081"/>
                        <a:pt x="340817" y="59963"/>
                      </a:cubicBezTo>
                      <a:cubicBezTo>
                        <a:pt x="316953" y="37435"/>
                        <a:pt x="281636" y="31956"/>
                        <a:pt x="252311" y="46241"/>
                      </a:cubicBezTo>
                      <a:cubicBezTo>
                        <a:pt x="227827" y="2476"/>
                        <a:pt x="172153" y="-13013"/>
                        <a:pt x="128888" y="11912"/>
                      </a:cubicBezTo>
                      <a:cubicBezTo>
                        <a:pt x="109036" y="-2830"/>
                        <a:pt x="81538" y="-1331"/>
                        <a:pt x="63858" y="15462"/>
                      </a:cubicBezTo>
                      <a:cubicBezTo>
                        <a:pt x="51062" y="27610"/>
                        <a:pt x="45767" y="45636"/>
                        <a:pt x="49931" y="62893"/>
                      </a:cubicBezTo>
                      <a:cubicBezTo>
                        <a:pt x="29852" y="62952"/>
                        <a:pt x="11799" y="74887"/>
                        <a:pt x="3975" y="93273"/>
                      </a:cubicBezTo>
                      <a:cubicBezTo>
                        <a:pt x="-5182" y="114802"/>
                        <a:pt x="1884" y="139887"/>
                        <a:pt x="20994" y="153684"/>
                      </a:cubicBezTo>
                      <a:cubicBezTo>
                        <a:pt x="20920" y="154090"/>
                        <a:pt x="20862" y="154494"/>
                        <a:pt x="20788" y="154899"/>
                      </a:cubicBezTo>
                      <a:cubicBezTo>
                        <a:pt x="6627" y="173130"/>
                        <a:pt x="1455" y="196775"/>
                        <a:pt x="6672" y="219391"/>
                      </a:cubicBezTo>
                      <a:cubicBezTo>
                        <a:pt x="14920" y="255115"/>
                        <a:pt x="47041" y="280562"/>
                        <a:pt x="83833" y="280535"/>
                      </a:cubicBezTo>
                      <a:lnTo>
                        <a:pt x="83839" y="280567"/>
                      </a:lnTo>
                      <a:lnTo>
                        <a:pt x="89805" y="308972"/>
                      </a:lnTo>
                      <a:cubicBezTo>
                        <a:pt x="102084" y="334562"/>
                        <a:pt x="131450" y="350149"/>
                        <a:pt x="161414" y="342555"/>
                      </a:cubicBezTo>
                      <a:lnTo>
                        <a:pt x="161513" y="343082"/>
                      </a:lnTo>
                      <a:lnTo>
                        <a:pt x="165896" y="366257"/>
                      </a:lnTo>
                      <a:cubicBezTo>
                        <a:pt x="169247" y="373595"/>
                        <a:pt x="174357" y="380153"/>
                        <a:pt x="180929" y="385281"/>
                      </a:cubicBezTo>
                      <a:lnTo>
                        <a:pt x="183781" y="386490"/>
                      </a:lnTo>
                      <a:lnTo>
                        <a:pt x="184264" y="405785"/>
                      </a:lnTo>
                      <a:cubicBezTo>
                        <a:pt x="191178" y="429169"/>
                        <a:pt x="214243" y="444215"/>
                        <a:pt x="238806" y="441375"/>
                      </a:cubicBezTo>
                      <a:cubicBezTo>
                        <a:pt x="263812" y="484593"/>
                        <a:pt x="319772" y="499016"/>
                        <a:pt x="362857" y="473356"/>
                      </a:cubicBezTo>
                      <a:cubicBezTo>
                        <a:pt x="376548" y="493631"/>
                        <a:pt x="398716" y="505964"/>
                        <a:pt x="422415" y="50766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16" name="フリーフォーム 1115"/>
                <p:cNvSpPr/>
                <p:nvPr/>
              </p:nvSpPr>
              <p:spPr bwMode="auto">
                <a:xfrm>
                  <a:off x="5518559" y="1435884"/>
                  <a:ext cx="624748" cy="208558"/>
                </a:xfrm>
                <a:custGeom>
                  <a:avLst/>
                  <a:gdLst>
                    <a:gd name="connsiteX0" fmla="*/ 526329 w 861262"/>
                    <a:gd name="connsiteY0" fmla="*/ 28060 h 270030"/>
                    <a:gd name="connsiteX1" fmla="*/ 490677 w 861262"/>
                    <a:gd name="connsiteY1" fmla="*/ 63712 h 270030"/>
                    <a:gd name="connsiteX2" fmla="*/ 490677 w 861262"/>
                    <a:gd name="connsiteY2" fmla="*/ 206318 h 270030"/>
                    <a:gd name="connsiteX3" fmla="*/ 526329 w 861262"/>
                    <a:gd name="connsiteY3" fmla="*/ 241970 h 270030"/>
                    <a:gd name="connsiteX4" fmla="*/ 794039 w 861262"/>
                    <a:gd name="connsiteY4" fmla="*/ 241970 h 270030"/>
                    <a:gd name="connsiteX5" fmla="*/ 829691 w 861262"/>
                    <a:gd name="connsiteY5" fmla="*/ 206318 h 270030"/>
                    <a:gd name="connsiteX6" fmla="*/ 829691 w 861262"/>
                    <a:gd name="connsiteY6" fmla="*/ 63712 h 270030"/>
                    <a:gd name="connsiteX7" fmla="*/ 794039 w 861262"/>
                    <a:gd name="connsiteY7" fmla="*/ 28060 h 270030"/>
                    <a:gd name="connsiteX8" fmla="*/ 67224 w 861262"/>
                    <a:gd name="connsiteY8" fmla="*/ 28060 h 270030"/>
                    <a:gd name="connsiteX9" fmla="*/ 31572 w 861262"/>
                    <a:gd name="connsiteY9" fmla="*/ 63712 h 270030"/>
                    <a:gd name="connsiteX10" fmla="*/ 31572 w 861262"/>
                    <a:gd name="connsiteY10" fmla="*/ 206318 h 270030"/>
                    <a:gd name="connsiteX11" fmla="*/ 67224 w 861262"/>
                    <a:gd name="connsiteY11" fmla="*/ 241970 h 270030"/>
                    <a:gd name="connsiteX12" fmla="*/ 334934 w 861262"/>
                    <a:gd name="connsiteY12" fmla="*/ 241970 h 270030"/>
                    <a:gd name="connsiteX13" fmla="*/ 370586 w 861262"/>
                    <a:gd name="connsiteY13" fmla="*/ 206318 h 270030"/>
                    <a:gd name="connsiteX14" fmla="*/ 370586 w 861262"/>
                    <a:gd name="connsiteY14" fmla="*/ 63712 h 270030"/>
                    <a:gd name="connsiteX15" fmla="*/ 334934 w 861262"/>
                    <a:gd name="connsiteY15" fmla="*/ 28060 h 270030"/>
                    <a:gd name="connsiteX16" fmla="*/ 45006 w 861262"/>
                    <a:gd name="connsiteY16" fmla="*/ 0 h 270030"/>
                    <a:gd name="connsiteX17" fmla="*/ 357151 w 861262"/>
                    <a:gd name="connsiteY17" fmla="*/ 0 h 270030"/>
                    <a:gd name="connsiteX18" fmla="*/ 402157 w 861262"/>
                    <a:gd name="connsiteY18" fmla="*/ 45006 h 270030"/>
                    <a:gd name="connsiteX19" fmla="*/ 402157 w 861262"/>
                    <a:gd name="connsiteY19" fmla="*/ 69920 h 270030"/>
                    <a:gd name="connsiteX20" fmla="*/ 430632 w 861262"/>
                    <a:gd name="connsiteY20" fmla="*/ 64171 h 270030"/>
                    <a:gd name="connsiteX21" fmla="*/ 459105 w 861262"/>
                    <a:gd name="connsiteY21" fmla="*/ 69919 h 270030"/>
                    <a:gd name="connsiteX22" fmla="*/ 459105 w 861262"/>
                    <a:gd name="connsiteY22" fmla="*/ 45006 h 270030"/>
                    <a:gd name="connsiteX23" fmla="*/ 504111 w 861262"/>
                    <a:gd name="connsiteY23" fmla="*/ 0 h 270030"/>
                    <a:gd name="connsiteX24" fmla="*/ 816256 w 861262"/>
                    <a:gd name="connsiteY24" fmla="*/ 0 h 270030"/>
                    <a:gd name="connsiteX25" fmla="*/ 861262 w 861262"/>
                    <a:gd name="connsiteY25" fmla="*/ 45006 h 270030"/>
                    <a:gd name="connsiteX26" fmla="*/ 861262 w 861262"/>
                    <a:gd name="connsiteY26" fmla="*/ 225024 h 270030"/>
                    <a:gd name="connsiteX27" fmla="*/ 816256 w 861262"/>
                    <a:gd name="connsiteY27" fmla="*/ 270030 h 270030"/>
                    <a:gd name="connsiteX28" fmla="*/ 504111 w 861262"/>
                    <a:gd name="connsiteY28" fmla="*/ 270030 h 270030"/>
                    <a:gd name="connsiteX29" fmla="*/ 459105 w 861262"/>
                    <a:gd name="connsiteY29" fmla="*/ 225024 h 270030"/>
                    <a:gd name="connsiteX30" fmla="*/ 459105 w 861262"/>
                    <a:gd name="connsiteY30" fmla="*/ 117379 h 270030"/>
                    <a:gd name="connsiteX31" fmla="*/ 430632 w 861262"/>
                    <a:gd name="connsiteY31" fmla="*/ 105585 h 270030"/>
                    <a:gd name="connsiteX32" fmla="*/ 402157 w 861262"/>
                    <a:gd name="connsiteY32" fmla="*/ 117380 h 270030"/>
                    <a:gd name="connsiteX33" fmla="*/ 402157 w 861262"/>
                    <a:gd name="connsiteY33" fmla="*/ 225024 h 270030"/>
                    <a:gd name="connsiteX34" fmla="*/ 357151 w 861262"/>
                    <a:gd name="connsiteY34" fmla="*/ 270030 h 270030"/>
                    <a:gd name="connsiteX35" fmla="*/ 45006 w 861262"/>
                    <a:gd name="connsiteY35" fmla="*/ 270030 h 270030"/>
                    <a:gd name="connsiteX36" fmla="*/ 0 w 861262"/>
                    <a:gd name="connsiteY36" fmla="*/ 225024 h 270030"/>
                    <a:gd name="connsiteX37" fmla="*/ 0 w 861262"/>
                    <a:gd name="connsiteY37" fmla="*/ 45006 h 270030"/>
                    <a:gd name="connsiteX38" fmla="*/ 45006 w 861262"/>
                    <a:gd name="connsiteY38" fmla="*/ 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61262" h="270030">
                      <a:moveTo>
                        <a:pt x="526329" y="28060"/>
                      </a:moveTo>
                      <a:cubicBezTo>
                        <a:pt x="506639" y="28060"/>
                        <a:pt x="490677" y="44022"/>
                        <a:pt x="490677" y="63712"/>
                      </a:cubicBezTo>
                      <a:lnTo>
                        <a:pt x="490677" y="206318"/>
                      </a:lnTo>
                      <a:cubicBezTo>
                        <a:pt x="490677" y="226008"/>
                        <a:pt x="506639" y="241970"/>
                        <a:pt x="526329" y="241970"/>
                      </a:cubicBezTo>
                      <a:lnTo>
                        <a:pt x="794039" y="241970"/>
                      </a:lnTo>
                      <a:cubicBezTo>
                        <a:pt x="813729" y="241970"/>
                        <a:pt x="829691" y="226008"/>
                        <a:pt x="829691" y="206318"/>
                      </a:cubicBezTo>
                      <a:lnTo>
                        <a:pt x="829691" y="63712"/>
                      </a:lnTo>
                      <a:cubicBezTo>
                        <a:pt x="829691" y="44022"/>
                        <a:pt x="813729" y="28060"/>
                        <a:pt x="794039" y="28060"/>
                      </a:cubicBezTo>
                      <a:close/>
                      <a:moveTo>
                        <a:pt x="67224" y="28060"/>
                      </a:moveTo>
                      <a:cubicBezTo>
                        <a:pt x="47534" y="28060"/>
                        <a:pt x="31572" y="44022"/>
                        <a:pt x="31572" y="63712"/>
                      </a:cubicBezTo>
                      <a:lnTo>
                        <a:pt x="31572" y="206318"/>
                      </a:lnTo>
                      <a:cubicBezTo>
                        <a:pt x="31572" y="226008"/>
                        <a:pt x="47534" y="241970"/>
                        <a:pt x="67224" y="241970"/>
                      </a:cubicBezTo>
                      <a:lnTo>
                        <a:pt x="334934" y="241970"/>
                      </a:lnTo>
                      <a:cubicBezTo>
                        <a:pt x="354624" y="241970"/>
                        <a:pt x="370586" y="226008"/>
                        <a:pt x="370586" y="206318"/>
                      </a:cubicBezTo>
                      <a:lnTo>
                        <a:pt x="370586" y="63712"/>
                      </a:lnTo>
                      <a:cubicBezTo>
                        <a:pt x="370586" y="44022"/>
                        <a:pt x="354624" y="28060"/>
                        <a:pt x="334934" y="28060"/>
                      </a:cubicBezTo>
                      <a:close/>
                      <a:moveTo>
                        <a:pt x="45006" y="0"/>
                      </a:moveTo>
                      <a:lnTo>
                        <a:pt x="357151" y="0"/>
                      </a:lnTo>
                      <a:cubicBezTo>
                        <a:pt x="382007" y="0"/>
                        <a:pt x="402157" y="20150"/>
                        <a:pt x="402157" y="45006"/>
                      </a:cubicBezTo>
                      <a:lnTo>
                        <a:pt x="402157" y="69920"/>
                      </a:lnTo>
                      <a:lnTo>
                        <a:pt x="430632" y="64171"/>
                      </a:lnTo>
                      <a:lnTo>
                        <a:pt x="459105" y="69919"/>
                      </a:lnTo>
                      <a:lnTo>
                        <a:pt x="459105" y="45006"/>
                      </a:lnTo>
                      <a:cubicBezTo>
                        <a:pt x="459105" y="20150"/>
                        <a:pt x="479255" y="0"/>
                        <a:pt x="504111" y="0"/>
                      </a:cubicBezTo>
                      <a:lnTo>
                        <a:pt x="816256" y="0"/>
                      </a:lnTo>
                      <a:cubicBezTo>
                        <a:pt x="841112" y="0"/>
                        <a:pt x="861262" y="20150"/>
                        <a:pt x="861262" y="45006"/>
                      </a:cubicBezTo>
                      <a:lnTo>
                        <a:pt x="861262" y="225024"/>
                      </a:lnTo>
                      <a:cubicBezTo>
                        <a:pt x="861262" y="249880"/>
                        <a:pt x="841112" y="270030"/>
                        <a:pt x="816256" y="270030"/>
                      </a:cubicBezTo>
                      <a:lnTo>
                        <a:pt x="504111" y="270030"/>
                      </a:lnTo>
                      <a:cubicBezTo>
                        <a:pt x="479255" y="270030"/>
                        <a:pt x="459105" y="249880"/>
                        <a:pt x="459105" y="225024"/>
                      </a:cubicBezTo>
                      <a:lnTo>
                        <a:pt x="459105" y="117379"/>
                      </a:lnTo>
                      <a:lnTo>
                        <a:pt x="430632" y="105585"/>
                      </a:lnTo>
                      <a:lnTo>
                        <a:pt x="402157" y="117380"/>
                      </a:lnTo>
                      <a:lnTo>
                        <a:pt x="402157" y="225024"/>
                      </a:lnTo>
                      <a:cubicBezTo>
                        <a:pt x="402157" y="249880"/>
                        <a:pt x="382007" y="270030"/>
                        <a:pt x="357151" y="270030"/>
                      </a:cubicBezTo>
                      <a:lnTo>
                        <a:pt x="45006" y="270030"/>
                      </a:lnTo>
                      <a:cubicBezTo>
                        <a:pt x="20150" y="270030"/>
                        <a:pt x="0" y="249880"/>
                        <a:pt x="0" y="225024"/>
                      </a:cubicBezTo>
                      <a:lnTo>
                        <a:pt x="0" y="45006"/>
                      </a:lnTo>
                      <a:cubicBezTo>
                        <a:pt x="0" y="20150"/>
                        <a:pt x="20150" y="0"/>
                        <a:pt x="450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17" name="円/楕円 734"/>
                <p:cNvSpPr/>
                <p:nvPr/>
              </p:nvSpPr>
              <p:spPr>
                <a:xfrm>
                  <a:off x="5583504" y="1361669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8" name="円/楕円 738"/>
                <p:cNvSpPr/>
                <p:nvPr/>
              </p:nvSpPr>
              <p:spPr>
                <a:xfrm>
                  <a:off x="5864827" y="1361669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9" name="楕円 1118"/>
                <p:cNvSpPr/>
                <p:nvPr/>
              </p:nvSpPr>
              <p:spPr bwMode="auto">
                <a:xfrm>
                  <a:off x="5804064" y="239046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20" name="片側の 2 つの角を丸めた四角形 1119"/>
                <p:cNvSpPr/>
                <p:nvPr/>
              </p:nvSpPr>
              <p:spPr bwMode="auto">
                <a:xfrm>
                  <a:off x="5969016" y="2280757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21" name="楕円 1120"/>
                <p:cNvSpPr/>
                <p:nvPr/>
              </p:nvSpPr>
              <p:spPr bwMode="auto">
                <a:xfrm>
                  <a:off x="5804064" y="253905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92" name="グループ化 1091"/>
              <p:cNvGrpSpPr/>
              <p:nvPr/>
            </p:nvGrpSpPr>
            <p:grpSpPr>
              <a:xfrm>
                <a:off x="6019946" y="5843602"/>
                <a:ext cx="642577" cy="579381"/>
                <a:chOff x="390973" y="5305386"/>
                <a:chExt cx="642577" cy="579381"/>
              </a:xfrm>
            </p:grpSpPr>
            <p:sp>
              <p:nvSpPr>
                <p:cNvPr id="1099" name="フリーフォーム 1098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0" name="フリーフォーム 1099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93" name="グループ化 1092"/>
              <p:cNvGrpSpPr/>
              <p:nvPr/>
            </p:nvGrpSpPr>
            <p:grpSpPr>
              <a:xfrm flipH="1">
                <a:off x="6609183" y="5497377"/>
                <a:ext cx="749092" cy="884392"/>
                <a:chOff x="3553660" y="1700419"/>
                <a:chExt cx="1151639" cy="1359647"/>
              </a:xfrm>
            </p:grpSpPr>
            <p:grpSp>
              <p:nvGrpSpPr>
                <p:cNvPr id="1094" name="グループ化 1093"/>
                <p:cNvGrpSpPr/>
                <p:nvPr/>
              </p:nvGrpSpPr>
              <p:grpSpPr>
                <a:xfrm>
                  <a:off x="3553660" y="1700419"/>
                  <a:ext cx="1151639" cy="1211529"/>
                  <a:chOff x="4547239" y="1796547"/>
                  <a:chExt cx="1151639" cy="1211529"/>
                </a:xfrm>
              </p:grpSpPr>
              <p:sp>
                <p:nvSpPr>
                  <p:cNvPr id="1096" name="角丸四角形 177"/>
                  <p:cNvSpPr/>
                  <p:nvPr/>
                </p:nvSpPr>
                <p:spPr>
                  <a:xfrm rot="18109299">
                    <a:off x="4314782" y="2440152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97" name="角丸四角形 1096"/>
                  <p:cNvSpPr/>
                  <p:nvPr/>
                </p:nvSpPr>
                <p:spPr>
                  <a:xfrm rot="20806094">
                    <a:off x="5378464" y="19371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98" name="フリーフォーム 1097"/>
                  <p:cNvSpPr/>
                  <p:nvPr/>
                </p:nvSpPr>
                <p:spPr>
                  <a:xfrm rot="11700000">
                    <a:off x="4922991" y="17965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95" name="片側の 2 つの角を丸めた四角形 2314"/>
                <p:cNvSpPr/>
                <p:nvPr/>
              </p:nvSpPr>
              <p:spPr>
                <a:xfrm rot="13287502">
                  <a:off x="3697717" y="1753141"/>
                  <a:ext cx="341521" cy="1306925"/>
                </a:xfrm>
                <a:custGeom>
                  <a:avLst/>
                  <a:gdLst>
                    <a:gd name="connsiteX0" fmla="*/ 168855 w 337709"/>
                    <a:gd name="connsiteY0" fmla="*/ 0 h 1045039"/>
                    <a:gd name="connsiteX1" fmla="*/ 168855 w 337709"/>
                    <a:gd name="connsiteY1" fmla="*/ 0 h 1045039"/>
                    <a:gd name="connsiteX2" fmla="*/ 337710 w 337709"/>
                    <a:gd name="connsiteY2" fmla="*/ 168855 h 1045039"/>
                    <a:gd name="connsiteX3" fmla="*/ 337709 w 337709"/>
                    <a:gd name="connsiteY3" fmla="*/ 1045039 h 1045039"/>
                    <a:gd name="connsiteX4" fmla="*/ 337709 w 337709"/>
                    <a:gd name="connsiteY4" fmla="*/ 1045039 h 1045039"/>
                    <a:gd name="connsiteX5" fmla="*/ 0 w 337709"/>
                    <a:gd name="connsiteY5" fmla="*/ 1045039 h 1045039"/>
                    <a:gd name="connsiteX6" fmla="*/ 0 w 337709"/>
                    <a:gd name="connsiteY6" fmla="*/ 1045039 h 1045039"/>
                    <a:gd name="connsiteX7" fmla="*/ 0 w 337709"/>
                    <a:gd name="connsiteY7" fmla="*/ 168855 h 1045039"/>
                    <a:gd name="connsiteX8" fmla="*/ 168855 w 337709"/>
                    <a:gd name="connsiteY8" fmla="*/ 0 h 1045039"/>
                    <a:gd name="connsiteX0" fmla="*/ 168855 w 341521"/>
                    <a:gd name="connsiteY0" fmla="*/ 0 h 1123012"/>
                    <a:gd name="connsiteX1" fmla="*/ 168855 w 341521"/>
                    <a:gd name="connsiteY1" fmla="*/ 0 h 1123012"/>
                    <a:gd name="connsiteX2" fmla="*/ 337710 w 341521"/>
                    <a:gd name="connsiteY2" fmla="*/ 168855 h 1123012"/>
                    <a:gd name="connsiteX3" fmla="*/ 337709 w 341521"/>
                    <a:gd name="connsiteY3" fmla="*/ 1045039 h 1123012"/>
                    <a:gd name="connsiteX4" fmla="*/ 341521 w 341521"/>
                    <a:gd name="connsiteY4" fmla="*/ 1123012 h 1123012"/>
                    <a:gd name="connsiteX5" fmla="*/ 0 w 341521"/>
                    <a:gd name="connsiteY5" fmla="*/ 1045039 h 1123012"/>
                    <a:gd name="connsiteX6" fmla="*/ 0 w 341521"/>
                    <a:gd name="connsiteY6" fmla="*/ 1045039 h 1123012"/>
                    <a:gd name="connsiteX7" fmla="*/ 0 w 341521"/>
                    <a:gd name="connsiteY7" fmla="*/ 168855 h 1123012"/>
                    <a:gd name="connsiteX8" fmla="*/ 168855 w 341521"/>
                    <a:gd name="connsiteY8" fmla="*/ 0 h 1123012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0 w 341521"/>
                    <a:gd name="connsiteY5" fmla="*/ 1045039 h 1197547"/>
                    <a:gd name="connsiteX6" fmla="*/ 9 w 341521"/>
                    <a:gd name="connsiteY6" fmla="*/ 1197547 h 1197547"/>
                    <a:gd name="connsiteX7" fmla="*/ 0 w 341521"/>
                    <a:gd name="connsiteY7" fmla="*/ 168855 h 1197547"/>
                    <a:gd name="connsiteX8" fmla="*/ 168855 w 341521"/>
                    <a:gd name="connsiteY8" fmla="*/ 0 h 1197547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9 w 341521"/>
                    <a:gd name="connsiteY5" fmla="*/ 1197547 h 1197547"/>
                    <a:gd name="connsiteX6" fmla="*/ 0 w 341521"/>
                    <a:gd name="connsiteY6" fmla="*/ 168855 h 1197547"/>
                    <a:gd name="connsiteX7" fmla="*/ 168855 w 341521"/>
                    <a:gd name="connsiteY7" fmla="*/ 0 h 1197547"/>
                    <a:gd name="connsiteX0" fmla="*/ 168855 w 372787"/>
                    <a:gd name="connsiteY0" fmla="*/ 490 h 1198037"/>
                    <a:gd name="connsiteX1" fmla="*/ 168855 w 372787"/>
                    <a:gd name="connsiteY1" fmla="*/ 490 h 1198037"/>
                    <a:gd name="connsiteX2" fmla="*/ 337710 w 372787"/>
                    <a:gd name="connsiteY2" fmla="*/ 169345 h 1198037"/>
                    <a:gd name="connsiteX3" fmla="*/ 341521 w 372787"/>
                    <a:gd name="connsiteY3" fmla="*/ 1123502 h 1198037"/>
                    <a:gd name="connsiteX4" fmla="*/ 9 w 372787"/>
                    <a:gd name="connsiteY4" fmla="*/ 1198037 h 1198037"/>
                    <a:gd name="connsiteX5" fmla="*/ 0 w 372787"/>
                    <a:gd name="connsiteY5" fmla="*/ 169345 h 1198037"/>
                    <a:gd name="connsiteX6" fmla="*/ 168855 w 372787"/>
                    <a:gd name="connsiteY6" fmla="*/ 490 h 1198037"/>
                    <a:gd name="connsiteX0" fmla="*/ 168855 w 341521"/>
                    <a:gd name="connsiteY0" fmla="*/ 490 h 1198037"/>
                    <a:gd name="connsiteX1" fmla="*/ 168855 w 341521"/>
                    <a:gd name="connsiteY1" fmla="*/ 490 h 1198037"/>
                    <a:gd name="connsiteX2" fmla="*/ 337710 w 341521"/>
                    <a:gd name="connsiteY2" fmla="*/ 169345 h 1198037"/>
                    <a:gd name="connsiteX3" fmla="*/ 341521 w 341521"/>
                    <a:gd name="connsiteY3" fmla="*/ 1123502 h 1198037"/>
                    <a:gd name="connsiteX4" fmla="*/ 9 w 341521"/>
                    <a:gd name="connsiteY4" fmla="*/ 1198037 h 1198037"/>
                    <a:gd name="connsiteX5" fmla="*/ 0 w 341521"/>
                    <a:gd name="connsiteY5" fmla="*/ 169345 h 1198037"/>
                    <a:gd name="connsiteX6" fmla="*/ 168855 w 341521"/>
                    <a:gd name="connsiteY6" fmla="*/ 490 h 1198037"/>
                    <a:gd name="connsiteX0" fmla="*/ 168855 w 341521"/>
                    <a:gd name="connsiteY0" fmla="*/ 490 h 1306925"/>
                    <a:gd name="connsiteX1" fmla="*/ 168855 w 341521"/>
                    <a:gd name="connsiteY1" fmla="*/ 490 h 1306925"/>
                    <a:gd name="connsiteX2" fmla="*/ 337710 w 341521"/>
                    <a:gd name="connsiteY2" fmla="*/ 169345 h 1306925"/>
                    <a:gd name="connsiteX3" fmla="*/ 341521 w 341521"/>
                    <a:gd name="connsiteY3" fmla="*/ 1123502 h 1306925"/>
                    <a:gd name="connsiteX4" fmla="*/ 14864 w 341521"/>
                    <a:gd name="connsiteY4" fmla="*/ 1306925 h 1306925"/>
                    <a:gd name="connsiteX5" fmla="*/ 0 w 341521"/>
                    <a:gd name="connsiteY5" fmla="*/ 169345 h 1306925"/>
                    <a:gd name="connsiteX6" fmla="*/ 168855 w 341521"/>
                    <a:gd name="connsiteY6" fmla="*/ 490 h 1306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521" h="1306925">
                      <a:moveTo>
                        <a:pt x="168855" y="490"/>
                      </a:moveTo>
                      <a:lnTo>
                        <a:pt x="168855" y="490"/>
                      </a:lnTo>
                      <a:cubicBezTo>
                        <a:pt x="262111" y="490"/>
                        <a:pt x="308932" y="-17824"/>
                        <a:pt x="337710" y="169345"/>
                      </a:cubicBezTo>
                      <a:cubicBezTo>
                        <a:pt x="338980" y="487397"/>
                        <a:pt x="340251" y="805450"/>
                        <a:pt x="341521" y="1123502"/>
                      </a:cubicBezTo>
                      <a:lnTo>
                        <a:pt x="14864" y="1306925"/>
                      </a:lnTo>
                      <a:cubicBezTo>
                        <a:pt x="14861" y="964028"/>
                        <a:pt x="3" y="512242"/>
                        <a:pt x="0" y="169345"/>
                      </a:cubicBezTo>
                      <a:cubicBezTo>
                        <a:pt x="0" y="76089"/>
                        <a:pt x="75599" y="490"/>
                        <a:pt x="168855" y="49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7876413" y="4659287"/>
            <a:ext cx="1467195" cy="1774247"/>
            <a:chOff x="7876413" y="4659287"/>
            <a:chExt cx="1467195" cy="1774247"/>
          </a:xfrm>
        </p:grpSpPr>
        <p:sp>
          <p:nvSpPr>
            <p:cNvPr id="589" name="フリーフォーム 588"/>
            <p:cNvSpPr/>
            <p:nvPr/>
          </p:nvSpPr>
          <p:spPr bwMode="auto">
            <a:xfrm>
              <a:off x="7876413" y="4659287"/>
              <a:ext cx="1467195" cy="1774247"/>
            </a:xfrm>
            <a:custGeom>
              <a:avLst/>
              <a:gdLst>
                <a:gd name="connsiteX0" fmla="*/ 429267 w 1467195"/>
                <a:gd name="connsiteY0" fmla="*/ 1359332 h 1774247"/>
                <a:gd name="connsiteX1" fmla="*/ 330195 w 1467195"/>
                <a:gd name="connsiteY1" fmla="*/ 1407892 h 1774247"/>
                <a:gd name="connsiteX2" fmla="*/ 429267 w 1467195"/>
                <a:gd name="connsiteY2" fmla="*/ 1450802 h 1774247"/>
                <a:gd name="connsiteX3" fmla="*/ 967272 w 1467195"/>
                <a:gd name="connsiteY3" fmla="*/ 940669 h 1774247"/>
                <a:gd name="connsiteX4" fmla="*/ 966639 w 1467195"/>
                <a:gd name="connsiteY4" fmla="*/ 941008 h 1774247"/>
                <a:gd name="connsiteX5" fmla="*/ 899945 w 1467195"/>
                <a:gd name="connsiteY5" fmla="*/ 961410 h 1774247"/>
                <a:gd name="connsiteX6" fmla="*/ 902726 w 1467195"/>
                <a:gd name="connsiteY6" fmla="*/ 972540 h 1774247"/>
                <a:gd name="connsiteX7" fmla="*/ 918130 w 1467195"/>
                <a:gd name="connsiteY7" fmla="*/ 972541 h 1774247"/>
                <a:gd name="connsiteX8" fmla="*/ 922334 w 1467195"/>
                <a:gd name="connsiteY8" fmla="*/ 973389 h 1774247"/>
                <a:gd name="connsiteX9" fmla="*/ 813686 w 1467195"/>
                <a:gd name="connsiteY9" fmla="*/ 0 h 1774247"/>
                <a:gd name="connsiteX10" fmla="*/ 1153674 w 1467195"/>
                <a:gd name="connsiteY10" fmla="*/ 91282 h 1774247"/>
                <a:gd name="connsiteX11" fmla="*/ 1006563 w 1467195"/>
                <a:gd name="connsiteY11" fmla="*/ 130779 h 1774247"/>
                <a:gd name="connsiteX12" fmla="*/ 1006562 w 1467195"/>
                <a:gd name="connsiteY12" fmla="*/ 261991 h 1774247"/>
                <a:gd name="connsiteX13" fmla="*/ 1032293 w 1467195"/>
                <a:gd name="connsiteY13" fmla="*/ 274181 h 1774247"/>
                <a:gd name="connsiteX14" fmla="*/ 1172326 w 1467195"/>
                <a:gd name="connsiteY14" fmla="*/ 441769 h 1774247"/>
                <a:gd name="connsiteX15" fmla="*/ 1194219 w 1467195"/>
                <a:gd name="connsiteY15" fmla="*/ 511275 h 1774247"/>
                <a:gd name="connsiteX16" fmla="*/ 1197982 w 1467195"/>
                <a:gd name="connsiteY16" fmla="*/ 509297 h 1774247"/>
                <a:gd name="connsiteX17" fmla="*/ 1233809 w 1467195"/>
                <a:gd name="connsiteY17" fmla="*/ 510693 h 1774247"/>
                <a:gd name="connsiteX18" fmla="*/ 1294486 w 1467195"/>
                <a:gd name="connsiteY18" fmla="*/ 631336 h 1774247"/>
                <a:gd name="connsiteX19" fmla="*/ 1217443 w 1467195"/>
                <a:gd name="connsiteY19" fmla="*/ 706874 h 1774247"/>
                <a:gd name="connsiteX20" fmla="*/ 1182653 w 1467195"/>
                <a:gd name="connsiteY20" fmla="*/ 705518 h 1774247"/>
                <a:gd name="connsiteX21" fmla="*/ 1172326 w 1467195"/>
                <a:gd name="connsiteY21" fmla="*/ 738301 h 1774247"/>
                <a:gd name="connsiteX22" fmla="*/ 1089495 w 1467195"/>
                <a:gd name="connsiteY22" fmla="*/ 859377 h 1774247"/>
                <a:gd name="connsiteX23" fmla="*/ 1043549 w 1467195"/>
                <a:gd name="connsiteY23" fmla="*/ 896736 h 1774247"/>
                <a:gd name="connsiteX24" fmla="*/ 1051166 w 1467195"/>
                <a:gd name="connsiteY24" fmla="*/ 894899 h 1774247"/>
                <a:gd name="connsiteX25" fmla="*/ 1066398 w 1467195"/>
                <a:gd name="connsiteY25" fmla="*/ 900429 h 1774247"/>
                <a:gd name="connsiteX26" fmla="*/ 1078767 w 1467195"/>
                <a:gd name="connsiteY26" fmla="*/ 911774 h 1774247"/>
                <a:gd name="connsiteX27" fmla="*/ 1086352 w 1467195"/>
                <a:gd name="connsiteY27" fmla="*/ 943224 h 1774247"/>
                <a:gd name="connsiteX28" fmla="*/ 1069477 w 1467195"/>
                <a:gd name="connsiteY28" fmla="*/ 970826 h 1774247"/>
                <a:gd name="connsiteX29" fmla="*/ 1018060 w 1467195"/>
                <a:gd name="connsiteY29" fmla="*/ 1008264 h 1774247"/>
                <a:gd name="connsiteX30" fmla="*/ 1009152 w 1467195"/>
                <a:gd name="connsiteY30" fmla="*/ 1024581 h 1774247"/>
                <a:gd name="connsiteX31" fmla="*/ 1019623 w 1467195"/>
                <a:gd name="connsiteY31" fmla="*/ 1022328 h 1774247"/>
                <a:gd name="connsiteX32" fmla="*/ 1039971 w 1467195"/>
                <a:gd name="connsiteY32" fmla="*/ 1045547 h 1774247"/>
                <a:gd name="connsiteX33" fmla="*/ 1062417 w 1467195"/>
                <a:gd name="connsiteY33" fmla="*/ 1045547 h 1774247"/>
                <a:gd name="connsiteX34" fmla="*/ 1062422 w 1467195"/>
                <a:gd name="connsiteY34" fmla="*/ 1045548 h 1774247"/>
                <a:gd name="connsiteX35" fmla="*/ 1065658 w 1467195"/>
                <a:gd name="connsiteY35" fmla="*/ 1045549 h 1774247"/>
                <a:gd name="connsiteX36" fmla="*/ 1065657 w 1467195"/>
                <a:gd name="connsiteY36" fmla="*/ 1046202 h 1774247"/>
                <a:gd name="connsiteX37" fmla="*/ 1122150 w 1467195"/>
                <a:gd name="connsiteY37" fmla="*/ 1057607 h 1774247"/>
                <a:gd name="connsiteX38" fmla="*/ 1189667 w 1467195"/>
                <a:gd name="connsiteY38" fmla="*/ 1113205 h 1774247"/>
                <a:gd name="connsiteX39" fmla="*/ 1191937 w 1467195"/>
                <a:gd name="connsiteY39" fmla="*/ 1117927 h 1774247"/>
                <a:gd name="connsiteX40" fmla="*/ 1406721 w 1467195"/>
                <a:gd name="connsiteY40" fmla="*/ 1464048 h 1774247"/>
                <a:gd name="connsiteX41" fmla="*/ 1428675 w 1467195"/>
                <a:gd name="connsiteY41" fmla="*/ 1489099 h 1774247"/>
                <a:gd name="connsiteX42" fmla="*/ 1419080 w 1467195"/>
                <a:gd name="connsiteY42" fmla="*/ 1644130 h 1774247"/>
                <a:gd name="connsiteX43" fmla="*/ 1264048 w 1467195"/>
                <a:gd name="connsiteY43" fmla="*/ 1634534 h 1774247"/>
                <a:gd name="connsiteX44" fmla="*/ 1215875 w 1467195"/>
                <a:gd name="connsiteY44" fmla="*/ 1579255 h 1774247"/>
                <a:gd name="connsiteX45" fmla="*/ 1215875 w 1467195"/>
                <a:gd name="connsiteY45" fmla="*/ 1661498 h 1774247"/>
                <a:gd name="connsiteX46" fmla="*/ 852533 w 1467195"/>
                <a:gd name="connsiteY46" fmla="*/ 1661498 h 1774247"/>
                <a:gd name="connsiteX47" fmla="*/ 846421 w 1467195"/>
                <a:gd name="connsiteY47" fmla="*/ 1661498 h 1774247"/>
                <a:gd name="connsiteX48" fmla="*/ 798721 w 1467195"/>
                <a:gd name="connsiteY48" fmla="*/ 1661498 h 1774247"/>
                <a:gd name="connsiteX49" fmla="*/ 792608 w 1467195"/>
                <a:gd name="connsiteY49" fmla="*/ 1661498 h 1774247"/>
                <a:gd name="connsiteX50" fmla="*/ 536267 w 1467195"/>
                <a:gd name="connsiteY50" fmla="*/ 1661499 h 1774247"/>
                <a:gd name="connsiteX51" fmla="*/ 536267 w 1467195"/>
                <a:gd name="connsiteY51" fmla="*/ 1702476 h 1774247"/>
                <a:gd name="connsiteX52" fmla="*/ 560620 w 1467195"/>
                <a:gd name="connsiteY52" fmla="*/ 1706850 h 1774247"/>
                <a:gd name="connsiteX53" fmla="*/ 588046 w 1467195"/>
                <a:gd name="connsiteY53" fmla="*/ 1746282 h 1774247"/>
                <a:gd name="connsiteX54" fmla="*/ 588044 w 1467195"/>
                <a:gd name="connsiteY54" fmla="*/ 1746282 h 1774247"/>
                <a:gd name="connsiteX55" fmla="*/ 548613 w 1467195"/>
                <a:gd name="connsiteY55" fmla="*/ 1773707 h 1774247"/>
                <a:gd name="connsiteX56" fmla="*/ 505864 w 1467195"/>
                <a:gd name="connsiteY56" fmla="*/ 1766029 h 1774247"/>
                <a:gd name="connsiteX57" fmla="*/ 493324 w 1467195"/>
                <a:gd name="connsiteY57" fmla="*/ 1761066 h 1774247"/>
                <a:gd name="connsiteX58" fmla="*/ 492370 w 1467195"/>
                <a:gd name="connsiteY58" fmla="*/ 1760138 h 1774247"/>
                <a:gd name="connsiteX59" fmla="*/ 479303 w 1467195"/>
                <a:gd name="connsiteY59" fmla="*/ 1756147 h 1774247"/>
                <a:gd name="connsiteX60" fmla="*/ 466066 w 1467195"/>
                <a:gd name="connsiteY60" fmla="*/ 1740073 h 1774247"/>
                <a:gd name="connsiteX61" fmla="*/ 465728 w 1467195"/>
                <a:gd name="connsiteY61" fmla="*/ 1738394 h 1774247"/>
                <a:gd name="connsiteX62" fmla="*/ 462375 w 1467195"/>
                <a:gd name="connsiteY62" fmla="*/ 1741287 h 1774247"/>
                <a:gd name="connsiteX63" fmla="*/ 434636 w 1467195"/>
                <a:gd name="connsiteY63" fmla="*/ 1744824 h 1774247"/>
                <a:gd name="connsiteX64" fmla="*/ 408983 w 1467195"/>
                <a:gd name="connsiteY64" fmla="*/ 1699972 h 1774247"/>
                <a:gd name="connsiteX65" fmla="*/ 416233 w 1467195"/>
                <a:gd name="connsiteY65" fmla="*/ 1673348 h 1774247"/>
                <a:gd name="connsiteX66" fmla="*/ 408348 w 1467195"/>
                <a:gd name="connsiteY66" fmla="*/ 1683877 h 1774247"/>
                <a:gd name="connsiteX67" fmla="*/ 63392 w 1467195"/>
                <a:gd name="connsiteY67" fmla="*/ 1521535 h 1774247"/>
                <a:gd name="connsiteX68" fmla="*/ 8688 w 1467195"/>
                <a:gd name="connsiteY68" fmla="*/ 1383245 h 1774247"/>
                <a:gd name="connsiteX69" fmla="*/ 18259 w 1467195"/>
                <a:gd name="connsiteY69" fmla="*/ 1369490 h 1774247"/>
                <a:gd name="connsiteX70" fmla="*/ 25634 w 1467195"/>
                <a:gd name="connsiteY70" fmla="*/ 1354377 h 1774247"/>
                <a:gd name="connsiteX71" fmla="*/ 56420 w 1467195"/>
                <a:gd name="connsiteY71" fmla="*/ 1327223 h 1774247"/>
                <a:gd name="connsiteX72" fmla="*/ 506750 w 1467195"/>
                <a:gd name="connsiteY72" fmla="*/ 1067224 h 1774247"/>
                <a:gd name="connsiteX73" fmla="*/ 506698 w 1467195"/>
                <a:gd name="connsiteY73" fmla="*/ 1067492 h 1774247"/>
                <a:gd name="connsiteX74" fmla="*/ 522992 w 1467195"/>
                <a:gd name="connsiteY74" fmla="*/ 1057607 h 1774247"/>
                <a:gd name="connsiteX75" fmla="*/ 579483 w 1467195"/>
                <a:gd name="connsiteY75" fmla="*/ 1046202 h 1774247"/>
                <a:gd name="connsiteX76" fmla="*/ 579484 w 1467195"/>
                <a:gd name="connsiteY76" fmla="*/ 1045549 h 1774247"/>
                <a:gd name="connsiteX77" fmla="*/ 582721 w 1467195"/>
                <a:gd name="connsiteY77" fmla="*/ 1045549 h 1774247"/>
                <a:gd name="connsiteX78" fmla="*/ 582725 w 1467195"/>
                <a:gd name="connsiteY78" fmla="*/ 1045547 h 1774247"/>
                <a:gd name="connsiteX79" fmla="*/ 613010 w 1467195"/>
                <a:gd name="connsiteY79" fmla="*/ 1045547 h 1774247"/>
                <a:gd name="connsiteX80" fmla="*/ 613010 w 1467195"/>
                <a:gd name="connsiteY80" fmla="*/ 1045549 h 1774247"/>
                <a:gd name="connsiteX81" fmla="*/ 644368 w 1467195"/>
                <a:gd name="connsiteY81" fmla="*/ 1045548 h 1774247"/>
                <a:gd name="connsiteX82" fmla="*/ 644368 w 1467195"/>
                <a:gd name="connsiteY82" fmla="*/ 1045545 h 1774247"/>
                <a:gd name="connsiteX83" fmla="*/ 675713 w 1467195"/>
                <a:gd name="connsiteY83" fmla="*/ 1045544 h 1774247"/>
                <a:gd name="connsiteX84" fmla="*/ 686780 w 1467195"/>
                <a:gd name="connsiteY84" fmla="*/ 1021308 h 1774247"/>
                <a:gd name="connsiteX85" fmla="*/ 621857 w 1467195"/>
                <a:gd name="connsiteY85" fmla="*/ 1006043 h 1774247"/>
                <a:gd name="connsiteX86" fmla="*/ 597253 w 1467195"/>
                <a:gd name="connsiteY86" fmla="*/ 966313 h 1774247"/>
                <a:gd name="connsiteX87" fmla="*/ 636983 w 1467195"/>
                <a:gd name="connsiteY87" fmla="*/ 941711 h 1774247"/>
                <a:gd name="connsiteX88" fmla="*/ 646577 w 1467195"/>
                <a:gd name="connsiteY88" fmla="*/ 943966 h 1774247"/>
                <a:gd name="connsiteX89" fmla="*/ 647755 w 1467195"/>
                <a:gd name="connsiteY89" fmla="*/ 935016 h 1774247"/>
                <a:gd name="connsiteX90" fmla="*/ 647754 w 1467195"/>
                <a:gd name="connsiteY90" fmla="*/ 935015 h 1774247"/>
                <a:gd name="connsiteX91" fmla="*/ 650542 w 1467195"/>
                <a:gd name="connsiteY91" fmla="*/ 932876 h 1774247"/>
                <a:gd name="connsiteX92" fmla="*/ 600092 w 1467195"/>
                <a:gd name="connsiteY92" fmla="*/ 905889 h 1774247"/>
                <a:gd name="connsiteX93" fmla="*/ 460058 w 1467195"/>
                <a:gd name="connsiteY93" fmla="*/ 738302 h 1774247"/>
                <a:gd name="connsiteX94" fmla="*/ 449732 w 1467195"/>
                <a:gd name="connsiteY94" fmla="*/ 705517 h 1774247"/>
                <a:gd name="connsiteX95" fmla="*/ 414941 w 1467195"/>
                <a:gd name="connsiteY95" fmla="*/ 706874 h 1774247"/>
                <a:gd name="connsiteX96" fmla="*/ 337898 w 1467195"/>
                <a:gd name="connsiteY96" fmla="*/ 631335 h 1774247"/>
                <a:gd name="connsiteX97" fmla="*/ 398575 w 1467195"/>
                <a:gd name="connsiteY97" fmla="*/ 510692 h 1774247"/>
                <a:gd name="connsiteX98" fmla="*/ 434402 w 1467195"/>
                <a:gd name="connsiteY98" fmla="*/ 509295 h 1774247"/>
                <a:gd name="connsiteX99" fmla="*/ 438166 w 1467195"/>
                <a:gd name="connsiteY99" fmla="*/ 511275 h 1774247"/>
                <a:gd name="connsiteX100" fmla="*/ 460058 w 1467195"/>
                <a:gd name="connsiteY100" fmla="*/ 441769 h 1774247"/>
                <a:gd name="connsiteX101" fmla="*/ 600093 w 1467195"/>
                <a:gd name="connsiteY101" fmla="*/ 274182 h 1774247"/>
                <a:gd name="connsiteX102" fmla="*/ 622132 w 1467195"/>
                <a:gd name="connsiteY102" fmla="*/ 263740 h 1774247"/>
                <a:gd name="connsiteX103" fmla="*/ 622133 w 1467195"/>
                <a:gd name="connsiteY103" fmla="*/ 131135 h 1774247"/>
                <a:gd name="connsiteX104" fmla="*/ 473696 w 1467195"/>
                <a:gd name="connsiteY104" fmla="*/ 91281 h 177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1467195" h="1774247">
                  <a:moveTo>
                    <a:pt x="429267" y="1359332"/>
                  </a:moveTo>
                  <a:lnTo>
                    <a:pt x="330195" y="1407892"/>
                  </a:lnTo>
                  <a:lnTo>
                    <a:pt x="429267" y="1450802"/>
                  </a:lnTo>
                  <a:close/>
                  <a:moveTo>
                    <a:pt x="967272" y="940669"/>
                  </a:moveTo>
                  <a:lnTo>
                    <a:pt x="966639" y="941008"/>
                  </a:lnTo>
                  <a:lnTo>
                    <a:pt x="899945" y="961410"/>
                  </a:lnTo>
                  <a:lnTo>
                    <a:pt x="902726" y="972540"/>
                  </a:lnTo>
                  <a:lnTo>
                    <a:pt x="918130" y="972541"/>
                  </a:lnTo>
                  <a:lnTo>
                    <a:pt x="922334" y="973389"/>
                  </a:lnTo>
                  <a:close/>
                  <a:moveTo>
                    <a:pt x="813686" y="0"/>
                  </a:moveTo>
                  <a:lnTo>
                    <a:pt x="1153674" y="91282"/>
                  </a:lnTo>
                  <a:lnTo>
                    <a:pt x="1006563" y="130779"/>
                  </a:lnTo>
                  <a:lnTo>
                    <a:pt x="1006562" y="261991"/>
                  </a:lnTo>
                  <a:lnTo>
                    <a:pt x="1032293" y="274181"/>
                  </a:lnTo>
                  <a:cubicBezTo>
                    <a:pt x="1093980" y="315253"/>
                    <a:pt x="1142990" y="373413"/>
                    <a:pt x="1172326" y="441769"/>
                  </a:cubicBezTo>
                  <a:lnTo>
                    <a:pt x="1194219" y="511275"/>
                  </a:lnTo>
                  <a:lnTo>
                    <a:pt x="1197982" y="509297"/>
                  </a:lnTo>
                  <a:cubicBezTo>
                    <a:pt x="1209684" y="507150"/>
                    <a:pt x="1221827" y="507483"/>
                    <a:pt x="1233809" y="510693"/>
                  </a:cubicBezTo>
                  <a:cubicBezTo>
                    <a:pt x="1281733" y="523534"/>
                    <a:pt x="1308898" y="577548"/>
                    <a:pt x="1294486" y="631336"/>
                  </a:cubicBezTo>
                  <a:cubicBezTo>
                    <a:pt x="1283675" y="671677"/>
                    <a:pt x="1252548" y="700434"/>
                    <a:pt x="1217443" y="706874"/>
                  </a:cubicBezTo>
                  <a:lnTo>
                    <a:pt x="1182653" y="705518"/>
                  </a:lnTo>
                  <a:lnTo>
                    <a:pt x="1172326" y="738301"/>
                  </a:lnTo>
                  <a:cubicBezTo>
                    <a:pt x="1152768" y="783873"/>
                    <a:pt x="1124467" y="824912"/>
                    <a:pt x="1089495" y="859377"/>
                  </a:cubicBezTo>
                  <a:lnTo>
                    <a:pt x="1043549" y="896736"/>
                  </a:lnTo>
                  <a:lnTo>
                    <a:pt x="1051166" y="894899"/>
                  </a:lnTo>
                  <a:cubicBezTo>
                    <a:pt x="1056509" y="895740"/>
                    <a:pt x="1061691" y="897599"/>
                    <a:pt x="1066398" y="900429"/>
                  </a:cubicBezTo>
                  <a:lnTo>
                    <a:pt x="1078767" y="911774"/>
                  </a:lnTo>
                  <a:lnTo>
                    <a:pt x="1086352" y="943224"/>
                  </a:lnTo>
                  <a:cubicBezTo>
                    <a:pt x="1084671" y="953911"/>
                    <a:pt x="1078913" y="963956"/>
                    <a:pt x="1069477" y="970826"/>
                  </a:cubicBezTo>
                  <a:lnTo>
                    <a:pt x="1018060" y="1008264"/>
                  </a:lnTo>
                  <a:lnTo>
                    <a:pt x="1009152" y="1024581"/>
                  </a:lnTo>
                  <a:lnTo>
                    <a:pt x="1019623" y="1022328"/>
                  </a:lnTo>
                  <a:lnTo>
                    <a:pt x="1039971" y="1045547"/>
                  </a:lnTo>
                  <a:lnTo>
                    <a:pt x="1062417" y="1045547"/>
                  </a:lnTo>
                  <a:lnTo>
                    <a:pt x="1062422" y="1045548"/>
                  </a:lnTo>
                  <a:lnTo>
                    <a:pt x="1065658" y="1045549"/>
                  </a:lnTo>
                  <a:lnTo>
                    <a:pt x="1065657" y="1046202"/>
                  </a:lnTo>
                  <a:lnTo>
                    <a:pt x="1122150" y="1057607"/>
                  </a:lnTo>
                  <a:cubicBezTo>
                    <a:pt x="1149688" y="1069255"/>
                    <a:pt x="1173119" y="1088714"/>
                    <a:pt x="1189667" y="1113205"/>
                  </a:cubicBezTo>
                  <a:lnTo>
                    <a:pt x="1191937" y="1117927"/>
                  </a:lnTo>
                  <a:lnTo>
                    <a:pt x="1406721" y="1464048"/>
                  </a:lnTo>
                  <a:lnTo>
                    <a:pt x="1428675" y="1489099"/>
                  </a:lnTo>
                  <a:cubicBezTo>
                    <a:pt x="1495251" y="1592732"/>
                    <a:pt x="1464539" y="1603968"/>
                    <a:pt x="1419080" y="1644130"/>
                  </a:cubicBezTo>
                  <a:cubicBezTo>
                    <a:pt x="1373619" y="1684290"/>
                    <a:pt x="1304209" y="1679994"/>
                    <a:pt x="1264048" y="1634534"/>
                  </a:cubicBezTo>
                  <a:lnTo>
                    <a:pt x="1215875" y="1579255"/>
                  </a:lnTo>
                  <a:lnTo>
                    <a:pt x="1215875" y="1661498"/>
                  </a:lnTo>
                  <a:lnTo>
                    <a:pt x="852533" y="1661498"/>
                  </a:lnTo>
                  <a:lnTo>
                    <a:pt x="846421" y="1661498"/>
                  </a:lnTo>
                  <a:lnTo>
                    <a:pt x="798721" y="1661498"/>
                  </a:lnTo>
                  <a:lnTo>
                    <a:pt x="792608" y="1661498"/>
                  </a:lnTo>
                  <a:lnTo>
                    <a:pt x="536267" y="1661499"/>
                  </a:lnTo>
                  <a:lnTo>
                    <a:pt x="536267" y="1702476"/>
                  </a:lnTo>
                  <a:lnTo>
                    <a:pt x="560620" y="1706850"/>
                  </a:lnTo>
                  <a:cubicBezTo>
                    <a:pt x="579083" y="1710165"/>
                    <a:pt x="591361" y="1727820"/>
                    <a:pt x="588046" y="1746282"/>
                  </a:cubicBezTo>
                  <a:lnTo>
                    <a:pt x="588044" y="1746282"/>
                  </a:lnTo>
                  <a:cubicBezTo>
                    <a:pt x="584730" y="1764744"/>
                    <a:pt x="567075" y="1777023"/>
                    <a:pt x="548613" y="1773707"/>
                  </a:cubicBezTo>
                  <a:lnTo>
                    <a:pt x="505864" y="1766029"/>
                  </a:lnTo>
                  <a:cubicBezTo>
                    <a:pt x="501248" y="1765201"/>
                    <a:pt x="497019" y="1763475"/>
                    <a:pt x="493324" y="1761066"/>
                  </a:cubicBezTo>
                  <a:lnTo>
                    <a:pt x="492370" y="1760138"/>
                  </a:lnTo>
                  <a:lnTo>
                    <a:pt x="479303" y="1756147"/>
                  </a:lnTo>
                  <a:cubicBezTo>
                    <a:pt x="473473" y="1752208"/>
                    <a:pt x="468840" y="1746629"/>
                    <a:pt x="466066" y="1740073"/>
                  </a:cubicBezTo>
                  <a:lnTo>
                    <a:pt x="465728" y="1738394"/>
                  </a:lnTo>
                  <a:lnTo>
                    <a:pt x="462375" y="1741287"/>
                  </a:lnTo>
                  <a:cubicBezTo>
                    <a:pt x="454258" y="1745929"/>
                    <a:pt x="444371" y="1747475"/>
                    <a:pt x="434636" y="1744824"/>
                  </a:cubicBezTo>
                  <a:cubicBezTo>
                    <a:pt x="415167" y="1739523"/>
                    <a:pt x="403682" y="1719443"/>
                    <a:pt x="408983" y="1699972"/>
                  </a:cubicBezTo>
                  <a:lnTo>
                    <a:pt x="416233" y="1673348"/>
                  </a:lnTo>
                  <a:lnTo>
                    <a:pt x="408348" y="1683877"/>
                  </a:lnTo>
                  <a:lnTo>
                    <a:pt x="63392" y="1521535"/>
                  </a:lnTo>
                  <a:cubicBezTo>
                    <a:pt x="10098" y="1498453"/>
                    <a:pt x="-14395" y="1436538"/>
                    <a:pt x="8688" y="1383245"/>
                  </a:cubicBezTo>
                  <a:lnTo>
                    <a:pt x="18259" y="1369490"/>
                  </a:lnTo>
                  <a:lnTo>
                    <a:pt x="25634" y="1354377"/>
                  </a:lnTo>
                  <a:cubicBezTo>
                    <a:pt x="33728" y="1343662"/>
                    <a:pt x="44058" y="1334359"/>
                    <a:pt x="56420" y="1327223"/>
                  </a:cubicBezTo>
                  <a:lnTo>
                    <a:pt x="506750" y="1067224"/>
                  </a:lnTo>
                  <a:lnTo>
                    <a:pt x="506698" y="1067492"/>
                  </a:lnTo>
                  <a:lnTo>
                    <a:pt x="522992" y="1057607"/>
                  </a:lnTo>
                  <a:lnTo>
                    <a:pt x="579483" y="1046202"/>
                  </a:lnTo>
                  <a:lnTo>
                    <a:pt x="579484" y="1045549"/>
                  </a:lnTo>
                  <a:lnTo>
                    <a:pt x="582721" y="1045549"/>
                  </a:lnTo>
                  <a:lnTo>
                    <a:pt x="582725" y="1045547"/>
                  </a:lnTo>
                  <a:lnTo>
                    <a:pt x="613010" y="1045547"/>
                  </a:lnTo>
                  <a:lnTo>
                    <a:pt x="613010" y="1045549"/>
                  </a:lnTo>
                  <a:lnTo>
                    <a:pt x="644368" y="1045548"/>
                  </a:lnTo>
                  <a:lnTo>
                    <a:pt x="644368" y="1045545"/>
                  </a:lnTo>
                  <a:lnTo>
                    <a:pt x="675713" y="1045544"/>
                  </a:lnTo>
                  <a:lnTo>
                    <a:pt x="686780" y="1021308"/>
                  </a:lnTo>
                  <a:lnTo>
                    <a:pt x="621857" y="1006043"/>
                  </a:lnTo>
                  <a:cubicBezTo>
                    <a:pt x="604092" y="1001866"/>
                    <a:pt x="593076" y="984078"/>
                    <a:pt x="597253" y="966313"/>
                  </a:cubicBezTo>
                  <a:cubicBezTo>
                    <a:pt x="601432" y="948549"/>
                    <a:pt x="619219" y="937534"/>
                    <a:pt x="636983" y="941711"/>
                  </a:cubicBezTo>
                  <a:lnTo>
                    <a:pt x="646577" y="943966"/>
                  </a:lnTo>
                  <a:lnTo>
                    <a:pt x="647755" y="935016"/>
                  </a:lnTo>
                  <a:lnTo>
                    <a:pt x="647754" y="935015"/>
                  </a:lnTo>
                  <a:lnTo>
                    <a:pt x="650542" y="932876"/>
                  </a:lnTo>
                  <a:lnTo>
                    <a:pt x="600092" y="905889"/>
                  </a:lnTo>
                  <a:cubicBezTo>
                    <a:pt x="538406" y="864818"/>
                    <a:pt x="489396" y="806658"/>
                    <a:pt x="460058" y="738302"/>
                  </a:cubicBezTo>
                  <a:lnTo>
                    <a:pt x="449732" y="705517"/>
                  </a:lnTo>
                  <a:lnTo>
                    <a:pt x="414941" y="706874"/>
                  </a:lnTo>
                  <a:cubicBezTo>
                    <a:pt x="379836" y="700433"/>
                    <a:pt x="348708" y="671676"/>
                    <a:pt x="337898" y="631335"/>
                  </a:cubicBezTo>
                  <a:cubicBezTo>
                    <a:pt x="323486" y="577546"/>
                    <a:pt x="350652" y="523533"/>
                    <a:pt x="398575" y="510692"/>
                  </a:cubicBezTo>
                  <a:cubicBezTo>
                    <a:pt x="410556" y="507481"/>
                    <a:pt x="422701" y="507148"/>
                    <a:pt x="434402" y="509295"/>
                  </a:cubicBezTo>
                  <a:lnTo>
                    <a:pt x="438166" y="511275"/>
                  </a:lnTo>
                  <a:lnTo>
                    <a:pt x="460058" y="441769"/>
                  </a:lnTo>
                  <a:cubicBezTo>
                    <a:pt x="489396" y="373413"/>
                    <a:pt x="538406" y="315252"/>
                    <a:pt x="600093" y="274182"/>
                  </a:cubicBezTo>
                  <a:lnTo>
                    <a:pt x="622132" y="263740"/>
                  </a:lnTo>
                  <a:lnTo>
                    <a:pt x="622133" y="131135"/>
                  </a:lnTo>
                  <a:lnTo>
                    <a:pt x="473696" y="91281"/>
                  </a:lnTo>
                  <a:close/>
                </a:path>
              </a:pathLst>
            </a:custGeom>
            <a:solidFill>
              <a:schemeClr val="tx1"/>
            </a:solidFill>
            <a:ln w="635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26" name="グループ化 1125"/>
            <p:cNvGrpSpPr/>
            <p:nvPr/>
          </p:nvGrpSpPr>
          <p:grpSpPr>
            <a:xfrm>
              <a:off x="7914860" y="4659287"/>
              <a:ext cx="1305133" cy="1772086"/>
              <a:chOff x="7914860" y="4659287"/>
              <a:chExt cx="1305133" cy="1772086"/>
            </a:xfrm>
          </p:grpSpPr>
          <p:grpSp>
            <p:nvGrpSpPr>
              <p:cNvPr id="1127" name="グループ化 1126"/>
              <p:cNvGrpSpPr/>
              <p:nvPr/>
            </p:nvGrpSpPr>
            <p:grpSpPr>
              <a:xfrm>
                <a:off x="8211251" y="4659287"/>
                <a:ext cx="962709" cy="1661498"/>
                <a:chOff x="6737663" y="993624"/>
                <a:chExt cx="962709" cy="1661498"/>
              </a:xfrm>
            </p:grpSpPr>
            <p:sp>
              <p:nvSpPr>
                <p:cNvPr id="1137" name="台形 1136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8" name="台形 1137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台形 1138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台形 1140"/>
                <p:cNvSpPr/>
                <p:nvPr/>
              </p:nvSpPr>
              <p:spPr>
                <a:xfrm rot="10800000">
                  <a:off x="7152467" y="2011049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平行四辺形 1141"/>
                <p:cNvSpPr/>
                <p:nvPr/>
              </p:nvSpPr>
              <p:spPr>
                <a:xfrm>
                  <a:off x="704541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3" name="平行四辺形 1142"/>
                <p:cNvSpPr/>
                <p:nvPr/>
              </p:nvSpPr>
              <p:spPr>
                <a:xfrm flipH="1">
                  <a:off x="722539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平行四辺形 14"/>
                <p:cNvSpPr/>
                <p:nvPr/>
              </p:nvSpPr>
              <p:spPr>
                <a:xfrm flipH="1">
                  <a:off x="6982309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平行四辺形 14"/>
                <p:cNvSpPr/>
                <p:nvPr/>
              </p:nvSpPr>
              <p:spPr>
                <a:xfrm>
                  <a:off x="7195433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46" name="グループ化 1145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9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0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7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8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9" name="円柱 1148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0" name="ひし形 1149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1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2" name="フリーフォーム 1151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3" name="楕円 1152"/>
                <p:cNvSpPr/>
                <p:nvPr/>
              </p:nvSpPr>
              <p:spPr bwMode="auto">
                <a:xfrm>
                  <a:off x="6952536" y="148156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4" name="楕円 1153"/>
                <p:cNvSpPr/>
                <p:nvPr/>
              </p:nvSpPr>
              <p:spPr bwMode="auto">
                <a:xfrm>
                  <a:off x="7415451" y="148156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5" name="月 1154"/>
                <p:cNvSpPr/>
                <p:nvPr/>
              </p:nvSpPr>
              <p:spPr bwMode="auto">
                <a:xfrm rot="5400000">
                  <a:off x="6962481" y="132070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6" name="月 1155"/>
                <p:cNvSpPr/>
                <p:nvPr/>
              </p:nvSpPr>
              <p:spPr bwMode="auto">
                <a:xfrm rot="5400000">
                  <a:off x="7427301" y="132070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28" name="グループ化 1127"/>
              <p:cNvGrpSpPr/>
              <p:nvPr/>
            </p:nvGrpSpPr>
            <p:grpSpPr>
              <a:xfrm>
                <a:off x="7914860" y="5851992"/>
                <a:ext cx="642577" cy="579381"/>
                <a:chOff x="390973" y="5305386"/>
                <a:chExt cx="642577" cy="579381"/>
              </a:xfrm>
            </p:grpSpPr>
            <p:sp>
              <p:nvSpPr>
                <p:cNvPr id="1135" name="フリーフォーム 1134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29" name="グループ化 1128"/>
              <p:cNvGrpSpPr/>
              <p:nvPr/>
            </p:nvGrpSpPr>
            <p:grpSpPr>
              <a:xfrm flipH="1">
                <a:off x="8470901" y="5524944"/>
                <a:ext cx="749092" cy="884392"/>
                <a:chOff x="3553660" y="1700419"/>
                <a:chExt cx="1151639" cy="1359647"/>
              </a:xfrm>
            </p:grpSpPr>
            <p:grpSp>
              <p:nvGrpSpPr>
                <p:cNvPr id="1130" name="グループ化 1129"/>
                <p:cNvGrpSpPr/>
                <p:nvPr/>
              </p:nvGrpSpPr>
              <p:grpSpPr>
                <a:xfrm>
                  <a:off x="3553660" y="1700419"/>
                  <a:ext cx="1151639" cy="1211529"/>
                  <a:chOff x="4547239" y="1796547"/>
                  <a:chExt cx="1151639" cy="1211529"/>
                </a:xfrm>
              </p:grpSpPr>
              <p:sp>
                <p:nvSpPr>
                  <p:cNvPr id="1132" name="角丸四角形 177"/>
                  <p:cNvSpPr/>
                  <p:nvPr/>
                </p:nvSpPr>
                <p:spPr>
                  <a:xfrm rot="18109299">
                    <a:off x="4314782" y="2440152"/>
                    <a:ext cx="800381" cy="335468"/>
                  </a:xfrm>
                  <a:custGeom>
                    <a:avLst/>
                    <a:gdLst>
                      <a:gd name="connsiteX0" fmla="*/ 0 w 968115"/>
                      <a:gd name="connsiteY0" fmla="*/ 167734 h 335468"/>
                      <a:gd name="connsiteX1" fmla="*/ 167734 w 968115"/>
                      <a:gd name="connsiteY1" fmla="*/ 0 h 335468"/>
                      <a:gd name="connsiteX2" fmla="*/ 800381 w 968115"/>
                      <a:gd name="connsiteY2" fmla="*/ 0 h 335468"/>
                      <a:gd name="connsiteX3" fmla="*/ 968115 w 968115"/>
                      <a:gd name="connsiteY3" fmla="*/ 167734 h 335468"/>
                      <a:gd name="connsiteX4" fmla="*/ 968115 w 968115"/>
                      <a:gd name="connsiteY4" fmla="*/ 167734 h 335468"/>
                      <a:gd name="connsiteX5" fmla="*/ 800381 w 968115"/>
                      <a:gd name="connsiteY5" fmla="*/ 335468 h 335468"/>
                      <a:gd name="connsiteX6" fmla="*/ 167734 w 968115"/>
                      <a:gd name="connsiteY6" fmla="*/ 335468 h 335468"/>
                      <a:gd name="connsiteX7" fmla="*/ 0 w 968115"/>
                      <a:gd name="connsiteY7" fmla="*/ 16773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968115 w 1059555"/>
                      <a:gd name="connsiteY6" fmla="*/ 167734 h 335468"/>
                      <a:gd name="connsiteX7" fmla="*/ 1059555 w 1059555"/>
                      <a:gd name="connsiteY7" fmla="*/ 259174 h 335468"/>
                      <a:gd name="connsiteX0" fmla="*/ 968115 w 1059555"/>
                      <a:gd name="connsiteY0" fmla="*/ 167734 h 335468"/>
                      <a:gd name="connsiteX1" fmla="*/ 800381 w 1059555"/>
                      <a:gd name="connsiteY1" fmla="*/ 335468 h 335468"/>
                      <a:gd name="connsiteX2" fmla="*/ 167734 w 1059555"/>
                      <a:gd name="connsiteY2" fmla="*/ 335468 h 335468"/>
                      <a:gd name="connsiteX3" fmla="*/ 0 w 1059555"/>
                      <a:gd name="connsiteY3" fmla="*/ 167734 h 335468"/>
                      <a:gd name="connsiteX4" fmla="*/ 167734 w 1059555"/>
                      <a:gd name="connsiteY4" fmla="*/ 0 h 335468"/>
                      <a:gd name="connsiteX5" fmla="*/ 800381 w 1059555"/>
                      <a:gd name="connsiteY5" fmla="*/ 0 h 335468"/>
                      <a:gd name="connsiteX6" fmla="*/ 1059555 w 1059555"/>
                      <a:gd name="connsiteY6" fmla="*/ 259174 h 335468"/>
                      <a:gd name="connsiteX0" fmla="*/ 968115 w 968115"/>
                      <a:gd name="connsiteY0" fmla="*/ 167734 h 335468"/>
                      <a:gd name="connsiteX1" fmla="*/ 800381 w 968115"/>
                      <a:gd name="connsiteY1" fmla="*/ 335468 h 335468"/>
                      <a:gd name="connsiteX2" fmla="*/ 167734 w 968115"/>
                      <a:gd name="connsiteY2" fmla="*/ 335468 h 335468"/>
                      <a:gd name="connsiteX3" fmla="*/ 0 w 968115"/>
                      <a:gd name="connsiteY3" fmla="*/ 167734 h 335468"/>
                      <a:gd name="connsiteX4" fmla="*/ 167734 w 968115"/>
                      <a:gd name="connsiteY4" fmla="*/ 0 h 335468"/>
                      <a:gd name="connsiteX5" fmla="*/ 800381 w 968115"/>
                      <a:gd name="connsiteY5" fmla="*/ 0 h 335468"/>
                      <a:gd name="connsiteX0" fmla="*/ 800381 w 800381"/>
                      <a:gd name="connsiteY0" fmla="*/ 335468 h 335468"/>
                      <a:gd name="connsiteX1" fmla="*/ 167734 w 800381"/>
                      <a:gd name="connsiteY1" fmla="*/ 335468 h 335468"/>
                      <a:gd name="connsiteX2" fmla="*/ 0 w 800381"/>
                      <a:gd name="connsiteY2" fmla="*/ 167734 h 335468"/>
                      <a:gd name="connsiteX3" fmla="*/ 167734 w 800381"/>
                      <a:gd name="connsiteY3" fmla="*/ 0 h 335468"/>
                      <a:gd name="connsiteX4" fmla="*/ 800381 w 800381"/>
                      <a:gd name="connsiteY4" fmla="*/ 0 h 335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381" h="335468">
                        <a:moveTo>
                          <a:pt x="800381" y="335468"/>
                        </a:moveTo>
                        <a:lnTo>
                          <a:pt x="167734" y="335468"/>
                        </a:lnTo>
                        <a:cubicBezTo>
                          <a:pt x="75097" y="335468"/>
                          <a:pt x="0" y="260371"/>
                          <a:pt x="0" y="167734"/>
                        </a:cubicBezTo>
                        <a:cubicBezTo>
                          <a:pt x="0" y="75097"/>
                          <a:pt x="75097" y="0"/>
                          <a:pt x="167734" y="0"/>
                        </a:cubicBezTo>
                        <a:lnTo>
                          <a:pt x="800381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3" name="角丸四角形 1132"/>
                  <p:cNvSpPr/>
                  <p:nvPr/>
                </p:nvSpPr>
                <p:spPr>
                  <a:xfrm rot="20806094">
                    <a:off x="5378464" y="1937163"/>
                    <a:ext cx="320414" cy="1016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4" name="フリーフォーム 1133"/>
                  <p:cNvSpPr/>
                  <p:nvPr/>
                </p:nvSpPr>
                <p:spPr>
                  <a:xfrm rot="11700000">
                    <a:off x="4922991" y="1796547"/>
                    <a:ext cx="666875" cy="463713"/>
                  </a:xfrm>
                  <a:custGeom>
                    <a:avLst/>
                    <a:gdLst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369585 w 759541"/>
                      <a:gd name="connsiteY15" fmla="*/ 0 h 426445"/>
                      <a:gd name="connsiteX16" fmla="*/ 527838 w 759541"/>
                      <a:gd name="connsiteY16" fmla="*/ 0 h 426445"/>
                      <a:gd name="connsiteX17" fmla="*/ 613135 w 759541"/>
                      <a:gd name="connsiteY17" fmla="*/ 85297 h 426445"/>
                      <a:gd name="connsiteX18" fmla="*/ 613135 w 759541"/>
                      <a:gd name="connsiteY18" fmla="*/ 114716 h 426445"/>
                      <a:gd name="connsiteX19" fmla="*/ 717066 w 759541"/>
                      <a:gd name="connsiteY19" fmla="*/ 154735 h 426445"/>
                      <a:gd name="connsiteX20" fmla="*/ 758116 w 759541"/>
                      <a:gd name="connsiteY20" fmla="*/ 193772 h 426445"/>
                      <a:gd name="connsiteX21" fmla="*/ 759541 w 759541"/>
                      <a:gd name="connsiteY21" fmla="*/ 250402 h 426445"/>
                      <a:gd name="connsiteX22" fmla="*/ 743761 w 759541"/>
                      <a:gd name="connsiteY22" fmla="*/ 275197 h 426445"/>
                      <a:gd name="connsiteX23" fmla="*/ 720505 w 759541"/>
                      <a:gd name="connsiteY23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284288 w 759541"/>
                      <a:gd name="connsiteY14" fmla="*/ 85297 h 426445"/>
                      <a:gd name="connsiteX15" fmla="*/ 527838 w 759541"/>
                      <a:gd name="connsiteY15" fmla="*/ 0 h 426445"/>
                      <a:gd name="connsiteX16" fmla="*/ 613135 w 759541"/>
                      <a:gd name="connsiteY16" fmla="*/ 85297 h 426445"/>
                      <a:gd name="connsiteX17" fmla="*/ 613135 w 759541"/>
                      <a:gd name="connsiteY17" fmla="*/ 114716 h 426445"/>
                      <a:gd name="connsiteX18" fmla="*/ 717066 w 759541"/>
                      <a:gd name="connsiteY18" fmla="*/ 154735 h 426445"/>
                      <a:gd name="connsiteX19" fmla="*/ 758116 w 759541"/>
                      <a:gd name="connsiteY19" fmla="*/ 193772 h 426445"/>
                      <a:gd name="connsiteX20" fmla="*/ 759541 w 759541"/>
                      <a:gd name="connsiteY20" fmla="*/ 250402 h 426445"/>
                      <a:gd name="connsiteX21" fmla="*/ 743761 w 759541"/>
                      <a:gd name="connsiteY21" fmla="*/ 275197 h 426445"/>
                      <a:gd name="connsiteX22" fmla="*/ 720505 w 759541"/>
                      <a:gd name="connsiteY22" fmla="*/ 291453 h 426445"/>
                      <a:gd name="connsiteX0" fmla="*/ 720505 w 759541"/>
                      <a:gd name="connsiteY0" fmla="*/ 291453 h 426445"/>
                      <a:gd name="connsiteX1" fmla="*/ 663874 w 759541"/>
                      <a:gd name="connsiteY1" fmla="*/ 292877 h 426445"/>
                      <a:gd name="connsiteX2" fmla="*/ 467036 w 759541"/>
                      <a:gd name="connsiteY2" fmla="*/ 217085 h 426445"/>
                      <a:gd name="connsiteX3" fmla="*/ 460311 w 759541"/>
                      <a:gd name="connsiteY3" fmla="*/ 220425 h 426445"/>
                      <a:gd name="connsiteX4" fmla="*/ 244987 w 759541"/>
                      <a:gd name="connsiteY4" fmla="*/ 278121 h 426445"/>
                      <a:gd name="connsiteX5" fmla="*/ 116682 w 759541"/>
                      <a:gd name="connsiteY5" fmla="*/ 406426 h 426445"/>
                      <a:gd name="connsiteX6" fmla="*/ 20019 w 759541"/>
                      <a:gd name="connsiteY6" fmla="*/ 406426 h 426445"/>
                      <a:gd name="connsiteX7" fmla="*/ 20019 w 759541"/>
                      <a:gd name="connsiteY7" fmla="*/ 406425 h 426445"/>
                      <a:gd name="connsiteX8" fmla="*/ 20019 w 759541"/>
                      <a:gd name="connsiteY8" fmla="*/ 309762 h 426445"/>
                      <a:gd name="connsiteX9" fmla="*/ 159327 w 759541"/>
                      <a:gd name="connsiteY9" fmla="*/ 170455 h 426445"/>
                      <a:gd name="connsiteX10" fmla="*/ 181939 w 759541"/>
                      <a:gd name="connsiteY10" fmla="*/ 155440 h 426445"/>
                      <a:gd name="connsiteX11" fmla="*/ 195031 w 759541"/>
                      <a:gd name="connsiteY11" fmla="*/ 152893 h 426445"/>
                      <a:gd name="connsiteX12" fmla="*/ 207757 w 759541"/>
                      <a:gd name="connsiteY12" fmla="*/ 146571 h 426445"/>
                      <a:gd name="connsiteX13" fmla="*/ 284288 w 759541"/>
                      <a:gd name="connsiteY13" fmla="*/ 126065 h 426445"/>
                      <a:gd name="connsiteX14" fmla="*/ 527838 w 759541"/>
                      <a:gd name="connsiteY14" fmla="*/ 0 h 426445"/>
                      <a:gd name="connsiteX15" fmla="*/ 613135 w 759541"/>
                      <a:gd name="connsiteY15" fmla="*/ 85297 h 426445"/>
                      <a:gd name="connsiteX16" fmla="*/ 613135 w 759541"/>
                      <a:gd name="connsiteY16" fmla="*/ 114716 h 426445"/>
                      <a:gd name="connsiteX17" fmla="*/ 717066 w 759541"/>
                      <a:gd name="connsiteY17" fmla="*/ 154735 h 426445"/>
                      <a:gd name="connsiteX18" fmla="*/ 758116 w 759541"/>
                      <a:gd name="connsiteY18" fmla="*/ 193772 h 426445"/>
                      <a:gd name="connsiteX19" fmla="*/ 759541 w 759541"/>
                      <a:gd name="connsiteY19" fmla="*/ 250402 h 426445"/>
                      <a:gd name="connsiteX20" fmla="*/ 743761 w 759541"/>
                      <a:gd name="connsiteY20" fmla="*/ 275197 h 426445"/>
                      <a:gd name="connsiteX21" fmla="*/ 720505 w 759541"/>
                      <a:gd name="connsiteY21" fmla="*/ 291453 h 426445"/>
                      <a:gd name="connsiteX0" fmla="*/ 720505 w 759541"/>
                      <a:gd name="connsiteY0" fmla="*/ 393142 h 528134"/>
                      <a:gd name="connsiteX1" fmla="*/ 663874 w 759541"/>
                      <a:gd name="connsiteY1" fmla="*/ 394566 h 528134"/>
                      <a:gd name="connsiteX2" fmla="*/ 467036 w 759541"/>
                      <a:gd name="connsiteY2" fmla="*/ 318774 h 528134"/>
                      <a:gd name="connsiteX3" fmla="*/ 460311 w 759541"/>
                      <a:gd name="connsiteY3" fmla="*/ 322114 h 528134"/>
                      <a:gd name="connsiteX4" fmla="*/ 244987 w 759541"/>
                      <a:gd name="connsiteY4" fmla="*/ 379810 h 528134"/>
                      <a:gd name="connsiteX5" fmla="*/ 116682 w 759541"/>
                      <a:gd name="connsiteY5" fmla="*/ 508115 h 528134"/>
                      <a:gd name="connsiteX6" fmla="*/ 20019 w 759541"/>
                      <a:gd name="connsiteY6" fmla="*/ 508115 h 528134"/>
                      <a:gd name="connsiteX7" fmla="*/ 20019 w 759541"/>
                      <a:gd name="connsiteY7" fmla="*/ 508114 h 528134"/>
                      <a:gd name="connsiteX8" fmla="*/ 20019 w 759541"/>
                      <a:gd name="connsiteY8" fmla="*/ 411451 h 528134"/>
                      <a:gd name="connsiteX9" fmla="*/ 159327 w 759541"/>
                      <a:gd name="connsiteY9" fmla="*/ 272144 h 528134"/>
                      <a:gd name="connsiteX10" fmla="*/ 181939 w 759541"/>
                      <a:gd name="connsiteY10" fmla="*/ 257129 h 528134"/>
                      <a:gd name="connsiteX11" fmla="*/ 195031 w 759541"/>
                      <a:gd name="connsiteY11" fmla="*/ 254582 h 528134"/>
                      <a:gd name="connsiteX12" fmla="*/ 207757 w 759541"/>
                      <a:gd name="connsiteY12" fmla="*/ 248260 h 528134"/>
                      <a:gd name="connsiteX13" fmla="*/ 284288 w 759541"/>
                      <a:gd name="connsiteY13" fmla="*/ 227754 h 528134"/>
                      <a:gd name="connsiteX14" fmla="*/ 392119 w 759541"/>
                      <a:gd name="connsiteY14" fmla="*/ 0 h 528134"/>
                      <a:gd name="connsiteX15" fmla="*/ 613135 w 759541"/>
                      <a:gd name="connsiteY15" fmla="*/ 186986 h 528134"/>
                      <a:gd name="connsiteX16" fmla="*/ 613135 w 759541"/>
                      <a:gd name="connsiteY16" fmla="*/ 216405 h 528134"/>
                      <a:gd name="connsiteX17" fmla="*/ 717066 w 759541"/>
                      <a:gd name="connsiteY17" fmla="*/ 256424 h 528134"/>
                      <a:gd name="connsiteX18" fmla="*/ 758116 w 759541"/>
                      <a:gd name="connsiteY18" fmla="*/ 295461 h 528134"/>
                      <a:gd name="connsiteX19" fmla="*/ 759541 w 759541"/>
                      <a:gd name="connsiteY19" fmla="*/ 352091 h 528134"/>
                      <a:gd name="connsiteX20" fmla="*/ 743761 w 759541"/>
                      <a:gd name="connsiteY20" fmla="*/ 376886 h 528134"/>
                      <a:gd name="connsiteX21" fmla="*/ 720505 w 759541"/>
                      <a:gd name="connsiteY21" fmla="*/ 393142 h 528134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84288 w 759541"/>
                      <a:gd name="connsiteY13" fmla="*/ 227769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07757 w 759541"/>
                      <a:gd name="connsiteY12" fmla="*/ 248275 h 528149"/>
                      <a:gd name="connsiteX13" fmla="*/ 298444 w 759541"/>
                      <a:gd name="connsiteY13" fmla="*/ 182795 h 528149"/>
                      <a:gd name="connsiteX14" fmla="*/ 392119 w 759541"/>
                      <a:gd name="connsiteY14" fmla="*/ 15 h 528149"/>
                      <a:gd name="connsiteX15" fmla="*/ 613135 w 759541"/>
                      <a:gd name="connsiteY15" fmla="*/ 216420 h 528149"/>
                      <a:gd name="connsiteX16" fmla="*/ 717066 w 759541"/>
                      <a:gd name="connsiteY16" fmla="*/ 256439 h 528149"/>
                      <a:gd name="connsiteX17" fmla="*/ 758116 w 759541"/>
                      <a:gd name="connsiteY17" fmla="*/ 295476 h 528149"/>
                      <a:gd name="connsiteX18" fmla="*/ 759541 w 759541"/>
                      <a:gd name="connsiteY18" fmla="*/ 352106 h 528149"/>
                      <a:gd name="connsiteX19" fmla="*/ 743761 w 759541"/>
                      <a:gd name="connsiteY19" fmla="*/ 376901 h 528149"/>
                      <a:gd name="connsiteX20" fmla="*/ 720505 w 759541"/>
                      <a:gd name="connsiteY20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195031 w 759541"/>
                      <a:gd name="connsiteY11" fmla="*/ 254597 h 528149"/>
                      <a:gd name="connsiteX12" fmla="*/ 298444 w 759541"/>
                      <a:gd name="connsiteY12" fmla="*/ 182795 h 528149"/>
                      <a:gd name="connsiteX13" fmla="*/ 392119 w 759541"/>
                      <a:gd name="connsiteY13" fmla="*/ 15 h 528149"/>
                      <a:gd name="connsiteX14" fmla="*/ 613135 w 759541"/>
                      <a:gd name="connsiteY14" fmla="*/ 216420 h 528149"/>
                      <a:gd name="connsiteX15" fmla="*/ 717066 w 759541"/>
                      <a:gd name="connsiteY15" fmla="*/ 256439 h 528149"/>
                      <a:gd name="connsiteX16" fmla="*/ 758116 w 759541"/>
                      <a:gd name="connsiteY16" fmla="*/ 295476 h 528149"/>
                      <a:gd name="connsiteX17" fmla="*/ 759541 w 759541"/>
                      <a:gd name="connsiteY17" fmla="*/ 352106 h 528149"/>
                      <a:gd name="connsiteX18" fmla="*/ 743761 w 759541"/>
                      <a:gd name="connsiteY18" fmla="*/ 376901 h 528149"/>
                      <a:gd name="connsiteX19" fmla="*/ 720505 w 759541"/>
                      <a:gd name="connsiteY19" fmla="*/ 393157 h 528149"/>
                      <a:gd name="connsiteX0" fmla="*/ 720505 w 759541"/>
                      <a:gd name="connsiteY0" fmla="*/ 393157 h 528149"/>
                      <a:gd name="connsiteX1" fmla="*/ 663874 w 759541"/>
                      <a:gd name="connsiteY1" fmla="*/ 394581 h 528149"/>
                      <a:gd name="connsiteX2" fmla="*/ 467036 w 759541"/>
                      <a:gd name="connsiteY2" fmla="*/ 318789 h 528149"/>
                      <a:gd name="connsiteX3" fmla="*/ 460311 w 759541"/>
                      <a:gd name="connsiteY3" fmla="*/ 322129 h 528149"/>
                      <a:gd name="connsiteX4" fmla="*/ 244987 w 759541"/>
                      <a:gd name="connsiteY4" fmla="*/ 379825 h 528149"/>
                      <a:gd name="connsiteX5" fmla="*/ 116682 w 759541"/>
                      <a:gd name="connsiteY5" fmla="*/ 508130 h 528149"/>
                      <a:gd name="connsiteX6" fmla="*/ 20019 w 759541"/>
                      <a:gd name="connsiteY6" fmla="*/ 508130 h 528149"/>
                      <a:gd name="connsiteX7" fmla="*/ 20019 w 759541"/>
                      <a:gd name="connsiteY7" fmla="*/ 508129 h 528149"/>
                      <a:gd name="connsiteX8" fmla="*/ 20019 w 759541"/>
                      <a:gd name="connsiteY8" fmla="*/ 411466 h 528149"/>
                      <a:gd name="connsiteX9" fmla="*/ 159327 w 759541"/>
                      <a:gd name="connsiteY9" fmla="*/ 272159 h 528149"/>
                      <a:gd name="connsiteX10" fmla="*/ 181939 w 759541"/>
                      <a:gd name="connsiteY10" fmla="*/ 257144 h 528149"/>
                      <a:gd name="connsiteX11" fmla="*/ 298444 w 759541"/>
                      <a:gd name="connsiteY11" fmla="*/ 182795 h 528149"/>
                      <a:gd name="connsiteX12" fmla="*/ 392119 w 759541"/>
                      <a:gd name="connsiteY12" fmla="*/ 15 h 528149"/>
                      <a:gd name="connsiteX13" fmla="*/ 613135 w 759541"/>
                      <a:gd name="connsiteY13" fmla="*/ 216420 h 528149"/>
                      <a:gd name="connsiteX14" fmla="*/ 717066 w 759541"/>
                      <a:gd name="connsiteY14" fmla="*/ 256439 h 528149"/>
                      <a:gd name="connsiteX15" fmla="*/ 758116 w 759541"/>
                      <a:gd name="connsiteY15" fmla="*/ 295476 h 528149"/>
                      <a:gd name="connsiteX16" fmla="*/ 759541 w 759541"/>
                      <a:gd name="connsiteY16" fmla="*/ 352106 h 528149"/>
                      <a:gd name="connsiteX17" fmla="*/ 743761 w 759541"/>
                      <a:gd name="connsiteY17" fmla="*/ 376901 h 528149"/>
                      <a:gd name="connsiteX18" fmla="*/ 720505 w 759541"/>
                      <a:gd name="connsiteY18" fmla="*/ 393157 h 528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59541" h="528149">
                        <a:moveTo>
                          <a:pt x="720505" y="393157"/>
                        </a:moveTo>
                        <a:cubicBezTo>
                          <a:pt x="703192" y="400843"/>
                          <a:pt x="682948" y="401925"/>
                          <a:pt x="663874" y="394581"/>
                        </a:cubicBezTo>
                        <a:lnTo>
                          <a:pt x="467036" y="318789"/>
                        </a:lnTo>
                        <a:lnTo>
                          <a:pt x="460311" y="322129"/>
                        </a:lnTo>
                        <a:lnTo>
                          <a:pt x="244987" y="379825"/>
                        </a:lnTo>
                        <a:lnTo>
                          <a:pt x="116682" y="508130"/>
                        </a:lnTo>
                        <a:cubicBezTo>
                          <a:pt x="89990" y="534823"/>
                          <a:pt x="46711" y="534823"/>
                          <a:pt x="20019" y="508130"/>
                        </a:cubicBezTo>
                        <a:lnTo>
                          <a:pt x="20019" y="508129"/>
                        </a:lnTo>
                        <a:cubicBezTo>
                          <a:pt x="-6674" y="481437"/>
                          <a:pt x="-6673" y="438158"/>
                          <a:pt x="20019" y="411466"/>
                        </a:cubicBezTo>
                        <a:lnTo>
                          <a:pt x="159327" y="272159"/>
                        </a:lnTo>
                        <a:cubicBezTo>
                          <a:pt x="166000" y="265486"/>
                          <a:pt x="173711" y="260480"/>
                          <a:pt x="181939" y="257144"/>
                        </a:cubicBezTo>
                        <a:lnTo>
                          <a:pt x="298444" y="182795"/>
                        </a:lnTo>
                        <a:lnTo>
                          <a:pt x="392119" y="15"/>
                        </a:lnTo>
                        <a:cubicBezTo>
                          <a:pt x="446927" y="-1877"/>
                          <a:pt x="558977" y="173683"/>
                          <a:pt x="613135" y="216420"/>
                        </a:cubicBezTo>
                        <a:lnTo>
                          <a:pt x="717066" y="256439"/>
                        </a:lnTo>
                        <a:cubicBezTo>
                          <a:pt x="736139" y="263783"/>
                          <a:pt x="750430" y="278163"/>
                          <a:pt x="758116" y="295476"/>
                        </a:cubicBezTo>
                        <a:lnTo>
                          <a:pt x="759541" y="352106"/>
                        </a:lnTo>
                        <a:lnTo>
                          <a:pt x="743761" y="376901"/>
                        </a:lnTo>
                        <a:cubicBezTo>
                          <a:pt x="737084" y="383819"/>
                          <a:pt x="729160" y="389313"/>
                          <a:pt x="720505" y="3931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131" name="片側の 2 つの角を丸めた四角形 2314"/>
                <p:cNvSpPr/>
                <p:nvPr/>
              </p:nvSpPr>
              <p:spPr>
                <a:xfrm rot="13287502">
                  <a:off x="3697717" y="1753141"/>
                  <a:ext cx="341521" cy="1306925"/>
                </a:xfrm>
                <a:custGeom>
                  <a:avLst/>
                  <a:gdLst>
                    <a:gd name="connsiteX0" fmla="*/ 168855 w 337709"/>
                    <a:gd name="connsiteY0" fmla="*/ 0 h 1045039"/>
                    <a:gd name="connsiteX1" fmla="*/ 168855 w 337709"/>
                    <a:gd name="connsiteY1" fmla="*/ 0 h 1045039"/>
                    <a:gd name="connsiteX2" fmla="*/ 337710 w 337709"/>
                    <a:gd name="connsiteY2" fmla="*/ 168855 h 1045039"/>
                    <a:gd name="connsiteX3" fmla="*/ 337709 w 337709"/>
                    <a:gd name="connsiteY3" fmla="*/ 1045039 h 1045039"/>
                    <a:gd name="connsiteX4" fmla="*/ 337709 w 337709"/>
                    <a:gd name="connsiteY4" fmla="*/ 1045039 h 1045039"/>
                    <a:gd name="connsiteX5" fmla="*/ 0 w 337709"/>
                    <a:gd name="connsiteY5" fmla="*/ 1045039 h 1045039"/>
                    <a:gd name="connsiteX6" fmla="*/ 0 w 337709"/>
                    <a:gd name="connsiteY6" fmla="*/ 1045039 h 1045039"/>
                    <a:gd name="connsiteX7" fmla="*/ 0 w 337709"/>
                    <a:gd name="connsiteY7" fmla="*/ 168855 h 1045039"/>
                    <a:gd name="connsiteX8" fmla="*/ 168855 w 337709"/>
                    <a:gd name="connsiteY8" fmla="*/ 0 h 1045039"/>
                    <a:gd name="connsiteX0" fmla="*/ 168855 w 341521"/>
                    <a:gd name="connsiteY0" fmla="*/ 0 h 1123012"/>
                    <a:gd name="connsiteX1" fmla="*/ 168855 w 341521"/>
                    <a:gd name="connsiteY1" fmla="*/ 0 h 1123012"/>
                    <a:gd name="connsiteX2" fmla="*/ 337710 w 341521"/>
                    <a:gd name="connsiteY2" fmla="*/ 168855 h 1123012"/>
                    <a:gd name="connsiteX3" fmla="*/ 337709 w 341521"/>
                    <a:gd name="connsiteY3" fmla="*/ 1045039 h 1123012"/>
                    <a:gd name="connsiteX4" fmla="*/ 341521 w 341521"/>
                    <a:gd name="connsiteY4" fmla="*/ 1123012 h 1123012"/>
                    <a:gd name="connsiteX5" fmla="*/ 0 w 341521"/>
                    <a:gd name="connsiteY5" fmla="*/ 1045039 h 1123012"/>
                    <a:gd name="connsiteX6" fmla="*/ 0 w 341521"/>
                    <a:gd name="connsiteY6" fmla="*/ 1045039 h 1123012"/>
                    <a:gd name="connsiteX7" fmla="*/ 0 w 341521"/>
                    <a:gd name="connsiteY7" fmla="*/ 168855 h 1123012"/>
                    <a:gd name="connsiteX8" fmla="*/ 168855 w 341521"/>
                    <a:gd name="connsiteY8" fmla="*/ 0 h 1123012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0 w 341521"/>
                    <a:gd name="connsiteY5" fmla="*/ 1045039 h 1197547"/>
                    <a:gd name="connsiteX6" fmla="*/ 9 w 341521"/>
                    <a:gd name="connsiteY6" fmla="*/ 1197547 h 1197547"/>
                    <a:gd name="connsiteX7" fmla="*/ 0 w 341521"/>
                    <a:gd name="connsiteY7" fmla="*/ 168855 h 1197547"/>
                    <a:gd name="connsiteX8" fmla="*/ 168855 w 341521"/>
                    <a:gd name="connsiteY8" fmla="*/ 0 h 1197547"/>
                    <a:gd name="connsiteX0" fmla="*/ 168855 w 341521"/>
                    <a:gd name="connsiteY0" fmla="*/ 0 h 1197547"/>
                    <a:gd name="connsiteX1" fmla="*/ 168855 w 341521"/>
                    <a:gd name="connsiteY1" fmla="*/ 0 h 1197547"/>
                    <a:gd name="connsiteX2" fmla="*/ 337710 w 341521"/>
                    <a:gd name="connsiteY2" fmla="*/ 168855 h 1197547"/>
                    <a:gd name="connsiteX3" fmla="*/ 337709 w 341521"/>
                    <a:gd name="connsiteY3" fmla="*/ 1045039 h 1197547"/>
                    <a:gd name="connsiteX4" fmla="*/ 341521 w 341521"/>
                    <a:gd name="connsiteY4" fmla="*/ 1123012 h 1197547"/>
                    <a:gd name="connsiteX5" fmla="*/ 9 w 341521"/>
                    <a:gd name="connsiteY5" fmla="*/ 1197547 h 1197547"/>
                    <a:gd name="connsiteX6" fmla="*/ 0 w 341521"/>
                    <a:gd name="connsiteY6" fmla="*/ 168855 h 1197547"/>
                    <a:gd name="connsiteX7" fmla="*/ 168855 w 341521"/>
                    <a:gd name="connsiteY7" fmla="*/ 0 h 1197547"/>
                    <a:gd name="connsiteX0" fmla="*/ 168855 w 372787"/>
                    <a:gd name="connsiteY0" fmla="*/ 490 h 1198037"/>
                    <a:gd name="connsiteX1" fmla="*/ 168855 w 372787"/>
                    <a:gd name="connsiteY1" fmla="*/ 490 h 1198037"/>
                    <a:gd name="connsiteX2" fmla="*/ 337710 w 372787"/>
                    <a:gd name="connsiteY2" fmla="*/ 169345 h 1198037"/>
                    <a:gd name="connsiteX3" fmla="*/ 341521 w 372787"/>
                    <a:gd name="connsiteY3" fmla="*/ 1123502 h 1198037"/>
                    <a:gd name="connsiteX4" fmla="*/ 9 w 372787"/>
                    <a:gd name="connsiteY4" fmla="*/ 1198037 h 1198037"/>
                    <a:gd name="connsiteX5" fmla="*/ 0 w 372787"/>
                    <a:gd name="connsiteY5" fmla="*/ 169345 h 1198037"/>
                    <a:gd name="connsiteX6" fmla="*/ 168855 w 372787"/>
                    <a:gd name="connsiteY6" fmla="*/ 490 h 1198037"/>
                    <a:gd name="connsiteX0" fmla="*/ 168855 w 341521"/>
                    <a:gd name="connsiteY0" fmla="*/ 490 h 1198037"/>
                    <a:gd name="connsiteX1" fmla="*/ 168855 w 341521"/>
                    <a:gd name="connsiteY1" fmla="*/ 490 h 1198037"/>
                    <a:gd name="connsiteX2" fmla="*/ 337710 w 341521"/>
                    <a:gd name="connsiteY2" fmla="*/ 169345 h 1198037"/>
                    <a:gd name="connsiteX3" fmla="*/ 341521 w 341521"/>
                    <a:gd name="connsiteY3" fmla="*/ 1123502 h 1198037"/>
                    <a:gd name="connsiteX4" fmla="*/ 9 w 341521"/>
                    <a:gd name="connsiteY4" fmla="*/ 1198037 h 1198037"/>
                    <a:gd name="connsiteX5" fmla="*/ 0 w 341521"/>
                    <a:gd name="connsiteY5" fmla="*/ 169345 h 1198037"/>
                    <a:gd name="connsiteX6" fmla="*/ 168855 w 341521"/>
                    <a:gd name="connsiteY6" fmla="*/ 490 h 1198037"/>
                    <a:gd name="connsiteX0" fmla="*/ 168855 w 341521"/>
                    <a:gd name="connsiteY0" fmla="*/ 490 h 1306925"/>
                    <a:gd name="connsiteX1" fmla="*/ 168855 w 341521"/>
                    <a:gd name="connsiteY1" fmla="*/ 490 h 1306925"/>
                    <a:gd name="connsiteX2" fmla="*/ 337710 w 341521"/>
                    <a:gd name="connsiteY2" fmla="*/ 169345 h 1306925"/>
                    <a:gd name="connsiteX3" fmla="*/ 341521 w 341521"/>
                    <a:gd name="connsiteY3" fmla="*/ 1123502 h 1306925"/>
                    <a:gd name="connsiteX4" fmla="*/ 14864 w 341521"/>
                    <a:gd name="connsiteY4" fmla="*/ 1306925 h 1306925"/>
                    <a:gd name="connsiteX5" fmla="*/ 0 w 341521"/>
                    <a:gd name="connsiteY5" fmla="*/ 169345 h 1306925"/>
                    <a:gd name="connsiteX6" fmla="*/ 168855 w 341521"/>
                    <a:gd name="connsiteY6" fmla="*/ 490 h 1306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1521" h="1306925">
                      <a:moveTo>
                        <a:pt x="168855" y="490"/>
                      </a:moveTo>
                      <a:lnTo>
                        <a:pt x="168855" y="490"/>
                      </a:lnTo>
                      <a:cubicBezTo>
                        <a:pt x="262111" y="490"/>
                        <a:pt x="308932" y="-17824"/>
                        <a:pt x="337710" y="169345"/>
                      </a:cubicBezTo>
                      <a:cubicBezTo>
                        <a:pt x="338980" y="487397"/>
                        <a:pt x="340251" y="805450"/>
                        <a:pt x="341521" y="1123502"/>
                      </a:cubicBezTo>
                      <a:lnTo>
                        <a:pt x="14864" y="1306925"/>
                      </a:lnTo>
                      <a:cubicBezTo>
                        <a:pt x="14861" y="964028"/>
                        <a:pt x="3" y="512242"/>
                        <a:pt x="0" y="169345"/>
                      </a:cubicBezTo>
                      <a:cubicBezTo>
                        <a:pt x="0" y="76089"/>
                        <a:pt x="75599" y="490"/>
                        <a:pt x="168855" y="49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900915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pptx434_博士のイラスト1</dc:title>
  <dc:subject>pptx434_博士のイラスト1</dc:subject>
  <dc:creator>http://www.digipot.net</dc:creator>
  <cp:lastModifiedBy/>
  <cp:revision>1</cp:revision>
  <dcterms:created xsi:type="dcterms:W3CDTF">2014-01-30T05:12:09Z</dcterms:created>
  <dcterms:modified xsi:type="dcterms:W3CDTF">2016-06-09T03:11:03Z</dcterms:modified>
  <cp:category/>
  <cp:version>1</cp:version>
</cp:coreProperties>
</file>