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002060"/>
    <a:srgbClr val="9DC3E6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442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97505" y="818710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solidFill>
                    <a:schemeClr val="tx1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7505" y="1371534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505" y="1924358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7505" y="2477182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solidFill>
                    <a:schemeClr val="tx1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7505" y="3030006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solidFill>
                    <a:schemeClr val="tx1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7505" y="3651557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solidFill>
                    <a:srgbClr val="FF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7505" y="4204381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97505" y="4757205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7505" y="5310029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solidFill>
                    <a:srgbClr val="FF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7505" y="5862853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solidFill>
                    <a:srgbClr val="FF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105364" y="818710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105364" y="1371534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105364" y="1924358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05364" y="2477182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05364" y="3030006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105364" y="3651557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05364" y="4204381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105364" y="4757205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05364" y="5310029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05364" y="5862853"/>
            <a:ext cx="4134465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/>
          <p:cNvSpPr txBox="1"/>
          <p:nvPr/>
        </p:nvSpPr>
        <p:spPr>
          <a:xfrm>
            <a:off x="497505" y="818710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254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7505" y="1371534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solidFill>
                  <a:schemeClr val="accent3"/>
                </a:solidFill>
                <a:effectLst>
                  <a:glow rad="508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97505" y="1924358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solidFill>
                  <a:schemeClr val="accent3"/>
                </a:solidFill>
                <a:effectLst>
                  <a:glow rad="762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7505" y="2477182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1016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7505" y="3030006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7505" y="3651557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7505" y="4204381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solidFill>
                  <a:schemeClr val="accent3"/>
                </a:soli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7505" y="4757205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solidFill>
                  <a:schemeClr val="accent3"/>
                </a:soli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7505" y="5310029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7505" y="5862853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noFill/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105364" y="818710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glow rad="254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05364" y="1371534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glow rad="508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105364" y="1924358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glow rad="762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05364" y="2477182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noFill/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glow rad="1016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05364" y="3030006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noFill/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50000">
                      <a:srgbClr val="00B0F0"/>
                    </a:gs>
                    <a:gs pos="7500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effectLst>
                  <a:glow rad="127000">
                    <a:schemeClr val="accent4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05364" y="3651557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3175">
                  <a:noFill/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05364" y="4204381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05364" y="4757205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2700">
                  <a:noFill/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05364" y="5310029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105364" y="5862853"/>
            <a:ext cx="4134465" cy="523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n w="25400">
                  <a:noFill/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75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>
                  <a:glow rad="127000">
                    <a:srgbClr val="FF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袋文字サンプルデザイン</a:t>
            </a:r>
          </a:p>
        </p:txBody>
      </p:sp>
    </p:spTree>
    <p:extLst>
      <p:ext uri="{BB962C8B-B14F-4D97-AF65-F5344CB8AC3E}">
        <p14:creationId xmlns:p14="http://schemas.microsoft.com/office/powerpoint/2010/main" val="39425527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pptx431_袋文字サンプル</dc:title>
  <dc:subject>pptx431_袋文字サンプル</dc:subject>
  <dc:creator>http://www.digipot.net</dc:creator>
  <cp:lastModifiedBy/>
  <cp:revision>1</cp:revision>
  <dcterms:created xsi:type="dcterms:W3CDTF">2014-01-30T05:12:09Z</dcterms:created>
  <dcterms:modified xsi:type="dcterms:W3CDTF">2016-06-03T03:08:55Z</dcterms:modified>
  <cp:category/>
  <cp:version>1</cp:version>
</cp:coreProperties>
</file>