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930" y="2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グループ化 613"/>
          <p:cNvGrpSpPr/>
          <p:nvPr/>
        </p:nvGrpSpPr>
        <p:grpSpPr>
          <a:xfrm>
            <a:off x="214762" y="548680"/>
            <a:ext cx="2095187" cy="1883160"/>
            <a:chOff x="214762" y="548680"/>
            <a:chExt cx="2095187" cy="188316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767535" y="548680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29" name="星 24 28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片側の 2 つの角を丸めた四角形 33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>
                <a:off x="7468456" y="2054140"/>
                <a:ext cx="134272" cy="103042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>
                <a:off x="7675291" y="2054140"/>
                <a:ext cx="134272" cy="103042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月 38"/>
              <p:cNvSpPr/>
              <p:nvPr/>
            </p:nvSpPr>
            <p:spPr>
              <a:xfrm rot="16200000" flipH="1">
                <a:off x="7581902" y="2125520"/>
                <a:ext cx="108993" cy="21798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>
              <a:off x="214762" y="619662"/>
              <a:ext cx="2095187" cy="1257913"/>
              <a:chOff x="758339" y="1152967"/>
              <a:chExt cx="2508514" cy="1506067"/>
            </a:xfrm>
          </p:grpSpPr>
          <p:grpSp>
            <p:nvGrpSpPr>
              <p:cNvPr id="341" name="グループ化 340"/>
              <p:cNvGrpSpPr/>
              <p:nvPr/>
            </p:nvGrpSpPr>
            <p:grpSpPr>
              <a:xfrm rot="20895583">
                <a:off x="758339" y="1154717"/>
                <a:ext cx="1104585" cy="1488775"/>
                <a:chOff x="801538" y="3805586"/>
                <a:chExt cx="1104585" cy="1488775"/>
              </a:xfrm>
            </p:grpSpPr>
            <p:sp>
              <p:nvSpPr>
                <p:cNvPr id="346" name="フリーフォーム 34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7" name="台形 34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8" name="フリーフォーム 347"/>
                <p:cNvSpPr/>
                <p:nvPr/>
              </p:nvSpPr>
              <p:spPr>
                <a:xfrm rot="13500000">
                  <a:off x="858526" y="4326173"/>
                  <a:ext cx="911200" cy="10251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025177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lnTo>
                        <a:pt x="911200" y="1025177"/>
                      </a:lnTo>
                      <a:lnTo>
                        <a:pt x="587350" y="1025177"/>
                      </a:lnTo>
                      <a:lnTo>
                        <a:pt x="587350" y="382986"/>
                      </a:ln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42" name="グループ化 341"/>
              <p:cNvGrpSpPr/>
              <p:nvPr/>
            </p:nvGrpSpPr>
            <p:grpSpPr>
              <a:xfrm rot="704417" flipH="1">
                <a:off x="2177687" y="1152967"/>
                <a:ext cx="1089166" cy="1506067"/>
                <a:chOff x="816957" y="3805586"/>
                <a:chExt cx="1089166" cy="1506067"/>
              </a:xfrm>
            </p:grpSpPr>
            <p:sp>
              <p:nvSpPr>
                <p:cNvPr id="343" name="フリーフォーム 342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" name="台形 343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" name="フリーフォーム 344"/>
                <p:cNvSpPr/>
                <p:nvPr/>
              </p:nvSpPr>
              <p:spPr>
                <a:xfrm rot="13500000">
                  <a:off x="857977" y="4335754"/>
                  <a:ext cx="934879" cy="101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016920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lnTo>
                        <a:pt x="934879" y="1016920"/>
                      </a:lnTo>
                      <a:lnTo>
                        <a:pt x="611029" y="1016920"/>
                      </a:lnTo>
                      <a:lnTo>
                        <a:pt x="611029" y="374729"/>
                      </a:ln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528" name="グループ化 527"/>
          <p:cNvGrpSpPr/>
          <p:nvPr/>
        </p:nvGrpSpPr>
        <p:grpSpPr>
          <a:xfrm>
            <a:off x="690027" y="4466257"/>
            <a:ext cx="1073175" cy="2020573"/>
            <a:chOff x="690027" y="4466257"/>
            <a:chExt cx="1073175" cy="2020573"/>
          </a:xfrm>
        </p:grpSpPr>
        <p:grpSp>
          <p:nvGrpSpPr>
            <p:cNvPr id="428" name="グループ化 427"/>
            <p:cNvGrpSpPr/>
            <p:nvPr/>
          </p:nvGrpSpPr>
          <p:grpSpPr>
            <a:xfrm>
              <a:off x="767535" y="4466257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429" name="星 24 428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台形 43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片側の 2 つの角を丸めた四角形 433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 434"/>
              <p:cNvSpPr/>
              <p:nvPr/>
            </p:nvSpPr>
            <p:spPr>
              <a:xfrm>
                <a:off x="7468456" y="2111031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 435"/>
              <p:cNvSpPr/>
              <p:nvPr/>
            </p:nvSpPr>
            <p:spPr>
              <a:xfrm>
                <a:off x="7675291" y="2111031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台形 436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台形 437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月 438"/>
              <p:cNvSpPr/>
              <p:nvPr/>
            </p:nvSpPr>
            <p:spPr>
              <a:xfrm rot="16200000">
                <a:off x="7611029" y="2206658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/>
            <p:cNvGrpSpPr/>
            <p:nvPr/>
          </p:nvGrpSpPr>
          <p:grpSpPr>
            <a:xfrm>
              <a:off x="690027" y="5640439"/>
              <a:ext cx="789510" cy="846391"/>
              <a:chOff x="1025546" y="3439784"/>
              <a:chExt cx="1087280" cy="1165614"/>
            </a:xfrm>
          </p:grpSpPr>
          <p:sp>
            <p:nvSpPr>
              <p:cNvPr id="489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0" name="角丸四角形 489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1" name="角丸四角形 490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2" name="フリーフォーム 491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4" name="台形 493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5" name="片側の 2 つの角を丸めた四角形 494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29" name="グループ化 528"/>
          <p:cNvGrpSpPr/>
          <p:nvPr/>
        </p:nvGrpSpPr>
        <p:grpSpPr>
          <a:xfrm>
            <a:off x="2593513" y="4532125"/>
            <a:ext cx="1069805" cy="1954705"/>
            <a:chOff x="2593513" y="4532125"/>
            <a:chExt cx="1069805" cy="1954705"/>
          </a:xfrm>
        </p:grpSpPr>
        <p:grpSp>
          <p:nvGrpSpPr>
            <p:cNvPr id="440" name="グループ化 439"/>
            <p:cNvGrpSpPr/>
            <p:nvPr/>
          </p:nvGrpSpPr>
          <p:grpSpPr>
            <a:xfrm>
              <a:off x="2667652" y="4532125"/>
              <a:ext cx="995666" cy="1831531"/>
              <a:chOff x="2582391" y="2562623"/>
              <a:chExt cx="995666" cy="1831531"/>
            </a:xfrm>
          </p:grpSpPr>
          <p:grpSp>
            <p:nvGrpSpPr>
              <p:cNvPr id="441" name="グループ化 440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455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台形 456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片側の 2 つの角を丸めた四角形 458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" name="楕円 442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" name="台形 443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45" name="グループ化 444"/>
              <p:cNvGrpSpPr/>
              <p:nvPr/>
            </p:nvGrpSpPr>
            <p:grpSpPr>
              <a:xfrm>
                <a:off x="2664624" y="3106395"/>
                <a:ext cx="807713" cy="200639"/>
                <a:chOff x="3116580" y="2951873"/>
                <a:chExt cx="899162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449" name="台形 448"/>
                <p:cNvSpPr/>
                <p:nvPr/>
              </p:nvSpPr>
              <p:spPr>
                <a:xfrm rot="10800000">
                  <a:off x="3116580" y="2951873"/>
                  <a:ext cx="449581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台形 449"/>
                <p:cNvSpPr/>
                <p:nvPr/>
              </p:nvSpPr>
              <p:spPr>
                <a:xfrm rot="10800000">
                  <a:off x="3566161" y="2951873"/>
                  <a:ext cx="449581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1" name="平行四辺形 450"/>
                <p:cNvSpPr/>
                <p:nvPr/>
              </p:nvSpPr>
              <p:spPr>
                <a:xfrm>
                  <a:off x="3280886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2" name="平行四辺形 451"/>
                <p:cNvSpPr/>
                <p:nvPr/>
              </p:nvSpPr>
              <p:spPr>
                <a:xfrm>
                  <a:off x="3376136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3" name="平行四辺形 452"/>
                <p:cNvSpPr/>
                <p:nvPr/>
              </p:nvSpPr>
              <p:spPr>
                <a:xfrm>
                  <a:off x="3733323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4" name="平行四辺形 453"/>
                <p:cNvSpPr/>
                <p:nvPr/>
              </p:nvSpPr>
              <p:spPr>
                <a:xfrm>
                  <a:off x="3828573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6" name="角丸四角形 4"/>
              <p:cNvSpPr/>
              <p:nvPr/>
            </p:nvSpPr>
            <p:spPr bwMode="auto">
              <a:xfrm>
                <a:off x="2763332" y="3306307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" name="角丸四角形 446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8" name="フリーフォーム 447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>
              <a:off x="2593513" y="5640439"/>
              <a:ext cx="789510" cy="846391"/>
              <a:chOff x="1025546" y="3439784"/>
              <a:chExt cx="1087280" cy="1165614"/>
            </a:xfrm>
          </p:grpSpPr>
          <p:sp>
            <p:nvSpPr>
              <p:cNvPr id="497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8" name="角丸四角形 497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9" name="角丸四角形 498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0" name="フリーフォーム 499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2" name="台形 501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3" name="片側の 2 つの角を丸めた四角形 502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30" name="グループ化 529"/>
          <p:cNvGrpSpPr/>
          <p:nvPr/>
        </p:nvGrpSpPr>
        <p:grpSpPr>
          <a:xfrm>
            <a:off x="4381673" y="4675500"/>
            <a:ext cx="1061339" cy="1820607"/>
            <a:chOff x="4381673" y="4675500"/>
            <a:chExt cx="1061339" cy="1820607"/>
          </a:xfrm>
        </p:grpSpPr>
        <p:grpSp>
          <p:nvGrpSpPr>
            <p:cNvPr id="460" name="グループ化 459"/>
            <p:cNvGrpSpPr/>
            <p:nvPr/>
          </p:nvGrpSpPr>
          <p:grpSpPr>
            <a:xfrm>
              <a:off x="4460104" y="4675500"/>
              <a:ext cx="982908" cy="1663774"/>
              <a:chOff x="4374843" y="2705998"/>
              <a:chExt cx="982908" cy="1663774"/>
            </a:xfrm>
          </p:grpSpPr>
          <p:sp>
            <p:nvSpPr>
              <p:cNvPr id="461" name="台形 460"/>
              <p:cNvSpPr/>
              <p:nvPr/>
            </p:nvSpPr>
            <p:spPr>
              <a:xfrm>
                <a:off x="4724965" y="3415771"/>
                <a:ext cx="28266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片側の 2 つの角を丸めた四角形 461"/>
              <p:cNvSpPr/>
              <p:nvPr/>
            </p:nvSpPr>
            <p:spPr>
              <a:xfrm>
                <a:off x="4374843" y="3675947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円/楕円 194"/>
              <p:cNvSpPr/>
              <p:nvPr/>
            </p:nvSpPr>
            <p:spPr>
              <a:xfrm>
                <a:off x="4477633" y="2765800"/>
                <a:ext cx="777333" cy="80415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/>
              <p:cNvSpPr/>
              <p:nvPr/>
            </p:nvSpPr>
            <p:spPr bwMode="auto">
              <a:xfrm>
                <a:off x="4830394" y="3675946"/>
                <a:ext cx="71806" cy="693818"/>
              </a:xfrm>
              <a:prstGeom prst="rect">
                <a:avLst/>
              </a:prstGeom>
              <a:pattFill prst="dkHorz">
                <a:fgClr>
                  <a:schemeClr val="tx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65" name="グループ化 464"/>
              <p:cNvGrpSpPr/>
              <p:nvPr/>
            </p:nvGrpSpPr>
            <p:grpSpPr>
              <a:xfrm>
                <a:off x="4445680" y="2705998"/>
                <a:ext cx="849866" cy="876873"/>
                <a:chOff x="5616982" y="821284"/>
                <a:chExt cx="849866" cy="849866"/>
              </a:xfrm>
            </p:grpSpPr>
            <p:sp>
              <p:nvSpPr>
                <p:cNvPr id="466" name="フリーフォーム 465"/>
                <p:cNvSpPr/>
                <p:nvPr/>
              </p:nvSpPr>
              <p:spPr bwMode="auto">
                <a:xfrm rot="16200000">
                  <a:off x="5616982" y="821284"/>
                  <a:ext cx="849866" cy="849866"/>
                </a:xfrm>
                <a:custGeom>
                  <a:avLst/>
                  <a:gdLst>
                    <a:gd name="connsiteX0" fmla="*/ 507964 w 849866"/>
                    <a:gd name="connsiteY0" fmla="*/ 135188 h 849866"/>
                    <a:gd name="connsiteX1" fmla="*/ 437669 w 849866"/>
                    <a:gd name="connsiteY1" fmla="*/ 64893 h 849866"/>
                    <a:gd name="connsiteX2" fmla="*/ 156499 w 849866"/>
                    <a:gd name="connsiteY2" fmla="*/ 64893 h 849866"/>
                    <a:gd name="connsiteX3" fmla="*/ 86204 w 849866"/>
                    <a:gd name="connsiteY3" fmla="*/ 135188 h 849866"/>
                    <a:gd name="connsiteX4" fmla="*/ 86204 w 849866"/>
                    <a:gd name="connsiteY4" fmla="*/ 714678 h 849866"/>
                    <a:gd name="connsiteX5" fmla="*/ 156499 w 849866"/>
                    <a:gd name="connsiteY5" fmla="*/ 784973 h 849866"/>
                    <a:gd name="connsiteX6" fmla="*/ 437669 w 849866"/>
                    <a:gd name="connsiteY6" fmla="*/ 784973 h 849866"/>
                    <a:gd name="connsiteX7" fmla="*/ 507964 w 849866"/>
                    <a:gd name="connsiteY7" fmla="*/ 714678 h 849866"/>
                    <a:gd name="connsiteX8" fmla="*/ 849866 w 849866"/>
                    <a:gd name="connsiteY8" fmla="*/ 424933 h 849866"/>
                    <a:gd name="connsiteX9" fmla="*/ 424933 w 849866"/>
                    <a:gd name="connsiteY9" fmla="*/ 849866 h 849866"/>
                    <a:gd name="connsiteX10" fmla="*/ 0 w 849866"/>
                    <a:gd name="connsiteY10" fmla="*/ 849866 h 849866"/>
                    <a:gd name="connsiteX11" fmla="*/ 0 w 849866"/>
                    <a:gd name="connsiteY11" fmla="*/ 0 h 849866"/>
                    <a:gd name="connsiteX12" fmla="*/ 424933 w 849866"/>
                    <a:gd name="connsiteY12" fmla="*/ 0 h 849866"/>
                    <a:gd name="connsiteX13" fmla="*/ 849866 w 849866"/>
                    <a:gd name="connsiteY13" fmla="*/ 424933 h 8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9866" h="849866">
                      <a:moveTo>
                        <a:pt x="507964" y="135188"/>
                      </a:moveTo>
                      <a:cubicBezTo>
                        <a:pt x="507964" y="96365"/>
                        <a:pt x="476492" y="64893"/>
                        <a:pt x="437669" y="64893"/>
                      </a:cubicBezTo>
                      <a:lnTo>
                        <a:pt x="156499" y="64893"/>
                      </a:lnTo>
                      <a:cubicBezTo>
                        <a:pt x="117676" y="64893"/>
                        <a:pt x="86204" y="96365"/>
                        <a:pt x="86204" y="135188"/>
                      </a:cubicBezTo>
                      <a:lnTo>
                        <a:pt x="86204" y="714678"/>
                      </a:lnTo>
                      <a:cubicBezTo>
                        <a:pt x="86204" y="753501"/>
                        <a:pt x="117676" y="784973"/>
                        <a:pt x="156499" y="784973"/>
                      </a:cubicBezTo>
                      <a:lnTo>
                        <a:pt x="437669" y="784973"/>
                      </a:lnTo>
                      <a:cubicBezTo>
                        <a:pt x="476492" y="784973"/>
                        <a:pt x="507964" y="753501"/>
                        <a:pt x="507964" y="714678"/>
                      </a:cubicBezTo>
                      <a:close/>
                      <a:moveTo>
                        <a:pt x="849866" y="424933"/>
                      </a:moveTo>
                      <a:cubicBezTo>
                        <a:pt x="849866" y="659617"/>
                        <a:pt x="659617" y="849866"/>
                        <a:pt x="424933" y="849866"/>
                      </a:cubicBezTo>
                      <a:lnTo>
                        <a:pt x="0" y="849866"/>
                      </a:lnTo>
                      <a:lnTo>
                        <a:pt x="0" y="0"/>
                      </a:lnTo>
                      <a:lnTo>
                        <a:pt x="424933" y="0"/>
                      </a:lnTo>
                      <a:cubicBezTo>
                        <a:pt x="659617" y="0"/>
                        <a:pt x="849866" y="190249"/>
                        <a:pt x="849866" y="4249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7" name="角丸四角形 466"/>
                <p:cNvSpPr/>
                <p:nvPr/>
              </p:nvSpPr>
              <p:spPr bwMode="auto">
                <a:xfrm>
                  <a:off x="5685511" y="1163186"/>
                  <a:ext cx="720080" cy="42176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504" name="グループ化 503"/>
            <p:cNvGrpSpPr/>
            <p:nvPr/>
          </p:nvGrpSpPr>
          <p:grpSpPr>
            <a:xfrm>
              <a:off x="4381673" y="5640439"/>
              <a:ext cx="789510" cy="855668"/>
              <a:chOff x="1025546" y="3439784"/>
              <a:chExt cx="1087280" cy="1178390"/>
            </a:xfrm>
          </p:grpSpPr>
          <p:sp>
            <p:nvSpPr>
              <p:cNvPr id="505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6" name="角丸四角形 505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7" name="角丸四角形 506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8" name="フリーフォーム 507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1" name="片側の 2 つの角を丸めた四角形 510"/>
              <p:cNvSpPr/>
              <p:nvPr/>
            </p:nvSpPr>
            <p:spPr>
              <a:xfrm rot="13082106">
                <a:off x="1131627" y="3709151"/>
                <a:ext cx="327200" cy="9090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31" name="グループ化 530"/>
          <p:cNvGrpSpPr/>
          <p:nvPr/>
        </p:nvGrpSpPr>
        <p:grpSpPr>
          <a:xfrm>
            <a:off x="6342108" y="4582943"/>
            <a:ext cx="1064860" cy="1903887"/>
            <a:chOff x="6342108" y="4582943"/>
            <a:chExt cx="1064860" cy="1903887"/>
          </a:xfrm>
        </p:grpSpPr>
        <p:grpSp>
          <p:nvGrpSpPr>
            <p:cNvPr id="468" name="グループ化 467"/>
            <p:cNvGrpSpPr/>
            <p:nvPr/>
          </p:nvGrpSpPr>
          <p:grpSpPr>
            <a:xfrm>
              <a:off x="6377790" y="4582943"/>
              <a:ext cx="1029178" cy="1757387"/>
              <a:chOff x="6292529" y="2613441"/>
              <a:chExt cx="1029178" cy="1757387"/>
            </a:xfrm>
          </p:grpSpPr>
          <p:sp>
            <p:nvSpPr>
              <p:cNvPr id="469" name="フリーフォーム 468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70" name="グループ化 469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472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台形 473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片側の 2 つの角を丸めた四角形 475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台形 476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月 477"/>
                <p:cNvSpPr/>
                <p:nvPr/>
              </p:nvSpPr>
              <p:spPr>
                <a:xfrm rot="16200000">
                  <a:off x="7611030" y="2213827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1" name="フリーフォーム 470"/>
              <p:cNvSpPr/>
              <p:nvPr/>
            </p:nvSpPr>
            <p:spPr bwMode="auto">
              <a:xfrm>
                <a:off x="6465501" y="2791494"/>
                <a:ext cx="696911" cy="408040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2" name="グループ化 511"/>
            <p:cNvGrpSpPr/>
            <p:nvPr/>
          </p:nvGrpSpPr>
          <p:grpSpPr>
            <a:xfrm>
              <a:off x="6342108" y="5640439"/>
              <a:ext cx="806477" cy="846391"/>
              <a:chOff x="1002180" y="3439784"/>
              <a:chExt cx="1110646" cy="1165614"/>
            </a:xfrm>
          </p:grpSpPr>
          <p:sp>
            <p:nvSpPr>
              <p:cNvPr id="513" name="角丸四角形 177"/>
              <p:cNvSpPr/>
              <p:nvPr/>
            </p:nvSpPr>
            <p:spPr>
              <a:xfrm rot="17100000">
                <a:off x="781664" y="4011470"/>
                <a:ext cx="777382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  <a:gd name="connsiteX0" fmla="*/ 527039 w 722122"/>
                  <a:gd name="connsiteY0" fmla="*/ 336350 h 336350"/>
                  <a:gd name="connsiteX1" fmla="*/ 167734 w 722122"/>
                  <a:gd name="connsiteY1" fmla="*/ 335468 h 336350"/>
                  <a:gd name="connsiteX2" fmla="*/ 0 w 722122"/>
                  <a:gd name="connsiteY2" fmla="*/ 167734 h 336350"/>
                  <a:gd name="connsiteX3" fmla="*/ 167734 w 722122"/>
                  <a:gd name="connsiteY3" fmla="*/ 0 h 336350"/>
                  <a:gd name="connsiteX4" fmla="*/ 722122 w 722122"/>
                  <a:gd name="connsiteY4" fmla="*/ 106578 h 336350"/>
                  <a:gd name="connsiteX0" fmla="*/ 527039 w 649525"/>
                  <a:gd name="connsiteY0" fmla="*/ 336350 h 336350"/>
                  <a:gd name="connsiteX1" fmla="*/ 167734 w 649525"/>
                  <a:gd name="connsiteY1" fmla="*/ 335468 h 336350"/>
                  <a:gd name="connsiteX2" fmla="*/ 0 w 649525"/>
                  <a:gd name="connsiteY2" fmla="*/ 167734 h 336350"/>
                  <a:gd name="connsiteX3" fmla="*/ 167734 w 649525"/>
                  <a:gd name="connsiteY3" fmla="*/ 0 h 336350"/>
                  <a:gd name="connsiteX4" fmla="*/ 649525 w 649525"/>
                  <a:gd name="connsiteY4" fmla="*/ 86403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9525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649525" y="86403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4" name="角丸四角形 513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角丸四角形 514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6" name="フリーフォーム 515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台形 517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32" name="グループ化 531"/>
          <p:cNvGrpSpPr/>
          <p:nvPr/>
        </p:nvGrpSpPr>
        <p:grpSpPr>
          <a:xfrm>
            <a:off x="8128611" y="4564118"/>
            <a:ext cx="1074482" cy="1922712"/>
            <a:chOff x="8128611" y="4564118"/>
            <a:chExt cx="1074482" cy="1922712"/>
          </a:xfrm>
        </p:grpSpPr>
        <p:grpSp>
          <p:nvGrpSpPr>
            <p:cNvPr id="479" name="グループ化 478"/>
            <p:cNvGrpSpPr/>
            <p:nvPr/>
          </p:nvGrpSpPr>
          <p:grpSpPr>
            <a:xfrm>
              <a:off x="8220185" y="4564118"/>
              <a:ext cx="982908" cy="1753819"/>
              <a:chOff x="8134924" y="2594616"/>
              <a:chExt cx="982908" cy="1753819"/>
            </a:xfrm>
          </p:grpSpPr>
          <p:sp>
            <p:nvSpPr>
              <p:cNvPr id="480" name="片側の 2 つの角を丸めた四角形 479"/>
              <p:cNvSpPr/>
              <p:nvPr/>
            </p:nvSpPr>
            <p:spPr>
              <a:xfrm>
                <a:off x="8134924" y="3654610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台形 480"/>
              <p:cNvSpPr/>
              <p:nvPr/>
            </p:nvSpPr>
            <p:spPr>
              <a:xfrm>
                <a:off x="8432604" y="3394434"/>
                <a:ext cx="38754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 481"/>
              <p:cNvSpPr/>
              <p:nvPr/>
            </p:nvSpPr>
            <p:spPr bwMode="auto">
              <a:xfrm>
                <a:off x="8237712" y="2594616"/>
                <a:ext cx="777332" cy="1137081"/>
              </a:xfrm>
              <a:custGeom>
                <a:avLst/>
                <a:gdLst>
                  <a:gd name="connsiteX0" fmla="*/ 388666 w 777332"/>
                  <a:gd name="connsiteY0" fmla="*/ 0 h 1137081"/>
                  <a:gd name="connsiteX1" fmla="*/ 777332 w 777332"/>
                  <a:gd name="connsiteY1" fmla="*/ 477000 h 1137081"/>
                  <a:gd name="connsiteX2" fmla="*/ 605973 w 777332"/>
                  <a:gd name="connsiteY2" fmla="*/ 872536 h 1137081"/>
                  <a:gd name="connsiteX3" fmla="*/ 570943 w 777332"/>
                  <a:gd name="connsiteY3" fmla="*/ 895871 h 1137081"/>
                  <a:gd name="connsiteX4" fmla="*/ 578481 w 777332"/>
                  <a:gd name="connsiteY4" fmla="*/ 907050 h 1137081"/>
                  <a:gd name="connsiteX5" fmla="*/ 582438 w 777332"/>
                  <a:gd name="connsiteY5" fmla="*/ 926652 h 1137081"/>
                  <a:gd name="connsiteX6" fmla="*/ 567688 w 777332"/>
                  <a:gd name="connsiteY6" fmla="*/ 962261 h 1137081"/>
                  <a:gd name="connsiteX7" fmla="*/ 566883 w 777332"/>
                  <a:gd name="connsiteY7" fmla="*/ 962804 h 1137081"/>
                  <a:gd name="connsiteX8" fmla="*/ 579118 w 777332"/>
                  <a:gd name="connsiteY8" fmla="*/ 971054 h 1137081"/>
                  <a:gd name="connsiteX9" fmla="*/ 593868 w 777332"/>
                  <a:gd name="connsiteY9" fmla="*/ 1006662 h 1137081"/>
                  <a:gd name="connsiteX10" fmla="*/ 579607 w 777332"/>
                  <a:gd name="connsiteY10" fmla="*/ 1041091 h 1137081"/>
                  <a:gd name="connsiteX11" fmla="*/ 594345 w 777332"/>
                  <a:gd name="connsiteY11" fmla="*/ 1051028 h 1137081"/>
                  <a:gd name="connsiteX12" fmla="*/ 609109 w 777332"/>
                  <a:gd name="connsiteY12" fmla="*/ 1086672 h 1137081"/>
                  <a:gd name="connsiteX13" fmla="*/ 558700 w 777332"/>
                  <a:gd name="connsiteY13" fmla="*/ 1137081 h 1137081"/>
                  <a:gd name="connsiteX14" fmla="*/ 201754 w 777332"/>
                  <a:gd name="connsiteY14" fmla="*/ 1137081 h 1137081"/>
                  <a:gd name="connsiteX15" fmla="*/ 151345 w 777332"/>
                  <a:gd name="connsiteY15" fmla="*/ 1086672 h 1137081"/>
                  <a:gd name="connsiteX16" fmla="*/ 166110 w 777332"/>
                  <a:gd name="connsiteY16" fmla="*/ 1051028 h 1137081"/>
                  <a:gd name="connsiteX17" fmla="*/ 180847 w 777332"/>
                  <a:gd name="connsiteY17" fmla="*/ 1041091 h 1137081"/>
                  <a:gd name="connsiteX18" fmla="*/ 166586 w 777332"/>
                  <a:gd name="connsiteY18" fmla="*/ 1006662 h 1137081"/>
                  <a:gd name="connsiteX19" fmla="*/ 181336 w 777332"/>
                  <a:gd name="connsiteY19" fmla="*/ 971054 h 1137081"/>
                  <a:gd name="connsiteX20" fmla="*/ 193571 w 777332"/>
                  <a:gd name="connsiteY20" fmla="*/ 962804 h 1137081"/>
                  <a:gd name="connsiteX21" fmla="*/ 192766 w 777332"/>
                  <a:gd name="connsiteY21" fmla="*/ 962261 h 1137081"/>
                  <a:gd name="connsiteX22" fmla="*/ 178016 w 777332"/>
                  <a:gd name="connsiteY22" fmla="*/ 926652 h 1137081"/>
                  <a:gd name="connsiteX23" fmla="*/ 192766 w 777332"/>
                  <a:gd name="connsiteY23" fmla="*/ 891044 h 1137081"/>
                  <a:gd name="connsiteX24" fmla="*/ 196698 w 777332"/>
                  <a:gd name="connsiteY24" fmla="*/ 889415 h 1137081"/>
                  <a:gd name="connsiteX25" fmla="*/ 171359 w 777332"/>
                  <a:gd name="connsiteY25" fmla="*/ 872536 h 1137081"/>
                  <a:gd name="connsiteX26" fmla="*/ 0 w 777332"/>
                  <a:gd name="connsiteY26" fmla="*/ 477000 h 1137081"/>
                  <a:gd name="connsiteX27" fmla="*/ 388666 w 777332"/>
                  <a:gd name="connsiteY27" fmla="*/ 0 h 113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7332" h="1137081">
                    <a:moveTo>
                      <a:pt x="388666" y="0"/>
                    </a:moveTo>
                    <a:cubicBezTo>
                      <a:pt x="603320" y="0"/>
                      <a:pt x="777332" y="213560"/>
                      <a:pt x="777332" y="477000"/>
                    </a:cubicBezTo>
                    <a:cubicBezTo>
                      <a:pt x="777332" y="641650"/>
                      <a:pt x="709359" y="786816"/>
                      <a:pt x="605973" y="872536"/>
                    </a:cubicBezTo>
                    <a:lnTo>
                      <a:pt x="570943" y="895871"/>
                    </a:lnTo>
                    <a:lnTo>
                      <a:pt x="578481" y="907050"/>
                    </a:lnTo>
                    <a:cubicBezTo>
                      <a:pt x="581029" y="913075"/>
                      <a:pt x="582438" y="919699"/>
                      <a:pt x="582438" y="926652"/>
                    </a:cubicBezTo>
                    <a:cubicBezTo>
                      <a:pt x="582438" y="940558"/>
                      <a:pt x="576801" y="953148"/>
                      <a:pt x="567688" y="962261"/>
                    </a:cubicBezTo>
                    <a:lnTo>
                      <a:pt x="566883" y="962804"/>
                    </a:lnTo>
                    <a:lnTo>
                      <a:pt x="579118" y="971054"/>
                    </a:lnTo>
                    <a:cubicBezTo>
                      <a:pt x="588232" y="980167"/>
                      <a:pt x="593868" y="992756"/>
                      <a:pt x="593868" y="1006662"/>
                    </a:cubicBezTo>
                    <a:lnTo>
                      <a:pt x="579607" y="1041091"/>
                    </a:lnTo>
                    <a:lnTo>
                      <a:pt x="594345" y="1051028"/>
                    </a:lnTo>
                    <a:cubicBezTo>
                      <a:pt x="603467" y="1060150"/>
                      <a:pt x="609109" y="1072752"/>
                      <a:pt x="609109" y="1086672"/>
                    </a:cubicBezTo>
                    <a:cubicBezTo>
                      <a:pt x="609109" y="1114512"/>
                      <a:pt x="586540" y="1137081"/>
                      <a:pt x="558700" y="1137081"/>
                    </a:cubicBezTo>
                    <a:lnTo>
                      <a:pt x="201754" y="1137081"/>
                    </a:lnTo>
                    <a:cubicBezTo>
                      <a:pt x="173914" y="1137081"/>
                      <a:pt x="151345" y="1114512"/>
                      <a:pt x="151345" y="1086672"/>
                    </a:cubicBezTo>
                    <a:cubicBezTo>
                      <a:pt x="151345" y="1072752"/>
                      <a:pt x="156987" y="1060150"/>
                      <a:pt x="166110" y="1051028"/>
                    </a:cubicBezTo>
                    <a:lnTo>
                      <a:pt x="180847" y="1041091"/>
                    </a:lnTo>
                    <a:lnTo>
                      <a:pt x="166586" y="1006662"/>
                    </a:lnTo>
                    <a:cubicBezTo>
                      <a:pt x="166586" y="992756"/>
                      <a:pt x="172223" y="980167"/>
                      <a:pt x="181336" y="971054"/>
                    </a:cubicBezTo>
                    <a:lnTo>
                      <a:pt x="193571" y="962804"/>
                    </a:lnTo>
                    <a:lnTo>
                      <a:pt x="192766" y="962261"/>
                    </a:lnTo>
                    <a:cubicBezTo>
                      <a:pt x="183653" y="953148"/>
                      <a:pt x="178016" y="940558"/>
                      <a:pt x="178016" y="926652"/>
                    </a:cubicBezTo>
                    <a:cubicBezTo>
                      <a:pt x="178016" y="912746"/>
                      <a:pt x="183653" y="900157"/>
                      <a:pt x="192766" y="891044"/>
                    </a:cubicBezTo>
                    <a:lnTo>
                      <a:pt x="196698" y="889415"/>
                    </a:lnTo>
                    <a:lnTo>
                      <a:pt x="171359" y="872536"/>
                    </a:lnTo>
                    <a:cubicBezTo>
                      <a:pt x="67973" y="786816"/>
                      <a:pt x="0" y="641650"/>
                      <a:pt x="0" y="477000"/>
                    </a:cubicBezTo>
                    <a:cubicBezTo>
                      <a:pt x="0" y="213560"/>
                      <a:pt x="174012" y="0"/>
                      <a:pt x="388666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83" name="フリーフォーム 482"/>
              <p:cNvSpPr/>
              <p:nvPr/>
            </p:nvSpPr>
            <p:spPr bwMode="auto">
              <a:xfrm>
                <a:off x="8244828" y="2995229"/>
                <a:ext cx="754219" cy="220644"/>
              </a:xfrm>
              <a:custGeom>
                <a:avLst/>
                <a:gdLst>
                  <a:gd name="connsiteX0" fmla="*/ 193277 w 754219"/>
                  <a:gd name="connsiteY0" fmla="*/ 0 h 220644"/>
                  <a:gd name="connsiteX1" fmla="*/ 371365 w 754219"/>
                  <a:gd name="connsiteY1" fmla="*/ 67380 h 220644"/>
                  <a:gd name="connsiteX2" fmla="*/ 377110 w 754219"/>
                  <a:gd name="connsiteY2" fmla="*/ 83620 h 220644"/>
                  <a:gd name="connsiteX3" fmla="*/ 382854 w 754219"/>
                  <a:gd name="connsiteY3" fmla="*/ 67380 h 220644"/>
                  <a:gd name="connsiteX4" fmla="*/ 560942 w 754219"/>
                  <a:gd name="connsiteY4" fmla="*/ 0 h 220644"/>
                  <a:gd name="connsiteX5" fmla="*/ 754219 w 754219"/>
                  <a:gd name="connsiteY5" fmla="*/ 110322 h 220644"/>
                  <a:gd name="connsiteX6" fmla="*/ 560942 w 754219"/>
                  <a:gd name="connsiteY6" fmla="*/ 220644 h 220644"/>
                  <a:gd name="connsiteX7" fmla="*/ 382854 w 754219"/>
                  <a:gd name="connsiteY7" fmla="*/ 153264 h 220644"/>
                  <a:gd name="connsiteX8" fmla="*/ 377110 w 754219"/>
                  <a:gd name="connsiteY8" fmla="*/ 137024 h 220644"/>
                  <a:gd name="connsiteX9" fmla="*/ 371365 w 754219"/>
                  <a:gd name="connsiteY9" fmla="*/ 153264 h 220644"/>
                  <a:gd name="connsiteX10" fmla="*/ 193277 w 754219"/>
                  <a:gd name="connsiteY10" fmla="*/ 220644 h 220644"/>
                  <a:gd name="connsiteX11" fmla="*/ 0 w 754219"/>
                  <a:gd name="connsiteY11" fmla="*/ 110322 h 220644"/>
                  <a:gd name="connsiteX12" fmla="*/ 193277 w 754219"/>
                  <a:gd name="connsiteY12" fmla="*/ 0 h 22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4219" h="220644">
                    <a:moveTo>
                      <a:pt x="193277" y="0"/>
                    </a:moveTo>
                    <a:cubicBezTo>
                      <a:pt x="273335" y="0"/>
                      <a:pt x="342024" y="27784"/>
                      <a:pt x="371365" y="67380"/>
                    </a:cubicBezTo>
                    <a:lnTo>
                      <a:pt x="377110" y="83620"/>
                    </a:lnTo>
                    <a:lnTo>
                      <a:pt x="382854" y="67380"/>
                    </a:lnTo>
                    <a:cubicBezTo>
                      <a:pt x="412195" y="27784"/>
                      <a:pt x="480884" y="0"/>
                      <a:pt x="560942" y="0"/>
                    </a:cubicBezTo>
                    <a:cubicBezTo>
                      <a:pt x="667686" y="0"/>
                      <a:pt x="754219" y="49393"/>
                      <a:pt x="754219" y="110322"/>
                    </a:cubicBezTo>
                    <a:cubicBezTo>
                      <a:pt x="754219" y="171251"/>
                      <a:pt x="667686" y="220644"/>
                      <a:pt x="560942" y="220644"/>
                    </a:cubicBezTo>
                    <a:cubicBezTo>
                      <a:pt x="480884" y="220644"/>
                      <a:pt x="412195" y="192860"/>
                      <a:pt x="382854" y="153264"/>
                    </a:cubicBezTo>
                    <a:lnTo>
                      <a:pt x="377110" y="137024"/>
                    </a:lnTo>
                    <a:lnTo>
                      <a:pt x="371365" y="153264"/>
                    </a:lnTo>
                    <a:cubicBezTo>
                      <a:pt x="342024" y="192860"/>
                      <a:pt x="273335" y="220644"/>
                      <a:pt x="193277" y="220644"/>
                    </a:cubicBezTo>
                    <a:cubicBezTo>
                      <a:pt x="86533" y="220644"/>
                      <a:pt x="0" y="171251"/>
                      <a:pt x="0" y="110322"/>
                    </a:cubicBezTo>
                    <a:cubicBezTo>
                      <a:pt x="0" y="49393"/>
                      <a:pt x="86533" y="0"/>
                      <a:pt x="1932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/>
              <p:cNvSpPr/>
              <p:nvPr/>
            </p:nvSpPr>
            <p:spPr bwMode="auto">
              <a:xfrm>
                <a:off x="8296684" y="3039512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/>
              <p:cNvSpPr/>
              <p:nvPr/>
            </p:nvSpPr>
            <p:spPr bwMode="auto">
              <a:xfrm>
                <a:off x="8664349" y="3039512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/>
              <p:cNvSpPr/>
              <p:nvPr/>
            </p:nvSpPr>
            <p:spPr bwMode="auto">
              <a:xfrm>
                <a:off x="8434009" y="3278212"/>
                <a:ext cx="386554" cy="2206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/>
              <p:cNvSpPr/>
              <p:nvPr/>
            </p:nvSpPr>
            <p:spPr bwMode="auto">
              <a:xfrm>
                <a:off x="8485865" y="332249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/>
            <p:cNvGrpSpPr/>
            <p:nvPr/>
          </p:nvGrpSpPr>
          <p:grpSpPr>
            <a:xfrm>
              <a:off x="8128611" y="5640439"/>
              <a:ext cx="789510" cy="846391"/>
              <a:chOff x="1025546" y="3439784"/>
              <a:chExt cx="1087280" cy="1165614"/>
            </a:xfrm>
          </p:grpSpPr>
          <p:sp>
            <p:nvSpPr>
              <p:cNvPr id="521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2" name="角丸四角形 521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角丸四角形 522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フリーフォーム 523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6" name="台形 525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7" name="片側の 2 つの角を丸めた四角形 526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23" name="グループ化 622"/>
          <p:cNvGrpSpPr/>
          <p:nvPr/>
        </p:nvGrpSpPr>
        <p:grpSpPr>
          <a:xfrm>
            <a:off x="711944" y="2511951"/>
            <a:ext cx="1133712" cy="1884576"/>
            <a:chOff x="711944" y="2511951"/>
            <a:chExt cx="1133712" cy="1884576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767535" y="2511951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369" name="星 24 368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台形 37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片側の 2 つの角を丸めた四角形 373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 374"/>
              <p:cNvSpPr/>
              <p:nvPr/>
            </p:nvSpPr>
            <p:spPr>
              <a:xfrm>
                <a:off x="7468456" y="2090116"/>
                <a:ext cx="134272" cy="31091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 375"/>
              <p:cNvSpPr/>
              <p:nvPr/>
            </p:nvSpPr>
            <p:spPr>
              <a:xfrm>
                <a:off x="7675291" y="2090116"/>
                <a:ext cx="134272" cy="31091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台形 376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台形 377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月 378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3" name="グループ化 532"/>
            <p:cNvGrpSpPr/>
            <p:nvPr/>
          </p:nvGrpSpPr>
          <p:grpSpPr>
            <a:xfrm>
              <a:off x="711944" y="3200387"/>
              <a:ext cx="1133712" cy="1196140"/>
              <a:chOff x="4656851" y="4559268"/>
              <a:chExt cx="1429785" cy="1508516"/>
            </a:xfrm>
          </p:grpSpPr>
          <p:sp>
            <p:nvSpPr>
              <p:cNvPr id="534" name="フリーフォーム 533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" name="フリーフォーム 534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36" name="グループ化 535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40" name="台形 53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41" name="片側の 2 つの角を丸めた四角形 54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37" name="グループ化 536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38" name="台形 53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9" name="片側の 2 つの角を丸めた四角形 53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22" name="グループ化 621"/>
          <p:cNvGrpSpPr/>
          <p:nvPr/>
        </p:nvGrpSpPr>
        <p:grpSpPr>
          <a:xfrm>
            <a:off x="2616944" y="2577819"/>
            <a:ext cx="1133712" cy="1831531"/>
            <a:chOff x="2616944" y="2577819"/>
            <a:chExt cx="1133712" cy="1831531"/>
          </a:xfrm>
        </p:grpSpPr>
        <p:grpSp>
          <p:nvGrpSpPr>
            <p:cNvPr id="380" name="グループ化 379"/>
            <p:cNvGrpSpPr/>
            <p:nvPr/>
          </p:nvGrpSpPr>
          <p:grpSpPr>
            <a:xfrm>
              <a:off x="2667652" y="2577819"/>
              <a:ext cx="995666" cy="1831531"/>
              <a:chOff x="2582391" y="2562623"/>
              <a:chExt cx="995666" cy="1831531"/>
            </a:xfrm>
          </p:grpSpPr>
          <p:grpSp>
            <p:nvGrpSpPr>
              <p:cNvPr id="381" name="グループ化 380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395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台形 396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片側の 2 つの角を丸めた四角形 398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2" name="楕円 381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3" name="楕円 382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4" name="台形 383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85" name="グループ化 384"/>
              <p:cNvGrpSpPr/>
              <p:nvPr/>
            </p:nvGrpSpPr>
            <p:grpSpPr>
              <a:xfrm>
                <a:off x="2664623" y="3024815"/>
                <a:ext cx="807711" cy="200639"/>
                <a:chOff x="3116580" y="2865120"/>
                <a:chExt cx="899160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89" name="台形 388"/>
                <p:cNvSpPr/>
                <p:nvPr/>
              </p:nvSpPr>
              <p:spPr>
                <a:xfrm rot="10800000">
                  <a:off x="311658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台形 389"/>
                <p:cNvSpPr/>
                <p:nvPr/>
              </p:nvSpPr>
              <p:spPr>
                <a:xfrm rot="10800000">
                  <a:off x="356616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平行四辺形 390"/>
                <p:cNvSpPr/>
                <p:nvPr/>
              </p:nvSpPr>
              <p:spPr>
                <a:xfrm>
                  <a:off x="328088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2" name="平行四辺形 391"/>
                <p:cNvSpPr/>
                <p:nvPr/>
              </p:nvSpPr>
              <p:spPr>
                <a:xfrm>
                  <a:off x="337613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平行四辺形 392"/>
                <p:cNvSpPr/>
                <p:nvPr/>
              </p:nvSpPr>
              <p:spPr>
                <a:xfrm>
                  <a:off x="373332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平行四辺形 393"/>
                <p:cNvSpPr/>
                <p:nvPr/>
              </p:nvSpPr>
              <p:spPr>
                <a:xfrm>
                  <a:off x="382857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6" name="角丸四角形 4"/>
              <p:cNvSpPr/>
              <p:nvPr/>
            </p:nvSpPr>
            <p:spPr bwMode="auto">
              <a:xfrm>
                <a:off x="2763332" y="3226060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7" name="角丸四角形 386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88" name="フリーフォーム 387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42" name="グループ化 541"/>
            <p:cNvGrpSpPr/>
            <p:nvPr/>
          </p:nvGrpSpPr>
          <p:grpSpPr>
            <a:xfrm>
              <a:off x="2616944" y="3200387"/>
              <a:ext cx="1133712" cy="1196140"/>
              <a:chOff x="4656851" y="4559268"/>
              <a:chExt cx="1429785" cy="1508516"/>
            </a:xfrm>
          </p:grpSpPr>
          <p:sp>
            <p:nvSpPr>
              <p:cNvPr id="543" name="フリーフォーム 542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" name="フリーフォーム 543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45" name="グループ化 544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49" name="台形 548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50" name="片側の 2 つの角を丸めた四角形 549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46" name="グループ化 545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47" name="台形 54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48" name="片側の 2 つの角を丸めた四角形 54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21" name="グループ化 620"/>
          <p:cNvGrpSpPr/>
          <p:nvPr/>
        </p:nvGrpSpPr>
        <p:grpSpPr>
          <a:xfrm>
            <a:off x="4408241" y="2597947"/>
            <a:ext cx="1095176" cy="1794554"/>
            <a:chOff x="4408241" y="2597947"/>
            <a:chExt cx="1095176" cy="1794554"/>
          </a:xfrm>
        </p:grpSpPr>
        <p:grpSp>
          <p:nvGrpSpPr>
            <p:cNvPr id="400" name="グループ化 399"/>
            <p:cNvGrpSpPr/>
            <p:nvPr/>
          </p:nvGrpSpPr>
          <p:grpSpPr>
            <a:xfrm>
              <a:off x="4460104" y="2597947"/>
              <a:ext cx="982908" cy="1787021"/>
              <a:chOff x="4374843" y="2582751"/>
              <a:chExt cx="982908" cy="1787021"/>
            </a:xfrm>
          </p:grpSpPr>
          <p:sp>
            <p:nvSpPr>
              <p:cNvPr id="401" name="台形 400"/>
              <p:cNvSpPr/>
              <p:nvPr/>
            </p:nvSpPr>
            <p:spPr>
              <a:xfrm>
                <a:off x="4724965" y="3415771"/>
                <a:ext cx="28266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片側の 2 つの角を丸めた四角形 401"/>
              <p:cNvSpPr/>
              <p:nvPr/>
            </p:nvSpPr>
            <p:spPr>
              <a:xfrm>
                <a:off x="4374843" y="3675947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円/楕円 194"/>
              <p:cNvSpPr/>
              <p:nvPr/>
            </p:nvSpPr>
            <p:spPr>
              <a:xfrm>
                <a:off x="4477633" y="2615952"/>
                <a:ext cx="777333" cy="9539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/>
              <p:cNvSpPr/>
              <p:nvPr/>
            </p:nvSpPr>
            <p:spPr bwMode="auto">
              <a:xfrm>
                <a:off x="4830394" y="3675946"/>
                <a:ext cx="71806" cy="693818"/>
              </a:xfrm>
              <a:prstGeom prst="rect">
                <a:avLst/>
              </a:prstGeom>
              <a:pattFill prst="dkHorz">
                <a:fgClr>
                  <a:schemeClr val="tx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05" name="グループ化 404"/>
              <p:cNvGrpSpPr/>
              <p:nvPr/>
            </p:nvGrpSpPr>
            <p:grpSpPr>
              <a:xfrm>
                <a:off x="4445679" y="2582751"/>
                <a:ext cx="849866" cy="876873"/>
                <a:chOff x="5616981" y="701833"/>
                <a:chExt cx="849866" cy="849866"/>
              </a:xfrm>
            </p:grpSpPr>
            <p:sp>
              <p:nvSpPr>
                <p:cNvPr id="406" name="フリーフォーム 405"/>
                <p:cNvSpPr/>
                <p:nvPr/>
              </p:nvSpPr>
              <p:spPr bwMode="auto">
                <a:xfrm rot="16200000">
                  <a:off x="5616981" y="701833"/>
                  <a:ext cx="849866" cy="849866"/>
                </a:xfrm>
                <a:custGeom>
                  <a:avLst/>
                  <a:gdLst>
                    <a:gd name="connsiteX0" fmla="*/ 507964 w 849866"/>
                    <a:gd name="connsiteY0" fmla="*/ 135188 h 849866"/>
                    <a:gd name="connsiteX1" fmla="*/ 437669 w 849866"/>
                    <a:gd name="connsiteY1" fmla="*/ 64893 h 849866"/>
                    <a:gd name="connsiteX2" fmla="*/ 156499 w 849866"/>
                    <a:gd name="connsiteY2" fmla="*/ 64893 h 849866"/>
                    <a:gd name="connsiteX3" fmla="*/ 86204 w 849866"/>
                    <a:gd name="connsiteY3" fmla="*/ 135188 h 849866"/>
                    <a:gd name="connsiteX4" fmla="*/ 86204 w 849866"/>
                    <a:gd name="connsiteY4" fmla="*/ 714678 h 849866"/>
                    <a:gd name="connsiteX5" fmla="*/ 156499 w 849866"/>
                    <a:gd name="connsiteY5" fmla="*/ 784973 h 849866"/>
                    <a:gd name="connsiteX6" fmla="*/ 437669 w 849866"/>
                    <a:gd name="connsiteY6" fmla="*/ 784973 h 849866"/>
                    <a:gd name="connsiteX7" fmla="*/ 507964 w 849866"/>
                    <a:gd name="connsiteY7" fmla="*/ 714678 h 849866"/>
                    <a:gd name="connsiteX8" fmla="*/ 849866 w 849866"/>
                    <a:gd name="connsiteY8" fmla="*/ 424933 h 849866"/>
                    <a:gd name="connsiteX9" fmla="*/ 424933 w 849866"/>
                    <a:gd name="connsiteY9" fmla="*/ 849866 h 849866"/>
                    <a:gd name="connsiteX10" fmla="*/ 0 w 849866"/>
                    <a:gd name="connsiteY10" fmla="*/ 849866 h 849866"/>
                    <a:gd name="connsiteX11" fmla="*/ 0 w 849866"/>
                    <a:gd name="connsiteY11" fmla="*/ 0 h 849866"/>
                    <a:gd name="connsiteX12" fmla="*/ 424933 w 849866"/>
                    <a:gd name="connsiteY12" fmla="*/ 0 h 849866"/>
                    <a:gd name="connsiteX13" fmla="*/ 849866 w 849866"/>
                    <a:gd name="connsiteY13" fmla="*/ 424933 h 8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9866" h="849866">
                      <a:moveTo>
                        <a:pt x="507964" y="135188"/>
                      </a:moveTo>
                      <a:cubicBezTo>
                        <a:pt x="507964" y="96365"/>
                        <a:pt x="476492" y="64893"/>
                        <a:pt x="437669" y="64893"/>
                      </a:cubicBezTo>
                      <a:lnTo>
                        <a:pt x="156499" y="64893"/>
                      </a:lnTo>
                      <a:cubicBezTo>
                        <a:pt x="117676" y="64893"/>
                        <a:pt x="86204" y="96365"/>
                        <a:pt x="86204" y="135188"/>
                      </a:cubicBezTo>
                      <a:lnTo>
                        <a:pt x="86204" y="714678"/>
                      </a:lnTo>
                      <a:cubicBezTo>
                        <a:pt x="86204" y="753501"/>
                        <a:pt x="117676" y="784973"/>
                        <a:pt x="156499" y="784973"/>
                      </a:cubicBezTo>
                      <a:lnTo>
                        <a:pt x="437669" y="784973"/>
                      </a:lnTo>
                      <a:cubicBezTo>
                        <a:pt x="476492" y="784973"/>
                        <a:pt x="507964" y="753501"/>
                        <a:pt x="507964" y="714678"/>
                      </a:cubicBezTo>
                      <a:close/>
                      <a:moveTo>
                        <a:pt x="849866" y="424933"/>
                      </a:moveTo>
                      <a:cubicBezTo>
                        <a:pt x="849866" y="659617"/>
                        <a:pt x="659617" y="849866"/>
                        <a:pt x="424933" y="849866"/>
                      </a:cubicBezTo>
                      <a:lnTo>
                        <a:pt x="0" y="849866"/>
                      </a:lnTo>
                      <a:lnTo>
                        <a:pt x="0" y="0"/>
                      </a:lnTo>
                      <a:lnTo>
                        <a:pt x="424933" y="0"/>
                      </a:lnTo>
                      <a:cubicBezTo>
                        <a:pt x="659617" y="0"/>
                        <a:pt x="849866" y="190249"/>
                        <a:pt x="849866" y="4249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 bwMode="auto">
                <a:xfrm>
                  <a:off x="5685510" y="1043735"/>
                  <a:ext cx="720080" cy="42176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551" name="グループ化 550"/>
            <p:cNvGrpSpPr/>
            <p:nvPr/>
          </p:nvGrpSpPr>
          <p:grpSpPr>
            <a:xfrm>
              <a:off x="4408241" y="3200385"/>
              <a:ext cx="1095176" cy="1192116"/>
              <a:chOff x="4680024" y="4559268"/>
              <a:chExt cx="1381184" cy="1503442"/>
            </a:xfrm>
          </p:grpSpPr>
          <p:sp>
            <p:nvSpPr>
              <p:cNvPr id="552" name="フリーフォーム 551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3" name="フリーフォーム 552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9" name="片側の 2 つの角を丸めた四角形 558"/>
              <p:cNvSpPr/>
              <p:nvPr/>
            </p:nvSpPr>
            <p:spPr>
              <a:xfrm rot="12458336">
                <a:off x="4680024" y="4945457"/>
                <a:ext cx="341103" cy="10370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7" name="片側の 2 つの角を丸めた四角形 556"/>
              <p:cNvSpPr/>
              <p:nvPr/>
            </p:nvSpPr>
            <p:spPr>
              <a:xfrm rot="9141664" flipH="1">
                <a:off x="5720105" y="5015928"/>
                <a:ext cx="341103" cy="10467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20" name="グループ化 619"/>
          <p:cNvGrpSpPr/>
          <p:nvPr/>
        </p:nvGrpSpPr>
        <p:grpSpPr>
          <a:xfrm>
            <a:off x="6366527" y="2628637"/>
            <a:ext cx="1133712" cy="1767890"/>
            <a:chOff x="6366527" y="2628637"/>
            <a:chExt cx="1133712" cy="1767890"/>
          </a:xfrm>
        </p:grpSpPr>
        <p:grpSp>
          <p:nvGrpSpPr>
            <p:cNvPr id="408" name="グループ化 407"/>
            <p:cNvGrpSpPr/>
            <p:nvPr/>
          </p:nvGrpSpPr>
          <p:grpSpPr>
            <a:xfrm>
              <a:off x="6377790" y="2628637"/>
              <a:ext cx="1029178" cy="1757387"/>
              <a:chOff x="6292529" y="2613441"/>
              <a:chExt cx="1029178" cy="1757387"/>
            </a:xfrm>
          </p:grpSpPr>
          <p:sp>
            <p:nvSpPr>
              <p:cNvPr id="409" name="フリーフォーム 408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10" name="グループ化 409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412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台形 413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片側の 2 つの角を丸めた四角形 415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台形 416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月 417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1" name="フリーフォーム 410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>
              <a:off x="6366527" y="3200387"/>
              <a:ext cx="1133712" cy="1196140"/>
              <a:chOff x="4656851" y="4559268"/>
              <a:chExt cx="1429785" cy="1508516"/>
            </a:xfrm>
          </p:grpSpPr>
          <p:sp>
            <p:nvSpPr>
              <p:cNvPr id="561" name="フリーフォーム 560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2" name="フリーフォーム 561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63" name="グループ化 562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67" name="台形 56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8" name="片側の 2 つの角を丸めた四角形 56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64" name="グループ化 563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65" name="台形 564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6" name="片側の 2 つの角を丸めた四角形 565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19" name="グループ化 618"/>
          <p:cNvGrpSpPr/>
          <p:nvPr/>
        </p:nvGrpSpPr>
        <p:grpSpPr>
          <a:xfrm>
            <a:off x="8195327" y="2609812"/>
            <a:ext cx="1133712" cy="1786715"/>
            <a:chOff x="8195327" y="2609812"/>
            <a:chExt cx="1133712" cy="1786715"/>
          </a:xfrm>
        </p:grpSpPr>
        <p:grpSp>
          <p:nvGrpSpPr>
            <p:cNvPr id="419" name="グループ化 418"/>
            <p:cNvGrpSpPr/>
            <p:nvPr/>
          </p:nvGrpSpPr>
          <p:grpSpPr>
            <a:xfrm>
              <a:off x="8220185" y="2609812"/>
              <a:ext cx="982908" cy="1753819"/>
              <a:chOff x="8134924" y="2594616"/>
              <a:chExt cx="982908" cy="1753819"/>
            </a:xfrm>
          </p:grpSpPr>
          <p:sp>
            <p:nvSpPr>
              <p:cNvPr id="420" name="片側の 2 つの角を丸めた四角形 419"/>
              <p:cNvSpPr/>
              <p:nvPr/>
            </p:nvSpPr>
            <p:spPr>
              <a:xfrm>
                <a:off x="8134924" y="3654610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台形 420"/>
              <p:cNvSpPr/>
              <p:nvPr/>
            </p:nvSpPr>
            <p:spPr>
              <a:xfrm>
                <a:off x="8432604" y="3394434"/>
                <a:ext cx="38754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 421"/>
              <p:cNvSpPr/>
              <p:nvPr/>
            </p:nvSpPr>
            <p:spPr bwMode="auto">
              <a:xfrm>
                <a:off x="8237712" y="2594616"/>
                <a:ext cx="777332" cy="1137081"/>
              </a:xfrm>
              <a:custGeom>
                <a:avLst/>
                <a:gdLst>
                  <a:gd name="connsiteX0" fmla="*/ 388666 w 777332"/>
                  <a:gd name="connsiteY0" fmla="*/ 0 h 1137081"/>
                  <a:gd name="connsiteX1" fmla="*/ 777332 w 777332"/>
                  <a:gd name="connsiteY1" fmla="*/ 477000 h 1137081"/>
                  <a:gd name="connsiteX2" fmla="*/ 605973 w 777332"/>
                  <a:gd name="connsiteY2" fmla="*/ 872536 h 1137081"/>
                  <a:gd name="connsiteX3" fmla="*/ 570943 w 777332"/>
                  <a:gd name="connsiteY3" fmla="*/ 895871 h 1137081"/>
                  <a:gd name="connsiteX4" fmla="*/ 578481 w 777332"/>
                  <a:gd name="connsiteY4" fmla="*/ 907050 h 1137081"/>
                  <a:gd name="connsiteX5" fmla="*/ 582438 w 777332"/>
                  <a:gd name="connsiteY5" fmla="*/ 926652 h 1137081"/>
                  <a:gd name="connsiteX6" fmla="*/ 567688 w 777332"/>
                  <a:gd name="connsiteY6" fmla="*/ 962261 h 1137081"/>
                  <a:gd name="connsiteX7" fmla="*/ 566883 w 777332"/>
                  <a:gd name="connsiteY7" fmla="*/ 962804 h 1137081"/>
                  <a:gd name="connsiteX8" fmla="*/ 579118 w 777332"/>
                  <a:gd name="connsiteY8" fmla="*/ 971054 h 1137081"/>
                  <a:gd name="connsiteX9" fmla="*/ 593868 w 777332"/>
                  <a:gd name="connsiteY9" fmla="*/ 1006662 h 1137081"/>
                  <a:gd name="connsiteX10" fmla="*/ 579607 w 777332"/>
                  <a:gd name="connsiteY10" fmla="*/ 1041091 h 1137081"/>
                  <a:gd name="connsiteX11" fmla="*/ 594345 w 777332"/>
                  <a:gd name="connsiteY11" fmla="*/ 1051028 h 1137081"/>
                  <a:gd name="connsiteX12" fmla="*/ 609109 w 777332"/>
                  <a:gd name="connsiteY12" fmla="*/ 1086672 h 1137081"/>
                  <a:gd name="connsiteX13" fmla="*/ 558700 w 777332"/>
                  <a:gd name="connsiteY13" fmla="*/ 1137081 h 1137081"/>
                  <a:gd name="connsiteX14" fmla="*/ 201754 w 777332"/>
                  <a:gd name="connsiteY14" fmla="*/ 1137081 h 1137081"/>
                  <a:gd name="connsiteX15" fmla="*/ 151345 w 777332"/>
                  <a:gd name="connsiteY15" fmla="*/ 1086672 h 1137081"/>
                  <a:gd name="connsiteX16" fmla="*/ 166110 w 777332"/>
                  <a:gd name="connsiteY16" fmla="*/ 1051028 h 1137081"/>
                  <a:gd name="connsiteX17" fmla="*/ 180847 w 777332"/>
                  <a:gd name="connsiteY17" fmla="*/ 1041091 h 1137081"/>
                  <a:gd name="connsiteX18" fmla="*/ 166586 w 777332"/>
                  <a:gd name="connsiteY18" fmla="*/ 1006662 h 1137081"/>
                  <a:gd name="connsiteX19" fmla="*/ 181336 w 777332"/>
                  <a:gd name="connsiteY19" fmla="*/ 971054 h 1137081"/>
                  <a:gd name="connsiteX20" fmla="*/ 193571 w 777332"/>
                  <a:gd name="connsiteY20" fmla="*/ 962804 h 1137081"/>
                  <a:gd name="connsiteX21" fmla="*/ 192766 w 777332"/>
                  <a:gd name="connsiteY21" fmla="*/ 962261 h 1137081"/>
                  <a:gd name="connsiteX22" fmla="*/ 178016 w 777332"/>
                  <a:gd name="connsiteY22" fmla="*/ 926652 h 1137081"/>
                  <a:gd name="connsiteX23" fmla="*/ 192766 w 777332"/>
                  <a:gd name="connsiteY23" fmla="*/ 891044 h 1137081"/>
                  <a:gd name="connsiteX24" fmla="*/ 196698 w 777332"/>
                  <a:gd name="connsiteY24" fmla="*/ 889415 h 1137081"/>
                  <a:gd name="connsiteX25" fmla="*/ 171359 w 777332"/>
                  <a:gd name="connsiteY25" fmla="*/ 872536 h 1137081"/>
                  <a:gd name="connsiteX26" fmla="*/ 0 w 777332"/>
                  <a:gd name="connsiteY26" fmla="*/ 477000 h 1137081"/>
                  <a:gd name="connsiteX27" fmla="*/ 388666 w 777332"/>
                  <a:gd name="connsiteY27" fmla="*/ 0 h 113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7332" h="1137081">
                    <a:moveTo>
                      <a:pt x="388666" y="0"/>
                    </a:moveTo>
                    <a:cubicBezTo>
                      <a:pt x="603320" y="0"/>
                      <a:pt x="777332" y="213560"/>
                      <a:pt x="777332" y="477000"/>
                    </a:cubicBezTo>
                    <a:cubicBezTo>
                      <a:pt x="777332" y="641650"/>
                      <a:pt x="709359" y="786816"/>
                      <a:pt x="605973" y="872536"/>
                    </a:cubicBezTo>
                    <a:lnTo>
                      <a:pt x="570943" y="895871"/>
                    </a:lnTo>
                    <a:lnTo>
                      <a:pt x="578481" y="907050"/>
                    </a:lnTo>
                    <a:cubicBezTo>
                      <a:pt x="581029" y="913075"/>
                      <a:pt x="582438" y="919699"/>
                      <a:pt x="582438" y="926652"/>
                    </a:cubicBezTo>
                    <a:cubicBezTo>
                      <a:pt x="582438" y="940558"/>
                      <a:pt x="576801" y="953148"/>
                      <a:pt x="567688" y="962261"/>
                    </a:cubicBezTo>
                    <a:lnTo>
                      <a:pt x="566883" y="962804"/>
                    </a:lnTo>
                    <a:lnTo>
                      <a:pt x="579118" y="971054"/>
                    </a:lnTo>
                    <a:cubicBezTo>
                      <a:pt x="588232" y="980167"/>
                      <a:pt x="593868" y="992756"/>
                      <a:pt x="593868" y="1006662"/>
                    </a:cubicBezTo>
                    <a:lnTo>
                      <a:pt x="579607" y="1041091"/>
                    </a:lnTo>
                    <a:lnTo>
                      <a:pt x="594345" y="1051028"/>
                    </a:lnTo>
                    <a:cubicBezTo>
                      <a:pt x="603467" y="1060150"/>
                      <a:pt x="609109" y="1072752"/>
                      <a:pt x="609109" y="1086672"/>
                    </a:cubicBezTo>
                    <a:cubicBezTo>
                      <a:pt x="609109" y="1114512"/>
                      <a:pt x="586540" y="1137081"/>
                      <a:pt x="558700" y="1137081"/>
                    </a:cubicBezTo>
                    <a:lnTo>
                      <a:pt x="201754" y="1137081"/>
                    </a:lnTo>
                    <a:cubicBezTo>
                      <a:pt x="173914" y="1137081"/>
                      <a:pt x="151345" y="1114512"/>
                      <a:pt x="151345" y="1086672"/>
                    </a:cubicBezTo>
                    <a:cubicBezTo>
                      <a:pt x="151345" y="1072752"/>
                      <a:pt x="156987" y="1060150"/>
                      <a:pt x="166110" y="1051028"/>
                    </a:cubicBezTo>
                    <a:lnTo>
                      <a:pt x="180847" y="1041091"/>
                    </a:lnTo>
                    <a:lnTo>
                      <a:pt x="166586" y="1006662"/>
                    </a:lnTo>
                    <a:cubicBezTo>
                      <a:pt x="166586" y="992756"/>
                      <a:pt x="172223" y="980167"/>
                      <a:pt x="181336" y="971054"/>
                    </a:cubicBezTo>
                    <a:lnTo>
                      <a:pt x="193571" y="962804"/>
                    </a:lnTo>
                    <a:lnTo>
                      <a:pt x="192766" y="962261"/>
                    </a:lnTo>
                    <a:cubicBezTo>
                      <a:pt x="183653" y="953148"/>
                      <a:pt x="178016" y="940558"/>
                      <a:pt x="178016" y="926652"/>
                    </a:cubicBezTo>
                    <a:cubicBezTo>
                      <a:pt x="178016" y="912746"/>
                      <a:pt x="183653" y="900157"/>
                      <a:pt x="192766" y="891044"/>
                    </a:cubicBezTo>
                    <a:lnTo>
                      <a:pt x="196698" y="889415"/>
                    </a:lnTo>
                    <a:lnTo>
                      <a:pt x="171359" y="872536"/>
                    </a:lnTo>
                    <a:cubicBezTo>
                      <a:pt x="67973" y="786816"/>
                      <a:pt x="0" y="641650"/>
                      <a:pt x="0" y="477000"/>
                    </a:cubicBezTo>
                    <a:cubicBezTo>
                      <a:pt x="0" y="213560"/>
                      <a:pt x="174012" y="0"/>
                      <a:pt x="388666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23" name="フリーフォーム 422"/>
              <p:cNvSpPr/>
              <p:nvPr/>
            </p:nvSpPr>
            <p:spPr bwMode="auto">
              <a:xfrm>
                <a:off x="8244828" y="2914182"/>
                <a:ext cx="754219" cy="220644"/>
              </a:xfrm>
              <a:custGeom>
                <a:avLst/>
                <a:gdLst>
                  <a:gd name="connsiteX0" fmla="*/ 193277 w 754219"/>
                  <a:gd name="connsiteY0" fmla="*/ 0 h 220644"/>
                  <a:gd name="connsiteX1" fmla="*/ 371365 w 754219"/>
                  <a:gd name="connsiteY1" fmla="*/ 67380 h 220644"/>
                  <a:gd name="connsiteX2" fmla="*/ 377110 w 754219"/>
                  <a:gd name="connsiteY2" fmla="*/ 83620 h 220644"/>
                  <a:gd name="connsiteX3" fmla="*/ 382854 w 754219"/>
                  <a:gd name="connsiteY3" fmla="*/ 67380 h 220644"/>
                  <a:gd name="connsiteX4" fmla="*/ 560942 w 754219"/>
                  <a:gd name="connsiteY4" fmla="*/ 0 h 220644"/>
                  <a:gd name="connsiteX5" fmla="*/ 754219 w 754219"/>
                  <a:gd name="connsiteY5" fmla="*/ 110322 h 220644"/>
                  <a:gd name="connsiteX6" fmla="*/ 560942 w 754219"/>
                  <a:gd name="connsiteY6" fmla="*/ 220644 h 220644"/>
                  <a:gd name="connsiteX7" fmla="*/ 382854 w 754219"/>
                  <a:gd name="connsiteY7" fmla="*/ 153264 h 220644"/>
                  <a:gd name="connsiteX8" fmla="*/ 377110 w 754219"/>
                  <a:gd name="connsiteY8" fmla="*/ 137024 h 220644"/>
                  <a:gd name="connsiteX9" fmla="*/ 371365 w 754219"/>
                  <a:gd name="connsiteY9" fmla="*/ 153264 h 220644"/>
                  <a:gd name="connsiteX10" fmla="*/ 193277 w 754219"/>
                  <a:gd name="connsiteY10" fmla="*/ 220644 h 220644"/>
                  <a:gd name="connsiteX11" fmla="*/ 0 w 754219"/>
                  <a:gd name="connsiteY11" fmla="*/ 110322 h 220644"/>
                  <a:gd name="connsiteX12" fmla="*/ 193277 w 754219"/>
                  <a:gd name="connsiteY12" fmla="*/ 0 h 22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4219" h="220644">
                    <a:moveTo>
                      <a:pt x="193277" y="0"/>
                    </a:moveTo>
                    <a:cubicBezTo>
                      <a:pt x="273335" y="0"/>
                      <a:pt x="342024" y="27784"/>
                      <a:pt x="371365" y="67380"/>
                    </a:cubicBezTo>
                    <a:lnTo>
                      <a:pt x="377110" y="83620"/>
                    </a:lnTo>
                    <a:lnTo>
                      <a:pt x="382854" y="67380"/>
                    </a:lnTo>
                    <a:cubicBezTo>
                      <a:pt x="412195" y="27784"/>
                      <a:pt x="480884" y="0"/>
                      <a:pt x="560942" y="0"/>
                    </a:cubicBezTo>
                    <a:cubicBezTo>
                      <a:pt x="667686" y="0"/>
                      <a:pt x="754219" y="49393"/>
                      <a:pt x="754219" y="110322"/>
                    </a:cubicBezTo>
                    <a:cubicBezTo>
                      <a:pt x="754219" y="171251"/>
                      <a:pt x="667686" y="220644"/>
                      <a:pt x="560942" y="220644"/>
                    </a:cubicBezTo>
                    <a:cubicBezTo>
                      <a:pt x="480884" y="220644"/>
                      <a:pt x="412195" y="192860"/>
                      <a:pt x="382854" y="153264"/>
                    </a:cubicBezTo>
                    <a:lnTo>
                      <a:pt x="377110" y="137024"/>
                    </a:lnTo>
                    <a:lnTo>
                      <a:pt x="371365" y="153264"/>
                    </a:lnTo>
                    <a:cubicBezTo>
                      <a:pt x="342024" y="192860"/>
                      <a:pt x="273335" y="220644"/>
                      <a:pt x="193277" y="220644"/>
                    </a:cubicBezTo>
                    <a:cubicBezTo>
                      <a:pt x="86533" y="220644"/>
                      <a:pt x="0" y="171251"/>
                      <a:pt x="0" y="110322"/>
                    </a:cubicBezTo>
                    <a:cubicBezTo>
                      <a:pt x="0" y="49393"/>
                      <a:pt x="86533" y="0"/>
                      <a:pt x="1932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/>
              <p:cNvSpPr/>
              <p:nvPr/>
            </p:nvSpPr>
            <p:spPr bwMode="auto">
              <a:xfrm>
                <a:off x="8296684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/>
              <p:cNvSpPr/>
              <p:nvPr/>
            </p:nvSpPr>
            <p:spPr bwMode="auto">
              <a:xfrm>
                <a:off x="8664349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/>
              <p:cNvSpPr/>
              <p:nvPr/>
            </p:nvSpPr>
            <p:spPr bwMode="auto">
              <a:xfrm>
                <a:off x="8434009" y="3197165"/>
                <a:ext cx="386554" cy="2206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/>
              <p:cNvSpPr/>
              <p:nvPr/>
            </p:nvSpPr>
            <p:spPr bwMode="auto">
              <a:xfrm>
                <a:off x="8485865" y="3241448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9" name="グループ化 568"/>
            <p:cNvGrpSpPr/>
            <p:nvPr/>
          </p:nvGrpSpPr>
          <p:grpSpPr>
            <a:xfrm>
              <a:off x="8195327" y="3200387"/>
              <a:ext cx="1133712" cy="1196140"/>
              <a:chOff x="4656851" y="4559268"/>
              <a:chExt cx="1429785" cy="1508516"/>
            </a:xfrm>
          </p:grpSpPr>
          <p:sp>
            <p:nvSpPr>
              <p:cNvPr id="570" name="フリーフォーム 569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1" name="フリーフォーム 570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72" name="グループ化 571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76" name="台形 57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77" name="片側の 2 つの角を丸めた四角形 57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73" name="グループ化 572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74" name="台形 57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75" name="片側の 2 つの角を丸めた四角形 57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15" name="グループ化 614"/>
          <p:cNvGrpSpPr/>
          <p:nvPr/>
        </p:nvGrpSpPr>
        <p:grpSpPr>
          <a:xfrm>
            <a:off x="2113719" y="614548"/>
            <a:ext cx="2095187" cy="1831531"/>
            <a:chOff x="2113719" y="614548"/>
            <a:chExt cx="2095187" cy="1831531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2667652" y="614548"/>
              <a:ext cx="995666" cy="1831531"/>
              <a:chOff x="2582391" y="2562623"/>
              <a:chExt cx="995666" cy="1831531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102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台形 103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片側の 2 つの角を丸めた四角形 105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楕円 106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8" name="楕円 107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台形 108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0" name="グループ化 109"/>
              <p:cNvGrpSpPr/>
              <p:nvPr/>
            </p:nvGrpSpPr>
            <p:grpSpPr>
              <a:xfrm>
                <a:off x="2664623" y="3024815"/>
                <a:ext cx="807711" cy="200639"/>
                <a:chOff x="3116580" y="2865120"/>
                <a:chExt cx="899160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11" name="台形 110"/>
                <p:cNvSpPr/>
                <p:nvPr/>
              </p:nvSpPr>
              <p:spPr>
                <a:xfrm rot="10800000">
                  <a:off x="311658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台形 111"/>
                <p:cNvSpPr/>
                <p:nvPr/>
              </p:nvSpPr>
              <p:spPr>
                <a:xfrm rot="10800000">
                  <a:off x="356616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平行四辺形 112"/>
                <p:cNvSpPr/>
                <p:nvPr/>
              </p:nvSpPr>
              <p:spPr>
                <a:xfrm>
                  <a:off x="328088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平行四辺形 113"/>
                <p:cNvSpPr/>
                <p:nvPr/>
              </p:nvSpPr>
              <p:spPr>
                <a:xfrm>
                  <a:off x="337613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平行四辺形 114"/>
                <p:cNvSpPr/>
                <p:nvPr/>
              </p:nvSpPr>
              <p:spPr>
                <a:xfrm>
                  <a:off x="373332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平行四辺形 115"/>
                <p:cNvSpPr/>
                <p:nvPr/>
              </p:nvSpPr>
              <p:spPr>
                <a:xfrm>
                  <a:off x="382857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" name="角丸四角形 4"/>
              <p:cNvSpPr/>
              <p:nvPr/>
            </p:nvSpPr>
            <p:spPr bwMode="auto">
              <a:xfrm>
                <a:off x="2763332" y="3226060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角丸四角形 117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9" name="フリーフォーム 118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78" name="グループ化 577"/>
            <p:cNvGrpSpPr/>
            <p:nvPr/>
          </p:nvGrpSpPr>
          <p:grpSpPr>
            <a:xfrm>
              <a:off x="2113719" y="634256"/>
              <a:ext cx="2095187" cy="1257913"/>
              <a:chOff x="758339" y="1152967"/>
              <a:chExt cx="2508514" cy="1506067"/>
            </a:xfrm>
          </p:grpSpPr>
          <p:grpSp>
            <p:nvGrpSpPr>
              <p:cNvPr id="579" name="グループ化 578"/>
              <p:cNvGrpSpPr/>
              <p:nvPr/>
            </p:nvGrpSpPr>
            <p:grpSpPr>
              <a:xfrm rot="20895583">
                <a:off x="758339" y="1154717"/>
                <a:ext cx="1104585" cy="1488775"/>
                <a:chOff x="801538" y="3805586"/>
                <a:chExt cx="1104585" cy="1488775"/>
              </a:xfrm>
            </p:grpSpPr>
            <p:sp>
              <p:nvSpPr>
                <p:cNvPr id="584" name="フリーフォーム 583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85" name="台形 584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86" name="フリーフォーム 585"/>
                <p:cNvSpPr/>
                <p:nvPr/>
              </p:nvSpPr>
              <p:spPr>
                <a:xfrm rot="13500000">
                  <a:off x="858526" y="4326173"/>
                  <a:ext cx="911200" cy="10251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025177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lnTo>
                        <a:pt x="911200" y="1025177"/>
                      </a:lnTo>
                      <a:lnTo>
                        <a:pt x="587350" y="1025177"/>
                      </a:lnTo>
                      <a:lnTo>
                        <a:pt x="587350" y="382986"/>
                      </a:ln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80" name="グループ化 579"/>
              <p:cNvGrpSpPr/>
              <p:nvPr/>
            </p:nvGrpSpPr>
            <p:grpSpPr>
              <a:xfrm rot="704417" flipH="1">
                <a:off x="2177687" y="1152967"/>
                <a:ext cx="1089166" cy="1506067"/>
                <a:chOff x="816957" y="3805586"/>
                <a:chExt cx="1089166" cy="1506067"/>
              </a:xfrm>
            </p:grpSpPr>
            <p:sp>
              <p:nvSpPr>
                <p:cNvPr id="581" name="フリーフォーム 580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82" name="台形 581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83" name="フリーフォーム 582"/>
                <p:cNvSpPr/>
                <p:nvPr/>
              </p:nvSpPr>
              <p:spPr>
                <a:xfrm rot="13500000">
                  <a:off x="857977" y="4335754"/>
                  <a:ext cx="934879" cy="101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016920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lnTo>
                        <a:pt x="934879" y="1016920"/>
                      </a:lnTo>
                      <a:lnTo>
                        <a:pt x="611029" y="1016920"/>
                      </a:lnTo>
                      <a:lnTo>
                        <a:pt x="611029" y="374729"/>
                      </a:ln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16" name="グループ化 615"/>
          <p:cNvGrpSpPr/>
          <p:nvPr/>
        </p:nvGrpSpPr>
        <p:grpSpPr>
          <a:xfrm>
            <a:off x="3889606" y="610276"/>
            <a:ext cx="2137181" cy="1811421"/>
            <a:chOff x="3889606" y="610276"/>
            <a:chExt cx="2137181" cy="1811421"/>
          </a:xfrm>
        </p:grpSpPr>
        <p:grpSp>
          <p:nvGrpSpPr>
            <p:cNvPr id="280" name="グループ化 279"/>
            <p:cNvGrpSpPr/>
            <p:nvPr/>
          </p:nvGrpSpPr>
          <p:grpSpPr>
            <a:xfrm>
              <a:off x="4460104" y="634676"/>
              <a:ext cx="982908" cy="1787021"/>
              <a:chOff x="4374843" y="2582751"/>
              <a:chExt cx="982908" cy="1787021"/>
            </a:xfrm>
          </p:grpSpPr>
          <p:sp>
            <p:nvSpPr>
              <p:cNvPr id="129" name="台形 128"/>
              <p:cNvSpPr/>
              <p:nvPr/>
            </p:nvSpPr>
            <p:spPr>
              <a:xfrm>
                <a:off x="4724965" y="3415771"/>
                <a:ext cx="28266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片側の 2 つの角を丸めた四角形 129"/>
              <p:cNvSpPr/>
              <p:nvPr/>
            </p:nvSpPr>
            <p:spPr>
              <a:xfrm>
                <a:off x="4374843" y="3675947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94"/>
              <p:cNvSpPr/>
              <p:nvPr/>
            </p:nvSpPr>
            <p:spPr>
              <a:xfrm>
                <a:off x="4477633" y="2615952"/>
                <a:ext cx="777333" cy="95399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 bwMode="auto">
              <a:xfrm>
                <a:off x="4830394" y="3675946"/>
                <a:ext cx="71806" cy="693818"/>
              </a:xfrm>
              <a:prstGeom prst="rect">
                <a:avLst/>
              </a:prstGeom>
              <a:pattFill prst="dkHorz">
                <a:fgClr>
                  <a:schemeClr val="tx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>
                <a:off x="4445679" y="2582751"/>
                <a:ext cx="849866" cy="876873"/>
                <a:chOff x="5616981" y="701833"/>
                <a:chExt cx="849866" cy="849866"/>
              </a:xfrm>
            </p:grpSpPr>
            <p:sp>
              <p:nvSpPr>
                <p:cNvPr id="134" name="フリーフォーム 133"/>
                <p:cNvSpPr/>
                <p:nvPr/>
              </p:nvSpPr>
              <p:spPr bwMode="auto">
                <a:xfrm rot="16200000">
                  <a:off x="5616981" y="701833"/>
                  <a:ext cx="849866" cy="849866"/>
                </a:xfrm>
                <a:custGeom>
                  <a:avLst/>
                  <a:gdLst>
                    <a:gd name="connsiteX0" fmla="*/ 507964 w 849866"/>
                    <a:gd name="connsiteY0" fmla="*/ 135188 h 849866"/>
                    <a:gd name="connsiteX1" fmla="*/ 437669 w 849866"/>
                    <a:gd name="connsiteY1" fmla="*/ 64893 h 849866"/>
                    <a:gd name="connsiteX2" fmla="*/ 156499 w 849866"/>
                    <a:gd name="connsiteY2" fmla="*/ 64893 h 849866"/>
                    <a:gd name="connsiteX3" fmla="*/ 86204 w 849866"/>
                    <a:gd name="connsiteY3" fmla="*/ 135188 h 849866"/>
                    <a:gd name="connsiteX4" fmla="*/ 86204 w 849866"/>
                    <a:gd name="connsiteY4" fmla="*/ 714678 h 849866"/>
                    <a:gd name="connsiteX5" fmla="*/ 156499 w 849866"/>
                    <a:gd name="connsiteY5" fmla="*/ 784973 h 849866"/>
                    <a:gd name="connsiteX6" fmla="*/ 437669 w 849866"/>
                    <a:gd name="connsiteY6" fmla="*/ 784973 h 849866"/>
                    <a:gd name="connsiteX7" fmla="*/ 507964 w 849866"/>
                    <a:gd name="connsiteY7" fmla="*/ 714678 h 849866"/>
                    <a:gd name="connsiteX8" fmla="*/ 849866 w 849866"/>
                    <a:gd name="connsiteY8" fmla="*/ 424933 h 849866"/>
                    <a:gd name="connsiteX9" fmla="*/ 424933 w 849866"/>
                    <a:gd name="connsiteY9" fmla="*/ 849866 h 849866"/>
                    <a:gd name="connsiteX10" fmla="*/ 0 w 849866"/>
                    <a:gd name="connsiteY10" fmla="*/ 849866 h 849866"/>
                    <a:gd name="connsiteX11" fmla="*/ 0 w 849866"/>
                    <a:gd name="connsiteY11" fmla="*/ 0 h 849866"/>
                    <a:gd name="connsiteX12" fmla="*/ 424933 w 849866"/>
                    <a:gd name="connsiteY12" fmla="*/ 0 h 849866"/>
                    <a:gd name="connsiteX13" fmla="*/ 849866 w 849866"/>
                    <a:gd name="connsiteY13" fmla="*/ 424933 h 8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9866" h="849866">
                      <a:moveTo>
                        <a:pt x="507964" y="135188"/>
                      </a:moveTo>
                      <a:cubicBezTo>
                        <a:pt x="507964" y="96365"/>
                        <a:pt x="476492" y="64893"/>
                        <a:pt x="437669" y="64893"/>
                      </a:cubicBezTo>
                      <a:lnTo>
                        <a:pt x="156499" y="64893"/>
                      </a:lnTo>
                      <a:cubicBezTo>
                        <a:pt x="117676" y="64893"/>
                        <a:pt x="86204" y="96365"/>
                        <a:pt x="86204" y="135188"/>
                      </a:cubicBezTo>
                      <a:lnTo>
                        <a:pt x="86204" y="714678"/>
                      </a:lnTo>
                      <a:cubicBezTo>
                        <a:pt x="86204" y="753501"/>
                        <a:pt x="117676" y="784973"/>
                        <a:pt x="156499" y="784973"/>
                      </a:cubicBezTo>
                      <a:lnTo>
                        <a:pt x="437669" y="784973"/>
                      </a:lnTo>
                      <a:cubicBezTo>
                        <a:pt x="476492" y="784973"/>
                        <a:pt x="507964" y="753501"/>
                        <a:pt x="507964" y="714678"/>
                      </a:cubicBezTo>
                      <a:close/>
                      <a:moveTo>
                        <a:pt x="849866" y="424933"/>
                      </a:moveTo>
                      <a:cubicBezTo>
                        <a:pt x="849866" y="659617"/>
                        <a:pt x="659617" y="849866"/>
                        <a:pt x="424933" y="849866"/>
                      </a:cubicBezTo>
                      <a:lnTo>
                        <a:pt x="0" y="849866"/>
                      </a:lnTo>
                      <a:lnTo>
                        <a:pt x="0" y="0"/>
                      </a:lnTo>
                      <a:lnTo>
                        <a:pt x="424933" y="0"/>
                      </a:lnTo>
                      <a:cubicBezTo>
                        <a:pt x="659617" y="0"/>
                        <a:pt x="849866" y="190249"/>
                        <a:pt x="849866" y="4249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5" name="角丸四角形 134"/>
                <p:cNvSpPr/>
                <p:nvPr/>
              </p:nvSpPr>
              <p:spPr bwMode="auto">
                <a:xfrm>
                  <a:off x="5685510" y="1043735"/>
                  <a:ext cx="720080" cy="42176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587" name="グループ化 586"/>
            <p:cNvGrpSpPr/>
            <p:nvPr/>
          </p:nvGrpSpPr>
          <p:grpSpPr>
            <a:xfrm>
              <a:off x="3889606" y="610276"/>
              <a:ext cx="2137181" cy="1220304"/>
              <a:chOff x="731481" y="1151626"/>
              <a:chExt cx="2558792" cy="1461039"/>
            </a:xfrm>
          </p:grpSpPr>
          <p:grpSp>
            <p:nvGrpSpPr>
              <p:cNvPr id="588" name="グループ化 587"/>
              <p:cNvGrpSpPr/>
              <p:nvPr/>
            </p:nvGrpSpPr>
            <p:grpSpPr>
              <a:xfrm rot="20895583">
                <a:off x="731481" y="1152841"/>
                <a:ext cx="1171049" cy="1437202"/>
                <a:chOff x="780175" y="3805586"/>
                <a:chExt cx="1171049" cy="1437202"/>
              </a:xfrm>
            </p:grpSpPr>
            <p:sp>
              <p:nvSpPr>
                <p:cNvPr id="593" name="フリーフォーム 592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5" name="フリーフォーム 594"/>
                <p:cNvSpPr/>
                <p:nvPr/>
              </p:nvSpPr>
              <p:spPr>
                <a:xfrm rot="13500000">
                  <a:off x="910100" y="4201663"/>
                  <a:ext cx="911200" cy="1171049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  <a:gd name="connsiteX0" fmla="*/ 0 w 911200"/>
                    <a:gd name="connsiteY0" fmla="*/ 0 h 1171051"/>
                    <a:gd name="connsiteX1" fmla="*/ 742147 w 911200"/>
                    <a:gd name="connsiteY1" fmla="*/ 52786 h 1171051"/>
                    <a:gd name="connsiteX2" fmla="*/ 806411 w 911200"/>
                    <a:gd name="connsiteY2" fmla="*/ 65760 h 1171051"/>
                    <a:gd name="connsiteX3" fmla="*/ 811734 w 911200"/>
                    <a:gd name="connsiteY3" fmla="*/ 69349 h 1171051"/>
                    <a:gd name="connsiteX4" fmla="*/ 812304 w 911200"/>
                    <a:gd name="connsiteY4" fmla="*/ 69464 h 1171051"/>
                    <a:gd name="connsiteX5" fmla="*/ 911200 w 911200"/>
                    <a:gd name="connsiteY5" fmla="*/ 218664 h 1171051"/>
                    <a:gd name="connsiteX6" fmla="*/ 905043 w 911200"/>
                    <a:gd name="connsiteY6" fmla="*/ 1171051 h 1171051"/>
                    <a:gd name="connsiteX7" fmla="*/ 587350 w 911200"/>
                    <a:gd name="connsiteY7" fmla="*/ 1025177 h 1171051"/>
                    <a:gd name="connsiteX8" fmla="*/ 587350 w 911200"/>
                    <a:gd name="connsiteY8" fmla="*/ 382986 h 1171051"/>
                    <a:gd name="connsiteX9" fmla="*/ 83211 w 911200"/>
                    <a:gd name="connsiteY9" fmla="*/ 370526 h 1171051"/>
                    <a:gd name="connsiteX0" fmla="*/ 0 w 911200"/>
                    <a:gd name="connsiteY0" fmla="*/ 0 h 1171051"/>
                    <a:gd name="connsiteX1" fmla="*/ 742147 w 911200"/>
                    <a:gd name="connsiteY1" fmla="*/ 52786 h 1171051"/>
                    <a:gd name="connsiteX2" fmla="*/ 806411 w 911200"/>
                    <a:gd name="connsiteY2" fmla="*/ 65760 h 1171051"/>
                    <a:gd name="connsiteX3" fmla="*/ 811734 w 911200"/>
                    <a:gd name="connsiteY3" fmla="*/ 69349 h 1171051"/>
                    <a:gd name="connsiteX4" fmla="*/ 812304 w 911200"/>
                    <a:gd name="connsiteY4" fmla="*/ 69464 h 1171051"/>
                    <a:gd name="connsiteX5" fmla="*/ 911200 w 911200"/>
                    <a:gd name="connsiteY5" fmla="*/ 218664 h 1171051"/>
                    <a:gd name="connsiteX6" fmla="*/ 905043 w 911200"/>
                    <a:gd name="connsiteY6" fmla="*/ 1171051 h 1171051"/>
                    <a:gd name="connsiteX7" fmla="*/ 594702 w 911200"/>
                    <a:gd name="connsiteY7" fmla="*/ 1169466 h 1171051"/>
                    <a:gd name="connsiteX8" fmla="*/ 587350 w 911200"/>
                    <a:gd name="connsiteY8" fmla="*/ 382986 h 1171051"/>
                    <a:gd name="connsiteX9" fmla="*/ 83211 w 911200"/>
                    <a:gd name="connsiteY9" fmla="*/ 370526 h 1171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171051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cubicBezTo>
                        <a:pt x="909148" y="536126"/>
                        <a:pt x="907095" y="853589"/>
                        <a:pt x="905043" y="1171051"/>
                      </a:cubicBezTo>
                      <a:lnTo>
                        <a:pt x="594702" y="1169466"/>
                      </a:lnTo>
                      <a:cubicBezTo>
                        <a:pt x="592251" y="907306"/>
                        <a:pt x="589801" y="645146"/>
                        <a:pt x="587350" y="382986"/>
                      </a:cubicBez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89" name="グループ化 588"/>
              <p:cNvGrpSpPr/>
              <p:nvPr/>
            </p:nvGrpSpPr>
            <p:grpSpPr>
              <a:xfrm rot="704417" flipH="1">
                <a:off x="2145990" y="1151626"/>
                <a:ext cx="1144283" cy="1461039"/>
                <a:chOff x="798304" y="3805586"/>
                <a:chExt cx="1144283" cy="1461039"/>
              </a:xfrm>
            </p:grpSpPr>
            <p:sp>
              <p:nvSpPr>
                <p:cNvPr id="590" name="フリーフォーム 589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2" name="フリーフォーム 591"/>
                <p:cNvSpPr/>
                <p:nvPr/>
              </p:nvSpPr>
              <p:spPr>
                <a:xfrm rot="13500000">
                  <a:off x="903006" y="4227044"/>
                  <a:ext cx="934879" cy="114428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  <a:gd name="connsiteX0" fmla="*/ 0 w 934879"/>
                    <a:gd name="connsiteY0" fmla="*/ 0 h 1144282"/>
                    <a:gd name="connsiteX1" fmla="*/ 765826 w 934879"/>
                    <a:gd name="connsiteY1" fmla="*/ 44529 h 1144282"/>
                    <a:gd name="connsiteX2" fmla="*/ 830090 w 934879"/>
                    <a:gd name="connsiteY2" fmla="*/ 57503 h 1144282"/>
                    <a:gd name="connsiteX3" fmla="*/ 835413 w 934879"/>
                    <a:gd name="connsiteY3" fmla="*/ 61092 h 1144282"/>
                    <a:gd name="connsiteX4" fmla="*/ 835983 w 934879"/>
                    <a:gd name="connsiteY4" fmla="*/ 61207 h 1144282"/>
                    <a:gd name="connsiteX5" fmla="*/ 934879 w 934879"/>
                    <a:gd name="connsiteY5" fmla="*/ 210407 h 1144282"/>
                    <a:gd name="connsiteX6" fmla="*/ 934879 w 934879"/>
                    <a:gd name="connsiteY6" fmla="*/ 1016920 h 1144282"/>
                    <a:gd name="connsiteX7" fmla="*/ 610916 w 934879"/>
                    <a:gd name="connsiteY7" fmla="*/ 1144282 h 1144282"/>
                    <a:gd name="connsiteX8" fmla="*/ 611029 w 934879"/>
                    <a:gd name="connsiteY8" fmla="*/ 374729 h 1144282"/>
                    <a:gd name="connsiteX9" fmla="*/ 106890 w 934879"/>
                    <a:gd name="connsiteY9" fmla="*/ 362269 h 1144282"/>
                    <a:gd name="connsiteX0" fmla="*/ 0 w 934879"/>
                    <a:gd name="connsiteY0" fmla="*/ 0 h 1144282"/>
                    <a:gd name="connsiteX1" fmla="*/ 765826 w 934879"/>
                    <a:gd name="connsiteY1" fmla="*/ 44529 h 1144282"/>
                    <a:gd name="connsiteX2" fmla="*/ 830090 w 934879"/>
                    <a:gd name="connsiteY2" fmla="*/ 57503 h 1144282"/>
                    <a:gd name="connsiteX3" fmla="*/ 835413 w 934879"/>
                    <a:gd name="connsiteY3" fmla="*/ 61092 h 1144282"/>
                    <a:gd name="connsiteX4" fmla="*/ 835983 w 934879"/>
                    <a:gd name="connsiteY4" fmla="*/ 61207 h 1144282"/>
                    <a:gd name="connsiteX5" fmla="*/ 934879 w 934879"/>
                    <a:gd name="connsiteY5" fmla="*/ 210407 h 1144282"/>
                    <a:gd name="connsiteX6" fmla="*/ 932307 w 934879"/>
                    <a:gd name="connsiteY6" fmla="*/ 1134985 h 1144282"/>
                    <a:gd name="connsiteX7" fmla="*/ 610916 w 934879"/>
                    <a:gd name="connsiteY7" fmla="*/ 1144282 h 1144282"/>
                    <a:gd name="connsiteX8" fmla="*/ 611029 w 934879"/>
                    <a:gd name="connsiteY8" fmla="*/ 374729 h 1144282"/>
                    <a:gd name="connsiteX9" fmla="*/ 106890 w 934879"/>
                    <a:gd name="connsiteY9" fmla="*/ 362269 h 1144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144282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cubicBezTo>
                        <a:pt x="934022" y="518600"/>
                        <a:pt x="933164" y="826792"/>
                        <a:pt x="932307" y="1134985"/>
                      </a:cubicBezTo>
                      <a:lnTo>
                        <a:pt x="610916" y="1144282"/>
                      </a:lnTo>
                      <a:cubicBezTo>
                        <a:pt x="610954" y="887764"/>
                        <a:pt x="610991" y="631247"/>
                        <a:pt x="611029" y="374729"/>
                      </a:cubicBez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18" name="グループ化 617"/>
          <p:cNvGrpSpPr/>
          <p:nvPr/>
        </p:nvGrpSpPr>
        <p:grpSpPr>
          <a:xfrm>
            <a:off x="7664581" y="588317"/>
            <a:ext cx="2095187" cy="1812043"/>
            <a:chOff x="7664581" y="588317"/>
            <a:chExt cx="2095187" cy="1812043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8220185" y="646541"/>
              <a:ext cx="982908" cy="1753819"/>
              <a:chOff x="8134924" y="2594616"/>
              <a:chExt cx="982908" cy="1753819"/>
            </a:xfrm>
          </p:grpSpPr>
          <p:sp>
            <p:nvSpPr>
              <p:cNvPr id="251" name="片側の 2 つの角を丸めた四角形 250"/>
              <p:cNvSpPr/>
              <p:nvPr/>
            </p:nvSpPr>
            <p:spPr>
              <a:xfrm>
                <a:off x="8134924" y="3654610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台形 251"/>
              <p:cNvSpPr/>
              <p:nvPr/>
            </p:nvSpPr>
            <p:spPr>
              <a:xfrm>
                <a:off x="8432604" y="3394434"/>
                <a:ext cx="38754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>
                <a:off x="8237712" y="2594616"/>
                <a:ext cx="777332" cy="1137081"/>
              </a:xfrm>
              <a:custGeom>
                <a:avLst/>
                <a:gdLst>
                  <a:gd name="connsiteX0" fmla="*/ 388666 w 777332"/>
                  <a:gd name="connsiteY0" fmla="*/ 0 h 1137081"/>
                  <a:gd name="connsiteX1" fmla="*/ 777332 w 777332"/>
                  <a:gd name="connsiteY1" fmla="*/ 477000 h 1137081"/>
                  <a:gd name="connsiteX2" fmla="*/ 605973 w 777332"/>
                  <a:gd name="connsiteY2" fmla="*/ 872536 h 1137081"/>
                  <a:gd name="connsiteX3" fmla="*/ 570943 w 777332"/>
                  <a:gd name="connsiteY3" fmla="*/ 895871 h 1137081"/>
                  <a:gd name="connsiteX4" fmla="*/ 578481 w 777332"/>
                  <a:gd name="connsiteY4" fmla="*/ 907050 h 1137081"/>
                  <a:gd name="connsiteX5" fmla="*/ 582438 w 777332"/>
                  <a:gd name="connsiteY5" fmla="*/ 926652 h 1137081"/>
                  <a:gd name="connsiteX6" fmla="*/ 567688 w 777332"/>
                  <a:gd name="connsiteY6" fmla="*/ 962261 h 1137081"/>
                  <a:gd name="connsiteX7" fmla="*/ 566883 w 777332"/>
                  <a:gd name="connsiteY7" fmla="*/ 962804 h 1137081"/>
                  <a:gd name="connsiteX8" fmla="*/ 579118 w 777332"/>
                  <a:gd name="connsiteY8" fmla="*/ 971054 h 1137081"/>
                  <a:gd name="connsiteX9" fmla="*/ 593868 w 777332"/>
                  <a:gd name="connsiteY9" fmla="*/ 1006662 h 1137081"/>
                  <a:gd name="connsiteX10" fmla="*/ 579607 w 777332"/>
                  <a:gd name="connsiteY10" fmla="*/ 1041091 h 1137081"/>
                  <a:gd name="connsiteX11" fmla="*/ 594345 w 777332"/>
                  <a:gd name="connsiteY11" fmla="*/ 1051028 h 1137081"/>
                  <a:gd name="connsiteX12" fmla="*/ 609109 w 777332"/>
                  <a:gd name="connsiteY12" fmla="*/ 1086672 h 1137081"/>
                  <a:gd name="connsiteX13" fmla="*/ 558700 w 777332"/>
                  <a:gd name="connsiteY13" fmla="*/ 1137081 h 1137081"/>
                  <a:gd name="connsiteX14" fmla="*/ 201754 w 777332"/>
                  <a:gd name="connsiteY14" fmla="*/ 1137081 h 1137081"/>
                  <a:gd name="connsiteX15" fmla="*/ 151345 w 777332"/>
                  <a:gd name="connsiteY15" fmla="*/ 1086672 h 1137081"/>
                  <a:gd name="connsiteX16" fmla="*/ 166110 w 777332"/>
                  <a:gd name="connsiteY16" fmla="*/ 1051028 h 1137081"/>
                  <a:gd name="connsiteX17" fmla="*/ 180847 w 777332"/>
                  <a:gd name="connsiteY17" fmla="*/ 1041091 h 1137081"/>
                  <a:gd name="connsiteX18" fmla="*/ 166586 w 777332"/>
                  <a:gd name="connsiteY18" fmla="*/ 1006662 h 1137081"/>
                  <a:gd name="connsiteX19" fmla="*/ 181336 w 777332"/>
                  <a:gd name="connsiteY19" fmla="*/ 971054 h 1137081"/>
                  <a:gd name="connsiteX20" fmla="*/ 193571 w 777332"/>
                  <a:gd name="connsiteY20" fmla="*/ 962804 h 1137081"/>
                  <a:gd name="connsiteX21" fmla="*/ 192766 w 777332"/>
                  <a:gd name="connsiteY21" fmla="*/ 962261 h 1137081"/>
                  <a:gd name="connsiteX22" fmla="*/ 178016 w 777332"/>
                  <a:gd name="connsiteY22" fmla="*/ 926652 h 1137081"/>
                  <a:gd name="connsiteX23" fmla="*/ 192766 w 777332"/>
                  <a:gd name="connsiteY23" fmla="*/ 891044 h 1137081"/>
                  <a:gd name="connsiteX24" fmla="*/ 196698 w 777332"/>
                  <a:gd name="connsiteY24" fmla="*/ 889415 h 1137081"/>
                  <a:gd name="connsiteX25" fmla="*/ 171359 w 777332"/>
                  <a:gd name="connsiteY25" fmla="*/ 872536 h 1137081"/>
                  <a:gd name="connsiteX26" fmla="*/ 0 w 777332"/>
                  <a:gd name="connsiteY26" fmla="*/ 477000 h 1137081"/>
                  <a:gd name="connsiteX27" fmla="*/ 388666 w 777332"/>
                  <a:gd name="connsiteY27" fmla="*/ 0 h 113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7332" h="1137081">
                    <a:moveTo>
                      <a:pt x="388666" y="0"/>
                    </a:moveTo>
                    <a:cubicBezTo>
                      <a:pt x="603320" y="0"/>
                      <a:pt x="777332" y="213560"/>
                      <a:pt x="777332" y="477000"/>
                    </a:cubicBezTo>
                    <a:cubicBezTo>
                      <a:pt x="777332" y="641650"/>
                      <a:pt x="709359" y="786816"/>
                      <a:pt x="605973" y="872536"/>
                    </a:cubicBezTo>
                    <a:lnTo>
                      <a:pt x="570943" y="895871"/>
                    </a:lnTo>
                    <a:lnTo>
                      <a:pt x="578481" y="907050"/>
                    </a:lnTo>
                    <a:cubicBezTo>
                      <a:pt x="581029" y="913075"/>
                      <a:pt x="582438" y="919699"/>
                      <a:pt x="582438" y="926652"/>
                    </a:cubicBezTo>
                    <a:cubicBezTo>
                      <a:pt x="582438" y="940558"/>
                      <a:pt x="576801" y="953148"/>
                      <a:pt x="567688" y="962261"/>
                    </a:cubicBezTo>
                    <a:lnTo>
                      <a:pt x="566883" y="962804"/>
                    </a:lnTo>
                    <a:lnTo>
                      <a:pt x="579118" y="971054"/>
                    </a:lnTo>
                    <a:cubicBezTo>
                      <a:pt x="588232" y="980167"/>
                      <a:pt x="593868" y="992756"/>
                      <a:pt x="593868" y="1006662"/>
                    </a:cubicBezTo>
                    <a:lnTo>
                      <a:pt x="579607" y="1041091"/>
                    </a:lnTo>
                    <a:lnTo>
                      <a:pt x="594345" y="1051028"/>
                    </a:lnTo>
                    <a:cubicBezTo>
                      <a:pt x="603467" y="1060150"/>
                      <a:pt x="609109" y="1072752"/>
                      <a:pt x="609109" y="1086672"/>
                    </a:cubicBezTo>
                    <a:cubicBezTo>
                      <a:pt x="609109" y="1114512"/>
                      <a:pt x="586540" y="1137081"/>
                      <a:pt x="558700" y="1137081"/>
                    </a:cubicBezTo>
                    <a:lnTo>
                      <a:pt x="201754" y="1137081"/>
                    </a:lnTo>
                    <a:cubicBezTo>
                      <a:pt x="173914" y="1137081"/>
                      <a:pt x="151345" y="1114512"/>
                      <a:pt x="151345" y="1086672"/>
                    </a:cubicBezTo>
                    <a:cubicBezTo>
                      <a:pt x="151345" y="1072752"/>
                      <a:pt x="156987" y="1060150"/>
                      <a:pt x="166110" y="1051028"/>
                    </a:cubicBezTo>
                    <a:lnTo>
                      <a:pt x="180847" y="1041091"/>
                    </a:lnTo>
                    <a:lnTo>
                      <a:pt x="166586" y="1006662"/>
                    </a:lnTo>
                    <a:cubicBezTo>
                      <a:pt x="166586" y="992756"/>
                      <a:pt x="172223" y="980167"/>
                      <a:pt x="181336" y="971054"/>
                    </a:cubicBezTo>
                    <a:lnTo>
                      <a:pt x="193571" y="962804"/>
                    </a:lnTo>
                    <a:lnTo>
                      <a:pt x="192766" y="962261"/>
                    </a:lnTo>
                    <a:cubicBezTo>
                      <a:pt x="183653" y="953148"/>
                      <a:pt x="178016" y="940558"/>
                      <a:pt x="178016" y="926652"/>
                    </a:cubicBezTo>
                    <a:cubicBezTo>
                      <a:pt x="178016" y="912746"/>
                      <a:pt x="183653" y="900157"/>
                      <a:pt x="192766" y="891044"/>
                    </a:cubicBezTo>
                    <a:lnTo>
                      <a:pt x="196698" y="889415"/>
                    </a:lnTo>
                    <a:lnTo>
                      <a:pt x="171359" y="872536"/>
                    </a:lnTo>
                    <a:cubicBezTo>
                      <a:pt x="67973" y="786816"/>
                      <a:pt x="0" y="641650"/>
                      <a:pt x="0" y="477000"/>
                    </a:cubicBezTo>
                    <a:cubicBezTo>
                      <a:pt x="0" y="213560"/>
                      <a:pt x="174012" y="0"/>
                      <a:pt x="388666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>
                <a:off x="8244828" y="2914182"/>
                <a:ext cx="754219" cy="220644"/>
              </a:xfrm>
              <a:custGeom>
                <a:avLst/>
                <a:gdLst>
                  <a:gd name="connsiteX0" fmla="*/ 193277 w 754219"/>
                  <a:gd name="connsiteY0" fmla="*/ 0 h 220644"/>
                  <a:gd name="connsiteX1" fmla="*/ 371365 w 754219"/>
                  <a:gd name="connsiteY1" fmla="*/ 67380 h 220644"/>
                  <a:gd name="connsiteX2" fmla="*/ 377110 w 754219"/>
                  <a:gd name="connsiteY2" fmla="*/ 83620 h 220644"/>
                  <a:gd name="connsiteX3" fmla="*/ 382854 w 754219"/>
                  <a:gd name="connsiteY3" fmla="*/ 67380 h 220644"/>
                  <a:gd name="connsiteX4" fmla="*/ 560942 w 754219"/>
                  <a:gd name="connsiteY4" fmla="*/ 0 h 220644"/>
                  <a:gd name="connsiteX5" fmla="*/ 754219 w 754219"/>
                  <a:gd name="connsiteY5" fmla="*/ 110322 h 220644"/>
                  <a:gd name="connsiteX6" fmla="*/ 560942 w 754219"/>
                  <a:gd name="connsiteY6" fmla="*/ 220644 h 220644"/>
                  <a:gd name="connsiteX7" fmla="*/ 382854 w 754219"/>
                  <a:gd name="connsiteY7" fmla="*/ 153264 h 220644"/>
                  <a:gd name="connsiteX8" fmla="*/ 377110 w 754219"/>
                  <a:gd name="connsiteY8" fmla="*/ 137024 h 220644"/>
                  <a:gd name="connsiteX9" fmla="*/ 371365 w 754219"/>
                  <a:gd name="connsiteY9" fmla="*/ 153264 h 220644"/>
                  <a:gd name="connsiteX10" fmla="*/ 193277 w 754219"/>
                  <a:gd name="connsiteY10" fmla="*/ 220644 h 220644"/>
                  <a:gd name="connsiteX11" fmla="*/ 0 w 754219"/>
                  <a:gd name="connsiteY11" fmla="*/ 110322 h 220644"/>
                  <a:gd name="connsiteX12" fmla="*/ 193277 w 754219"/>
                  <a:gd name="connsiteY12" fmla="*/ 0 h 22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4219" h="220644">
                    <a:moveTo>
                      <a:pt x="193277" y="0"/>
                    </a:moveTo>
                    <a:cubicBezTo>
                      <a:pt x="273335" y="0"/>
                      <a:pt x="342024" y="27784"/>
                      <a:pt x="371365" y="67380"/>
                    </a:cubicBezTo>
                    <a:lnTo>
                      <a:pt x="377110" y="83620"/>
                    </a:lnTo>
                    <a:lnTo>
                      <a:pt x="382854" y="67380"/>
                    </a:lnTo>
                    <a:cubicBezTo>
                      <a:pt x="412195" y="27784"/>
                      <a:pt x="480884" y="0"/>
                      <a:pt x="560942" y="0"/>
                    </a:cubicBezTo>
                    <a:cubicBezTo>
                      <a:pt x="667686" y="0"/>
                      <a:pt x="754219" y="49393"/>
                      <a:pt x="754219" y="110322"/>
                    </a:cubicBezTo>
                    <a:cubicBezTo>
                      <a:pt x="754219" y="171251"/>
                      <a:pt x="667686" y="220644"/>
                      <a:pt x="560942" y="220644"/>
                    </a:cubicBezTo>
                    <a:cubicBezTo>
                      <a:pt x="480884" y="220644"/>
                      <a:pt x="412195" y="192860"/>
                      <a:pt x="382854" y="153264"/>
                    </a:cubicBezTo>
                    <a:lnTo>
                      <a:pt x="377110" y="137024"/>
                    </a:lnTo>
                    <a:lnTo>
                      <a:pt x="371365" y="153264"/>
                    </a:lnTo>
                    <a:cubicBezTo>
                      <a:pt x="342024" y="192860"/>
                      <a:pt x="273335" y="220644"/>
                      <a:pt x="193277" y="220644"/>
                    </a:cubicBezTo>
                    <a:cubicBezTo>
                      <a:pt x="86533" y="220644"/>
                      <a:pt x="0" y="171251"/>
                      <a:pt x="0" y="110322"/>
                    </a:cubicBezTo>
                    <a:cubicBezTo>
                      <a:pt x="0" y="49393"/>
                      <a:pt x="86533" y="0"/>
                      <a:pt x="1932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/>
              <p:cNvSpPr/>
              <p:nvPr/>
            </p:nvSpPr>
            <p:spPr bwMode="auto">
              <a:xfrm>
                <a:off x="8296684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/>
              <p:cNvSpPr/>
              <p:nvPr/>
            </p:nvSpPr>
            <p:spPr bwMode="auto">
              <a:xfrm>
                <a:off x="8664349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/>
              <p:cNvSpPr/>
              <p:nvPr/>
            </p:nvSpPr>
            <p:spPr bwMode="auto">
              <a:xfrm>
                <a:off x="8434009" y="3197165"/>
                <a:ext cx="386554" cy="2206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/>
              <p:cNvSpPr/>
              <p:nvPr/>
            </p:nvSpPr>
            <p:spPr bwMode="auto">
              <a:xfrm>
                <a:off x="8485865" y="3241448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6" name="グループ化 595"/>
            <p:cNvGrpSpPr/>
            <p:nvPr/>
          </p:nvGrpSpPr>
          <p:grpSpPr>
            <a:xfrm>
              <a:off x="7664581" y="588317"/>
              <a:ext cx="2095187" cy="1257913"/>
              <a:chOff x="758339" y="1152967"/>
              <a:chExt cx="2508514" cy="1506067"/>
            </a:xfrm>
          </p:grpSpPr>
          <p:grpSp>
            <p:nvGrpSpPr>
              <p:cNvPr id="597" name="グループ化 596"/>
              <p:cNvGrpSpPr/>
              <p:nvPr/>
            </p:nvGrpSpPr>
            <p:grpSpPr>
              <a:xfrm rot="20895583">
                <a:off x="758339" y="1154717"/>
                <a:ext cx="1104585" cy="1488775"/>
                <a:chOff x="801538" y="3805586"/>
                <a:chExt cx="1104585" cy="1488775"/>
              </a:xfrm>
            </p:grpSpPr>
            <p:sp>
              <p:nvSpPr>
                <p:cNvPr id="602" name="フリーフォーム 60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3" name="台形 60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フリーフォーム 603"/>
                <p:cNvSpPr/>
                <p:nvPr/>
              </p:nvSpPr>
              <p:spPr>
                <a:xfrm rot="13500000">
                  <a:off x="858526" y="4326173"/>
                  <a:ext cx="911200" cy="10251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025177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lnTo>
                        <a:pt x="911200" y="1025177"/>
                      </a:lnTo>
                      <a:lnTo>
                        <a:pt x="587350" y="1025177"/>
                      </a:lnTo>
                      <a:lnTo>
                        <a:pt x="587350" y="382986"/>
                      </a:ln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98" name="グループ化 597"/>
              <p:cNvGrpSpPr/>
              <p:nvPr/>
            </p:nvGrpSpPr>
            <p:grpSpPr>
              <a:xfrm rot="704417" flipH="1">
                <a:off x="2177687" y="1152967"/>
                <a:ext cx="1089166" cy="1506067"/>
                <a:chOff x="816957" y="3805586"/>
                <a:chExt cx="1089166" cy="1506067"/>
              </a:xfrm>
            </p:grpSpPr>
            <p:sp>
              <p:nvSpPr>
                <p:cNvPr id="599" name="フリーフォーム 59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0" name="台形 59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1" name="フリーフォーム 600"/>
                <p:cNvSpPr/>
                <p:nvPr/>
              </p:nvSpPr>
              <p:spPr>
                <a:xfrm rot="13500000">
                  <a:off x="857977" y="4335754"/>
                  <a:ext cx="934879" cy="101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016920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lnTo>
                        <a:pt x="934879" y="1016920"/>
                      </a:lnTo>
                      <a:lnTo>
                        <a:pt x="611029" y="1016920"/>
                      </a:lnTo>
                      <a:lnTo>
                        <a:pt x="611029" y="374729"/>
                      </a:ln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17" name="グループ化 616"/>
          <p:cNvGrpSpPr/>
          <p:nvPr/>
        </p:nvGrpSpPr>
        <p:grpSpPr>
          <a:xfrm>
            <a:off x="5972167" y="665366"/>
            <a:ext cx="1880305" cy="1757387"/>
            <a:chOff x="5972167" y="665366"/>
            <a:chExt cx="1880305" cy="1757387"/>
          </a:xfrm>
        </p:grpSpPr>
        <p:grpSp>
          <p:nvGrpSpPr>
            <p:cNvPr id="201" name="グループ化 200"/>
            <p:cNvGrpSpPr/>
            <p:nvPr/>
          </p:nvGrpSpPr>
          <p:grpSpPr>
            <a:xfrm>
              <a:off x="6377790" y="665366"/>
              <a:ext cx="1029178" cy="1757387"/>
              <a:chOff x="6292529" y="2613441"/>
              <a:chExt cx="1029178" cy="1757387"/>
            </a:xfrm>
          </p:grpSpPr>
          <p:sp>
            <p:nvSpPr>
              <p:cNvPr id="202" name="フリーフォーム 201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205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片側の 2 つの角を丸めた四角形 208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台形 209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月 210"/>
                <p:cNvSpPr/>
                <p:nvPr/>
              </p:nvSpPr>
              <p:spPr>
                <a:xfrm rot="5400000">
                  <a:off x="7588039" y="2104423"/>
                  <a:ext cx="96720" cy="251265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 203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05" name="グループ化 604"/>
            <p:cNvGrpSpPr/>
            <p:nvPr/>
          </p:nvGrpSpPr>
          <p:grpSpPr>
            <a:xfrm>
              <a:off x="5972167" y="759284"/>
              <a:ext cx="1880305" cy="1153818"/>
              <a:chOff x="776455" y="1152376"/>
              <a:chExt cx="2484653" cy="1524665"/>
            </a:xfrm>
          </p:grpSpPr>
          <p:grpSp>
            <p:nvGrpSpPr>
              <p:cNvPr id="606" name="グループ化 605"/>
              <p:cNvGrpSpPr/>
              <p:nvPr/>
            </p:nvGrpSpPr>
            <p:grpSpPr>
              <a:xfrm rot="20895583">
                <a:off x="776455" y="1152855"/>
                <a:ext cx="1089918" cy="1524186"/>
                <a:chOff x="816205" y="3805586"/>
                <a:chExt cx="1089918" cy="1524186"/>
              </a:xfrm>
            </p:grpSpPr>
            <p:sp>
              <p:nvSpPr>
                <p:cNvPr id="611" name="フリーフォーム 610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2" name="台形 611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3" name="フリーフォーム 612"/>
                <p:cNvSpPr/>
                <p:nvPr/>
              </p:nvSpPr>
              <p:spPr>
                <a:xfrm rot="13500000">
                  <a:off x="852452" y="4340841"/>
                  <a:ext cx="952684" cy="102517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  <a:gd name="connsiteX0" fmla="*/ 41484 w 952684"/>
                    <a:gd name="connsiteY0" fmla="*/ 0 h 1025177"/>
                    <a:gd name="connsiteX1" fmla="*/ 783631 w 952684"/>
                    <a:gd name="connsiteY1" fmla="*/ 52786 h 1025177"/>
                    <a:gd name="connsiteX2" fmla="*/ 847895 w 952684"/>
                    <a:gd name="connsiteY2" fmla="*/ 65760 h 1025177"/>
                    <a:gd name="connsiteX3" fmla="*/ 853218 w 952684"/>
                    <a:gd name="connsiteY3" fmla="*/ 69349 h 1025177"/>
                    <a:gd name="connsiteX4" fmla="*/ 853788 w 952684"/>
                    <a:gd name="connsiteY4" fmla="*/ 69464 h 1025177"/>
                    <a:gd name="connsiteX5" fmla="*/ 952684 w 952684"/>
                    <a:gd name="connsiteY5" fmla="*/ 218664 h 1025177"/>
                    <a:gd name="connsiteX6" fmla="*/ 952684 w 952684"/>
                    <a:gd name="connsiteY6" fmla="*/ 1025177 h 1025177"/>
                    <a:gd name="connsiteX7" fmla="*/ 628834 w 952684"/>
                    <a:gd name="connsiteY7" fmla="*/ 1025177 h 1025177"/>
                    <a:gd name="connsiteX8" fmla="*/ 628834 w 952684"/>
                    <a:gd name="connsiteY8" fmla="*/ 382986 h 1025177"/>
                    <a:gd name="connsiteX9" fmla="*/ 0 w 952684"/>
                    <a:gd name="connsiteY9" fmla="*/ 364003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684" h="1025177">
                      <a:moveTo>
                        <a:pt x="41484" y="0"/>
                      </a:moveTo>
                      <a:lnTo>
                        <a:pt x="783631" y="52786"/>
                      </a:lnTo>
                      <a:cubicBezTo>
                        <a:pt x="806427" y="52786"/>
                        <a:pt x="828143" y="57406"/>
                        <a:pt x="847895" y="65760"/>
                      </a:cubicBezTo>
                      <a:lnTo>
                        <a:pt x="853218" y="69349"/>
                      </a:lnTo>
                      <a:lnTo>
                        <a:pt x="853788" y="69464"/>
                      </a:lnTo>
                      <a:cubicBezTo>
                        <a:pt x="911905" y="94045"/>
                        <a:pt x="952684" y="151592"/>
                        <a:pt x="952684" y="218664"/>
                      </a:cubicBezTo>
                      <a:lnTo>
                        <a:pt x="952684" y="1025177"/>
                      </a:lnTo>
                      <a:lnTo>
                        <a:pt x="628834" y="1025177"/>
                      </a:lnTo>
                      <a:lnTo>
                        <a:pt x="628834" y="382986"/>
                      </a:lnTo>
                      <a:cubicBezTo>
                        <a:pt x="425526" y="383734"/>
                        <a:pt x="28578" y="365465"/>
                        <a:pt x="0" y="364003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07" name="グループ化 606"/>
              <p:cNvGrpSpPr/>
              <p:nvPr/>
            </p:nvGrpSpPr>
            <p:grpSpPr>
              <a:xfrm rot="704417" flipH="1">
                <a:off x="2176593" y="1152376"/>
                <a:ext cx="1084515" cy="1517297"/>
                <a:chOff x="821608" y="3805586"/>
                <a:chExt cx="1084515" cy="1517297"/>
              </a:xfrm>
            </p:grpSpPr>
            <p:sp>
              <p:nvSpPr>
                <p:cNvPr id="608" name="フリーフォーム 607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9" name="台形 608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0" name="フリーフォーム 609"/>
                <p:cNvSpPr/>
                <p:nvPr/>
              </p:nvSpPr>
              <p:spPr>
                <a:xfrm rot="13500000">
                  <a:off x="856051" y="4340405"/>
                  <a:ext cx="948035" cy="101692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  <a:gd name="connsiteX0" fmla="*/ 13156 w 948035"/>
                    <a:gd name="connsiteY0" fmla="*/ 0 h 1016920"/>
                    <a:gd name="connsiteX1" fmla="*/ 778982 w 948035"/>
                    <a:gd name="connsiteY1" fmla="*/ 44529 h 1016920"/>
                    <a:gd name="connsiteX2" fmla="*/ 843246 w 948035"/>
                    <a:gd name="connsiteY2" fmla="*/ 57503 h 1016920"/>
                    <a:gd name="connsiteX3" fmla="*/ 848569 w 948035"/>
                    <a:gd name="connsiteY3" fmla="*/ 61092 h 1016920"/>
                    <a:gd name="connsiteX4" fmla="*/ 849139 w 948035"/>
                    <a:gd name="connsiteY4" fmla="*/ 61207 h 1016920"/>
                    <a:gd name="connsiteX5" fmla="*/ 948035 w 948035"/>
                    <a:gd name="connsiteY5" fmla="*/ 210407 h 1016920"/>
                    <a:gd name="connsiteX6" fmla="*/ 948035 w 948035"/>
                    <a:gd name="connsiteY6" fmla="*/ 1016920 h 1016920"/>
                    <a:gd name="connsiteX7" fmla="*/ 624185 w 948035"/>
                    <a:gd name="connsiteY7" fmla="*/ 1016920 h 1016920"/>
                    <a:gd name="connsiteX8" fmla="*/ 624185 w 948035"/>
                    <a:gd name="connsiteY8" fmla="*/ 374729 h 1016920"/>
                    <a:gd name="connsiteX9" fmla="*/ 0 w 948035"/>
                    <a:gd name="connsiteY9" fmla="*/ 356713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48035" h="1016920">
                      <a:moveTo>
                        <a:pt x="13156" y="0"/>
                      </a:moveTo>
                      <a:lnTo>
                        <a:pt x="778982" y="44529"/>
                      </a:lnTo>
                      <a:cubicBezTo>
                        <a:pt x="801778" y="44529"/>
                        <a:pt x="823494" y="49149"/>
                        <a:pt x="843246" y="57503"/>
                      </a:cubicBezTo>
                      <a:lnTo>
                        <a:pt x="848569" y="61092"/>
                      </a:lnTo>
                      <a:lnTo>
                        <a:pt x="849139" y="61207"/>
                      </a:lnTo>
                      <a:cubicBezTo>
                        <a:pt x="907256" y="85788"/>
                        <a:pt x="948035" y="143335"/>
                        <a:pt x="948035" y="210407"/>
                      </a:cubicBezTo>
                      <a:lnTo>
                        <a:pt x="948035" y="1016920"/>
                      </a:lnTo>
                      <a:lnTo>
                        <a:pt x="624185" y="1016920"/>
                      </a:lnTo>
                      <a:lnTo>
                        <a:pt x="624185" y="374729"/>
                      </a:lnTo>
                      <a:cubicBezTo>
                        <a:pt x="420877" y="375477"/>
                        <a:pt x="28578" y="358175"/>
                        <a:pt x="0" y="356713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グループ化 286"/>
          <p:cNvGrpSpPr/>
          <p:nvPr/>
        </p:nvGrpSpPr>
        <p:grpSpPr>
          <a:xfrm>
            <a:off x="214762" y="548680"/>
            <a:ext cx="2095187" cy="1883160"/>
            <a:chOff x="214762" y="548680"/>
            <a:chExt cx="2095187" cy="1883160"/>
          </a:xfrm>
        </p:grpSpPr>
        <p:grpSp>
          <p:nvGrpSpPr>
            <p:cNvPr id="288" name="グループ化 287"/>
            <p:cNvGrpSpPr/>
            <p:nvPr/>
          </p:nvGrpSpPr>
          <p:grpSpPr>
            <a:xfrm>
              <a:off x="767535" y="548680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298" name="星 24 297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片側の 2 つの角を丸めた四角形 302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 303"/>
              <p:cNvSpPr/>
              <p:nvPr/>
            </p:nvSpPr>
            <p:spPr>
              <a:xfrm>
                <a:off x="7468456" y="2054140"/>
                <a:ext cx="134272" cy="103042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 304"/>
              <p:cNvSpPr/>
              <p:nvPr/>
            </p:nvSpPr>
            <p:spPr>
              <a:xfrm>
                <a:off x="7675291" y="2054140"/>
                <a:ext cx="134272" cy="103042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台形 305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台形 306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月 307"/>
              <p:cNvSpPr/>
              <p:nvPr/>
            </p:nvSpPr>
            <p:spPr>
              <a:xfrm rot="16200000" flipH="1">
                <a:off x="7581902" y="2125520"/>
                <a:ext cx="108993" cy="21798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/>
            <p:cNvGrpSpPr/>
            <p:nvPr/>
          </p:nvGrpSpPr>
          <p:grpSpPr>
            <a:xfrm>
              <a:off x="214762" y="619662"/>
              <a:ext cx="2095187" cy="1257913"/>
              <a:chOff x="758339" y="1152967"/>
              <a:chExt cx="2508514" cy="1506067"/>
            </a:xfrm>
          </p:grpSpPr>
          <p:grpSp>
            <p:nvGrpSpPr>
              <p:cNvPr id="290" name="グループ化 289"/>
              <p:cNvGrpSpPr/>
              <p:nvPr/>
            </p:nvGrpSpPr>
            <p:grpSpPr>
              <a:xfrm rot="20895583">
                <a:off x="758339" y="1154717"/>
                <a:ext cx="1104585" cy="1488775"/>
                <a:chOff x="801538" y="3805586"/>
                <a:chExt cx="1104585" cy="1488775"/>
              </a:xfrm>
            </p:grpSpPr>
            <p:sp>
              <p:nvSpPr>
                <p:cNvPr id="295" name="フリーフォーム 29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6" name="台形 29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7" name="フリーフォーム 296"/>
                <p:cNvSpPr/>
                <p:nvPr/>
              </p:nvSpPr>
              <p:spPr>
                <a:xfrm rot="13500000">
                  <a:off x="858526" y="4326173"/>
                  <a:ext cx="911200" cy="10251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025177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lnTo>
                        <a:pt x="911200" y="1025177"/>
                      </a:lnTo>
                      <a:lnTo>
                        <a:pt x="587350" y="1025177"/>
                      </a:lnTo>
                      <a:lnTo>
                        <a:pt x="587350" y="382986"/>
                      </a:ln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91" name="グループ化 290"/>
              <p:cNvGrpSpPr/>
              <p:nvPr/>
            </p:nvGrpSpPr>
            <p:grpSpPr>
              <a:xfrm rot="704417" flipH="1">
                <a:off x="2177687" y="1152967"/>
                <a:ext cx="1089166" cy="1506067"/>
                <a:chOff x="816957" y="3805586"/>
                <a:chExt cx="1089166" cy="1506067"/>
              </a:xfrm>
            </p:grpSpPr>
            <p:sp>
              <p:nvSpPr>
                <p:cNvPr id="292" name="フリーフォーム 29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3" name="台形 29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4" name="フリーフォーム 293"/>
                <p:cNvSpPr/>
                <p:nvPr/>
              </p:nvSpPr>
              <p:spPr>
                <a:xfrm rot="13500000">
                  <a:off x="857977" y="4335754"/>
                  <a:ext cx="934879" cy="101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016920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lnTo>
                        <a:pt x="934879" y="1016920"/>
                      </a:lnTo>
                      <a:lnTo>
                        <a:pt x="611029" y="1016920"/>
                      </a:lnTo>
                      <a:lnTo>
                        <a:pt x="611029" y="374729"/>
                      </a:ln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309" name="グループ化 308"/>
          <p:cNvGrpSpPr/>
          <p:nvPr/>
        </p:nvGrpSpPr>
        <p:grpSpPr>
          <a:xfrm>
            <a:off x="690027" y="4466257"/>
            <a:ext cx="1073175" cy="2020573"/>
            <a:chOff x="690027" y="4466257"/>
            <a:chExt cx="1073175" cy="2020573"/>
          </a:xfrm>
        </p:grpSpPr>
        <p:grpSp>
          <p:nvGrpSpPr>
            <p:cNvPr id="310" name="グループ化 309"/>
            <p:cNvGrpSpPr/>
            <p:nvPr/>
          </p:nvGrpSpPr>
          <p:grpSpPr>
            <a:xfrm>
              <a:off x="767535" y="4466257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319" name="星 24 318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台形 32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片側の 2 つの角を丸めた四角形 323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 324"/>
              <p:cNvSpPr/>
              <p:nvPr/>
            </p:nvSpPr>
            <p:spPr>
              <a:xfrm>
                <a:off x="7468456" y="2111031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 325"/>
              <p:cNvSpPr/>
              <p:nvPr/>
            </p:nvSpPr>
            <p:spPr>
              <a:xfrm>
                <a:off x="7675291" y="2111031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台形 326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月 328"/>
              <p:cNvSpPr/>
              <p:nvPr/>
            </p:nvSpPr>
            <p:spPr>
              <a:xfrm rot="16200000">
                <a:off x="7611029" y="2206658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690027" y="5640439"/>
              <a:ext cx="789510" cy="846391"/>
              <a:chOff x="1025546" y="3439784"/>
              <a:chExt cx="1087280" cy="1165614"/>
            </a:xfrm>
          </p:grpSpPr>
          <p:sp>
            <p:nvSpPr>
              <p:cNvPr id="312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4" name="角丸四角形 313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5" name="フリーフォーム 314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7" name="台形 316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8" name="片側の 2 つの角を丸めた四角形 317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30" name="グループ化 329"/>
          <p:cNvGrpSpPr/>
          <p:nvPr/>
        </p:nvGrpSpPr>
        <p:grpSpPr>
          <a:xfrm>
            <a:off x="2593513" y="4532125"/>
            <a:ext cx="1069805" cy="1954705"/>
            <a:chOff x="2593513" y="4532125"/>
            <a:chExt cx="1069805" cy="1954705"/>
          </a:xfrm>
        </p:grpSpPr>
        <p:grpSp>
          <p:nvGrpSpPr>
            <p:cNvPr id="331" name="グループ化 330"/>
            <p:cNvGrpSpPr/>
            <p:nvPr/>
          </p:nvGrpSpPr>
          <p:grpSpPr>
            <a:xfrm>
              <a:off x="2667652" y="4532125"/>
              <a:ext cx="995666" cy="1831531"/>
              <a:chOff x="2582391" y="2562623"/>
              <a:chExt cx="995666" cy="1831531"/>
            </a:xfrm>
          </p:grpSpPr>
          <p:grpSp>
            <p:nvGrpSpPr>
              <p:cNvPr id="340" name="グループ化 339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354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台形 355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片側の 2 つの角を丸めた四角形 357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1" name="楕円 340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" name="楕円 341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" name="台形 342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44" name="グループ化 343"/>
              <p:cNvGrpSpPr/>
              <p:nvPr/>
            </p:nvGrpSpPr>
            <p:grpSpPr>
              <a:xfrm>
                <a:off x="2664624" y="3106395"/>
                <a:ext cx="807713" cy="200639"/>
                <a:chOff x="3116580" y="2951873"/>
                <a:chExt cx="899162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48" name="台形 347"/>
                <p:cNvSpPr/>
                <p:nvPr/>
              </p:nvSpPr>
              <p:spPr>
                <a:xfrm rot="10800000">
                  <a:off x="3116580" y="2951873"/>
                  <a:ext cx="449581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台形 348"/>
                <p:cNvSpPr/>
                <p:nvPr/>
              </p:nvSpPr>
              <p:spPr>
                <a:xfrm rot="10800000">
                  <a:off x="3566161" y="2951873"/>
                  <a:ext cx="449581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平行四辺形 349"/>
                <p:cNvSpPr/>
                <p:nvPr/>
              </p:nvSpPr>
              <p:spPr>
                <a:xfrm>
                  <a:off x="3280886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平行四辺形 350"/>
                <p:cNvSpPr/>
                <p:nvPr/>
              </p:nvSpPr>
              <p:spPr>
                <a:xfrm>
                  <a:off x="3376136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平行四辺形 351"/>
                <p:cNvSpPr/>
                <p:nvPr/>
              </p:nvSpPr>
              <p:spPr>
                <a:xfrm>
                  <a:off x="3733323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平行四辺形 352"/>
                <p:cNvSpPr/>
                <p:nvPr/>
              </p:nvSpPr>
              <p:spPr>
                <a:xfrm>
                  <a:off x="3828573" y="2951873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5" name="角丸四角形 4"/>
              <p:cNvSpPr/>
              <p:nvPr/>
            </p:nvSpPr>
            <p:spPr bwMode="auto">
              <a:xfrm>
                <a:off x="2763332" y="3306307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6" name="角丸四角形 345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7" name="フリーフォーム 346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32" name="グループ化 331"/>
            <p:cNvGrpSpPr/>
            <p:nvPr/>
          </p:nvGrpSpPr>
          <p:grpSpPr>
            <a:xfrm>
              <a:off x="2593513" y="5640439"/>
              <a:ext cx="789510" cy="846391"/>
              <a:chOff x="1025546" y="3439784"/>
              <a:chExt cx="1087280" cy="1165614"/>
            </a:xfrm>
          </p:grpSpPr>
          <p:sp>
            <p:nvSpPr>
              <p:cNvPr id="333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" name="角丸四角形 333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" name="角丸四角形 334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" name="フリーフォーム 335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" name="台形 337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" name="片側の 2 つの角を丸めた四角形 338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59" name="グループ化 358"/>
          <p:cNvGrpSpPr/>
          <p:nvPr/>
        </p:nvGrpSpPr>
        <p:grpSpPr>
          <a:xfrm>
            <a:off x="4381673" y="4675500"/>
            <a:ext cx="1061339" cy="1820607"/>
            <a:chOff x="4381673" y="4675500"/>
            <a:chExt cx="1061339" cy="1820607"/>
          </a:xfrm>
        </p:grpSpPr>
        <p:grpSp>
          <p:nvGrpSpPr>
            <p:cNvPr id="360" name="グループ化 359"/>
            <p:cNvGrpSpPr/>
            <p:nvPr/>
          </p:nvGrpSpPr>
          <p:grpSpPr>
            <a:xfrm>
              <a:off x="4460104" y="4675500"/>
              <a:ext cx="982908" cy="1663774"/>
              <a:chOff x="4374843" y="2705998"/>
              <a:chExt cx="982908" cy="1663774"/>
            </a:xfrm>
          </p:grpSpPr>
          <p:sp>
            <p:nvSpPr>
              <p:cNvPr id="368" name="台形 367"/>
              <p:cNvSpPr/>
              <p:nvPr/>
            </p:nvSpPr>
            <p:spPr>
              <a:xfrm>
                <a:off x="4724965" y="3415771"/>
                <a:ext cx="28266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片側の 2 つの角を丸めた四角形 368"/>
              <p:cNvSpPr/>
              <p:nvPr/>
            </p:nvSpPr>
            <p:spPr>
              <a:xfrm>
                <a:off x="4374843" y="3675947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194"/>
              <p:cNvSpPr/>
              <p:nvPr/>
            </p:nvSpPr>
            <p:spPr>
              <a:xfrm>
                <a:off x="4477633" y="2765800"/>
                <a:ext cx="777333" cy="80415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正方形/長方形 370"/>
              <p:cNvSpPr/>
              <p:nvPr/>
            </p:nvSpPr>
            <p:spPr bwMode="auto">
              <a:xfrm>
                <a:off x="4830394" y="3675946"/>
                <a:ext cx="71806" cy="693818"/>
              </a:xfrm>
              <a:prstGeom prst="rect">
                <a:avLst/>
              </a:prstGeom>
              <a:pattFill prst="dkHorz">
                <a:fgClr>
                  <a:schemeClr val="tx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72" name="グループ化 371"/>
              <p:cNvGrpSpPr/>
              <p:nvPr/>
            </p:nvGrpSpPr>
            <p:grpSpPr>
              <a:xfrm>
                <a:off x="4445680" y="2705998"/>
                <a:ext cx="849866" cy="876873"/>
                <a:chOff x="5616982" y="821284"/>
                <a:chExt cx="849866" cy="849866"/>
              </a:xfrm>
            </p:grpSpPr>
            <p:sp>
              <p:nvSpPr>
                <p:cNvPr id="373" name="フリーフォーム 372"/>
                <p:cNvSpPr/>
                <p:nvPr/>
              </p:nvSpPr>
              <p:spPr bwMode="auto">
                <a:xfrm rot="16200000">
                  <a:off x="5616982" y="821284"/>
                  <a:ext cx="849866" cy="849866"/>
                </a:xfrm>
                <a:custGeom>
                  <a:avLst/>
                  <a:gdLst>
                    <a:gd name="connsiteX0" fmla="*/ 507964 w 849866"/>
                    <a:gd name="connsiteY0" fmla="*/ 135188 h 849866"/>
                    <a:gd name="connsiteX1" fmla="*/ 437669 w 849866"/>
                    <a:gd name="connsiteY1" fmla="*/ 64893 h 849866"/>
                    <a:gd name="connsiteX2" fmla="*/ 156499 w 849866"/>
                    <a:gd name="connsiteY2" fmla="*/ 64893 h 849866"/>
                    <a:gd name="connsiteX3" fmla="*/ 86204 w 849866"/>
                    <a:gd name="connsiteY3" fmla="*/ 135188 h 849866"/>
                    <a:gd name="connsiteX4" fmla="*/ 86204 w 849866"/>
                    <a:gd name="connsiteY4" fmla="*/ 714678 h 849866"/>
                    <a:gd name="connsiteX5" fmla="*/ 156499 w 849866"/>
                    <a:gd name="connsiteY5" fmla="*/ 784973 h 849866"/>
                    <a:gd name="connsiteX6" fmla="*/ 437669 w 849866"/>
                    <a:gd name="connsiteY6" fmla="*/ 784973 h 849866"/>
                    <a:gd name="connsiteX7" fmla="*/ 507964 w 849866"/>
                    <a:gd name="connsiteY7" fmla="*/ 714678 h 849866"/>
                    <a:gd name="connsiteX8" fmla="*/ 849866 w 849866"/>
                    <a:gd name="connsiteY8" fmla="*/ 424933 h 849866"/>
                    <a:gd name="connsiteX9" fmla="*/ 424933 w 849866"/>
                    <a:gd name="connsiteY9" fmla="*/ 849866 h 849866"/>
                    <a:gd name="connsiteX10" fmla="*/ 0 w 849866"/>
                    <a:gd name="connsiteY10" fmla="*/ 849866 h 849866"/>
                    <a:gd name="connsiteX11" fmla="*/ 0 w 849866"/>
                    <a:gd name="connsiteY11" fmla="*/ 0 h 849866"/>
                    <a:gd name="connsiteX12" fmla="*/ 424933 w 849866"/>
                    <a:gd name="connsiteY12" fmla="*/ 0 h 849866"/>
                    <a:gd name="connsiteX13" fmla="*/ 849866 w 849866"/>
                    <a:gd name="connsiteY13" fmla="*/ 424933 h 8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9866" h="849866">
                      <a:moveTo>
                        <a:pt x="507964" y="135188"/>
                      </a:moveTo>
                      <a:cubicBezTo>
                        <a:pt x="507964" y="96365"/>
                        <a:pt x="476492" y="64893"/>
                        <a:pt x="437669" y="64893"/>
                      </a:cubicBezTo>
                      <a:lnTo>
                        <a:pt x="156499" y="64893"/>
                      </a:lnTo>
                      <a:cubicBezTo>
                        <a:pt x="117676" y="64893"/>
                        <a:pt x="86204" y="96365"/>
                        <a:pt x="86204" y="135188"/>
                      </a:cubicBezTo>
                      <a:lnTo>
                        <a:pt x="86204" y="714678"/>
                      </a:lnTo>
                      <a:cubicBezTo>
                        <a:pt x="86204" y="753501"/>
                        <a:pt x="117676" y="784973"/>
                        <a:pt x="156499" y="784973"/>
                      </a:cubicBezTo>
                      <a:lnTo>
                        <a:pt x="437669" y="784973"/>
                      </a:lnTo>
                      <a:cubicBezTo>
                        <a:pt x="476492" y="784973"/>
                        <a:pt x="507964" y="753501"/>
                        <a:pt x="507964" y="714678"/>
                      </a:cubicBezTo>
                      <a:close/>
                      <a:moveTo>
                        <a:pt x="849866" y="424933"/>
                      </a:moveTo>
                      <a:cubicBezTo>
                        <a:pt x="849866" y="659617"/>
                        <a:pt x="659617" y="849866"/>
                        <a:pt x="424933" y="849866"/>
                      </a:cubicBezTo>
                      <a:lnTo>
                        <a:pt x="0" y="849866"/>
                      </a:lnTo>
                      <a:lnTo>
                        <a:pt x="0" y="0"/>
                      </a:lnTo>
                      <a:lnTo>
                        <a:pt x="424933" y="0"/>
                      </a:lnTo>
                      <a:cubicBezTo>
                        <a:pt x="659617" y="0"/>
                        <a:pt x="849866" y="190249"/>
                        <a:pt x="849866" y="4249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4" name="角丸四角形 373"/>
                <p:cNvSpPr/>
                <p:nvPr/>
              </p:nvSpPr>
              <p:spPr bwMode="auto">
                <a:xfrm>
                  <a:off x="5685511" y="1163186"/>
                  <a:ext cx="720080" cy="42176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361" name="グループ化 360"/>
            <p:cNvGrpSpPr/>
            <p:nvPr/>
          </p:nvGrpSpPr>
          <p:grpSpPr>
            <a:xfrm>
              <a:off x="4381673" y="5640439"/>
              <a:ext cx="789510" cy="855668"/>
              <a:chOff x="1025546" y="3439784"/>
              <a:chExt cx="1087280" cy="1178390"/>
            </a:xfrm>
          </p:grpSpPr>
          <p:sp>
            <p:nvSpPr>
              <p:cNvPr id="362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3" name="角丸四角形 362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4" name="角丸四角形 363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5" name="フリーフォーム 364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7" name="片側の 2 つの角を丸めた四角形 366"/>
              <p:cNvSpPr/>
              <p:nvPr/>
            </p:nvSpPr>
            <p:spPr>
              <a:xfrm rot="13082106">
                <a:off x="1131627" y="3709151"/>
                <a:ext cx="327200" cy="9090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75" name="グループ化 374"/>
          <p:cNvGrpSpPr/>
          <p:nvPr/>
        </p:nvGrpSpPr>
        <p:grpSpPr>
          <a:xfrm>
            <a:off x="6342108" y="4582943"/>
            <a:ext cx="1064860" cy="1903887"/>
            <a:chOff x="6342108" y="4582943"/>
            <a:chExt cx="1064860" cy="1903887"/>
          </a:xfrm>
        </p:grpSpPr>
        <p:grpSp>
          <p:nvGrpSpPr>
            <p:cNvPr id="376" name="グループ化 375"/>
            <p:cNvGrpSpPr/>
            <p:nvPr/>
          </p:nvGrpSpPr>
          <p:grpSpPr>
            <a:xfrm>
              <a:off x="6377790" y="4582943"/>
              <a:ext cx="1029178" cy="1757387"/>
              <a:chOff x="6292529" y="2613441"/>
              <a:chExt cx="1029178" cy="1757387"/>
            </a:xfrm>
          </p:grpSpPr>
          <p:sp>
            <p:nvSpPr>
              <p:cNvPr id="385" name="フリーフォーム 384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388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台形 389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片側の 2 つの角を丸めた四角形 391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台形 392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月 393"/>
                <p:cNvSpPr/>
                <p:nvPr/>
              </p:nvSpPr>
              <p:spPr>
                <a:xfrm rot="16200000">
                  <a:off x="7611030" y="2213827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7" name="フリーフォーム 386"/>
              <p:cNvSpPr/>
              <p:nvPr/>
            </p:nvSpPr>
            <p:spPr bwMode="auto">
              <a:xfrm>
                <a:off x="6465501" y="2791494"/>
                <a:ext cx="696911" cy="408040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77" name="グループ化 376"/>
            <p:cNvGrpSpPr/>
            <p:nvPr/>
          </p:nvGrpSpPr>
          <p:grpSpPr>
            <a:xfrm>
              <a:off x="6342108" y="5640439"/>
              <a:ext cx="806477" cy="846391"/>
              <a:chOff x="1002180" y="3439784"/>
              <a:chExt cx="1110646" cy="1165614"/>
            </a:xfrm>
          </p:grpSpPr>
          <p:sp>
            <p:nvSpPr>
              <p:cNvPr id="378" name="角丸四角形 177"/>
              <p:cNvSpPr/>
              <p:nvPr/>
            </p:nvSpPr>
            <p:spPr>
              <a:xfrm rot="17100000">
                <a:off x="781664" y="4011470"/>
                <a:ext cx="777382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  <a:gd name="connsiteX0" fmla="*/ 527039 w 722122"/>
                  <a:gd name="connsiteY0" fmla="*/ 336350 h 336350"/>
                  <a:gd name="connsiteX1" fmla="*/ 167734 w 722122"/>
                  <a:gd name="connsiteY1" fmla="*/ 335468 h 336350"/>
                  <a:gd name="connsiteX2" fmla="*/ 0 w 722122"/>
                  <a:gd name="connsiteY2" fmla="*/ 167734 h 336350"/>
                  <a:gd name="connsiteX3" fmla="*/ 167734 w 722122"/>
                  <a:gd name="connsiteY3" fmla="*/ 0 h 336350"/>
                  <a:gd name="connsiteX4" fmla="*/ 722122 w 722122"/>
                  <a:gd name="connsiteY4" fmla="*/ 106578 h 336350"/>
                  <a:gd name="connsiteX0" fmla="*/ 527039 w 649525"/>
                  <a:gd name="connsiteY0" fmla="*/ 336350 h 336350"/>
                  <a:gd name="connsiteX1" fmla="*/ 167734 w 649525"/>
                  <a:gd name="connsiteY1" fmla="*/ 335468 h 336350"/>
                  <a:gd name="connsiteX2" fmla="*/ 0 w 649525"/>
                  <a:gd name="connsiteY2" fmla="*/ 167734 h 336350"/>
                  <a:gd name="connsiteX3" fmla="*/ 167734 w 649525"/>
                  <a:gd name="connsiteY3" fmla="*/ 0 h 336350"/>
                  <a:gd name="connsiteX4" fmla="*/ 649525 w 649525"/>
                  <a:gd name="connsiteY4" fmla="*/ 86403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9525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649525" y="86403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9" name="角丸四角形 378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0" name="角丸四角形 379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1" name="フリーフォーム 380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3" name="台形 382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4" name="片側の 2 つの角を丸めた四角形 383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95" name="グループ化 394"/>
          <p:cNvGrpSpPr/>
          <p:nvPr/>
        </p:nvGrpSpPr>
        <p:grpSpPr>
          <a:xfrm>
            <a:off x="8128611" y="4564118"/>
            <a:ext cx="1074482" cy="1922712"/>
            <a:chOff x="8128611" y="4564118"/>
            <a:chExt cx="1074482" cy="1922712"/>
          </a:xfrm>
        </p:grpSpPr>
        <p:grpSp>
          <p:nvGrpSpPr>
            <p:cNvPr id="396" name="グループ化 395"/>
            <p:cNvGrpSpPr/>
            <p:nvPr/>
          </p:nvGrpSpPr>
          <p:grpSpPr>
            <a:xfrm>
              <a:off x="8220185" y="4564118"/>
              <a:ext cx="982908" cy="1753819"/>
              <a:chOff x="8134924" y="2594616"/>
              <a:chExt cx="982908" cy="1753819"/>
            </a:xfrm>
          </p:grpSpPr>
          <p:sp>
            <p:nvSpPr>
              <p:cNvPr id="405" name="片側の 2 つの角を丸めた四角形 404"/>
              <p:cNvSpPr/>
              <p:nvPr/>
            </p:nvSpPr>
            <p:spPr>
              <a:xfrm>
                <a:off x="8134924" y="3654610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台形 405"/>
              <p:cNvSpPr/>
              <p:nvPr/>
            </p:nvSpPr>
            <p:spPr>
              <a:xfrm>
                <a:off x="8432604" y="3394434"/>
                <a:ext cx="38754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 406"/>
              <p:cNvSpPr/>
              <p:nvPr/>
            </p:nvSpPr>
            <p:spPr bwMode="auto">
              <a:xfrm>
                <a:off x="8237712" y="2594616"/>
                <a:ext cx="777332" cy="1137081"/>
              </a:xfrm>
              <a:custGeom>
                <a:avLst/>
                <a:gdLst>
                  <a:gd name="connsiteX0" fmla="*/ 388666 w 777332"/>
                  <a:gd name="connsiteY0" fmla="*/ 0 h 1137081"/>
                  <a:gd name="connsiteX1" fmla="*/ 777332 w 777332"/>
                  <a:gd name="connsiteY1" fmla="*/ 477000 h 1137081"/>
                  <a:gd name="connsiteX2" fmla="*/ 605973 w 777332"/>
                  <a:gd name="connsiteY2" fmla="*/ 872536 h 1137081"/>
                  <a:gd name="connsiteX3" fmla="*/ 570943 w 777332"/>
                  <a:gd name="connsiteY3" fmla="*/ 895871 h 1137081"/>
                  <a:gd name="connsiteX4" fmla="*/ 578481 w 777332"/>
                  <a:gd name="connsiteY4" fmla="*/ 907050 h 1137081"/>
                  <a:gd name="connsiteX5" fmla="*/ 582438 w 777332"/>
                  <a:gd name="connsiteY5" fmla="*/ 926652 h 1137081"/>
                  <a:gd name="connsiteX6" fmla="*/ 567688 w 777332"/>
                  <a:gd name="connsiteY6" fmla="*/ 962261 h 1137081"/>
                  <a:gd name="connsiteX7" fmla="*/ 566883 w 777332"/>
                  <a:gd name="connsiteY7" fmla="*/ 962804 h 1137081"/>
                  <a:gd name="connsiteX8" fmla="*/ 579118 w 777332"/>
                  <a:gd name="connsiteY8" fmla="*/ 971054 h 1137081"/>
                  <a:gd name="connsiteX9" fmla="*/ 593868 w 777332"/>
                  <a:gd name="connsiteY9" fmla="*/ 1006662 h 1137081"/>
                  <a:gd name="connsiteX10" fmla="*/ 579607 w 777332"/>
                  <a:gd name="connsiteY10" fmla="*/ 1041091 h 1137081"/>
                  <a:gd name="connsiteX11" fmla="*/ 594345 w 777332"/>
                  <a:gd name="connsiteY11" fmla="*/ 1051028 h 1137081"/>
                  <a:gd name="connsiteX12" fmla="*/ 609109 w 777332"/>
                  <a:gd name="connsiteY12" fmla="*/ 1086672 h 1137081"/>
                  <a:gd name="connsiteX13" fmla="*/ 558700 w 777332"/>
                  <a:gd name="connsiteY13" fmla="*/ 1137081 h 1137081"/>
                  <a:gd name="connsiteX14" fmla="*/ 201754 w 777332"/>
                  <a:gd name="connsiteY14" fmla="*/ 1137081 h 1137081"/>
                  <a:gd name="connsiteX15" fmla="*/ 151345 w 777332"/>
                  <a:gd name="connsiteY15" fmla="*/ 1086672 h 1137081"/>
                  <a:gd name="connsiteX16" fmla="*/ 166110 w 777332"/>
                  <a:gd name="connsiteY16" fmla="*/ 1051028 h 1137081"/>
                  <a:gd name="connsiteX17" fmla="*/ 180847 w 777332"/>
                  <a:gd name="connsiteY17" fmla="*/ 1041091 h 1137081"/>
                  <a:gd name="connsiteX18" fmla="*/ 166586 w 777332"/>
                  <a:gd name="connsiteY18" fmla="*/ 1006662 h 1137081"/>
                  <a:gd name="connsiteX19" fmla="*/ 181336 w 777332"/>
                  <a:gd name="connsiteY19" fmla="*/ 971054 h 1137081"/>
                  <a:gd name="connsiteX20" fmla="*/ 193571 w 777332"/>
                  <a:gd name="connsiteY20" fmla="*/ 962804 h 1137081"/>
                  <a:gd name="connsiteX21" fmla="*/ 192766 w 777332"/>
                  <a:gd name="connsiteY21" fmla="*/ 962261 h 1137081"/>
                  <a:gd name="connsiteX22" fmla="*/ 178016 w 777332"/>
                  <a:gd name="connsiteY22" fmla="*/ 926652 h 1137081"/>
                  <a:gd name="connsiteX23" fmla="*/ 192766 w 777332"/>
                  <a:gd name="connsiteY23" fmla="*/ 891044 h 1137081"/>
                  <a:gd name="connsiteX24" fmla="*/ 196698 w 777332"/>
                  <a:gd name="connsiteY24" fmla="*/ 889415 h 1137081"/>
                  <a:gd name="connsiteX25" fmla="*/ 171359 w 777332"/>
                  <a:gd name="connsiteY25" fmla="*/ 872536 h 1137081"/>
                  <a:gd name="connsiteX26" fmla="*/ 0 w 777332"/>
                  <a:gd name="connsiteY26" fmla="*/ 477000 h 1137081"/>
                  <a:gd name="connsiteX27" fmla="*/ 388666 w 777332"/>
                  <a:gd name="connsiteY27" fmla="*/ 0 h 113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7332" h="1137081">
                    <a:moveTo>
                      <a:pt x="388666" y="0"/>
                    </a:moveTo>
                    <a:cubicBezTo>
                      <a:pt x="603320" y="0"/>
                      <a:pt x="777332" y="213560"/>
                      <a:pt x="777332" y="477000"/>
                    </a:cubicBezTo>
                    <a:cubicBezTo>
                      <a:pt x="777332" y="641650"/>
                      <a:pt x="709359" y="786816"/>
                      <a:pt x="605973" y="872536"/>
                    </a:cubicBezTo>
                    <a:lnTo>
                      <a:pt x="570943" y="895871"/>
                    </a:lnTo>
                    <a:lnTo>
                      <a:pt x="578481" y="907050"/>
                    </a:lnTo>
                    <a:cubicBezTo>
                      <a:pt x="581029" y="913075"/>
                      <a:pt x="582438" y="919699"/>
                      <a:pt x="582438" y="926652"/>
                    </a:cubicBezTo>
                    <a:cubicBezTo>
                      <a:pt x="582438" y="940558"/>
                      <a:pt x="576801" y="953148"/>
                      <a:pt x="567688" y="962261"/>
                    </a:cubicBezTo>
                    <a:lnTo>
                      <a:pt x="566883" y="962804"/>
                    </a:lnTo>
                    <a:lnTo>
                      <a:pt x="579118" y="971054"/>
                    </a:lnTo>
                    <a:cubicBezTo>
                      <a:pt x="588232" y="980167"/>
                      <a:pt x="593868" y="992756"/>
                      <a:pt x="593868" y="1006662"/>
                    </a:cubicBezTo>
                    <a:lnTo>
                      <a:pt x="579607" y="1041091"/>
                    </a:lnTo>
                    <a:lnTo>
                      <a:pt x="594345" y="1051028"/>
                    </a:lnTo>
                    <a:cubicBezTo>
                      <a:pt x="603467" y="1060150"/>
                      <a:pt x="609109" y="1072752"/>
                      <a:pt x="609109" y="1086672"/>
                    </a:cubicBezTo>
                    <a:cubicBezTo>
                      <a:pt x="609109" y="1114512"/>
                      <a:pt x="586540" y="1137081"/>
                      <a:pt x="558700" y="1137081"/>
                    </a:cubicBezTo>
                    <a:lnTo>
                      <a:pt x="201754" y="1137081"/>
                    </a:lnTo>
                    <a:cubicBezTo>
                      <a:pt x="173914" y="1137081"/>
                      <a:pt x="151345" y="1114512"/>
                      <a:pt x="151345" y="1086672"/>
                    </a:cubicBezTo>
                    <a:cubicBezTo>
                      <a:pt x="151345" y="1072752"/>
                      <a:pt x="156987" y="1060150"/>
                      <a:pt x="166110" y="1051028"/>
                    </a:cubicBezTo>
                    <a:lnTo>
                      <a:pt x="180847" y="1041091"/>
                    </a:lnTo>
                    <a:lnTo>
                      <a:pt x="166586" y="1006662"/>
                    </a:lnTo>
                    <a:cubicBezTo>
                      <a:pt x="166586" y="992756"/>
                      <a:pt x="172223" y="980167"/>
                      <a:pt x="181336" y="971054"/>
                    </a:cubicBezTo>
                    <a:lnTo>
                      <a:pt x="193571" y="962804"/>
                    </a:lnTo>
                    <a:lnTo>
                      <a:pt x="192766" y="962261"/>
                    </a:lnTo>
                    <a:cubicBezTo>
                      <a:pt x="183653" y="953148"/>
                      <a:pt x="178016" y="940558"/>
                      <a:pt x="178016" y="926652"/>
                    </a:cubicBezTo>
                    <a:cubicBezTo>
                      <a:pt x="178016" y="912746"/>
                      <a:pt x="183653" y="900157"/>
                      <a:pt x="192766" y="891044"/>
                    </a:cubicBezTo>
                    <a:lnTo>
                      <a:pt x="196698" y="889415"/>
                    </a:lnTo>
                    <a:lnTo>
                      <a:pt x="171359" y="872536"/>
                    </a:lnTo>
                    <a:cubicBezTo>
                      <a:pt x="67973" y="786816"/>
                      <a:pt x="0" y="641650"/>
                      <a:pt x="0" y="477000"/>
                    </a:cubicBezTo>
                    <a:cubicBezTo>
                      <a:pt x="0" y="213560"/>
                      <a:pt x="174012" y="0"/>
                      <a:pt x="388666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08" name="フリーフォーム 407"/>
              <p:cNvSpPr/>
              <p:nvPr/>
            </p:nvSpPr>
            <p:spPr bwMode="auto">
              <a:xfrm>
                <a:off x="8244828" y="2995229"/>
                <a:ext cx="754219" cy="220644"/>
              </a:xfrm>
              <a:custGeom>
                <a:avLst/>
                <a:gdLst>
                  <a:gd name="connsiteX0" fmla="*/ 193277 w 754219"/>
                  <a:gd name="connsiteY0" fmla="*/ 0 h 220644"/>
                  <a:gd name="connsiteX1" fmla="*/ 371365 w 754219"/>
                  <a:gd name="connsiteY1" fmla="*/ 67380 h 220644"/>
                  <a:gd name="connsiteX2" fmla="*/ 377110 w 754219"/>
                  <a:gd name="connsiteY2" fmla="*/ 83620 h 220644"/>
                  <a:gd name="connsiteX3" fmla="*/ 382854 w 754219"/>
                  <a:gd name="connsiteY3" fmla="*/ 67380 h 220644"/>
                  <a:gd name="connsiteX4" fmla="*/ 560942 w 754219"/>
                  <a:gd name="connsiteY4" fmla="*/ 0 h 220644"/>
                  <a:gd name="connsiteX5" fmla="*/ 754219 w 754219"/>
                  <a:gd name="connsiteY5" fmla="*/ 110322 h 220644"/>
                  <a:gd name="connsiteX6" fmla="*/ 560942 w 754219"/>
                  <a:gd name="connsiteY6" fmla="*/ 220644 h 220644"/>
                  <a:gd name="connsiteX7" fmla="*/ 382854 w 754219"/>
                  <a:gd name="connsiteY7" fmla="*/ 153264 h 220644"/>
                  <a:gd name="connsiteX8" fmla="*/ 377110 w 754219"/>
                  <a:gd name="connsiteY8" fmla="*/ 137024 h 220644"/>
                  <a:gd name="connsiteX9" fmla="*/ 371365 w 754219"/>
                  <a:gd name="connsiteY9" fmla="*/ 153264 h 220644"/>
                  <a:gd name="connsiteX10" fmla="*/ 193277 w 754219"/>
                  <a:gd name="connsiteY10" fmla="*/ 220644 h 220644"/>
                  <a:gd name="connsiteX11" fmla="*/ 0 w 754219"/>
                  <a:gd name="connsiteY11" fmla="*/ 110322 h 220644"/>
                  <a:gd name="connsiteX12" fmla="*/ 193277 w 754219"/>
                  <a:gd name="connsiteY12" fmla="*/ 0 h 22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4219" h="220644">
                    <a:moveTo>
                      <a:pt x="193277" y="0"/>
                    </a:moveTo>
                    <a:cubicBezTo>
                      <a:pt x="273335" y="0"/>
                      <a:pt x="342024" y="27784"/>
                      <a:pt x="371365" y="67380"/>
                    </a:cubicBezTo>
                    <a:lnTo>
                      <a:pt x="377110" y="83620"/>
                    </a:lnTo>
                    <a:lnTo>
                      <a:pt x="382854" y="67380"/>
                    </a:lnTo>
                    <a:cubicBezTo>
                      <a:pt x="412195" y="27784"/>
                      <a:pt x="480884" y="0"/>
                      <a:pt x="560942" y="0"/>
                    </a:cubicBezTo>
                    <a:cubicBezTo>
                      <a:pt x="667686" y="0"/>
                      <a:pt x="754219" y="49393"/>
                      <a:pt x="754219" y="110322"/>
                    </a:cubicBezTo>
                    <a:cubicBezTo>
                      <a:pt x="754219" y="171251"/>
                      <a:pt x="667686" y="220644"/>
                      <a:pt x="560942" y="220644"/>
                    </a:cubicBezTo>
                    <a:cubicBezTo>
                      <a:pt x="480884" y="220644"/>
                      <a:pt x="412195" y="192860"/>
                      <a:pt x="382854" y="153264"/>
                    </a:cubicBezTo>
                    <a:lnTo>
                      <a:pt x="377110" y="137024"/>
                    </a:lnTo>
                    <a:lnTo>
                      <a:pt x="371365" y="153264"/>
                    </a:lnTo>
                    <a:cubicBezTo>
                      <a:pt x="342024" y="192860"/>
                      <a:pt x="273335" y="220644"/>
                      <a:pt x="193277" y="220644"/>
                    </a:cubicBezTo>
                    <a:cubicBezTo>
                      <a:pt x="86533" y="220644"/>
                      <a:pt x="0" y="171251"/>
                      <a:pt x="0" y="110322"/>
                    </a:cubicBezTo>
                    <a:cubicBezTo>
                      <a:pt x="0" y="49393"/>
                      <a:pt x="86533" y="0"/>
                      <a:pt x="1932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/>
              <p:cNvSpPr/>
              <p:nvPr/>
            </p:nvSpPr>
            <p:spPr bwMode="auto">
              <a:xfrm>
                <a:off x="8296684" y="3039512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/>
              <p:cNvSpPr/>
              <p:nvPr/>
            </p:nvSpPr>
            <p:spPr bwMode="auto">
              <a:xfrm>
                <a:off x="8664349" y="3039512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/>
              <p:cNvSpPr/>
              <p:nvPr/>
            </p:nvSpPr>
            <p:spPr bwMode="auto">
              <a:xfrm>
                <a:off x="8434009" y="3278212"/>
                <a:ext cx="386554" cy="2206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/>
              <p:cNvSpPr/>
              <p:nvPr/>
            </p:nvSpPr>
            <p:spPr bwMode="auto">
              <a:xfrm>
                <a:off x="8485865" y="332249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/>
            <p:cNvGrpSpPr/>
            <p:nvPr/>
          </p:nvGrpSpPr>
          <p:grpSpPr>
            <a:xfrm>
              <a:off x="8128611" y="5640439"/>
              <a:ext cx="789510" cy="846391"/>
              <a:chOff x="1025546" y="3439784"/>
              <a:chExt cx="1087280" cy="1165614"/>
            </a:xfrm>
          </p:grpSpPr>
          <p:sp>
            <p:nvSpPr>
              <p:cNvPr id="398" name="角丸四角形 177"/>
              <p:cNvSpPr/>
              <p:nvPr/>
            </p:nvSpPr>
            <p:spPr>
              <a:xfrm rot="17100000">
                <a:off x="714754" y="3924270"/>
                <a:ext cx="957934" cy="33635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527039 w 800381"/>
                  <a:gd name="connsiteY0" fmla="*/ 336350 h 336350"/>
                  <a:gd name="connsiteX1" fmla="*/ 167734 w 800381"/>
                  <a:gd name="connsiteY1" fmla="*/ 335468 h 336350"/>
                  <a:gd name="connsiteX2" fmla="*/ 0 w 800381"/>
                  <a:gd name="connsiteY2" fmla="*/ 167734 h 336350"/>
                  <a:gd name="connsiteX3" fmla="*/ 167734 w 800381"/>
                  <a:gd name="connsiteY3" fmla="*/ 0 h 336350"/>
                  <a:gd name="connsiteX4" fmla="*/ 800381 w 800381"/>
                  <a:gd name="connsiteY4" fmla="*/ 0 h 33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6350">
                    <a:moveTo>
                      <a:pt x="527039" y="336350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角丸四角形 398"/>
              <p:cNvSpPr/>
              <p:nvPr/>
            </p:nvSpPr>
            <p:spPr>
              <a:xfrm rot="4547746">
                <a:off x="1872887" y="3640865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0" name="角丸四角形 399"/>
              <p:cNvSpPr/>
              <p:nvPr/>
            </p:nvSpPr>
            <p:spPr>
              <a:xfrm rot="4547746">
                <a:off x="1886813" y="3559996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1" name="フリーフォーム 400"/>
              <p:cNvSpPr/>
              <p:nvPr/>
            </p:nvSpPr>
            <p:spPr>
              <a:xfrm rot="10800000" flipV="1">
                <a:off x="1567568" y="3464154"/>
                <a:ext cx="497783" cy="458224"/>
              </a:xfrm>
              <a:custGeom>
                <a:avLst/>
                <a:gdLst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73803 w 497783"/>
                  <a:gd name="connsiteY7" fmla="*/ 35916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23983 w 497783"/>
                  <a:gd name="connsiteY2" fmla="*/ 35916 h 458224"/>
                  <a:gd name="connsiteX3" fmla="*/ 0 w 497783"/>
                  <a:gd name="connsiteY3" fmla="*/ 35916 h 458224"/>
                  <a:gd name="connsiteX4" fmla="*/ 105577 w 497783"/>
                  <a:gd name="connsiteY4" fmla="*/ 458224 h 458224"/>
                  <a:gd name="connsiteX5" fmla="*/ 392206 w 497783"/>
                  <a:gd name="connsiteY5" fmla="*/ 458224 h 458224"/>
                  <a:gd name="connsiteX6" fmla="*/ 497783 w 497783"/>
                  <a:gd name="connsiteY6" fmla="*/ 35916 h 458224"/>
                  <a:gd name="connsiteX7" fmla="*/ 464824 w 497783"/>
                  <a:gd name="connsiteY7" fmla="*/ 0 h 458224"/>
                  <a:gd name="connsiteX0" fmla="*/ 464824 w 497783"/>
                  <a:gd name="connsiteY0" fmla="*/ 0 h 458224"/>
                  <a:gd name="connsiteX1" fmla="*/ 32962 w 497783"/>
                  <a:gd name="connsiteY1" fmla="*/ 0 h 458224"/>
                  <a:gd name="connsiteX2" fmla="*/ 0 w 497783"/>
                  <a:gd name="connsiteY2" fmla="*/ 35916 h 458224"/>
                  <a:gd name="connsiteX3" fmla="*/ 105577 w 497783"/>
                  <a:gd name="connsiteY3" fmla="*/ 458224 h 458224"/>
                  <a:gd name="connsiteX4" fmla="*/ 392206 w 497783"/>
                  <a:gd name="connsiteY4" fmla="*/ 458224 h 458224"/>
                  <a:gd name="connsiteX5" fmla="*/ 497783 w 497783"/>
                  <a:gd name="connsiteY5" fmla="*/ 35916 h 458224"/>
                  <a:gd name="connsiteX6" fmla="*/ 464824 w 497783"/>
                  <a:gd name="connsiteY6" fmla="*/ 0 h 45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783" h="458224">
                    <a:moveTo>
                      <a:pt x="464824" y="0"/>
                    </a:moveTo>
                    <a:lnTo>
                      <a:pt x="32962" y="0"/>
                    </a:lnTo>
                    <a:lnTo>
                      <a:pt x="0" y="35916"/>
                    </a:lnTo>
                    <a:lnTo>
                      <a:pt x="105577" y="458224"/>
                    </a:lnTo>
                    <a:lnTo>
                      <a:pt x="392206" y="458224"/>
                    </a:lnTo>
                    <a:lnTo>
                      <a:pt x="497783" y="35916"/>
                    </a:lnTo>
                    <a:lnTo>
                      <a:pt x="4648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角丸四角形 86"/>
              <p:cNvSpPr/>
              <p:nvPr/>
            </p:nvSpPr>
            <p:spPr>
              <a:xfrm rot="3386410">
                <a:off x="1480032" y="3402140"/>
                <a:ext cx="456586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24076 w 427284"/>
                  <a:gd name="connsiteY0" fmla="*/ 269739 h 531874"/>
                  <a:gd name="connsiteX1" fmla="*/ 101601 w 427284"/>
                  <a:gd name="connsiteY1" fmla="*/ 261359 h 531874"/>
                  <a:gd name="connsiteX2" fmla="*/ 166429 w 427284"/>
                  <a:gd name="connsiteY2" fmla="*/ 313540 h 531874"/>
                  <a:gd name="connsiteX3" fmla="*/ 178984 w 427284"/>
                  <a:gd name="connsiteY3" fmla="*/ 298273 h 531874"/>
                  <a:gd name="connsiteX4" fmla="*/ 276851 w 427284"/>
                  <a:gd name="connsiteY4" fmla="*/ 218590 h 531874"/>
                  <a:gd name="connsiteX5" fmla="*/ 334122 w 427284"/>
                  <a:gd name="connsiteY5" fmla="*/ 33699 h 531874"/>
                  <a:gd name="connsiteX6" fmla="*/ 395129 w 427284"/>
                  <a:gd name="connsiteY6" fmla="*/ 4226 h 531874"/>
                  <a:gd name="connsiteX7" fmla="*/ 424603 w 427284"/>
                  <a:gd name="connsiteY7" fmla="*/ 65233 h 531874"/>
                  <a:gd name="connsiteX8" fmla="*/ 409466 w 427284"/>
                  <a:gd name="connsiteY8" fmla="*/ 204735 h 531874"/>
                  <a:gd name="connsiteX9" fmla="*/ 398950 w 427284"/>
                  <a:gd name="connsiteY9" fmla="*/ 307419 h 531874"/>
                  <a:gd name="connsiteX10" fmla="*/ 357747 w 427284"/>
                  <a:gd name="connsiteY10" fmla="*/ 389430 h 531874"/>
                  <a:gd name="connsiteX11" fmla="*/ 357747 w 427284"/>
                  <a:gd name="connsiteY11" fmla="*/ 492560 h 531874"/>
                  <a:gd name="connsiteX12" fmla="*/ 318433 w 427284"/>
                  <a:gd name="connsiteY12" fmla="*/ 531874 h 531874"/>
                  <a:gd name="connsiteX13" fmla="*/ 160258 w 427284"/>
                  <a:gd name="connsiteY13" fmla="*/ 531874 h 531874"/>
                  <a:gd name="connsiteX14" fmla="*/ 120944 w 427284"/>
                  <a:gd name="connsiteY14" fmla="*/ 492560 h 531874"/>
                  <a:gd name="connsiteX15" fmla="*/ 120944 w 427284"/>
                  <a:gd name="connsiteY15" fmla="*/ 418490 h 531874"/>
                  <a:gd name="connsiteX16" fmla="*/ 10402 w 427284"/>
                  <a:gd name="connsiteY16" fmla="*/ 408075 h 531874"/>
                  <a:gd name="connsiteX17" fmla="*/ 24076 w 427284"/>
                  <a:gd name="connsiteY17" fmla="*/ 269739 h 531874"/>
                  <a:gd name="connsiteX0" fmla="*/ 5236 w 451055"/>
                  <a:gd name="connsiteY0" fmla="*/ 351202 h 531874"/>
                  <a:gd name="connsiteX1" fmla="*/ 125372 w 451055"/>
                  <a:gd name="connsiteY1" fmla="*/ 261359 h 531874"/>
                  <a:gd name="connsiteX2" fmla="*/ 190200 w 451055"/>
                  <a:gd name="connsiteY2" fmla="*/ 313540 h 531874"/>
                  <a:gd name="connsiteX3" fmla="*/ 202755 w 451055"/>
                  <a:gd name="connsiteY3" fmla="*/ 298273 h 531874"/>
                  <a:gd name="connsiteX4" fmla="*/ 300622 w 451055"/>
                  <a:gd name="connsiteY4" fmla="*/ 218590 h 531874"/>
                  <a:gd name="connsiteX5" fmla="*/ 357893 w 451055"/>
                  <a:gd name="connsiteY5" fmla="*/ 33699 h 531874"/>
                  <a:gd name="connsiteX6" fmla="*/ 418900 w 451055"/>
                  <a:gd name="connsiteY6" fmla="*/ 4226 h 531874"/>
                  <a:gd name="connsiteX7" fmla="*/ 448374 w 451055"/>
                  <a:gd name="connsiteY7" fmla="*/ 65233 h 531874"/>
                  <a:gd name="connsiteX8" fmla="*/ 433237 w 451055"/>
                  <a:gd name="connsiteY8" fmla="*/ 204735 h 531874"/>
                  <a:gd name="connsiteX9" fmla="*/ 422721 w 451055"/>
                  <a:gd name="connsiteY9" fmla="*/ 307419 h 531874"/>
                  <a:gd name="connsiteX10" fmla="*/ 381518 w 451055"/>
                  <a:gd name="connsiteY10" fmla="*/ 389430 h 531874"/>
                  <a:gd name="connsiteX11" fmla="*/ 381518 w 451055"/>
                  <a:gd name="connsiteY11" fmla="*/ 492560 h 531874"/>
                  <a:gd name="connsiteX12" fmla="*/ 342204 w 451055"/>
                  <a:gd name="connsiteY12" fmla="*/ 531874 h 531874"/>
                  <a:gd name="connsiteX13" fmla="*/ 184029 w 451055"/>
                  <a:gd name="connsiteY13" fmla="*/ 531874 h 531874"/>
                  <a:gd name="connsiteX14" fmla="*/ 144715 w 451055"/>
                  <a:gd name="connsiteY14" fmla="*/ 492560 h 531874"/>
                  <a:gd name="connsiteX15" fmla="*/ 144715 w 451055"/>
                  <a:gd name="connsiteY15" fmla="*/ 418490 h 531874"/>
                  <a:gd name="connsiteX16" fmla="*/ 34173 w 451055"/>
                  <a:gd name="connsiteY16" fmla="*/ 408075 h 531874"/>
                  <a:gd name="connsiteX17" fmla="*/ 5236 w 451055"/>
                  <a:gd name="connsiteY17" fmla="*/ 351202 h 531874"/>
                  <a:gd name="connsiteX0" fmla="*/ 188 w 446007"/>
                  <a:gd name="connsiteY0" fmla="*/ 351202 h 531874"/>
                  <a:gd name="connsiteX1" fmla="*/ 120324 w 446007"/>
                  <a:gd name="connsiteY1" fmla="*/ 261359 h 531874"/>
                  <a:gd name="connsiteX2" fmla="*/ 185152 w 446007"/>
                  <a:gd name="connsiteY2" fmla="*/ 313540 h 531874"/>
                  <a:gd name="connsiteX3" fmla="*/ 197707 w 446007"/>
                  <a:gd name="connsiteY3" fmla="*/ 298273 h 531874"/>
                  <a:gd name="connsiteX4" fmla="*/ 295574 w 446007"/>
                  <a:gd name="connsiteY4" fmla="*/ 218590 h 531874"/>
                  <a:gd name="connsiteX5" fmla="*/ 352845 w 446007"/>
                  <a:gd name="connsiteY5" fmla="*/ 33699 h 531874"/>
                  <a:gd name="connsiteX6" fmla="*/ 413852 w 446007"/>
                  <a:gd name="connsiteY6" fmla="*/ 4226 h 531874"/>
                  <a:gd name="connsiteX7" fmla="*/ 443326 w 446007"/>
                  <a:gd name="connsiteY7" fmla="*/ 65233 h 531874"/>
                  <a:gd name="connsiteX8" fmla="*/ 428189 w 446007"/>
                  <a:gd name="connsiteY8" fmla="*/ 204735 h 531874"/>
                  <a:gd name="connsiteX9" fmla="*/ 417673 w 446007"/>
                  <a:gd name="connsiteY9" fmla="*/ 307419 h 531874"/>
                  <a:gd name="connsiteX10" fmla="*/ 376470 w 446007"/>
                  <a:gd name="connsiteY10" fmla="*/ 389430 h 531874"/>
                  <a:gd name="connsiteX11" fmla="*/ 376470 w 446007"/>
                  <a:gd name="connsiteY11" fmla="*/ 492560 h 531874"/>
                  <a:gd name="connsiteX12" fmla="*/ 337156 w 446007"/>
                  <a:gd name="connsiteY12" fmla="*/ 531874 h 531874"/>
                  <a:gd name="connsiteX13" fmla="*/ 178981 w 446007"/>
                  <a:gd name="connsiteY13" fmla="*/ 531874 h 531874"/>
                  <a:gd name="connsiteX14" fmla="*/ 139667 w 446007"/>
                  <a:gd name="connsiteY14" fmla="*/ 492560 h 531874"/>
                  <a:gd name="connsiteX15" fmla="*/ 139667 w 446007"/>
                  <a:gd name="connsiteY15" fmla="*/ 418490 h 531874"/>
                  <a:gd name="connsiteX16" fmla="*/ 29125 w 446007"/>
                  <a:gd name="connsiteY16" fmla="*/ 408075 h 531874"/>
                  <a:gd name="connsiteX17" fmla="*/ 188 w 446007"/>
                  <a:gd name="connsiteY17" fmla="*/ 351202 h 531874"/>
                  <a:gd name="connsiteX0" fmla="*/ 84 w 456434"/>
                  <a:gd name="connsiteY0" fmla="*/ 367076 h 531874"/>
                  <a:gd name="connsiteX1" fmla="*/ 130751 w 456434"/>
                  <a:gd name="connsiteY1" fmla="*/ 261359 h 531874"/>
                  <a:gd name="connsiteX2" fmla="*/ 195579 w 456434"/>
                  <a:gd name="connsiteY2" fmla="*/ 313540 h 531874"/>
                  <a:gd name="connsiteX3" fmla="*/ 208134 w 456434"/>
                  <a:gd name="connsiteY3" fmla="*/ 298273 h 531874"/>
                  <a:gd name="connsiteX4" fmla="*/ 306001 w 456434"/>
                  <a:gd name="connsiteY4" fmla="*/ 218590 h 531874"/>
                  <a:gd name="connsiteX5" fmla="*/ 363272 w 456434"/>
                  <a:gd name="connsiteY5" fmla="*/ 33699 h 531874"/>
                  <a:gd name="connsiteX6" fmla="*/ 424279 w 456434"/>
                  <a:gd name="connsiteY6" fmla="*/ 4226 h 531874"/>
                  <a:gd name="connsiteX7" fmla="*/ 453753 w 456434"/>
                  <a:gd name="connsiteY7" fmla="*/ 65233 h 531874"/>
                  <a:gd name="connsiteX8" fmla="*/ 438616 w 456434"/>
                  <a:gd name="connsiteY8" fmla="*/ 204735 h 531874"/>
                  <a:gd name="connsiteX9" fmla="*/ 428100 w 456434"/>
                  <a:gd name="connsiteY9" fmla="*/ 307419 h 531874"/>
                  <a:gd name="connsiteX10" fmla="*/ 386897 w 456434"/>
                  <a:gd name="connsiteY10" fmla="*/ 389430 h 531874"/>
                  <a:gd name="connsiteX11" fmla="*/ 386897 w 456434"/>
                  <a:gd name="connsiteY11" fmla="*/ 492560 h 531874"/>
                  <a:gd name="connsiteX12" fmla="*/ 347583 w 456434"/>
                  <a:gd name="connsiteY12" fmla="*/ 531874 h 531874"/>
                  <a:gd name="connsiteX13" fmla="*/ 189408 w 456434"/>
                  <a:gd name="connsiteY13" fmla="*/ 531874 h 531874"/>
                  <a:gd name="connsiteX14" fmla="*/ 150094 w 456434"/>
                  <a:gd name="connsiteY14" fmla="*/ 492560 h 531874"/>
                  <a:gd name="connsiteX15" fmla="*/ 150094 w 456434"/>
                  <a:gd name="connsiteY15" fmla="*/ 418490 h 531874"/>
                  <a:gd name="connsiteX16" fmla="*/ 39552 w 456434"/>
                  <a:gd name="connsiteY16" fmla="*/ 408075 h 531874"/>
                  <a:gd name="connsiteX17" fmla="*/ 84 w 456434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347 w 457697"/>
                  <a:gd name="connsiteY0" fmla="*/ 367076 h 531874"/>
                  <a:gd name="connsiteX1" fmla="*/ 84074 w 457697"/>
                  <a:gd name="connsiteY1" fmla="*/ 323285 h 531874"/>
                  <a:gd name="connsiteX2" fmla="*/ 196842 w 457697"/>
                  <a:gd name="connsiteY2" fmla="*/ 313540 h 531874"/>
                  <a:gd name="connsiteX3" fmla="*/ 209397 w 457697"/>
                  <a:gd name="connsiteY3" fmla="*/ 298273 h 531874"/>
                  <a:gd name="connsiteX4" fmla="*/ 307264 w 457697"/>
                  <a:gd name="connsiteY4" fmla="*/ 218590 h 531874"/>
                  <a:gd name="connsiteX5" fmla="*/ 364535 w 457697"/>
                  <a:gd name="connsiteY5" fmla="*/ 33699 h 531874"/>
                  <a:gd name="connsiteX6" fmla="*/ 425542 w 457697"/>
                  <a:gd name="connsiteY6" fmla="*/ 4226 h 531874"/>
                  <a:gd name="connsiteX7" fmla="*/ 455016 w 457697"/>
                  <a:gd name="connsiteY7" fmla="*/ 65233 h 531874"/>
                  <a:gd name="connsiteX8" fmla="*/ 439879 w 457697"/>
                  <a:gd name="connsiteY8" fmla="*/ 204735 h 531874"/>
                  <a:gd name="connsiteX9" fmla="*/ 429363 w 457697"/>
                  <a:gd name="connsiteY9" fmla="*/ 307419 h 531874"/>
                  <a:gd name="connsiteX10" fmla="*/ 388160 w 457697"/>
                  <a:gd name="connsiteY10" fmla="*/ 389430 h 531874"/>
                  <a:gd name="connsiteX11" fmla="*/ 388160 w 457697"/>
                  <a:gd name="connsiteY11" fmla="*/ 492560 h 531874"/>
                  <a:gd name="connsiteX12" fmla="*/ 348846 w 457697"/>
                  <a:gd name="connsiteY12" fmla="*/ 531874 h 531874"/>
                  <a:gd name="connsiteX13" fmla="*/ 190671 w 457697"/>
                  <a:gd name="connsiteY13" fmla="*/ 531874 h 531874"/>
                  <a:gd name="connsiteX14" fmla="*/ 151357 w 457697"/>
                  <a:gd name="connsiteY14" fmla="*/ 492560 h 531874"/>
                  <a:gd name="connsiteX15" fmla="*/ 151357 w 457697"/>
                  <a:gd name="connsiteY15" fmla="*/ 418490 h 531874"/>
                  <a:gd name="connsiteX16" fmla="*/ 40815 w 457697"/>
                  <a:gd name="connsiteY16" fmla="*/ 408075 h 531874"/>
                  <a:gd name="connsiteX17" fmla="*/ 1347 w 457697"/>
                  <a:gd name="connsiteY17" fmla="*/ 367076 h 531874"/>
                  <a:gd name="connsiteX0" fmla="*/ 1811 w 458161"/>
                  <a:gd name="connsiteY0" fmla="*/ 367076 h 531874"/>
                  <a:gd name="connsiteX1" fmla="*/ 84538 w 458161"/>
                  <a:gd name="connsiteY1" fmla="*/ 323285 h 531874"/>
                  <a:gd name="connsiteX2" fmla="*/ 197306 w 458161"/>
                  <a:gd name="connsiteY2" fmla="*/ 313540 h 531874"/>
                  <a:gd name="connsiteX3" fmla="*/ 209861 w 458161"/>
                  <a:gd name="connsiteY3" fmla="*/ 298273 h 531874"/>
                  <a:gd name="connsiteX4" fmla="*/ 307728 w 458161"/>
                  <a:gd name="connsiteY4" fmla="*/ 218590 h 531874"/>
                  <a:gd name="connsiteX5" fmla="*/ 364999 w 458161"/>
                  <a:gd name="connsiteY5" fmla="*/ 33699 h 531874"/>
                  <a:gd name="connsiteX6" fmla="*/ 426006 w 458161"/>
                  <a:gd name="connsiteY6" fmla="*/ 4226 h 531874"/>
                  <a:gd name="connsiteX7" fmla="*/ 455480 w 458161"/>
                  <a:gd name="connsiteY7" fmla="*/ 65233 h 531874"/>
                  <a:gd name="connsiteX8" fmla="*/ 440343 w 458161"/>
                  <a:gd name="connsiteY8" fmla="*/ 204735 h 531874"/>
                  <a:gd name="connsiteX9" fmla="*/ 429827 w 458161"/>
                  <a:gd name="connsiteY9" fmla="*/ 307419 h 531874"/>
                  <a:gd name="connsiteX10" fmla="*/ 388624 w 458161"/>
                  <a:gd name="connsiteY10" fmla="*/ 389430 h 531874"/>
                  <a:gd name="connsiteX11" fmla="*/ 388624 w 458161"/>
                  <a:gd name="connsiteY11" fmla="*/ 492560 h 531874"/>
                  <a:gd name="connsiteX12" fmla="*/ 349310 w 458161"/>
                  <a:gd name="connsiteY12" fmla="*/ 531874 h 531874"/>
                  <a:gd name="connsiteX13" fmla="*/ 191135 w 458161"/>
                  <a:gd name="connsiteY13" fmla="*/ 531874 h 531874"/>
                  <a:gd name="connsiteX14" fmla="*/ 151821 w 458161"/>
                  <a:gd name="connsiteY14" fmla="*/ 492560 h 531874"/>
                  <a:gd name="connsiteX15" fmla="*/ 151821 w 458161"/>
                  <a:gd name="connsiteY15" fmla="*/ 418490 h 531874"/>
                  <a:gd name="connsiteX16" fmla="*/ 41279 w 458161"/>
                  <a:gd name="connsiteY16" fmla="*/ 408075 h 531874"/>
                  <a:gd name="connsiteX17" fmla="*/ 1811 w 458161"/>
                  <a:gd name="connsiteY17" fmla="*/ 367076 h 531874"/>
                  <a:gd name="connsiteX0" fmla="*/ 236 w 456586"/>
                  <a:gd name="connsiteY0" fmla="*/ 367076 h 531874"/>
                  <a:gd name="connsiteX1" fmla="*/ 82963 w 456586"/>
                  <a:gd name="connsiteY1" fmla="*/ 323285 h 531874"/>
                  <a:gd name="connsiteX2" fmla="*/ 195731 w 456586"/>
                  <a:gd name="connsiteY2" fmla="*/ 313540 h 531874"/>
                  <a:gd name="connsiteX3" fmla="*/ 208286 w 456586"/>
                  <a:gd name="connsiteY3" fmla="*/ 298273 h 531874"/>
                  <a:gd name="connsiteX4" fmla="*/ 306153 w 456586"/>
                  <a:gd name="connsiteY4" fmla="*/ 218590 h 531874"/>
                  <a:gd name="connsiteX5" fmla="*/ 363424 w 456586"/>
                  <a:gd name="connsiteY5" fmla="*/ 33699 h 531874"/>
                  <a:gd name="connsiteX6" fmla="*/ 424431 w 456586"/>
                  <a:gd name="connsiteY6" fmla="*/ 4226 h 531874"/>
                  <a:gd name="connsiteX7" fmla="*/ 453905 w 456586"/>
                  <a:gd name="connsiteY7" fmla="*/ 65233 h 531874"/>
                  <a:gd name="connsiteX8" fmla="*/ 438768 w 456586"/>
                  <a:gd name="connsiteY8" fmla="*/ 204735 h 531874"/>
                  <a:gd name="connsiteX9" fmla="*/ 428252 w 456586"/>
                  <a:gd name="connsiteY9" fmla="*/ 307419 h 531874"/>
                  <a:gd name="connsiteX10" fmla="*/ 387049 w 456586"/>
                  <a:gd name="connsiteY10" fmla="*/ 389430 h 531874"/>
                  <a:gd name="connsiteX11" fmla="*/ 387049 w 456586"/>
                  <a:gd name="connsiteY11" fmla="*/ 492560 h 531874"/>
                  <a:gd name="connsiteX12" fmla="*/ 347735 w 456586"/>
                  <a:gd name="connsiteY12" fmla="*/ 531874 h 531874"/>
                  <a:gd name="connsiteX13" fmla="*/ 189560 w 456586"/>
                  <a:gd name="connsiteY13" fmla="*/ 531874 h 531874"/>
                  <a:gd name="connsiteX14" fmla="*/ 150246 w 456586"/>
                  <a:gd name="connsiteY14" fmla="*/ 492560 h 531874"/>
                  <a:gd name="connsiteX15" fmla="*/ 150246 w 456586"/>
                  <a:gd name="connsiteY15" fmla="*/ 418490 h 531874"/>
                  <a:gd name="connsiteX16" fmla="*/ 39704 w 456586"/>
                  <a:gd name="connsiteY16" fmla="*/ 408075 h 531874"/>
                  <a:gd name="connsiteX17" fmla="*/ 236 w 456586"/>
                  <a:gd name="connsiteY17" fmla="*/ 367076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6586" h="531874">
                    <a:moveTo>
                      <a:pt x="236" y="367076"/>
                    </a:moveTo>
                    <a:cubicBezTo>
                      <a:pt x="2134" y="340275"/>
                      <a:pt x="45017" y="322188"/>
                      <a:pt x="82963" y="323285"/>
                    </a:cubicBezTo>
                    <a:cubicBezTo>
                      <a:pt x="120909" y="324382"/>
                      <a:pt x="158142" y="316788"/>
                      <a:pt x="195731" y="313540"/>
                    </a:cubicBezTo>
                    <a:cubicBezTo>
                      <a:pt x="198453" y="307490"/>
                      <a:pt x="202988" y="302586"/>
                      <a:pt x="208286" y="298273"/>
                    </a:cubicBezTo>
                    <a:lnTo>
                      <a:pt x="306153" y="218590"/>
                    </a:lnTo>
                    <a:cubicBezTo>
                      <a:pt x="332009" y="174494"/>
                      <a:pt x="343711" y="69426"/>
                      <a:pt x="363424" y="33699"/>
                    </a:cubicBezTo>
                    <a:cubicBezTo>
                      <a:pt x="383137" y="-2028"/>
                      <a:pt x="399446" y="-4482"/>
                      <a:pt x="424431" y="4226"/>
                    </a:cubicBezTo>
                    <a:cubicBezTo>
                      <a:pt x="449417" y="12934"/>
                      <a:pt x="462613" y="40248"/>
                      <a:pt x="453905" y="65233"/>
                    </a:cubicBezTo>
                    <a:lnTo>
                      <a:pt x="438768" y="204735"/>
                    </a:lnTo>
                    <a:cubicBezTo>
                      <a:pt x="464219" y="235994"/>
                      <a:pt x="459511" y="281967"/>
                      <a:pt x="428252" y="307419"/>
                    </a:cubicBezTo>
                    <a:lnTo>
                      <a:pt x="387049" y="389430"/>
                    </a:lnTo>
                    <a:lnTo>
                      <a:pt x="387049" y="492560"/>
                    </a:lnTo>
                    <a:cubicBezTo>
                      <a:pt x="387049" y="514273"/>
                      <a:pt x="369448" y="531874"/>
                      <a:pt x="347735" y="531874"/>
                    </a:cubicBezTo>
                    <a:lnTo>
                      <a:pt x="189560" y="531874"/>
                    </a:lnTo>
                    <a:cubicBezTo>
                      <a:pt x="167847" y="531874"/>
                      <a:pt x="150246" y="514273"/>
                      <a:pt x="150246" y="492560"/>
                    </a:cubicBezTo>
                    <a:lnTo>
                      <a:pt x="150246" y="418490"/>
                    </a:lnTo>
                    <a:cubicBezTo>
                      <a:pt x="120750" y="394748"/>
                      <a:pt x="71835" y="407601"/>
                      <a:pt x="39704" y="408075"/>
                    </a:cubicBezTo>
                    <a:cubicBezTo>
                      <a:pt x="7573" y="408549"/>
                      <a:pt x="-1662" y="393877"/>
                      <a:pt x="236" y="3670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3" name="台形 402"/>
              <p:cNvSpPr/>
              <p:nvPr/>
            </p:nvSpPr>
            <p:spPr>
              <a:xfrm rot="2298127">
                <a:off x="1385026" y="3774638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4" name="片側の 2 つの角を丸めた四角形 403"/>
              <p:cNvSpPr/>
              <p:nvPr/>
            </p:nvSpPr>
            <p:spPr>
              <a:xfrm rot="13082106">
                <a:off x="1094560" y="3816701"/>
                <a:ext cx="327201" cy="7886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13" name="グループ化 412"/>
          <p:cNvGrpSpPr/>
          <p:nvPr/>
        </p:nvGrpSpPr>
        <p:grpSpPr>
          <a:xfrm>
            <a:off x="711944" y="2511951"/>
            <a:ext cx="1133712" cy="1884576"/>
            <a:chOff x="711944" y="2511951"/>
            <a:chExt cx="1133712" cy="1884576"/>
          </a:xfrm>
        </p:grpSpPr>
        <p:grpSp>
          <p:nvGrpSpPr>
            <p:cNvPr id="414" name="グループ化 413"/>
            <p:cNvGrpSpPr/>
            <p:nvPr/>
          </p:nvGrpSpPr>
          <p:grpSpPr>
            <a:xfrm>
              <a:off x="767535" y="2511951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424" name="星 24 423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台形 426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片側の 2 つの角を丸めた四角形 428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 429"/>
              <p:cNvSpPr/>
              <p:nvPr/>
            </p:nvSpPr>
            <p:spPr>
              <a:xfrm>
                <a:off x="7468456" y="2090116"/>
                <a:ext cx="134272" cy="31091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 430"/>
              <p:cNvSpPr/>
              <p:nvPr/>
            </p:nvSpPr>
            <p:spPr>
              <a:xfrm>
                <a:off x="7675291" y="2090116"/>
                <a:ext cx="134272" cy="31091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台形 431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台形 432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月 433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/>
            <p:cNvGrpSpPr/>
            <p:nvPr/>
          </p:nvGrpSpPr>
          <p:grpSpPr>
            <a:xfrm>
              <a:off x="711944" y="3200387"/>
              <a:ext cx="1133712" cy="1196140"/>
              <a:chOff x="4656851" y="4559268"/>
              <a:chExt cx="1429785" cy="1508516"/>
            </a:xfrm>
          </p:grpSpPr>
          <p:sp>
            <p:nvSpPr>
              <p:cNvPr id="416" name="フリーフォーム 415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7" name="フリーフォーム 416"/>
              <p:cNvSpPr/>
              <p:nvPr/>
            </p:nvSpPr>
            <p:spPr>
              <a:xfrm rot="17371303" flipH="1">
                <a:off x="5171742" y="4485313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18" name="グループ化 417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22" name="台形 42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23" name="片側の 2 つの角を丸めた四角形 42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19" name="グループ化 418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20" name="台形 41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21" name="片側の 2 つの角を丸めた四角形 42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435" name="グループ化 434"/>
          <p:cNvGrpSpPr/>
          <p:nvPr/>
        </p:nvGrpSpPr>
        <p:grpSpPr>
          <a:xfrm>
            <a:off x="2628638" y="2562070"/>
            <a:ext cx="1133712" cy="1831531"/>
            <a:chOff x="2616944" y="2577819"/>
            <a:chExt cx="1133712" cy="1831531"/>
          </a:xfrm>
        </p:grpSpPr>
        <p:grpSp>
          <p:nvGrpSpPr>
            <p:cNvPr id="436" name="グループ化 435"/>
            <p:cNvGrpSpPr/>
            <p:nvPr/>
          </p:nvGrpSpPr>
          <p:grpSpPr>
            <a:xfrm>
              <a:off x="2667652" y="2577819"/>
              <a:ext cx="995666" cy="1831531"/>
              <a:chOff x="2582391" y="2562623"/>
              <a:chExt cx="995666" cy="1831531"/>
            </a:xfrm>
          </p:grpSpPr>
          <p:grpSp>
            <p:nvGrpSpPr>
              <p:cNvPr id="446" name="グループ化 445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460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台形 461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片側の 2 つの角を丸めた四角形 463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7" name="楕円 446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" name="楕円 447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" name="台形 448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50" name="グループ化 449"/>
              <p:cNvGrpSpPr/>
              <p:nvPr/>
            </p:nvGrpSpPr>
            <p:grpSpPr>
              <a:xfrm>
                <a:off x="2664623" y="3024815"/>
                <a:ext cx="807711" cy="200639"/>
                <a:chOff x="3116580" y="2865120"/>
                <a:chExt cx="899160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454" name="台形 453"/>
                <p:cNvSpPr/>
                <p:nvPr/>
              </p:nvSpPr>
              <p:spPr>
                <a:xfrm rot="10800000">
                  <a:off x="311658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5" name="台形 454"/>
                <p:cNvSpPr/>
                <p:nvPr/>
              </p:nvSpPr>
              <p:spPr>
                <a:xfrm rot="10800000">
                  <a:off x="356616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6" name="平行四辺形 455"/>
                <p:cNvSpPr/>
                <p:nvPr/>
              </p:nvSpPr>
              <p:spPr>
                <a:xfrm>
                  <a:off x="328088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7" name="平行四辺形 456"/>
                <p:cNvSpPr/>
                <p:nvPr/>
              </p:nvSpPr>
              <p:spPr>
                <a:xfrm>
                  <a:off x="337613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8" name="平行四辺形 457"/>
                <p:cNvSpPr/>
                <p:nvPr/>
              </p:nvSpPr>
              <p:spPr>
                <a:xfrm>
                  <a:off x="373332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9" name="平行四辺形 458"/>
                <p:cNvSpPr/>
                <p:nvPr/>
              </p:nvSpPr>
              <p:spPr>
                <a:xfrm>
                  <a:off x="382857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1" name="角丸四角形 4"/>
              <p:cNvSpPr/>
              <p:nvPr/>
            </p:nvSpPr>
            <p:spPr bwMode="auto">
              <a:xfrm>
                <a:off x="2763332" y="3226060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2" name="角丸四角形 451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3" name="フリーフォーム 452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2616944" y="3200387"/>
              <a:ext cx="1133712" cy="1196140"/>
              <a:chOff x="4656851" y="4559268"/>
              <a:chExt cx="1429785" cy="1508516"/>
            </a:xfrm>
          </p:grpSpPr>
          <p:sp>
            <p:nvSpPr>
              <p:cNvPr id="438" name="フリーフォーム 437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" name="フリーフォーム 438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40" name="グループ化 439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44" name="台形 44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45" name="片側の 2 つの角を丸めた四角形 44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41" name="グループ化 440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42" name="台形 44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43" name="片側の 2 つの角を丸めた四角形 44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465" name="グループ化 464"/>
          <p:cNvGrpSpPr/>
          <p:nvPr/>
        </p:nvGrpSpPr>
        <p:grpSpPr>
          <a:xfrm>
            <a:off x="4408241" y="2597947"/>
            <a:ext cx="1095176" cy="1794554"/>
            <a:chOff x="4408241" y="2597947"/>
            <a:chExt cx="1095176" cy="1794554"/>
          </a:xfrm>
        </p:grpSpPr>
        <p:grpSp>
          <p:nvGrpSpPr>
            <p:cNvPr id="466" name="グループ化 465"/>
            <p:cNvGrpSpPr/>
            <p:nvPr/>
          </p:nvGrpSpPr>
          <p:grpSpPr>
            <a:xfrm>
              <a:off x="4460104" y="2597947"/>
              <a:ext cx="982908" cy="1787021"/>
              <a:chOff x="4374843" y="2582751"/>
              <a:chExt cx="982908" cy="1787021"/>
            </a:xfrm>
          </p:grpSpPr>
          <p:sp>
            <p:nvSpPr>
              <p:cNvPr id="472" name="台形 471"/>
              <p:cNvSpPr/>
              <p:nvPr/>
            </p:nvSpPr>
            <p:spPr>
              <a:xfrm>
                <a:off x="4724965" y="3415771"/>
                <a:ext cx="28266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片側の 2 つの角を丸めた四角形 472"/>
              <p:cNvSpPr/>
              <p:nvPr/>
            </p:nvSpPr>
            <p:spPr>
              <a:xfrm>
                <a:off x="4374843" y="3675947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194"/>
              <p:cNvSpPr/>
              <p:nvPr/>
            </p:nvSpPr>
            <p:spPr>
              <a:xfrm>
                <a:off x="4477633" y="2615952"/>
                <a:ext cx="777333" cy="95399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正方形/長方形 474"/>
              <p:cNvSpPr/>
              <p:nvPr/>
            </p:nvSpPr>
            <p:spPr bwMode="auto">
              <a:xfrm>
                <a:off x="4830394" y="3675946"/>
                <a:ext cx="71806" cy="693818"/>
              </a:xfrm>
              <a:prstGeom prst="rect">
                <a:avLst/>
              </a:prstGeom>
              <a:pattFill prst="dkHorz">
                <a:fgClr>
                  <a:schemeClr val="tx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76" name="グループ化 475"/>
              <p:cNvGrpSpPr/>
              <p:nvPr/>
            </p:nvGrpSpPr>
            <p:grpSpPr>
              <a:xfrm>
                <a:off x="4445679" y="2582751"/>
                <a:ext cx="849866" cy="876873"/>
                <a:chOff x="5616981" y="701833"/>
                <a:chExt cx="849866" cy="849866"/>
              </a:xfrm>
            </p:grpSpPr>
            <p:sp>
              <p:nvSpPr>
                <p:cNvPr id="477" name="フリーフォーム 476"/>
                <p:cNvSpPr/>
                <p:nvPr/>
              </p:nvSpPr>
              <p:spPr bwMode="auto">
                <a:xfrm rot="16200000">
                  <a:off x="5616981" y="701833"/>
                  <a:ext cx="849866" cy="849866"/>
                </a:xfrm>
                <a:custGeom>
                  <a:avLst/>
                  <a:gdLst>
                    <a:gd name="connsiteX0" fmla="*/ 507964 w 849866"/>
                    <a:gd name="connsiteY0" fmla="*/ 135188 h 849866"/>
                    <a:gd name="connsiteX1" fmla="*/ 437669 w 849866"/>
                    <a:gd name="connsiteY1" fmla="*/ 64893 h 849866"/>
                    <a:gd name="connsiteX2" fmla="*/ 156499 w 849866"/>
                    <a:gd name="connsiteY2" fmla="*/ 64893 h 849866"/>
                    <a:gd name="connsiteX3" fmla="*/ 86204 w 849866"/>
                    <a:gd name="connsiteY3" fmla="*/ 135188 h 849866"/>
                    <a:gd name="connsiteX4" fmla="*/ 86204 w 849866"/>
                    <a:gd name="connsiteY4" fmla="*/ 714678 h 849866"/>
                    <a:gd name="connsiteX5" fmla="*/ 156499 w 849866"/>
                    <a:gd name="connsiteY5" fmla="*/ 784973 h 849866"/>
                    <a:gd name="connsiteX6" fmla="*/ 437669 w 849866"/>
                    <a:gd name="connsiteY6" fmla="*/ 784973 h 849866"/>
                    <a:gd name="connsiteX7" fmla="*/ 507964 w 849866"/>
                    <a:gd name="connsiteY7" fmla="*/ 714678 h 849866"/>
                    <a:gd name="connsiteX8" fmla="*/ 849866 w 849866"/>
                    <a:gd name="connsiteY8" fmla="*/ 424933 h 849866"/>
                    <a:gd name="connsiteX9" fmla="*/ 424933 w 849866"/>
                    <a:gd name="connsiteY9" fmla="*/ 849866 h 849866"/>
                    <a:gd name="connsiteX10" fmla="*/ 0 w 849866"/>
                    <a:gd name="connsiteY10" fmla="*/ 849866 h 849866"/>
                    <a:gd name="connsiteX11" fmla="*/ 0 w 849866"/>
                    <a:gd name="connsiteY11" fmla="*/ 0 h 849866"/>
                    <a:gd name="connsiteX12" fmla="*/ 424933 w 849866"/>
                    <a:gd name="connsiteY12" fmla="*/ 0 h 849866"/>
                    <a:gd name="connsiteX13" fmla="*/ 849866 w 849866"/>
                    <a:gd name="connsiteY13" fmla="*/ 424933 h 8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9866" h="849866">
                      <a:moveTo>
                        <a:pt x="507964" y="135188"/>
                      </a:moveTo>
                      <a:cubicBezTo>
                        <a:pt x="507964" y="96365"/>
                        <a:pt x="476492" y="64893"/>
                        <a:pt x="437669" y="64893"/>
                      </a:cubicBezTo>
                      <a:lnTo>
                        <a:pt x="156499" y="64893"/>
                      </a:lnTo>
                      <a:cubicBezTo>
                        <a:pt x="117676" y="64893"/>
                        <a:pt x="86204" y="96365"/>
                        <a:pt x="86204" y="135188"/>
                      </a:cubicBezTo>
                      <a:lnTo>
                        <a:pt x="86204" y="714678"/>
                      </a:lnTo>
                      <a:cubicBezTo>
                        <a:pt x="86204" y="753501"/>
                        <a:pt x="117676" y="784973"/>
                        <a:pt x="156499" y="784973"/>
                      </a:cubicBezTo>
                      <a:lnTo>
                        <a:pt x="437669" y="784973"/>
                      </a:lnTo>
                      <a:cubicBezTo>
                        <a:pt x="476492" y="784973"/>
                        <a:pt x="507964" y="753501"/>
                        <a:pt x="507964" y="714678"/>
                      </a:cubicBezTo>
                      <a:close/>
                      <a:moveTo>
                        <a:pt x="849866" y="424933"/>
                      </a:moveTo>
                      <a:cubicBezTo>
                        <a:pt x="849866" y="659617"/>
                        <a:pt x="659617" y="849866"/>
                        <a:pt x="424933" y="849866"/>
                      </a:cubicBezTo>
                      <a:lnTo>
                        <a:pt x="0" y="849866"/>
                      </a:lnTo>
                      <a:lnTo>
                        <a:pt x="0" y="0"/>
                      </a:lnTo>
                      <a:lnTo>
                        <a:pt x="424933" y="0"/>
                      </a:lnTo>
                      <a:cubicBezTo>
                        <a:pt x="659617" y="0"/>
                        <a:pt x="849866" y="190249"/>
                        <a:pt x="849866" y="4249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8" name="角丸四角形 477"/>
                <p:cNvSpPr/>
                <p:nvPr/>
              </p:nvSpPr>
              <p:spPr bwMode="auto">
                <a:xfrm>
                  <a:off x="5685510" y="1043735"/>
                  <a:ext cx="720080" cy="42176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467" name="グループ化 466"/>
            <p:cNvGrpSpPr/>
            <p:nvPr/>
          </p:nvGrpSpPr>
          <p:grpSpPr>
            <a:xfrm>
              <a:off x="4408241" y="3200385"/>
              <a:ext cx="1095176" cy="1192116"/>
              <a:chOff x="4680024" y="4559268"/>
              <a:chExt cx="1381184" cy="1503442"/>
            </a:xfrm>
          </p:grpSpPr>
          <p:sp>
            <p:nvSpPr>
              <p:cNvPr id="468" name="フリーフォーム 467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9" name="フリーフォーム 468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0" name="片側の 2 つの角を丸めた四角形 469"/>
              <p:cNvSpPr/>
              <p:nvPr/>
            </p:nvSpPr>
            <p:spPr>
              <a:xfrm rot="12458336">
                <a:off x="4680024" y="4945457"/>
                <a:ext cx="341103" cy="10370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1" name="片側の 2 つの角を丸めた四角形 470"/>
              <p:cNvSpPr/>
              <p:nvPr/>
            </p:nvSpPr>
            <p:spPr>
              <a:xfrm rot="9141664" flipH="1">
                <a:off x="5720105" y="5015928"/>
                <a:ext cx="341103" cy="10467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79" name="グループ化 478"/>
          <p:cNvGrpSpPr/>
          <p:nvPr/>
        </p:nvGrpSpPr>
        <p:grpSpPr>
          <a:xfrm>
            <a:off x="6366527" y="2628637"/>
            <a:ext cx="1133712" cy="1767890"/>
            <a:chOff x="6366527" y="2628637"/>
            <a:chExt cx="1133712" cy="1767890"/>
          </a:xfrm>
        </p:grpSpPr>
        <p:grpSp>
          <p:nvGrpSpPr>
            <p:cNvPr id="480" name="グループ化 479"/>
            <p:cNvGrpSpPr/>
            <p:nvPr/>
          </p:nvGrpSpPr>
          <p:grpSpPr>
            <a:xfrm>
              <a:off x="6377790" y="2628637"/>
              <a:ext cx="1029178" cy="1757387"/>
              <a:chOff x="6292529" y="2613441"/>
              <a:chExt cx="1029178" cy="1757387"/>
            </a:xfrm>
          </p:grpSpPr>
          <p:sp>
            <p:nvSpPr>
              <p:cNvPr id="490" name="フリーフォーム 489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91" name="グループ化 490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493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台形 494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片側の 2 つの角を丸めた四角形 496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台形 497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月 498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2" name="フリーフォーム 491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81" name="グループ化 480"/>
            <p:cNvGrpSpPr/>
            <p:nvPr/>
          </p:nvGrpSpPr>
          <p:grpSpPr>
            <a:xfrm>
              <a:off x="6366527" y="3200387"/>
              <a:ext cx="1133712" cy="1196140"/>
              <a:chOff x="4656851" y="4559268"/>
              <a:chExt cx="1429785" cy="1508516"/>
            </a:xfrm>
          </p:grpSpPr>
          <p:sp>
            <p:nvSpPr>
              <p:cNvPr id="482" name="フリーフォーム 481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3" name="フリーフォーム 482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84" name="グループ化 483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88" name="台形 48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9" name="片側の 2 つの角を丸めた四角形 48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85" name="グループ化 484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486" name="台形 48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7" name="片側の 2 つの角を丸めた四角形 48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500" name="グループ化 499"/>
          <p:cNvGrpSpPr/>
          <p:nvPr/>
        </p:nvGrpSpPr>
        <p:grpSpPr>
          <a:xfrm>
            <a:off x="8195327" y="2609812"/>
            <a:ext cx="1133712" cy="1786715"/>
            <a:chOff x="8195327" y="2609812"/>
            <a:chExt cx="1133712" cy="1786715"/>
          </a:xfrm>
        </p:grpSpPr>
        <p:grpSp>
          <p:nvGrpSpPr>
            <p:cNvPr id="501" name="グループ化 500"/>
            <p:cNvGrpSpPr/>
            <p:nvPr/>
          </p:nvGrpSpPr>
          <p:grpSpPr>
            <a:xfrm>
              <a:off x="8220185" y="2609812"/>
              <a:ext cx="982908" cy="1753819"/>
              <a:chOff x="8134924" y="2594616"/>
              <a:chExt cx="982908" cy="1753819"/>
            </a:xfrm>
          </p:grpSpPr>
          <p:sp>
            <p:nvSpPr>
              <p:cNvPr id="511" name="片側の 2 つの角を丸めた四角形 510"/>
              <p:cNvSpPr/>
              <p:nvPr/>
            </p:nvSpPr>
            <p:spPr>
              <a:xfrm>
                <a:off x="8134924" y="3654610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台形 511"/>
              <p:cNvSpPr/>
              <p:nvPr/>
            </p:nvSpPr>
            <p:spPr>
              <a:xfrm>
                <a:off x="8432604" y="3394434"/>
                <a:ext cx="38754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 512"/>
              <p:cNvSpPr/>
              <p:nvPr/>
            </p:nvSpPr>
            <p:spPr bwMode="auto">
              <a:xfrm>
                <a:off x="8237712" y="2594616"/>
                <a:ext cx="777332" cy="1137081"/>
              </a:xfrm>
              <a:custGeom>
                <a:avLst/>
                <a:gdLst>
                  <a:gd name="connsiteX0" fmla="*/ 388666 w 777332"/>
                  <a:gd name="connsiteY0" fmla="*/ 0 h 1137081"/>
                  <a:gd name="connsiteX1" fmla="*/ 777332 w 777332"/>
                  <a:gd name="connsiteY1" fmla="*/ 477000 h 1137081"/>
                  <a:gd name="connsiteX2" fmla="*/ 605973 w 777332"/>
                  <a:gd name="connsiteY2" fmla="*/ 872536 h 1137081"/>
                  <a:gd name="connsiteX3" fmla="*/ 570943 w 777332"/>
                  <a:gd name="connsiteY3" fmla="*/ 895871 h 1137081"/>
                  <a:gd name="connsiteX4" fmla="*/ 578481 w 777332"/>
                  <a:gd name="connsiteY4" fmla="*/ 907050 h 1137081"/>
                  <a:gd name="connsiteX5" fmla="*/ 582438 w 777332"/>
                  <a:gd name="connsiteY5" fmla="*/ 926652 h 1137081"/>
                  <a:gd name="connsiteX6" fmla="*/ 567688 w 777332"/>
                  <a:gd name="connsiteY6" fmla="*/ 962261 h 1137081"/>
                  <a:gd name="connsiteX7" fmla="*/ 566883 w 777332"/>
                  <a:gd name="connsiteY7" fmla="*/ 962804 h 1137081"/>
                  <a:gd name="connsiteX8" fmla="*/ 579118 w 777332"/>
                  <a:gd name="connsiteY8" fmla="*/ 971054 h 1137081"/>
                  <a:gd name="connsiteX9" fmla="*/ 593868 w 777332"/>
                  <a:gd name="connsiteY9" fmla="*/ 1006662 h 1137081"/>
                  <a:gd name="connsiteX10" fmla="*/ 579607 w 777332"/>
                  <a:gd name="connsiteY10" fmla="*/ 1041091 h 1137081"/>
                  <a:gd name="connsiteX11" fmla="*/ 594345 w 777332"/>
                  <a:gd name="connsiteY11" fmla="*/ 1051028 h 1137081"/>
                  <a:gd name="connsiteX12" fmla="*/ 609109 w 777332"/>
                  <a:gd name="connsiteY12" fmla="*/ 1086672 h 1137081"/>
                  <a:gd name="connsiteX13" fmla="*/ 558700 w 777332"/>
                  <a:gd name="connsiteY13" fmla="*/ 1137081 h 1137081"/>
                  <a:gd name="connsiteX14" fmla="*/ 201754 w 777332"/>
                  <a:gd name="connsiteY14" fmla="*/ 1137081 h 1137081"/>
                  <a:gd name="connsiteX15" fmla="*/ 151345 w 777332"/>
                  <a:gd name="connsiteY15" fmla="*/ 1086672 h 1137081"/>
                  <a:gd name="connsiteX16" fmla="*/ 166110 w 777332"/>
                  <a:gd name="connsiteY16" fmla="*/ 1051028 h 1137081"/>
                  <a:gd name="connsiteX17" fmla="*/ 180847 w 777332"/>
                  <a:gd name="connsiteY17" fmla="*/ 1041091 h 1137081"/>
                  <a:gd name="connsiteX18" fmla="*/ 166586 w 777332"/>
                  <a:gd name="connsiteY18" fmla="*/ 1006662 h 1137081"/>
                  <a:gd name="connsiteX19" fmla="*/ 181336 w 777332"/>
                  <a:gd name="connsiteY19" fmla="*/ 971054 h 1137081"/>
                  <a:gd name="connsiteX20" fmla="*/ 193571 w 777332"/>
                  <a:gd name="connsiteY20" fmla="*/ 962804 h 1137081"/>
                  <a:gd name="connsiteX21" fmla="*/ 192766 w 777332"/>
                  <a:gd name="connsiteY21" fmla="*/ 962261 h 1137081"/>
                  <a:gd name="connsiteX22" fmla="*/ 178016 w 777332"/>
                  <a:gd name="connsiteY22" fmla="*/ 926652 h 1137081"/>
                  <a:gd name="connsiteX23" fmla="*/ 192766 w 777332"/>
                  <a:gd name="connsiteY23" fmla="*/ 891044 h 1137081"/>
                  <a:gd name="connsiteX24" fmla="*/ 196698 w 777332"/>
                  <a:gd name="connsiteY24" fmla="*/ 889415 h 1137081"/>
                  <a:gd name="connsiteX25" fmla="*/ 171359 w 777332"/>
                  <a:gd name="connsiteY25" fmla="*/ 872536 h 1137081"/>
                  <a:gd name="connsiteX26" fmla="*/ 0 w 777332"/>
                  <a:gd name="connsiteY26" fmla="*/ 477000 h 1137081"/>
                  <a:gd name="connsiteX27" fmla="*/ 388666 w 777332"/>
                  <a:gd name="connsiteY27" fmla="*/ 0 h 113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7332" h="1137081">
                    <a:moveTo>
                      <a:pt x="388666" y="0"/>
                    </a:moveTo>
                    <a:cubicBezTo>
                      <a:pt x="603320" y="0"/>
                      <a:pt x="777332" y="213560"/>
                      <a:pt x="777332" y="477000"/>
                    </a:cubicBezTo>
                    <a:cubicBezTo>
                      <a:pt x="777332" y="641650"/>
                      <a:pt x="709359" y="786816"/>
                      <a:pt x="605973" y="872536"/>
                    </a:cubicBezTo>
                    <a:lnTo>
                      <a:pt x="570943" y="895871"/>
                    </a:lnTo>
                    <a:lnTo>
                      <a:pt x="578481" y="907050"/>
                    </a:lnTo>
                    <a:cubicBezTo>
                      <a:pt x="581029" y="913075"/>
                      <a:pt x="582438" y="919699"/>
                      <a:pt x="582438" y="926652"/>
                    </a:cubicBezTo>
                    <a:cubicBezTo>
                      <a:pt x="582438" y="940558"/>
                      <a:pt x="576801" y="953148"/>
                      <a:pt x="567688" y="962261"/>
                    </a:cubicBezTo>
                    <a:lnTo>
                      <a:pt x="566883" y="962804"/>
                    </a:lnTo>
                    <a:lnTo>
                      <a:pt x="579118" y="971054"/>
                    </a:lnTo>
                    <a:cubicBezTo>
                      <a:pt x="588232" y="980167"/>
                      <a:pt x="593868" y="992756"/>
                      <a:pt x="593868" y="1006662"/>
                    </a:cubicBezTo>
                    <a:lnTo>
                      <a:pt x="579607" y="1041091"/>
                    </a:lnTo>
                    <a:lnTo>
                      <a:pt x="594345" y="1051028"/>
                    </a:lnTo>
                    <a:cubicBezTo>
                      <a:pt x="603467" y="1060150"/>
                      <a:pt x="609109" y="1072752"/>
                      <a:pt x="609109" y="1086672"/>
                    </a:cubicBezTo>
                    <a:cubicBezTo>
                      <a:pt x="609109" y="1114512"/>
                      <a:pt x="586540" y="1137081"/>
                      <a:pt x="558700" y="1137081"/>
                    </a:cubicBezTo>
                    <a:lnTo>
                      <a:pt x="201754" y="1137081"/>
                    </a:lnTo>
                    <a:cubicBezTo>
                      <a:pt x="173914" y="1137081"/>
                      <a:pt x="151345" y="1114512"/>
                      <a:pt x="151345" y="1086672"/>
                    </a:cubicBezTo>
                    <a:cubicBezTo>
                      <a:pt x="151345" y="1072752"/>
                      <a:pt x="156987" y="1060150"/>
                      <a:pt x="166110" y="1051028"/>
                    </a:cubicBezTo>
                    <a:lnTo>
                      <a:pt x="180847" y="1041091"/>
                    </a:lnTo>
                    <a:lnTo>
                      <a:pt x="166586" y="1006662"/>
                    </a:lnTo>
                    <a:cubicBezTo>
                      <a:pt x="166586" y="992756"/>
                      <a:pt x="172223" y="980167"/>
                      <a:pt x="181336" y="971054"/>
                    </a:cubicBezTo>
                    <a:lnTo>
                      <a:pt x="193571" y="962804"/>
                    </a:lnTo>
                    <a:lnTo>
                      <a:pt x="192766" y="962261"/>
                    </a:lnTo>
                    <a:cubicBezTo>
                      <a:pt x="183653" y="953148"/>
                      <a:pt x="178016" y="940558"/>
                      <a:pt x="178016" y="926652"/>
                    </a:cubicBezTo>
                    <a:cubicBezTo>
                      <a:pt x="178016" y="912746"/>
                      <a:pt x="183653" y="900157"/>
                      <a:pt x="192766" y="891044"/>
                    </a:cubicBezTo>
                    <a:lnTo>
                      <a:pt x="196698" y="889415"/>
                    </a:lnTo>
                    <a:lnTo>
                      <a:pt x="171359" y="872536"/>
                    </a:lnTo>
                    <a:cubicBezTo>
                      <a:pt x="67973" y="786816"/>
                      <a:pt x="0" y="641650"/>
                      <a:pt x="0" y="477000"/>
                    </a:cubicBezTo>
                    <a:cubicBezTo>
                      <a:pt x="0" y="213560"/>
                      <a:pt x="174012" y="0"/>
                      <a:pt x="388666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14" name="フリーフォーム 513"/>
              <p:cNvSpPr/>
              <p:nvPr/>
            </p:nvSpPr>
            <p:spPr bwMode="auto">
              <a:xfrm>
                <a:off x="8244828" y="2914182"/>
                <a:ext cx="754219" cy="220644"/>
              </a:xfrm>
              <a:custGeom>
                <a:avLst/>
                <a:gdLst>
                  <a:gd name="connsiteX0" fmla="*/ 193277 w 754219"/>
                  <a:gd name="connsiteY0" fmla="*/ 0 h 220644"/>
                  <a:gd name="connsiteX1" fmla="*/ 371365 w 754219"/>
                  <a:gd name="connsiteY1" fmla="*/ 67380 h 220644"/>
                  <a:gd name="connsiteX2" fmla="*/ 377110 w 754219"/>
                  <a:gd name="connsiteY2" fmla="*/ 83620 h 220644"/>
                  <a:gd name="connsiteX3" fmla="*/ 382854 w 754219"/>
                  <a:gd name="connsiteY3" fmla="*/ 67380 h 220644"/>
                  <a:gd name="connsiteX4" fmla="*/ 560942 w 754219"/>
                  <a:gd name="connsiteY4" fmla="*/ 0 h 220644"/>
                  <a:gd name="connsiteX5" fmla="*/ 754219 w 754219"/>
                  <a:gd name="connsiteY5" fmla="*/ 110322 h 220644"/>
                  <a:gd name="connsiteX6" fmla="*/ 560942 w 754219"/>
                  <a:gd name="connsiteY6" fmla="*/ 220644 h 220644"/>
                  <a:gd name="connsiteX7" fmla="*/ 382854 w 754219"/>
                  <a:gd name="connsiteY7" fmla="*/ 153264 h 220644"/>
                  <a:gd name="connsiteX8" fmla="*/ 377110 w 754219"/>
                  <a:gd name="connsiteY8" fmla="*/ 137024 h 220644"/>
                  <a:gd name="connsiteX9" fmla="*/ 371365 w 754219"/>
                  <a:gd name="connsiteY9" fmla="*/ 153264 h 220644"/>
                  <a:gd name="connsiteX10" fmla="*/ 193277 w 754219"/>
                  <a:gd name="connsiteY10" fmla="*/ 220644 h 220644"/>
                  <a:gd name="connsiteX11" fmla="*/ 0 w 754219"/>
                  <a:gd name="connsiteY11" fmla="*/ 110322 h 220644"/>
                  <a:gd name="connsiteX12" fmla="*/ 193277 w 754219"/>
                  <a:gd name="connsiteY12" fmla="*/ 0 h 22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4219" h="220644">
                    <a:moveTo>
                      <a:pt x="193277" y="0"/>
                    </a:moveTo>
                    <a:cubicBezTo>
                      <a:pt x="273335" y="0"/>
                      <a:pt x="342024" y="27784"/>
                      <a:pt x="371365" y="67380"/>
                    </a:cubicBezTo>
                    <a:lnTo>
                      <a:pt x="377110" y="83620"/>
                    </a:lnTo>
                    <a:lnTo>
                      <a:pt x="382854" y="67380"/>
                    </a:lnTo>
                    <a:cubicBezTo>
                      <a:pt x="412195" y="27784"/>
                      <a:pt x="480884" y="0"/>
                      <a:pt x="560942" y="0"/>
                    </a:cubicBezTo>
                    <a:cubicBezTo>
                      <a:pt x="667686" y="0"/>
                      <a:pt x="754219" y="49393"/>
                      <a:pt x="754219" y="110322"/>
                    </a:cubicBezTo>
                    <a:cubicBezTo>
                      <a:pt x="754219" y="171251"/>
                      <a:pt x="667686" y="220644"/>
                      <a:pt x="560942" y="220644"/>
                    </a:cubicBezTo>
                    <a:cubicBezTo>
                      <a:pt x="480884" y="220644"/>
                      <a:pt x="412195" y="192860"/>
                      <a:pt x="382854" y="153264"/>
                    </a:cubicBezTo>
                    <a:lnTo>
                      <a:pt x="377110" y="137024"/>
                    </a:lnTo>
                    <a:lnTo>
                      <a:pt x="371365" y="153264"/>
                    </a:lnTo>
                    <a:cubicBezTo>
                      <a:pt x="342024" y="192860"/>
                      <a:pt x="273335" y="220644"/>
                      <a:pt x="193277" y="220644"/>
                    </a:cubicBezTo>
                    <a:cubicBezTo>
                      <a:pt x="86533" y="220644"/>
                      <a:pt x="0" y="171251"/>
                      <a:pt x="0" y="110322"/>
                    </a:cubicBezTo>
                    <a:cubicBezTo>
                      <a:pt x="0" y="49393"/>
                      <a:pt x="86533" y="0"/>
                      <a:pt x="1932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/>
              <p:cNvSpPr/>
              <p:nvPr/>
            </p:nvSpPr>
            <p:spPr bwMode="auto">
              <a:xfrm>
                <a:off x="8296684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/>
              <p:cNvSpPr/>
              <p:nvPr/>
            </p:nvSpPr>
            <p:spPr bwMode="auto">
              <a:xfrm>
                <a:off x="8664349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/>
              <p:cNvSpPr/>
              <p:nvPr/>
            </p:nvSpPr>
            <p:spPr bwMode="auto">
              <a:xfrm>
                <a:off x="8434009" y="3197165"/>
                <a:ext cx="386554" cy="2206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/>
              <p:cNvSpPr/>
              <p:nvPr/>
            </p:nvSpPr>
            <p:spPr bwMode="auto">
              <a:xfrm>
                <a:off x="8485865" y="3241448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>
              <a:off x="8195327" y="3200387"/>
              <a:ext cx="1133712" cy="1196140"/>
              <a:chOff x="4656851" y="4559268"/>
              <a:chExt cx="1429785" cy="1508516"/>
            </a:xfrm>
          </p:grpSpPr>
          <p:sp>
            <p:nvSpPr>
              <p:cNvPr id="503" name="フリーフォーム 502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4" name="フリーフォーム 503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05" name="グループ化 504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09" name="台形 508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0" name="片側の 2 つの角を丸めた四角形 509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07" name="台形 50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8" name="片側の 2 つの角を丸めた四角形 50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519" name="グループ化 518"/>
          <p:cNvGrpSpPr/>
          <p:nvPr/>
        </p:nvGrpSpPr>
        <p:grpSpPr>
          <a:xfrm>
            <a:off x="2113719" y="614548"/>
            <a:ext cx="2095187" cy="1831531"/>
            <a:chOff x="2113719" y="614548"/>
            <a:chExt cx="2095187" cy="1831531"/>
          </a:xfrm>
        </p:grpSpPr>
        <p:grpSp>
          <p:nvGrpSpPr>
            <p:cNvPr id="520" name="グループ化 519"/>
            <p:cNvGrpSpPr/>
            <p:nvPr/>
          </p:nvGrpSpPr>
          <p:grpSpPr>
            <a:xfrm>
              <a:off x="2667652" y="614548"/>
              <a:ext cx="995666" cy="1831531"/>
              <a:chOff x="2582391" y="2562623"/>
              <a:chExt cx="995666" cy="1831531"/>
            </a:xfrm>
          </p:grpSpPr>
          <p:grpSp>
            <p:nvGrpSpPr>
              <p:cNvPr id="530" name="グループ化 529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544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台形 545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片側の 2 つの角を丸めた四角形 547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1" name="楕円 530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" name="楕円 531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" name="台形 532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34" name="グループ化 533"/>
              <p:cNvGrpSpPr/>
              <p:nvPr/>
            </p:nvGrpSpPr>
            <p:grpSpPr>
              <a:xfrm>
                <a:off x="2664623" y="3024815"/>
                <a:ext cx="807711" cy="200639"/>
                <a:chOff x="3116580" y="2865120"/>
                <a:chExt cx="899160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538" name="台形 537"/>
                <p:cNvSpPr/>
                <p:nvPr/>
              </p:nvSpPr>
              <p:spPr>
                <a:xfrm rot="10800000">
                  <a:off x="311658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台形 538"/>
                <p:cNvSpPr/>
                <p:nvPr/>
              </p:nvSpPr>
              <p:spPr>
                <a:xfrm rot="10800000">
                  <a:off x="356616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0" name="平行四辺形 539"/>
                <p:cNvSpPr/>
                <p:nvPr/>
              </p:nvSpPr>
              <p:spPr>
                <a:xfrm>
                  <a:off x="328088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平行四辺形 540"/>
                <p:cNvSpPr/>
                <p:nvPr/>
              </p:nvSpPr>
              <p:spPr>
                <a:xfrm>
                  <a:off x="337613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2" name="平行四辺形 541"/>
                <p:cNvSpPr/>
                <p:nvPr/>
              </p:nvSpPr>
              <p:spPr>
                <a:xfrm>
                  <a:off x="373332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3" name="平行四辺形 542"/>
                <p:cNvSpPr/>
                <p:nvPr/>
              </p:nvSpPr>
              <p:spPr>
                <a:xfrm>
                  <a:off x="382857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5" name="角丸四角形 4"/>
              <p:cNvSpPr/>
              <p:nvPr/>
            </p:nvSpPr>
            <p:spPr bwMode="auto">
              <a:xfrm>
                <a:off x="2763332" y="3226060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" name="角丸四角形 535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21" name="グループ化 520"/>
            <p:cNvGrpSpPr/>
            <p:nvPr/>
          </p:nvGrpSpPr>
          <p:grpSpPr>
            <a:xfrm>
              <a:off x="2113719" y="634256"/>
              <a:ext cx="2095187" cy="1257913"/>
              <a:chOff x="758339" y="1152967"/>
              <a:chExt cx="2508514" cy="1506067"/>
            </a:xfrm>
          </p:grpSpPr>
          <p:grpSp>
            <p:nvGrpSpPr>
              <p:cNvPr id="522" name="グループ化 521"/>
              <p:cNvGrpSpPr/>
              <p:nvPr/>
            </p:nvGrpSpPr>
            <p:grpSpPr>
              <a:xfrm rot="20895583">
                <a:off x="758339" y="1154717"/>
                <a:ext cx="1104585" cy="1488775"/>
                <a:chOff x="801538" y="3805586"/>
                <a:chExt cx="1104585" cy="1488775"/>
              </a:xfrm>
            </p:grpSpPr>
            <p:sp>
              <p:nvSpPr>
                <p:cNvPr id="527" name="フリーフォーム 526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8" name="台形 527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9" name="フリーフォーム 528"/>
                <p:cNvSpPr/>
                <p:nvPr/>
              </p:nvSpPr>
              <p:spPr>
                <a:xfrm rot="13500000">
                  <a:off x="858526" y="4326173"/>
                  <a:ext cx="911200" cy="10251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025177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lnTo>
                        <a:pt x="911200" y="1025177"/>
                      </a:lnTo>
                      <a:lnTo>
                        <a:pt x="587350" y="1025177"/>
                      </a:lnTo>
                      <a:lnTo>
                        <a:pt x="587350" y="382986"/>
                      </a:ln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23" name="グループ化 522"/>
              <p:cNvGrpSpPr/>
              <p:nvPr/>
            </p:nvGrpSpPr>
            <p:grpSpPr>
              <a:xfrm rot="704417" flipH="1">
                <a:off x="2177687" y="1152967"/>
                <a:ext cx="1089166" cy="1506067"/>
                <a:chOff x="816957" y="3805586"/>
                <a:chExt cx="1089166" cy="1506067"/>
              </a:xfrm>
            </p:grpSpPr>
            <p:sp>
              <p:nvSpPr>
                <p:cNvPr id="524" name="フリーフォーム 523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5" name="台形 524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6" name="フリーフォーム 525"/>
                <p:cNvSpPr/>
                <p:nvPr/>
              </p:nvSpPr>
              <p:spPr>
                <a:xfrm rot="13500000">
                  <a:off x="857977" y="4335754"/>
                  <a:ext cx="934879" cy="101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016920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lnTo>
                        <a:pt x="934879" y="1016920"/>
                      </a:lnTo>
                      <a:lnTo>
                        <a:pt x="611029" y="1016920"/>
                      </a:lnTo>
                      <a:lnTo>
                        <a:pt x="611029" y="374729"/>
                      </a:ln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549" name="グループ化 548"/>
          <p:cNvGrpSpPr/>
          <p:nvPr/>
        </p:nvGrpSpPr>
        <p:grpSpPr>
          <a:xfrm>
            <a:off x="3889606" y="610276"/>
            <a:ext cx="2137181" cy="1811421"/>
            <a:chOff x="3889606" y="610276"/>
            <a:chExt cx="2137181" cy="1811421"/>
          </a:xfrm>
        </p:grpSpPr>
        <p:grpSp>
          <p:nvGrpSpPr>
            <p:cNvPr id="550" name="グループ化 549"/>
            <p:cNvGrpSpPr/>
            <p:nvPr/>
          </p:nvGrpSpPr>
          <p:grpSpPr>
            <a:xfrm>
              <a:off x="4460104" y="634676"/>
              <a:ext cx="982908" cy="1787021"/>
              <a:chOff x="4374843" y="2582751"/>
              <a:chExt cx="982908" cy="1787021"/>
            </a:xfrm>
          </p:grpSpPr>
          <p:sp>
            <p:nvSpPr>
              <p:cNvPr id="558" name="台形 557"/>
              <p:cNvSpPr/>
              <p:nvPr/>
            </p:nvSpPr>
            <p:spPr>
              <a:xfrm>
                <a:off x="4724965" y="3415771"/>
                <a:ext cx="28266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片側の 2 つの角を丸めた四角形 558"/>
              <p:cNvSpPr/>
              <p:nvPr/>
            </p:nvSpPr>
            <p:spPr>
              <a:xfrm>
                <a:off x="4374843" y="3675947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円/楕円 194"/>
              <p:cNvSpPr/>
              <p:nvPr/>
            </p:nvSpPr>
            <p:spPr>
              <a:xfrm>
                <a:off x="4477633" y="2615952"/>
                <a:ext cx="777333" cy="95399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正方形/長方形 560"/>
              <p:cNvSpPr/>
              <p:nvPr/>
            </p:nvSpPr>
            <p:spPr bwMode="auto">
              <a:xfrm>
                <a:off x="4830394" y="3675946"/>
                <a:ext cx="71806" cy="693818"/>
              </a:xfrm>
              <a:prstGeom prst="rect">
                <a:avLst/>
              </a:prstGeom>
              <a:pattFill prst="dkHorz">
                <a:fgClr>
                  <a:schemeClr val="tx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62" name="グループ化 561"/>
              <p:cNvGrpSpPr/>
              <p:nvPr/>
            </p:nvGrpSpPr>
            <p:grpSpPr>
              <a:xfrm>
                <a:off x="4445679" y="2582751"/>
                <a:ext cx="849866" cy="876873"/>
                <a:chOff x="5616981" y="701833"/>
                <a:chExt cx="849866" cy="849866"/>
              </a:xfrm>
            </p:grpSpPr>
            <p:sp>
              <p:nvSpPr>
                <p:cNvPr id="563" name="フリーフォーム 562"/>
                <p:cNvSpPr/>
                <p:nvPr/>
              </p:nvSpPr>
              <p:spPr bwMode="auto">
                <a:xfrm rot="16200000">
                  <a:off x="5616981" y="701833"/>
                  <a:ext cx="849866" cy="849866"/>
                </a:xfrm>
                <a:custGeom>
                  <a:avLst/>
                  <a:gdLst>
                    <a:gd name="connsiteX0" fmla="*/ 507964 w 849866"/>
                    <a:gd name="connsiteY0" fmla="*/ 135188 h 849866"/>
                    <a:gd name="connsiteX1" fmla="*/ 437669 w 849866"/>
                    <a:gd name="connsiteY1" fmla="*/ 64893 h 849866"/>
                    <a:gd name="connsiteX2" fmla="*/ 156499 w 849866"/>
                    <a:gd name="connsiteY2" fmla="*/ 64893 h 849866"/>
                    <a:gd name="connsiteX3" fmla="*/ 86204 w 849866"/>
                    <a:gd name="connsiteY3" fmla="*/ 135188 h 849866"/>
                    <a:gd name="connsiteX4" fmla="*/ 86204 w 849866"/>
                    <a:gd name="connsiteY4" fmla="*/ 714678 h 849866"/>
                    <a:gd name="connsiteX5" fmla="*/ 156499 w 849866"/>
                    <a:gd name="connsiteY5" fmla="*/ 784973 h 849866"/>
                    <a:gd name="connsiteX6" fmla="*/ 437669 w 849866"/>
                    <a:gd name="connsiteY6" fmla="*/ 784973 h 849866"/>
                    <a:gd name="connsiteX7" fmla="*/ 507964 w 849866"/>
                    <a:gd name="connsiteY7" fmla="*/ 714678 h 849866"/>
                    <a:gd name="connsiteX8" fmla="*/ 849866 w 849866"/>
                    <a:gd name="connsiteY8" fmla="*/ 424933 h 849866"/>
                    <a:gd name="connsiteX9" fmla="*/ 424933 w 849866"/>
                    <a:gd name="connsiteY9" fmla="*/ 849866 h 849866"/>
                    <a:gd name="connsiteX10" fmla="*/ 0 w 849866"/>
                    <a:gd name="connsiteY10" fmla="*/ 849866 h 849866"/>
                    <a:gd name="connsiteX11" fmla="*/ 0 w 849866"/>
                    <a:gd name="connsiteY11" fmla="*/ 0 h 849866"/>
                    <a:gd name="connsiteX12" fmla="*/ 424933 w 849866"/>
                    <a:gd name="connsiteY12" fmla="*/ 0 h 849866"/>
                    <a:gd name="connsiteX13" fmla="*/ 849866 w 849866"/>
                    <a:gd name="connsiteY13" fmla="*/ 424933 h 84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9866" h="849866">
                      <a:moveTo>
                        <a:pt x="507964" y="135188"/>
                      </a:moveTo>
                      <a:cubicBezTo>
                        <a:pt x="507964" y="96365"/>
                        <a:pt x="476492" y="64893"/>
                        <a:pt x="437669" y="64893"/>
                      </a:cubicBezTo>
                      <a:lnTo>
                        <a:pt x="156499" y="64893"/>
                      </a:lnTo>
                      <a:cubicBezTo>
                        <a:pt x="117676" y="64893"/>
                        <a:pt x="86204" y="96365"/>
                        <a:pt x="86204" y="135188"/>
                      </a:cubicBezTo>
                      <a:lnTo>
                        <a:pt x="86204" y="714678"/>
                      </a:lnTo>
                      <a:cubicBezTo>
                        <a:pt x="86204" y="753501"/>
                        <a:pt x="117676" y="784973"/>
                        <a:pt x="156499" y="784973"/>
                      </a:cubicBezTo>
                      <a:lnTo>
                        <a:pt x="437669" y="784973"/>
                      </a:lnTo>
                      <a:cubicBezTo>
                        <a:pt x="476492" y="784973"/>
                        <a:pt x="507964" y="753501"/>
                        <a:pt x="507964" y="714678"/>
                      </a:cubicBezTo>
                      <a:close/>
                      <a:moveTo>
                        <a:pt x="849866" y="424933"/>
                      </a:moveTo>
                      <a:cubicBezTo>
                        <a:pt x="849866" y="659617"/>
                        <a:pt x="659617" y="849866"/>
                        <a:pt x="424933" y="849866"/>
                      </a:cubicBezTo>
                      <a:lnTo>
                        <a:pt x="0" y="849866"/>
                      </a:lnTo>
                      <a:lnTo>
                        <a:pt x="0" y="0"/>
                      </a:lnTo>
                      <a:lnTo>
                        <a:pt x="424933" y="0"/>
                      </a:lnTo>
                      <a:cubicBezTo>
                        <a:pt x="659617" y="0"/>
                        <a:pt x="849866" y="190249"/>
                        <a:pt x="849866" y="4249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4" name="角丸四角形 563"/>
                <p:cNvSpPr/>
                <p:nvPr/>
              </p:nvSpPr>
              <p:spPr bwMode="auto">
                <a:xfrm>
                  <a:off x="5685510" y="1043735"/>
                  <a:ext cx="720080" cy="42176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551" name="グループ化 550"/>
            <p:cNvGrpSpPr/>
            <p:nvPr/>
          </p:nvGrpSpPr>
          <p:grpSpPr>
            <a:xfrm>
              <a:off x="3889606" y="610276"/>
              <a:ext cx="2137181" cy="1220304"/>
              <a:chOff x="731481" y="1151626"/>
              <a:chExt cx="2558792" cy="1461039"/>
            </a:xfrm>
          </p:grpSpPr>
          <p:grpSp>
            <p:nvGrpSpPr>
              <p:cNvPr id="552" name="グループ化 551"/>
              <p:cNvGrpSpPr/>
              <p:nvPr/>
            </p:nvGrpSpPr>
            <p:grpSpPr>
              <a:xfrm rot="20895583">
                <a:off x="731481" y="1152841"/>
                <a:ext cx="1171049" cy="1437202"/>
                <a:chOff x="780175" y="3805586"/>
                <a:chExt cx="1171049" cy="1437202"/>
              </a:xfrm>
            </p:grpSpPr>
            <p:sp>
              <p:nvSpPr>
                <p:cNvPr id="556" name="フリーフォーム 55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57" name="フリーフォーム 556"/>
                <p:cNvSpPr/>
                <p:nvPr/>
              </p:nvSpPr>
              <p:spPr>
                <a:xfrm rot="13500000">
                  <a:off x="910100" y="4201663"/>
                  <a:ext cx="911200" cy="1171049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  <a:gd name="connsiteX0" fmla="*/ 0 w 911200"/>
                    <a:gd name="connsiteY0" fmla="*/ 0 h 1171051"/>
                    <a:gd name="connsiteX1" fmla="*/ 742147 w 911200"/>
                    <a:gd name="connsiteY1" fmla="*/ 52786 h 1171051"/>
                    <a:gd name="connsiteX2" fmla="*/ 806411 w 911200"/>
                    <a:gd name="connsiteY2" fmla="*/ 65760 h 1171051"/>
                    <a:gd name="connsiteX3" fmla="*/ 811734 w 911200"/>
                    <a:gd name="connsiteY3" fmla="*/ 69349 h 1171051"/>
                    <a:gd name="connsiteX4" fmla="*/ 812304 w 911200"/>
                    <a:gd name="connsiteY4" fmla="*/ 69464 h 1171051"/>
                    <a:gd name="connsiteX5" fmla="*/ 911200 w 911200"/>
                    <a:gd name="connsiteY5" fmla="*/ 218664 h 1171051"/>
                    <a:gd name="connsiteX6" fmla="*/ 905043 w 911200"/>
                    <a:gd name="connsiteY6" fmla="*/ 1171051 h 1171051"/>
                    <a:gd name="connsiteX7" fmla="*/ 587350 w 911200"/>
                    <a:gd name="connsiteY7" fmla="*/ 1025177 h 1171051"/>
                    <a:gd name="connsiteX8" fmla="*/ 587350 w 911200"/>
                    <a:gd name="connsiteY8" fmla="*/ 382986 h 1171051"/>
                    <a:gd name="connsiteX9" fmla="*/ 83211 w 911200"/>
                    <a:gd name="connsiteY9" fmla="*/ 370526 h 1171051"/>
                    <a:gd name="connsiteX0" fmla="*/ 0 w 911200"/>
                    <a:gd name="connsiteY0" fmla="*/ 0 h 1171051"/>
                    <a:gd name="connsiteX1" fmla="*/ 742147 w 911200"/>
                    <a:gd name="connsiteY1" fmla="*/ 52786 h 1171051"/>
                    <a:gd name="connsiteX2" fmla="*/ 806411 w 911200"/>
                    <a:gd name="connsiteY2" fmla="*/ 65760 h 1171051"/>
                    <a:gd name="connsiteX3" fmla="*/ 811734 w 911200"/>
                    <a:gd name="connsiteY3" fmla="*/ 69349 h 1171051"/>
                    <a:gd name="connsiteX4" fmla="*/ 812304 w 911200"/>
                    <a:gd name="connsiteY4" fmla="*/ 69464 h 1171051"/>
                    <a:gd name="connsiteX5" fmla="*/ 911200 w 911200"/>
                    <a:gd name="connsiteY5" fmla="*/ 218664 h 1171051"/>
                    <a:gd name="connsiteX6" fmla="*/ 905043 w 911200"/>
                    <a:gd name="connsiteY6" fmla="*/ 1171051 h 1171051"/>
                    <a:gd name="connsiteX7" fmla="*/ 594702 w 911200"/>
                    <a:gd name="connsiteY7" fmla="*/ 1169466 h 1171051"/>
                    <a:gd name="connsiteX8" fmla="*/ 587350 w 911200"/>
                    <a:gd name="connsiteY8" fmla="*/ 382986 h 1171051"/>
                    <a:gd name="connsiteX9" fmla="*/ 83211 w 911200"/>
                    <a:gd name="connsiteY9" fmla="*/ 370526 h 1171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171051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cubicBezTo>
                        <a:pt x="909148" y="536126"/>
                        <a:pt x="907095" y="853589"/>
                        <a:pt x="905043" y="1171051"/>
                      </a:cubicBezTo>
                      <a:lnTo>
                        <a:pt x="594702" y="1169466"/>
                      </a:lnTo>
                      <a:cubicBezTo>
                        <a:pt x="592251" y="907306"/>
                        <a:pt x="589801" y="645146"/>
                        <a:pt x="587350" y="382986"/>
                      </a:cubicBez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53" name="グループ化 552"/>
              <p:cNvGrpSpPr/>
              <p:nvPr/>
            </p:nvGrpSpPr>
            <p:grpSpPr>
              <a:xfrm rot="704417" flipH="1">
                <a:off x="2145990" y="1151626"/>
                <a:ext cx="1144283" cy="1461039"/>
                <a:chOff x="798304" y="3805586"/>
                <a:chExt cx="1144283" cy="1461039"/>
              </a:xfrm>
            </p:grpSpPr>
            <p:sp>
              <p:nvSpPr>
                <p:cNvPr id="554" name="フリーフォーム 553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55" name="フリーフォーム 554"/>
                <p:cNvSpPr/>
                <p:nvPr/>
              </p:nvSpPr>
              <p:spPr>
                <a:xfrm rot="13500000">
                  <a:off x="903006" y="4227044"/>
                  <a:ext cx="934879" cy="114428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  <a:gd name="connsiteX0" fmla="*/ 0 w 934879"/>
                    <a:gd name="connsiteY0" fmla="*/ 0 h 1144282"/>
                    <a:gd name="connsiteX1" fmla="*/ 765826 w 934879"/>
                    <a:gd name="connsiteY1" fmla="*/ 44529 h 1144282"/>
                    <a:gd name="connsiteX2" fmla="*/ 830090 w 934879"/>
                    <a:gd name="connsiteY2" fmla="*/ 57503 h 1144282"/>
                    <a:gd name="connsiteX3" fmla="*/ 835413 w 934879"/>
                    <a:gd name="connsiteY3" fmla="*/ 61092 h 1144282"/>
                    <a:gd name="connsiteX4" fmla="*/ 835983 w 934879"/>
                    <a:gd name="connsiteY4" fmla="*/ 61207 h 1144282"/>
                    <a:gd name="connsiteX5" fmla="*/ 934879 w 934879"/>
                    <a:gd name="connsiteY5" fmla="*/ 210407 h 1144282"/>
                    <a:gd name="connsiteX6" fmla="*/ 934879 w 934879"/>
                    <a:gd name="connsiteY6" fmla="*/ 1016920 h 1144282"/>
                    <a:gd name="connsiteX7" fmla="*/ 610916 w 934879"/>
                    <a:gd name="connsiteY7" fmla="*/ 1144282 h 1144282"/>
                    <a:gd name="connsiteX8" fmla="*/ 611029 w 934879"/>
                    <a:gd name="connsiteY8" fmla="*/ 374729 h 1144282"/>
                    <a:gd name="connsiteX9" fmla="*/ 106890 w 934879"/>
                    <a:gd name="connsiteY9" fmla="*/ 362269 h 1144282"/>
                    <a:gd name="connsiteX0" fmla="*/ 0 w 934879"/>
                    <a:gd name="connsiteY0" fmla="*/ 0 h 1144282"/>
                    <a:gd name="connsiteX1" fmla="*/ 765826 w 934879"/>
                    <a:gd name="connsiteY1" fmla="*/ 44529 h 1144282"/>
                    <a:gd name="connsiteX2" fmla="*/ 830090 w 934879"/>
                    <a:gd name="connsiteY2" fmla="*/ 57503 h 1144282"/>
                    <a:gd name="connsiteX3" fmla="*/ 835413 w 934879"/>
                    <a:gd name="connsiteY3" fmla="*/ 61092 h 1144282"/>
                    <a:gd name="connsiteX4" fmla="*/ 835983 w 934879"/>
                    <a:gd name="connsiteY4" fmla="*/ 61207 h 1144282"/>
                    <a:gd name="connsiteX5" fmla="*/ 934879 w 934879"/>
                    <a:gd name="connsiteY5" fmla="*/ 210407 h 1144282"/>
                    <a:gd name="connsiteX6" fmla="*/ 932307 w 934879"/>
                    <a:gd name="connsiteY6" fmla="*/ 1134985 h 1144282"/>
                    <a:gd name="connsiteX7" fmla="*/ 610916 w 934879"/>
                    <a:gd name="connsiteY7" fmla="*/ 1144282 h 1144282"/>
                    <a:gd name="connsiteX8" fmla="*/ 611029 w 934879"/>
                    <a:gd name="connsiteY8" fmla="*/ 374729 h 1144282"/>
                    <a:gd name="connsiteX9" fmla="*/ 106890 w 934879"/>
                    <a:gd name="connsiteY9" fmla="*/ 362269 h 1144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144282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cubicBezTo>
                        <a:pt x="934022" y="518600"/>
                        <a:pt x="933164" y="826792"/>
                        <a:pt x="932307" y="1134985"/>
                      </a:cubicBezTo>
                      <a:lnTo>
                        <a:pt x="610916" y="1144282"/>
                      </a:lnTo>
                      <a:cubicBezTo>
                        <a:pt x="610954" y="887764"/>
                        <a:pt x="610991" y="631247"/>
                        <a:pt x="611029" y="374729"/>
                      </a:cubicBez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565" name="グループ化 564"/>
          <p:cNvGrpSpPr/>
          <p:nvPr/>
        </p:nvGrpSpPr>
        <p:grpSpPr>
          <a:xfrm>
            <a:off x="7664581" y="588317"/>
            <a:ext cx="2095187" cy="1812043"/>
            <a:chOff x="7664581" y="588317"/>
            <a:chExt cx="2095187" cy="1812043"/>
          </a:xfrm>
        </p:grpSpPr>
        <p:grpSp>
          <p:nvGrpSpPr>
            <p:cNvPr id="566" name="グループ化 565"/>
            <p:cNvGrpSpPr/>
            <p:nvPr/>
          </p:nvGrpSpPr>
          <p:grpSpPr>
            <a:xfrm>
              <a:off x="8220185" y="646541"/>
              <a:ext cx="982908" cy="1753819"/>
              <a:chOff x="8134924" y="2594616"/>
              <a:chExt cx="982908" cy="1753819"/>
            </a:xfrm>
          </p:grpSpPr>
          <p:sp>
            <p:nvSpPr>
              <p:cNvPr id="576" name="片側の 2 つの角を丸めた四角形 575"/>
              <p:cNvSpPr/>
              <p:nvPr/>
            </p:nvSpPr>
            <p:spPr>
              <a:xfrm>
                <a:off x="8134924" y="3654610"/>
                <a:ext cx="982908" cy="693825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台形 576"/>
              <p:cNvSpPr/>
              <p:nvPr/>
            </p:nvSpPr>
            <p:spPr>
              <a:xfrm>
                <a:off x="8432604" y="3394434"/>
                <a:ext cx="387546" cy="308363"/>
              </a:xfrm>
              <a:prstGeom prst="trapezoid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 577"/>
              <p:cNvSpPr/>
              <p:nvPr/>
            </p:nvSpPr>
            <p:spPr bwMode="auto">
              <a:xfrm>
                <a:off x="8237712" y="2594616"/>
                <a:ext cx="777332" cy="1137081"/>
              </a:xfrm>
              <a:custGeom>
                <a:avLst/>
                <a:gdLst>
                  <a:gd name="connsiteX0" fmla="*/ 388666 w 777332"/>
                  <a:gd name="connsiteY0" fmla="*/ 0 h 1137081"/>
                  <a:gd name="connsiteX1" fmla="*/ 777332 w 777332"/>
                  <a:gd name="connsiteY1" fmla="*/ 477000 h 1137081"/>
                  <a:gd name="connsiteX2" fmla="*/ 605973 w 777332"/>
                  <a:gd name="connsiteY2" fmla="*/ 872536 h 1137081"/>
                  <a:gd name="connsiteX3" fmla="*/ 570943 w 777332"/>
                  <a:gd name="connsiteY3" fmla="*/ 895871 h 1137081"/>
                  <a:gd name="connsiteX4" fmla="*/ 578481 w 777332"/>
                  <a:gd name="connsiteY4" fmla="*/ 907050 h 1137081"/>
                  <a:gd name="connsiteX5" fmla="*/ 582438 w 777332"/>
                  <a:gd name="connsiteY5" fmla="*/ 926652 h 1137081"/>
                  <a:gd name="connsiteX6" fmla="*/ 567688 w 777332"/>
                  <a:gd name="connsiteY6" fmla="*/ 962261 h 1137081"/>
                  <a:gd name="connsiteX7" fmla="*/ 566883 w 777332"/>
                  <a:gd name="connsiteY7" fmla="*/ 962804 h 1137081"/>
                  <a:gd name="connsiteX8" fmla="*/ 579118 w 777332"/>
                  <a:gd name="connsiteY8" fmla="*/ 971054 h 1137081"/>
                  <a:gd name="connsiteX9" fmla="*/ 593868 w 777332"/>
                  <a:gd name="connsiteY9" fmla="*/ 1006662 h 1137081"/>
                  <a:gd name="connsiteX10" fmla="*/ 579607 w 777332"/>
                  <a:gd name="connsiteY10" fmla="*/ 1041091 h 1137081"/>
                  <a:gd name="connsiteX11" fmla="*/ 594345 w 777332"/>
                  <a:gd name="connsiteY11" fmla="*/ 1051028 h 1137081"/>
                  <a:gd name="connsiteX12" fmla="*/ 609109 w 777332"/>
                  <a:gd name="connsiteY12" fmla="*/ 1086672 h 1137081"/>
                  <a:gd name="connsiteX13" fmla="*/ 558700 w 777332"/>
                  <a:gd name="connsiteY13" fmla="*/ 1137081 h 1137081"/>
                  <a:gd name="connsiteX14" fmla="*/ 201754 w 777332"/>
                  <a:gd name="connsiteY14" fmla="*/ 1137081 h 1137081"/>
                  <a:gd name="connsiteX15" fmla="*/ 151345 w 777332"/>
                  <a:gd name="connsiteY15" fmla="*/ 1086672 h 1137081"/>
                  <a:gd name="connsiteX16" fmla="*/ 166110 w 777332"/>
                  <a:gd name="connsiteY16" fmla="*/ 1051028 h 1137081"/>
                  <a:gd name="connsiteX17" fmla="*/ 180847 w 777332"/>
                  <a:gd name="connsiteY17" fmla="*/ 1041091 h 1137081"/>
                  <a:gd name="connsiteX18" fmla="*/ 166586 w 777332"/>
                  <a:gd name="connsiteY18" fmla="*/ 1006662 h 1137081"/>
                  <a:gd name="connsiteX19" fmla="*/ 181336 w 777332"/>
                  <a:gd name="connsiteY19" fmla="*/ 971054 h 1137081"/>
                  <a:gd name="connsiteX20" fmla="*/ 193571 w 777332"/>
                  <a:gd name="connsiteY20" fmla="*/ 962804 h 1137081"/>
                  <a:gd name="connsiteX21" fmla="*/ 192766 w 777332"/>
                  <a:gd name="connsiteY21" fmla="*/ 962261 h 1137081"/>
                  <a:gd name="connsiteX22" fmla="*/ 178016 w 777332"/>
                  <a:gd name="connsiteY22" fmla="*/ 926652 h 1137081"/>
                  <a:gd name="connsiteX23" fmla="*/ 192766 w 777332"/>
                  <a:gd name="connsiteY23" fmla="*/ 891044 h 1137081"/>
                  <a:gd name="connsiteX24" fmla="*/ 196698 w 777332"/>
                  <a:gd name="connsiteY24" fmla="*/ 889415 h 1137081"/>
                  <a:gd name="connsiteX25" fmla="*/ 171359 w 777332"/>
                  <a:gd name="connsiteY25" fmla="*/ 872536 h 1137081"/>
                  <a:gd name="connsiteX26" fmla="*/ 0 w 777332"/>
                  <a:gd name="connsiteY26" fmla="*/ 477000 h 1137081"/>
                  <a:gd name="connsiteX27" fmla="*/ 388666 w 777332"/>
                  <a:gd name="connsiteY27" fmla="*/ 0 h 113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7332" h="1137081">
                    <a:moveTo>
                      <a:pt x="388666" y="0"/>
                    </a:moveTo>
                    <a:cubicBezTo>
                      <a:pt x="603320" y="0"/>
                      <a:pt x="777332" y="213560"/>
                      <a:pt x="777332" y="477000"/>
                    </a:cubicBezTo>
                    <a:cubicBezTo>
                      <a:pt x="777332" y="641650"/>
                      <a:pt x="709359" y="786816"/>
                      <a:pt x="605973" y="872536"/>
                    </a:cubicBezTo>
                    <a:lnTo>
                      <a:pt x="570943" y="895871"/>
                    </a:lnTo>
                    <a:lnTo>
                      <a:pt x="578481" y="907050"/>
                    </a:lnTo>
                    <a:cubicBezTo>
                      <a:pt x="581029" y="913075"/>
                      <a:pt x="582438" y="919699"/>
                      <a:pt x="582438" y="926652"/>
                    </a:cubicBezTo>
                    <a:cubicBezTo>
                      <a:pt x="582438" y="940558"/>
                      <a:pt x="576801" y="953148"/>
                      <a:pt x="567688" y="962261"/>
                    </a:cubicBezTo>
                    <a:lnTo>
                      <a:pt x="566883" y="962804"/>
                    </a:lnTo>
                    <a:lnTo>
                      <a:pt x="579118" y="971054"/>
                    </a:lnTo>
                    <a:cubicBezTo>
                      <a:pt x="588232" y="980167"/>
                      <a:pt x="593868" y="992756"/>
                      <a:pt x="593868" y="1006662"/>
                    </a:cubicBezTo>
                    <a:lnTo>
                      <a:pt x="579607" y="1041091"/>
                    </a:lnTo>
                    <a:lnTo>
                      <a:pt x="594345" y="1051028"/>
                    </a:lnTo>
                    <a:cubicBezTo>
                      <a:pt x="603467" y="1060150"/>
                      <a:pt x="609109" y="1072752"/>
                      <a:pt x="609109" y="1086672"/>
                    </a:cubicBezTo>
                    <a:cubicBezTo>
                      <a:pt x="609109" y="1114512"/>
                      <a:pt x="586540" y="1137081"/>
                      <a:pt x="558700" y="1137081"/>
                    </a:cubicBezTo>
                    <a:lnTo>
                      <a:pt x="201754" y="1137081"/>
                    </a:lnTo>
                    <a:cubicBezTo>
                      <a:pt x="173914" y="1137081"/>
                      <a:pt x="151345" y="1114512"/>
                      <a:pt x="151345" y="1086672"/>
                    </a:cubicBezTo>
                    <a:cubicBezTo>
                      <a:pt x="151345" y="1072752"/>
                      <a:pt x="156987" y="1060150"/>
                      <a:pt x="166110" y="1051028"/>
                    </a:cubicBezTo>
                    <a:lnTo>
                      <a:pt x="180847" y="1041091"/>
                    </a:lnTo>
                    <a:lnTo>
                      <a:pt x="166586" y="1006662"/>
                    </a:lnTo>
                    <a:cubicBezTo>
                      <a:pt x="166586" y="992756"/>
                      <a:pt x="172223" y="980167"/>
                      <a:pt x="181336" y="971054"/>
                    </a:cubicBezTo>
                    <a:lnTo>
                      <a:pt x="193571" y="962804"/>
                    </a:lnTo>
                    <a:lnTo>
                      <a:pt x="192766" y="962261"/>
                    </a:lnTo>
                    <a:cubicBezTo>
                      <a:pt x="183653" y="953148"/>
                      <a:pt x="178016" y="940558"/>
                      <a:pt x="178016" y="926652"/>
                    </a:cubicBezTo>
                    <a:cubicBezTo>
                      <a:pt x="178016" y="912746"/>
                      <a:pt x="183653" y="900157"/>
                      <a:pt x="192766" y="891044"/>
                    </a:cubicBezTo>
                    <a:lnTo>
                      <a:pt x="196698" y="889415"/>
                    </a:lnTo>
                    <a:lnTo>
                      <a:pt x="171359" y="872536"/>
                    </a:lnTo>
                    <a:cubicBezTo>
                      <a:pt x="67973" y="786816"/>
                      <a:pt x="0" y="641650"/>
                      <a:pt x="0" y="477000"/>
                    </a:cubicBezTo>
                    <a:cubicBezTo>
                      <a:pt x="0" y="213560"/>
                      <a:pt x="174012" y="0"/>
                      <a:pt x="388666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9" name="フリーフォーム 578"/>
              <p:cNvSpPr/>
              <p:nvPr/>
            </p:nvSpPr>
            <p:spPr bwMode="auto">
              <a:xfrm>
                <a:off x="8244828" y="2914182"/>
                <a:ext cx="754219" cy="220644"/>
              </a:xfrm>
              <a:custGeom>
                <a:avLst/>
                <a:gdLst>
                  <a:gd name="connsiteX0" fmla="*/ 193277 w 754219"/>
                  <a:gd name="connsiteY0" fmla="*/ 0 h 220644"/>
                  <a:gd name="connsiteX1" fmla="*/ 371365 w 754219"/>
                  <a:gd name="connsiteY1" fmla="*/ 67380 h 220644"/>
                  <a:gd name="connsiteX2" fmla="*/ 377110 w 754219"/>
                  <a:gd name="connsiteY2" fmla="*/ 83620 h 220644"/>
                  <a:gd name="connsiteX3" fmla="*/ 382854 w 754219"/>
                  <a:gd name="connsiteY3" fmla="*/ 67380 h 220644"/>
                  <a:gd name="connsiteX4" fmla="*/ 560942 w 754219"/>
                  <a:gd name="connsiteY4" fmla="*/ 0 h 220644"/>
                  <a:gd name="connsiteX5" fmla="*/ 754219 w 754219"/>
                  <a:gd name="connsiteY5" fmla="*/ 110322 h 220644"/>
                  <a:gd name="connsiteX6" fmla="*/ 560942 w 754219"/>
                  <a:gd name="connsiteY6" fmla="*/ 220644 h 220644"/>
                  <a:gd name="connsiteX7" fmla="*/ 382854 w 754219"/>
                  <a:gd name="connsiteY7" fmla="*/ 153264 h 220644"/>
                  <a:gd name="connsiteX8" fmla="*/ 377110 w 754219"/>
                  <a:gd name="connsiteY8" fmla="*/ 137024 h 220644"/>
                  <a:gd name="connsiteX9" fmla="*/ 371365 w 754219"/>
                  <a:gd name="connsiteY9" fmla="*/ 153264 h 220644"/>
                  <a:gd name="connsiteX10" fmla="*/ 193277 w 754219"/>
                  <a:gd name="connsiteY10" fmla="*/ 220644 h 220644"/>
                  <a:gd name="connsiteX11" fmla="*/ 0 w 754219"/>
                  <a:gd name="connsiteY11" fmla="*/ 110322 h 220644"/>
                  <a:gd name="connsiteX12" fmla="*/ 193277 w 754219"/>
                  <a:gd name="connsiteY12" fmla="*/ 0 h 22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4219" h="220644">
                    <a:moveTo>
                      <a:pt x="193277" y="0"/>
                    </a:moveTo>
                    <a:cubicBezTo>
                      <a:pt x="273335" y="0"/>
                      <a:pt x="342024" y="27784"/>
                      <a:pt x="371365" y="67380"/>
                    </a:cubicBezTo>
                    <a:lnTo>
                      <a:pt x="377110" y="83620"/>
                    </a:lnTo>
                    <a:lnTo>
                      <a:pt x="382854" y="67380"/>
                    </a:lnTo>
                    <a:cubicBezTo>
                      <a:pt x="412195" y="27784"/>
                      <a:pt x="480884" y="0"/>
                      <a:pt x="560942" y="0"/>
                    </a:cubicBezTo>
                    <a:cubicBezTo>
                      <a:pt x="667686" y="0"/>
                      <a:pt x="754219" y="49393"/>
                      <a:pt x="754219" y="110322"/>
                    </a:cubicBezTo>
                    <a:cubicBezTo>
                      <a:pt x="754219" y="171251"/>
                      <a:pt x="667686" y="220644"/>
                      <a:pt x="560942" y="220644"/>
                    </a:cubicBezTo>
                    <a:cubicBezTo>
                      <a:pt x="480884" y="220644"/>
                      <a:pt x="412195" y="192860"/>
                      <a:pt x="382854" y="153264"/>
                    </a:cubicBezTo>
                    <a:lnTo>
                      <a:pt x="377110" y="137024"/>
                    </a:lnTo>
                    <a:lnTo>
                      <a:pt x="371365" y="153264"/>
                    </a:lnTo>
                    <a:cubicBezTo>
                      <a:pt x="342024" y="192860"/>
                      <a:pt x="273335" y="220644"/>
                      <a:pt x="193277" y="220644"/>
                    </a:cubicBezTo>
                    <a:cubicBezTo>
                      <a:pt x="86533" y="220644"/>
                      <a:pt x="0" y="171251"/>
                      <a:pt x="0" y="110322"/>
                    </a:cubicBezTo>
                    <a:cubicBezTo>
                      <a:pt x="0" y="49393"/>
                      <a:pt x="86533" y="0"/>
                      <a:pt x="19327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/>
              <p:cNvSpPr/>
              <p:nvPr/>
            </p:nvSpPr>
            <p:spPr bwMode="auto">
              <a:xfrm>
                <a:off x="8296684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/>
              <p:cNvSpPr/>
              <p:nvPr/>
            </p:nvSpPr>
            <p:spPr bwMode="auto">
              <a:xfrm>
                <a:off x="8664349" y="2958465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/>
              <p:cNvSpPr/>
              <p:nvPr/>
            </p:nvSpPr>
            <p:spPr bwMode="auto">
              <a:xfrm>
                <a:off x="8434009" y="3197165"/>
                <a:ext cx="386554" cy="2206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/>
              <p:cNvSpPr/>
              <p:nvPr/>
            </p:nvSpPr>
            <p:spPr bwMode="auto">
              <a:xfrm>
                <a:off x="8485865" y="3241448"/>
                <a:ext cx="282842" cy="134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/>
            <p:cNvGrpSpPr/>
            <p:nvPr/>
          </p:nvGrpSpPr>
          <p:grpSpPr>
            <a:xfrm>
              <a:off x="7664581" y="588317"/>
              <a:ext cx="2095187" cy="1257913"/>
              <a:chOff x="758339" y="1152967"/>
              <a:chExt cx="2508514" cy="1506067"/>
            </a:xfrm>
          </p:grpSpPr>
          <p:grpSp>
            <p:nvGrpSpPr>
              <p:cNvPr id="568" name="グループ化 567"/>
              <p:cNvGrpSpPr/>
              <p:nvPr/>
            </p:nvGrpSpPr>
            <p:grpSpPr>
              <a:xfrm rot="20895583">
                <a:off x="758339" y="1154717"/>
                <a:ext cx="1104585" cy="1488775"/>
                <a:chOff x="801538" y="3805586"/>
                <a:chExt cx="1104585" cy="1488775"/>
              </a:xfrm>
            </p:grpSpPr>
            <p:sp>
              <p:nvSpPr>
                <p:cNvPr id="573" name="フリーフォーム 572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74" name="台形 573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75" name="フリーフォーム 574"/>
                <p:cNvSpPr/>
                <p:nvPr/>
              </p:nvSpPr>
              <p:spPr>
                <a:xfrm rot="13500000">
                  <a:off x="858526" y="4326173"/>
                  <a:ext cx="911200" cy="10251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1200" h="1025177">
                      <a:moveTo>
                        <a:pt x="0" y="0"/>
                      </a:moveTo>
                      <a:lnTo>
                        <a:pt x="742147" y="52786"/>
                      </a:lnTo>
                      <a:cubicBezTo>
                        <a:pt x="764943" y="52786"/>
                        <a:pt x="786659" y="57406"/>
                        <a:pt x="806411" y="65760"/>
                      </a:cubicBezTo>
                      <a:lnTo>
                        <a:pt x="811734" y="69349"/>
                      </a:lnTo>
                      <a:lnTo>
                        <a:pt x="812304" y="69464"/>
                      </a:lnTo>
                      <a:cubicBezTo>
                        <a:pt x="870421" y="94045"/>
                        <a:pt x="911200" y="151592"/>
                        <a:pt x="911200" y="218664"/>
                      </a:cubicBezTo>
                      <a:lnTo>
                        <a:pt x="911200" y="1025177"/>
                      </a:lnTo>
                      <a:lnTo>
                        <a:pt x="587350" y="1025177"/>
                      </a:lnTo>
                      <a:lnTo>
                        <a:pt x="587350" y="382986"/>
                      </a:lnTo>
                      <a:cubicBezTo>
                        <a:pt x="384042" y="383734"/>
                        <a:pt x="111789" y="371988"/>
                        <a:pt x="83211" y="370526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69" name="グループ化 568"/>
              <p:cNvGrpSpPr/>
              <p:nvPr/>
            </p:nvGrpSpPr>
            <p:grpSpPr>
              <a:xfrm rot="704417" flipH="1">
                <a:off x="2177687" y="1152967"/>
                <a:ext cx="1089166" cy="1506067"/>
                <a:chOff x="816957" y="3805586"/>
                <a:chExt cx="1089166" cy="1506067"/>
              </a:xfrm>
            </p:grpSpPr>
            <p:sp>
              <p:nvSpPr>
                <p:cNvPr id="570" name="フリーフォーム 569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71" name="台形 570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72" name="フリーフォーム 571"/>
                <p:cNvSpPr/>
                <p:nvPr/>
              </p:nvSpPr>
              <p:spPr>
                <a:xfrm rot="13500000">
                  <a:off x="857977" y="4335754"/>
                  <a:ext cx="934879" cy="101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4879" h="1016920">
                      <a:moveTo>
                        <a:pt x="0" y="0"/>
                      </a:moveTo>
                      <a:lnTo>
                        <a:pt x="765826" y="44529"/>
                      </a:lnTo>
                      <a:cubicBezTo>
                        <a:pt x="788622" y="44529"/>
                        <a:pt x="810338" y="49149"/>
                        <a:pt x="830090" y="57503"/>
                      </a:cubicBezTo>
                      <a:lnTo>
                        <a:pt x="835413" y="61092"/>
                      </a:lnTo>
                      <a:lnTo>
                        <a:pt x="835983" y="61207"/>
                      </a:lnTo>
                      <a:cubicBezTo>
                        <a:pt x="894100" y="85788"/>
                        <a:pt x="934879" y="143335"/>
                        <a:pt x="934879" y="210407"/>
                      </a:cubicBezTo>
                      <a:lnTo>
                        <a:pt x="934879" y="1016920"/>
                      </a:lnTo>
                      <a:lnTo>
                        <a:pt x="611029" y="1016920"/>
                      </a:lnTo>
                      <a:lnTo>
                        <a:pt x="611029" y="374729"/>
                      </a:lnTo>
                      <a:cubicBezTo>
                        <a:pt x="407721" y="375477"/>
                        <a:pt x="135468" y="363731"/>
                        <a:pt x="106890" y="362269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584" name="グループ化 583"/>
          <p:cNvGrpSpPr/>
          <p:nvPr/>
        </p:nvGrpSpPr>
        <p:grpSpPr>
          <a:xfrm>
            <a:off x="5972167" y="665366"/>
            <a:ext cx="1880305" cy="1757387"/>
            <a:chOff x="5972167" y="665366"/>
            <a:chExt cx="1880305" cy="1757387"/>
          </a:xfrm>
        </p:grpSpPr>
        <p:grpSp>
          <p:nvGrpSpPr>
            <p:cNvPr id="585" name="グループ化 584"/>
            <p:cNvGrpSpPr/>
            <p:nvPr/>
          </p:nvGrpSpPr>
          <p:grpSpPr>
            <a:xfrm>
              <a:off x="6377790" y="665366"/>
              <a:ext cx="1029178" cy="1757387"/>
              <a:chOff x="6292529" y="2613441"/>
              <a:chExt cx="1029178" cy="1757387"/>
            </a:xfrm>
          </p:grpSpPr>
          <p:sp>
            <p:nvSpPr>
              <p:cNvPr id="595" name="フリーフォーム 594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96" name="グループ化 595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598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台形 599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片側の 2 つの角を丸めた四角形 601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台形 602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月 603"/>
                <p:cNvSpPr/>
                <p:nvPr/>
              </p:nvSpPr>
              <p:spPr>
                <a:xfrm rot="5400000">
                  <a:off x="7588039" y="2104423"/>
                  <a:ext cx="96720" cy="251265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7" name="フリーフォーム 596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86" name="グループ化 585"/>
            <p:cNvGrpSpPr/>
            <p:nvPr/>
          </p:nvGrpSpPr>
          <p:grpSpPr>
            <a:xfrm>
              <a:off x="5972167" y="759284"/>
              <a:ext cx="1880305" cy="1153818"/>
              <a:chOff x="776455" y="1152376"/>
              <a:chExt cx="2484653" cy="1524665"/>
            </a:xfrm>
          </p:grpSpPr>
          <p:grpSp>
            <p:nvGrpSpPr>
              <p:cNvPr id="587" name="グループ化 586"/>
              <p:cNvGrpSpPr/>
              <p:nvPr/>
            </p:nvGrpSpPr>
            <p:grpSpPr>
              <a:xfrm rot="20895583">
                <a:off x="776455" y="1152855"/>
                <a:ext cx="1089918" cy="1524186"/>
                <a:chOff x="816205" y="3805586"/>
                <a:chExt cx="1089918" cy="1524186"/>
              </a:xfrm>
            </p:grpSpPr>
            <p:sp>
              <p:nvSpPr>
                <p:cNvPr id="592" name="フリーフォーム 59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3" name="台形 59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4" name="フリーフォーム 593"/>
                <p:cNvSpPr/>
                <p:nvPr/>
              </p:nvSpPr>
              <p:spPr>
                <a:xfrm rot="13500000">
                  <a:off x="852452" y="4340841"/>
                  <a:ext cx="952684" cy="102517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11200"/>
                    <a:gd name="connsiteY0" fmla="*/ 0 h 1025177"/>
                    <a:gd name="connsiteX1" fmla="*/ 742147 w 911200"/>
                    <a:gd name="connsiteY1" fmla="*/ 52786 h 1025177"/>
                    <a:gd name="connsiteX2" fmla="*/ 806411 w 911200"/>
                    <a:gd name="connsiteY2" fmla="*/ 65760 h 1025177"/>
                    <a:gd name="connsiteX3" fmla="*/ 811734 w 911200"/>
                    <a:gd name="connsiteY3" fmla="*/ 69349 h 1025177"/>
                    <a:gd name="connsiteX4" fmla="*/ 812304 w 911200"/>
                    <a:gd name="connsiteY4" fmla="*/ 69464 h 1025177"/>
                    <a:gd name="connsiteX5" fmla="*/ 911200 w 911200"/>
                    <a:gd name="connsiteY5" fmla="*/ 218664 h 1025177"/>
                    <a:gd name="connsiteX6" fmla="*/ 911200 w 911200"/>
                    <a:gd name="connsiteY6" fmla="*/ 1025177 h 1025177"/>
                    <a:gd name="connsiteX7" fmla="*/ 587350 w 911200"/>
                    <a:gd name="connsiteY7" fmla="*/ 1025177 h 1025177"/>
                    <a:gd name="connsiteX8" fmla="*/ 587350 w 911200"/>
                    <a:gd name="connsiteY8" fmla="*/ 382986 h 1025177"/>
                    <a:gd name="connsiteX9" fmla="*/ 83211 w 911200"/>
                    <a:gd name="connsiteY9" fmla="*/ 370526 h 1025177"/>
                    <a:gd name="connsiteX0" fmla="*/ 41484 w 952684"/>
                    <a:gd name="connsiteY0" fmla="*/ 0 h 1025177"/>
                    <a:gd name="connsiteX1" fmla="*/ 783631 w 952684"/>
                    <a:gd name="connsiteY1" fmla="*/ 52786 h 1025177"/>
                    <a:gd name="connsiteX2" fmla="*/ 847895 w 952684"/>
                    <a:gd name="connsiteY2" fmla="*/ 65760 h 1025177"/>
                    <a:gd name="connsiteX3" fmla="*/ 853218 w 952684"/>
                    <a:gd name="connsiteY3" fmla="*/ 69349 h 1025177"/>
                    <a:gd name="connsiteX4" fmla="*/ 853788 w 952684"/>
                    <a:gd name="connsiteY4" fmla="*/ 69464 h 1025177"/>
                    <a:gd name="connsiteX5" fmla="*/ 952684 w 952684"/>
                    <a:gd name="connsiteY5" fmla="*/ 218664 h 1025177"/>
                    <a:gd name="connsiteX6" fmla="*/ 952684 w 952684"/>
                    <a:gd name="connsiteY6" fmla="*/ 1025177 h 1025177"/>
                    <a:gd name="connsiteX7" fmla="*/ 628834 w 952684"/>
                    <a:gd name="connsiteY7" fmla="*/ 1025177 h 1025177"/>
                    <a:gd name="connsiteX8" fmla="*/ 628834 w 952684"/>
                    <a:gd name="connsiteY8" fmla="*/ 382986 h 1025177"/>
                    <a:gd name="connsiteX9" fmla="*/ 0 w 952684"/>
                    <a:gd name="connsiteY9" fmla="*/ 364003 h 102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684" h="1025177">
                      <a:moveTo>
                        <a:pt x="41484" y="0"/>
                      </a:moveTo>
                      <a:lnTo>
                        <a:pt x="783631" y="52786"/>
                      </a:lnTo>
                      <a:cubicBezTo>
                        <a:pt x="806427" y="52786"/>
                        <a:pt x="828143" y="57406"/>
                        <a:pt x="847895" y="65760"/>
                      </a:cubicBezTo>
                      <a:lnTo>
                        <a:pt x="853218" y="69349"/>
                      </a:lnTo>
                      <a:lnTo>
                        <a:pt x="853788" y="69464"/>
                      </a:lnTo>
                      <a:cubicBezTo>
                        <a:pt x="911905" y="94045"/>
                        <a:pt x="952684" y="151592"/>
                        <a:pt x="952684" y="218664"/>
                      </a:cubicBezTo>
                      <a:lnTo>
                        <a:pt x="952684" y="1025177"/>
                      </a:lnTo>
                      <a:lnTo>
                        <a:pt x="628834" y="1025177"/>
                      </a:lnTo>
                      <a:lnTo>
                        <a:pt x="628834" y="382986"/>
                      </a:lnTo>
                      <a:cubicBezTo>
                        <a:pt x="425526" y="383734"/>
                        <a:pt x="28578" y="365465"/>
                        <a:pt x="0" y="364003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88" name="グループ化 587"/>
              <p:cNvGrpSpPr/>
              <p:nvPr/>
            </p:nvGrpSpPr>
            <p:grpSpPr>
              <a:xfrm rot="704417" flipH="1">
                <a:off x="2176593" y="1152376"/>
                <a:ext cx="1084515" cy="1517297"/>
                <a:chOff x="821608" y="3805586"/>
                <a:chExt cx="1084515" cy="1517297"/>
              </a:xfrm>
            </p:grpSpPr>
            <p:sp>
              <p:nvSpPr>
                <p:cNvPr id="589" name="フリーフォーム 58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0" name="台形 58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1" name="フリーフォーム 590"/>
                <p:cNvSpPr/>
                <p:nvPr/>
              </p:nvSpPr>
              <p:spPr>
                <a:xfrm rot="13500000">
                  <a:off x="856051" y="4340405"/>
                  <a:ext cx="948035" cy="101692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34879"/>
                    <a:gd name="connsiteY0" fmla="*/ 0 h 1016920"/>
                    <a:gd name="connsiteX1" fmla="*/ 765826 w 934879"/>
                    <a:gd name="connsiteY1" fmla="*/ 44529 h 1016920"/>
                    <a:gd name="connsiteX2" fmla="*/ 830090 w 934879"/>
                    <a:gd name="connsiteY2" fmla="*/ 57503 h 1016920"/>
                    <a:gd name="connsiteX3" fmla="*/ 835413 w 934879"/>
                    <a:gd name="connsiteY3" fmla="*/ 61092 h 1016920"/>
                    <a:gd name="connsiteX4" fmla="*/ 835983 w 934879"/>
                    <a:gd name="connsiteY4" fmla="*/ 61207 h 1016920"/>
                    <a:gd name="connsiteX5" fmla="*/ 934879 w 934879"/>
                    <a:gd name="connsiteY5" fmla="*/ 210407 h 1016920"/>
                    <a:gd name="connsiteX6" fmla="*/ 934879 w 934879"/>
                    <a:gd name="connsiteY6" fmla="*/ 1016920 h 1016920"/>
                    <a:gd name="connsiteX7" fmla="*/ 611029 w 934879"/>
                    <a:gd name="connsiteY7" fmla="*/ 1016920 h 1016920"/>
                    <a:gd name="connsiteX8" fmla="*/ 611029 w 934879"/>
                    <a:gd name="connsiteY8" fmla="*/ 374729 h 1016920"/>
                    <a:gd name="connsiteX9" fmla="*/ 106890 w 934879"/>
                    <a:gd name="connsiteY9" fmla="*/ 362269 h 1016920"/>
                    <a:gd name="connsiteX0" fmla="*/ 13156 w 948035"/>
                    <a:gd name="connsiteY0" fmla="*/ 0 h 1016920"/>
                    <a:gd name="connsiteX1" fmla="*/ 778982 w 948035"/>
                    <a:gd name="connsiteY1" fmla="*/ 44529 h 1016920"/>
                    <a:gd name="connsiteX2" fmla="*/ 843246 w 948035"/>
                    <a:gd name="connsiteY2" fmla="*/ 57503 h 1016920"/>
                    <a:gd name="connsiteX3" fmla="*/ 848569 w 948035"/>
                    <a:gd name="connsiteY3" fmla="*/ 61092 h 1016920"/>
                    <a:gd name="connsiteX4" fmla="*/ 849139 w 948035"/>
                    <a:gd name="connsiteY4" fmla="*/ 61207 h 1016920"/>
                    <a:gd name="connsiteX5" fmla="*/ 948035 w 948035"/>
                    <a:gd name="connsiteY5" fmla="*/ 210407 h 1016920"/>
                    <a:gd name="connsiteX6" fmla="*/ 948035 w 948035"/>
                    <a:gd name="connsiteY6" fmla="*/ 1016920 h 1016920"/>
                    <a:gd name="connsiteX7" fmla="*/ 624185 w 948035"/>
                    <a:gd name="connsiteY7" fmla="*/ 1016920 h 1016920"/>
                    <a:gd name="connsiteX8" fmla="*/ 624185 w 948035"/>
                    <a:gd name="connsiteY8" fmla="*/ 374729 h 1016920"/>
                    <a:gd name="connsiteX9" fmla="*/ 0 w 948035"/>
                    <a:gd name="connsiteY9" fmla="*/ 356713 h 101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48035" h="1016920">
                      <a:moveTo>
                        <a:pt x="13156" y="0"/>
                      </a:moveTo>
                      <a:lnTo>
                        <a:pt x="778982" y="44529"/>
                      </a:lnTo>
                      <a:cubicBezTo>
                        <a:pt x="801778" y="44529"/>
                        <a:pt x="823494" y="49149"/>
                        <a:pt x="843246" y="57503"/>
                      </a:cubicBezTo>
                      <a:lnTo>
                        <a:pt x="848569" y="61092"/>
                      </a:lnTo>
                      <a:lnTo>
                        <a:pt x="849139" y="61207"/>
                      </a:lnTo>
                      <a:cubicBezTo>
                        <a:pt x="907256" y="85788"/>
                        <a:pt x="948035" y="143335"/>
                        <a:pt x="948035" y="210407"/>
                      </a:cubicBezTo>
                      <a:lnTo>
                        <a:pt x="948035" y="1016920"/>
                      </a:lnTo>
                      <a:lnTo>
                        <a:pt x="624185" y="1016920"/>
                      </a:lnTo>
                      <a:lnTo>
                        <a:pt x="624185" y="374729"/>
                      </a:lnTo>
                      <a:cubicBezTo>
                        <a:pt x="420877" y="375477"/>
                        <a:pt x="28578" y="358175"/>
                        <a:pt x="0" y="356713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pptx428_不審者のイラスト2</dc:title>
  <dc:subject>pptx428_不審者のイラスト2</dc:subject>
  <dc:creator>http://www.digipot.net</dc:creator>
  <cp:lastModifiedBy/>
  <cp:revision>1</cp:revision>
  <dcterms:created xsi:type="dcterms:W3CDTF">2014-01-30T05:12:09Z</dcterms:created>
  <dcterms:modified xsi:type="dcterms:W3CDTF">2016-05-25T03:20:16Z</dcterms:modified>
  <cp:category/>
  <cp:version>1</cp:version>
</cp:coreProperties>
</file>