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1930" y="2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707406" y="529796"/>
            <a:ext cx="1263476" cy="1921637"/>
            <a:chOff x="7390358" y="1813137"/>
            <a:chExt cx="624438" cy="949716"/>
          </a:xfrm>
          <a:solidFill>
            <a:schemeClr val="tx1"/>
          </a:solidFill>
        </p:grpSpPr>
        <p:sp>
          <p:nvSpPr>
            <p:cNvPr id="4" name="星 24 3"/>
            <p:cNvSpPr/>
            <p:nvPr/>
          </p:nvSpPr>
          <p:spPr>
            <a:xfrm>
              <a:off x="7397184" y="1813137"/>
              <a:ext cx="473078" cy="460390"/>
            </a:xfrm>
            <a:prstGeom prst="star24">
              <a:avLst>
                <a:gd name="adj" fmla="val 46760"/>
              </a:avLst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/楕円 177"/>
            <p:cNvSpPr/>
            <p:nvPr/>
          </p:nvSpPr>
          <p:spPr>
            <a:xfrm rot="900000" flipH="1">
              <a:off x="7785432" y="2069149"/>
              <a:ext cx="97007" cy="150812"/>
            </a:xfrm>
            <a:prstGeom prst="ellipse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192"/>
            <p:cNvSpPr/>
            <p:nvPr/>
          </p:nvSpPr>
          <p:spPr>
            <a:xfrm rot="20700000">
              <a:off x="7390358" y="2069149"/>
              <a:ext cx="97007" cy="150812"/>
            </a:xfrm>
            <a:prstGeom prst="ellipse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/>
            <p:cNvSpPr/>
            <p:nvPr/>
          </p:nvSpPr>
          <p:spPr>
            <a:xfrm>
              <a:off x="7563874" y="2272348"/>
              <a:ext cx="139700" cy="152400"/>
            </a:xfrm>
            <a:prstGeom prst="trapezoid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194"/>
            <p:cNvSpPr/>
            <p:nvPr/>
          </p:nvSpPr>
          <p:spPr>
            <a:xfrm>
              <a:off x="7441637" y="1877060"/>
              <a:ext cx="384175" cy="471488"/>
            </a:xfrm>
            <a:prstGeom prst="ellipse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片側の 2 つの角を丸めた四角形 8"/>
            <p:cNvSpPr/>
            <p:nvPr/>
          </p:nvSpPr>
          <p:spPr>
            <a:xfrm>
              <a:off x="7390836" y="2400933"/>
              <a:ext cx="485775" cy="342904"/>
            </a:xfrm>
            <a:prstGeom prst="round2SameRect">
              <a:avLst>
                <a:gd name="adj1" fmla="val 23670"/>
                <a:gd name="adj2" fmla="val 0"/>
              </a:avLst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 9"/>
            <p:cNvSpPr/>
            <p:nvPr/>
          </p:nvSpPr>
          <p:spPr>
            <a:xfrm>
              <a:off x="7468456" y="2075498"/>
              <a:ext cx="134272" cy="60326"/>
            </a:xfrm>
            <a:custGeom>
              <a:avLst/>
              <a:gdLst>
                <a:gd name="connsiteX0" fmla="*/ 5867 w 219076"/>
                <a:gd name="connsiteY0" fmla="*/ 0 h 98426"/>
                <a:gd name="connsiteX1" fmla="*/ 213209 w 219076"/>
                <a:gd name="connsiteY1" fmla="*/ 0 h 98426"/>
                <a:gd name="connsiteX2" fmla="*/ 219076 w 219076"/>
                <a:gd name="connsiteY2" fmla="*/ 20638 h 98426"/>
                <a:gd name="connsiteX3" fmla="*/ 109538 w 219076"/>
                <a:gd name="connsiteY3" fmla="*/ 98426 h 98426"/>
                <a:gd name="connsiteX4" fmla="*/ 0 w 219076"/>
                <a:gd name="connsiteY4" fmla="*/ 20638 h 98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6" h="98426">
                  <a:moveTo>
                    <a:pt x="5867" y="0"/>
                  </a:moveTo>
                  <a:lnTo>
                    <a:pt x="213209" y="0"/>
                  </a:lnTo>
                  <a:lnTo>
                    <a:pt x="219076" y="20638"/>
                  </a:lnTo>
                  <a:cubicBezTo>
                    <a:pt x="219076" y="63599"/>
                    <a:pt x="170034" y="98426"/>
                    <a:pt x="109538" y="98426"/>
                  </a:cubicBezTo>
                  <a:cubicBezTo>
                    <a:pt x="49042" y="98426"/>
                    <a:pt x="0" y="63599"/>
                    <a:pt x="0" y="20638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7675291" y="2075498"/>
              <a:ext cx="134272" cy="60326"/>
            </a:xfrm>
            <a:custGeom>
              <a:avLst/>
              <a:gdLst>
                <a:gd name="connsiteX0" fmla="*/ 5867 w 219076"/>
                <a:gd name="connsiteY0" fmla="*/ 0 h 98426"/>
                <a:gd name="connsiteX1" fmla="*/ 213209 w 219076"/>
                <a:gd name="connsiteY1" fmla="*/ 0 h 98426"/>
                <a:gd name="connsiteX2" fmla="*/ 219076 w 219076"/>
                <a:gd name="connsiteY2" fmla="*/ 20638 h 98426"/>
                <a:gd name="connsiteX3" fmla="*/ 109538 w 219076"/>
                <a:gd name="connsiteY3" fmla="*/ 98426 h 98426"/>
                <a:gd name="connsiteX4" fmla="*/ 0 w 219076"/>
                <a:gd name="connsiteY4" fmla="*/ 20638 h 98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6" h="98426">
                  <a:moveTo>
                    <a:pt x="5867" y="0"/>
                  </a:moveTo>
                  <a:lnTo>
                    <a:pt x="213209" y="0"/>
                  </a:lnTo>
                  <a:lnTo>
                    <a:pt x="219076" y="20638"/>
                  </a:lnTo>
                  <a:cubicBezTo>
                    <a:pt x="219076" y="63599"/>
                    <a:pt x="170034" y="98426"/>
                    <a:pt x="109538" y="98426"/>
                  </a:cubicBezTo>
                  <a:cubicBezTo>
                    <a:pt x="49042" y="98426"/>
                    <a:pt x="0" y="63599"/>
                    <a:pt x="0" y="20638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/>
            <p:cNvSpPr/>
            <p:nvPr/>
          </p:nvSpPr>
          <p:spPr>
            <a:xfrm rot="10800000">
              <a:off x="7486333" y="2400936"/>
              <a:ext cx="294780" cy="342899"/>
            </a:xfrm>
            <a:prstGeom prst="trapezoid">
              <a:avLst>
                <a:gd name="adj" fmla="val 25766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台形 12"/>
            <p:cNvSpPr/>
            <p:nvPr/>
          </p:nvSpPr>
          <p:spPr>
            <a:xfrm rot="10800000">
              <a:off x="7533958" y="2400934"/>
              <a:ext cx="196604" cy="342899"/>
            </a:xfrm>
            <a:prstGeom prst="trapezoid">
              <a:avLst>
                <a:gd name="adj" fmla="val 36668"/>
              </a:avLst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月 13"/>
            <p:cNvSpPr/>
            <p:nvPr/>
          </p:nvSpPr>
          <p:spPr>
            <a:xfrm rot="16200000">
              <a:off x="7611029" y="2171125"/>
              <a:ext cx="50739" cy="163393"/>
            </a:xfrm>
            <a:prstGeom prst="moon">
              <a:avLst/>
            </a:prstGeom>
            <a:solidFill>
              <a:srgbClr val="FF0000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 rot="900000">
              <a:off x="7795573" y="2161226"/>
              <a:ext cx="219223" cy="260004"/>
              <a:chOff x="5465119" y="1495447"/>
              <a:chExt cx="750495" cy="890103"/>
            </a:xfrm>
            <a:grpFill/>
          </p:grpSpPr>
          <p:sp>
            <p:nvSpPr>
              <p:cNvPr id="22" name="角丸四角形 21"/>
              <p:cNvSpPr/>
              <p:nvPr/>
            </p:nvSpPr>
            <p:spPr>
              <a:xfrm rot="19800000">
                <a:off x="5509765" y="1798547"/>
                <a:ext cx="569484" cy="587003"/>
              </a:xfrm>
              <a:prstGeom prst="roundRect">
                <a:avLst>
                  <a:gd name="adj" fmla="val 46571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>
              <a:xfrm rot="2700000">
                <a:off x="5904986" y="1335506"/>
                <a:ext cx="150688" cy="47056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>
              <a:xfrm rot="19800000">
                <a:off x="5481030" y="1857468"/>
                <a:ext cx="161139" cy="466796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36"/>
              <p:cNvSpPr/>
              <p:nvPr/>
            </p:nvSpPr>
            <p:spPr>
              <a:xfrm rot="1517571">
                <a:off x="5465119" y="1707728"/>
                <a:ext cx="160916" cy="252262"/>
              </a:xfrm>
              <a:custGeom>
                <a:avLst/>
                <a:gdLst>
                  <a:gd name="connsiteX0" fmla="*/ 0 w 160915"/>
                  <a:gd name="connsiteY0" fmla="*/ 80458 h 332719"/>
                  <a:gd name="connsiteX1" fmla="*/ 80458 w 160915"/>
                  <a:gd name="connsiteY1" fmla="*/ 0 h 332719"/>
                  <a:gd name="connsiteX2" fmla="*/ 80458 w 160915"/>
                  <a:gd name="connsiteY2" fmla="*/ 0 h 332719"/>
                  <a:gd name="connsiteX3" fmla="*/ 160916 w 160915"/>
                  <a:gd name="connsiteY3" fmla="*/ 80458 h 332719"/>
                  <a:gd name="connsiteX4" fmla="*/ 160915 w 160915"/>
                  <a:gd name="connsiteY4" fmla="*/ 252262 h 332719"/>
                  <a:gd name="connsiteX5" fmla="*/ 80457 w 160915"/>
                  <a:gd name="connsiteY5" fmla="*/ 332720 h 332719"/>
                  <a:gd name="connsiteX6" fmla="*/ 80458 w 160915"/>
                  <a:gd name="connsiteY6" fmla="*/ 332719 h 332719"/>
                  <a:gd name="connsiteX7" fmla="*/ 0 w 160915"/>
                  <a:gd name="connsiteY7" fmla="*/ 252261 h 332719"/>
                  <a:gd name="connsiteX8" fmla="*/ 0 w 160915"/>
                  <a:gd name="connsiteY8" fmla="*/ 80458 h 332719"/>
                  <a:gd name="connsiteX0" fmla="*/ 80458 w 171898"/>
                  <a:gd name="connsiteY0" fmla="*/ 332719 h 424159"/>
                  <a:gd name="connsiteX1" fmla="*/ 0 w 171898"/>
                  <a:gd name="connsiteY1" fmla="*/ 252261 h 424159"/>
                  <a:gd name="connsiteX2" fmla="*/ 0 w 171898"/>
                  <a:gd name="connsiteY2" fmla="*/ 80458 h 424159"/>
                  <a:gd name="connsiteX3" fmla="*/ 80458 w 171898"/>
                  <a:gd name="connsiteY3" fmla="*/ 0 h 424159"/>
                  <a:gd name="connsiteX4" fmla="*/ 80458 w 171898"/>
                  <a:gd name="connsiteY4" fmla="*/ 0 h 424159"/>
                  <a:gd name="connsiteX5" fmla="*/ 160916 w 171898"/>
                  <a:gd name="connsiteY5" fmla="*/ 80458 h 424159"/>
                  <a:gd name="connsiteX6" fmla="*/ 160915 w 171898"/>
                  <a:gd name="connsiteY6" fmla="*/ 252262 h 424159"/>
                  <a:gd name="connsiteX7" fmla="*/ 80457 w 171898"/>
                  <a:gd name="connsiteY7" fmla="*/ 332720 h 424159"/>
                  <a:gd name="connsiteX8" fmla="*/ 171898 w 171898"/>
                  <a:gd name="connsiteY8" fmla="*/ 424159 h 424159"/>
                  <a:gd name="connsiteX0" fmla="*/ 80458 w 160916"/>
                  <a:gd name="connsiteY0" fmla="*/ 332719 h 332720"/>
                  <a:gd name="connsiteX1" fmla="*/ 0 w 160916"/>
                  <a:gd name="connsiteY1" fmla="*/ 252261 h 332720"/>
                  <a:gd name="connsiteX2" fmla="*/ 0 w 160916"/>
                  <a:gd name="connsiteY2" fmla="*/ 80458 h 332720"/>
                  <a:gd name="connsiteX3" fmla="*/ 80458 w 160916"/>
                  <a:gd name="connsiteY3" fmla="*/ 0 h 332720"/>
                  <a:gd name="connsiteX4" fmla="*/ 80458 w 160916"/>
                  <a:gd name="connsiteY4" fmla="*/ 0 h 332720"/>
                  <a:gd name="connsiteX5" fmla="*/ 160916 w 160916"/>
                  <a:gd name="connsiteY5" fmla="*/ 80458 h 332720"/>
                  <a:gd name="connsiteX6" fmla="*/ 160915 w 160916"/>
                  <a:gd name="connsiteY6" fmla="*/ 252262 h 332720"/>
                  <a:gd name="connsiteX7" fmla="*/ 80457 w 160916"/>
                  <a:gd name="connsiteY7" fmla="*/ 332720 h 332720"/>
                  <a:gd name="connsiteX0" fmla="*/ 80458 w 160916"/>
                  <a:gd name="connsiteY0" fmla="*/ 332719 h 332719"/>
                  <a:gd name="connsiteX1" fmla="*/ 0 w 160916"/>
                  <a:gd name="connsiteY1" fmla="*/ 252261 h 332719"/>
                  <a:gd name="connsiteX2" fmla="*/ 0 w 160916"/>
                  <a:gd name="connsiteY2" fmla="*/ 80458 h 332719"/>
                  <a:gd name="connsiteX3" fmla="*/ 80458 w 160916"/>
                  <a:gd name="connsiteY3" fmla="*/ 0 h 332719"/>
                  <a:gd name="connsiteX4" fmla="*/ 80458 w 160916"/>
                  <a:gd name="connsiteY4" fmla="*/ 0 h 332719"/>
                  <a:gd name="connsiteX5" fmla="*/ 160916 w 160916"/>
                  <a:gd name="connsiteY5" fmla="*/ 80458 h 332719"/>
                  <a:gd name="connsiteX6" fmla="*/ 160915 w 160916"/>
                  <a:gd name="connsiteY6" fmla="*/ 252262 h 332719"/>
                  <a:gd name="connsiteX0" fmla="*/ 0 w 160916"/>
                  <a:gd name="connsiteY0" fmla="*/ 252261 h 252262"/>
                  <a:gd name="connsiteX1" fmla="*/ 0 w 160916"/>
                  <a:gd name="connsiteY1" fmla="*/ 80458 h 252262"/>
                  <a:gd name="connsiteX2" fmla="*/ 80458 w 160916"/>
                  <a:gd name="connsiteY2" fmla="*/ 0 h 252262"/>
                  <a:gd name="connsiteX3" fmla="*/ 80458 w 160916"/>
                  <a:gd name="connsiteY3" fmla="*/ 0 h 252262"/>
                  <a:gd name="connsiteX4" fmla="*/ 160916 w 160916"/>
                  <a:gd name="connsiteY4" fmla="*/ 80458 h 252262"/>
                  <a:gd name="connsiteX5" fmla="*/ 160915 w 160916"/>
                  <a:gd name="connsiteY5" fmla="*/ 252262 h 252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0916" h="252262">
                    <a:moveTo>
                      <a:pt x="0" y="252261"/>
                    </a:moveTo>
                    <a:lnTo>
                      <a:pt x="0" y="80458"/>
                    </a:lnTo>
                    <a:cubicBezTo>
                      <a:pt x="0" y="36022"/>
                      <a:pt x="36022" y="0"/>
                      <a:pt x="80458" y="0"/>
                    </a:cubicBezTo>
                    <a:lnTo>
                      <a:pt x="80458" y="0"/>
                    </a:lnTo>
                    <a:cubicBezTo>
                      <a:pt x="124894" y="0"/>
                      <a:pt x="160916" y="36022"/>
                      <a:pt x="160916" y="80458"/>
                    </a:cubicBezTo>
                    <a:cubicBezTo>
                      <a:pt x="160916" y="137726"/>
                      <a:pt x="160915" y="194994"/>
                      <a:pt x="160915" y="252262"/>
                    </a:cubicBezTo>
                  </a:path>
                </a:pathLst>
              </a:cu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片側の 2 つの角を丸めた四角形 15"/>
            <p:cNvSpPr/>
            <p:nvPr/>
          </p:nvSpPr>
          <p:spPr>
            <a:xfrm rot="10406355">
              <a:off x="7819247" y="2381913"/>
              <a:ext cx="159901" cy="38094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角丸四角形 16"/>
            <p:cNvSpPr/>
            <p:nvPr/>
          </p:nvSpPr>
          <p:spPr>
            <a:xfrm rot="900000">
              <a:off x="7842505" y="2087158"/>
              <a:ext cx="131635" cy="305110"/>
            </a:xfrm>
            <a:prstGeom prst="roundRect">
              <a:avLst>
                <a:gd name="adj" fmla="val 10572"/>
              </a:avLst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角丸四角形 17"/>
            <p:cNvSpPr/>
            <p:nvPr/>
          </p:nvSpPr>
          <p:spPr>
            <a:xfrm rot="900000">
              <a:off x="7852379" y="2109253"/>
              <a:ext cx="98901" cy="257438"/>
            </a:xfrm>
            <a:prstGeom prst="roundRect">
              <a:avLst>
                <a:gd name="adj" fmla="val 0"/>
              </a:avLst>
            </a:prstGeom>
            <a:solidFill>
              <a:srgbClr val="66FFFF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角丸四角形 18"/>
            <p:cNvSpPr/>
            <p:nvPr/>
          </p:nvSpPr>
          <p:spPr>
            <a:xfrm rot="4098621">
              <a:off x="7928361" y="2209167"/>
              <a:ext cx="44017" cy="96185"/>
            </a:xfrm>
            <a:prstGeom prst="roundRect">
              <a:avLst>
                <a:gd name="adj" fmla="val 50000"/>
              </a:avLst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角丸四角形 19"/>
            <p:cNvSpPr/>
            <p:nvPr/>
          </p:nvSpPr>
          <p:spPr>
            <a:xfrm rot="4098621">
              <a:off x="7923956" y="2258492"/>
              <a:ext cx="40242" cy="91101"/>
            </a:xfrm>
            <a:prstGeom prst="roundRect">
              <a:avLst>
                <a:gd name="adj" fmla="val 50000"/>
              </a:avLst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角丸四角形 20"/>
            <p:cNvSpPr/>
            <p:nvPr/>
          </p:nvSpPr>
          <p:spPr>
            <a:xfrm rot="4098621">
              <a:off x="7919624" y="2304772"/>
              <a:ext cx="38457" cy="86221"/>
            </a:xfrm>
            <a:prstGeom prst="roundRect">
              <a:avLst>
                <a:gd name="adj" fmla="val 50000"/>
              </a:avLst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97416" y="2496755"/>
            <a:ext cx="1580525" cy="1883160"/>
            <a:chOff x="2922309" y="3982835"/>
            <a:chExt cx="1580525" cy="1883160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3507167" y="3982835"/>
              <a:ext cx="995667" cy="1883160"/>
              <a:chOff x="7390358" y="1813137"/>
              <a:chExt cx="492081" cy="930700"/>
            </a:xfrm>
            <a:solidFill>
              <a:schemeClr val="tx1"/>
            </a:solidFill>
          </p:grpSpPr>
          <p:sp>
            <p:nvSpPr>
              <p:cNvPr id="29" name="星 24 28"/>
              <p:cNvSpPr/>
              <p:nvPr/>
            </p:nvSpPr>
            <p:spPr>
              <a:xfrm>
                <a:off x="7397184" y="1813137"/>
                <a:ext cx="473078" cy="460390"/>
              </a:xfrm>
              <a:prstGeom prst="star24">
                <a:avLst>
                  <a:gd name="adj" fmla="val 4676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18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219"/>
              <p:cNvSpPr/>
              <p:nvPr/>
            </p:nvSpPr>
            <p:spPr>
              <a:xfrm rot="20700000">
                <a:off x="7390358" y="2069149"/>
                <a:ext cx="97007" cy="150812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台形 31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221"/>
              <p:cNvSpPr/>
              <p:nvPr/>
            </p:nvSpPr>
            <p:spPr>
              <a:xfrm>
                <a:off x="7441637" y="1877060"/>
                <a:ext cx="384175" cy="471488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片側の 2 つの角を丸めた四角形 33"/>
              <p:cNvSpPr/>
              <p:nvPr/>
            </p:nvSpPr>
            <p:spPr>
              <a:xfrm>
                <a:off x="7390836" y="2400933"/>
                <a:ext cx="485775" cy="342904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 34"/>
              <p:cNvSpPr/>
              <p:nvPr/>
            </p:nvSpPr>
            <p:spPr>
              <a:xfrm>
                <a:off x="7468456" y="2075498"/>
                <a:ext cx="134272" cy="60326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>
                <a:off x="7675291" y="2075498"/>
                <a:ext cx="134272" cy="60326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台形 36"/>
              <p:cNvSpPr/>
              <p:nvPr/>
            </p:nvSpPr>
            <p:spPr>
              <a:xfrm rot="10800000">
                <a:off x="7486333" y="2400936"/>
                <a:ext cx="294780" cy="342899"/>
              </a:xfrm>
              <a:prstGeom prst="trapezoid">
                <a:avLst>
                  <a:gd name="adj" fmla="val 25766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台形 37"/>
              <p:cNvSpPr/>
              <p:nvPr/>
            </p:nvSpPr>
            <p:spPr>
              <a:xfrm rot="10800000">
                <a:off x="7533958" y="2400934"/>
                <a:ext cx="196604" cy="342899"/>
              </a:xfrm>
              <a:prstGeom prst="trapezoid">
                <a:avLst>
                  <a:gd name="adj" fmla="val 36668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月 38"/>
              <p:cNvSpPr/>
              <p:nvPr/>
            </p:nvSpPr>
            <p:spPr>
              <a:xfrm rot="16200000">
                <a:off x="7611029" y="2171125"/>
                <a:ext cx="50739" cy="163393"/>
              </a:xfrm>
              <a:prstGeom prst="moon">
                <a:avLst/>
              </a:prstGeom>
              <a:solidFill>
                <a:srgbClr val="FF0000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フリーフォーム 27"/>
            <p:cNvSpPr/>
            <p:nvPr/>
          </p:nvSpPr>
          <p:spPr>
            <a:xfrm rot="19800000" flipH="1">
              <a:off x="2922309" y="4727821"/>
              <a:ext cx="1018379" cy="1073806"/>
            </a:xfrm>
            <a:custGeom>
              <a:avLst/>
              <a:gdLst>
                <a:gd name="connsiteX0" fmla="*/ 606656 w 1100953"/>
                <a:gd name="connsiteY0" fmla="*/ 0 h 1160873"/>
                <a:gd name="connsiteX1" fmla="*/ 682653 w 1100953"/>
                <a:gd name="connsiteY1" fmla="*/ 75997 h 1160873"/>
                <a:gd name="connsiteX2" fmla="*/ 682652 w 1100953"/>
                <a:gd name="connsiteY2" fmla="*/ 540006 h 1160873"/>
                <a:gd name="connsiteX3" fmla="*/ 697084 w 1100953"/>
                <a:gd name="connsiteY3" fmla="*/ 544486 h 1160873"/>
                <a:gd name="connsiteX4" fmla="*/ 790926 w 1100953"/>
                <a:gd name="connsiteY4" fmla="*/ 194263 h 1160873"/>
                <a:gd name="connsiteX5" fmla="*/ 853884 w 1100953"/>
                <a:gd name="connsiteY5" fmla="*/ 138637 h 1160873"/>
                <a:gd name="connsiteX6" fmla="*/ 884003 w 1100953"/>
                <a:gd name="connsiteY6" fmla="*/ 140525 h 1160873"/>
                <a:gd name="connsiteX7" fmla="*/ 937741 w 1100953"/>
                <a:gd name="connsiteY7" fmla="*/ 233602 h 1160873"/>
                <a:gd name="connsiteX8" fmla="*/ 828866 w 1100953"/>
                <a:gd name="connsiteY8" fmla="*/ 639925 h 1160873"/>
                <a:gd name="connsiteX9" fmla="*/ 833729 w 1100953"/>
                <a:gd name="connsiteY9" fmla="*/ 645820 h 1160873"/>
                <a:gd name="connsiteX10" fmla="*/ 992240 w 1100953"/>
                <a:gd name="connsiteY10" fmla="*/ 371271 h 1160873"/>
                <a:gd name="connsiteX11" fmla="*/ 1071816 w 1100953"/>
                <a:gd name="connsiteY11" fmla="*/ 349948 h 1160873"/>
                <a:gd name="connsiteX12" fmla="*/ 1093139 w 1100953"/>
                <a:gd name="connsiteY12" fmla="*/ 429525 h 1160873"/>
                <a:gd name="connsiteX13" fmla="*/ 887893 w 1100953"/>
                <a:gd name="connsiteY13" fmla="*/ 785020 h 1160873"/>
                <a:gd name="connsiteX14" fmla="*/ 893667 w 1100953"/>
                <a:gd name="connsiteY14" fmla="*/ 823213 h 1160873"/>
                <a:gd name="connsiteX15" fmla="*/ 893666 w 1100953"/>
                <a:gd name="connsiteY15" fmla="*/ 863392 h 1160873"/>
                <a:gd name="connsiteX16" fmla="*/ 596185 w 1100953"/>
                <a:gd name="connsiteY16" fmla="*/ 1160873 h 1160873"/>
                <a:gd name="connsiteX17" fmla="*/ 596186 w 1100953"/>
                <a:gd name="connsiteY17" fmla="*/ 1160872 h 1160873"/>
                <a:gd name="connsiteX18" fmla="*/ 304749 w 1100953"/>
                <a:gd name="connsiteY18" fmla="*/ 923344 h 1160873"/>
                <a:gd name="connsiteX19" fmla="*/ 301977 w 1100953"/>
                <a:gd name="connsiteY19" fmla="*/ 895851 h 1160873"/>
                <a:gd name="connsiteX20" fmla="*/ 297690 w 1100953"/>
                <a:gd name="connsiteY20" fmla="*/ 893004 h 1160873"/>
                <a:gd name="connsiteX21" fmla="*/ 24759 w 1100953"/>
                <a:gd name="connsiteY21" fmla="*/ 620073 h 1160873"/>
                <a:gd name="connsiteX22" fmla="*/ 24759 w 1100953"/>
                <a:gd name="connsiteY22" fmla="*/ 500523 h 1160873"/>
                <a:gd name="connsiteX23" fmla="*/ 144308 w 1100953"/>
                <a:gd name="connsiteY23" fmla="*/ 500523 h 1160873"/>
                <a:gd name="connsiteX24" fmla="*/ 333655 w 1100953"/>
                <a:gd name="connsiteY24" fmla="*/ 689870 h 1160873"/>
                <a:gd name="connsiteX25" fmla="*/ 349510 w 1100953"/>
                <a:gd name="connsiteY25" fmla="*/ 656889 h 1160873"/>
                <a:gd name="connsiteX26" fmla="*/ 376341 w 1100953"/>
                <a:gd name="connsiteY26" fmla="*/ 624369 h 1160873"/>
                <a:gd name="connsiteX27" fmla="*/ 271635 w 1100953"/>
                <a:gd name="connsiteY27" fmla="*/ 233601 h 1160873"/>
                <a:gd name="connsiteX28" fmla="*/ 325373 w 1100953"/>
                <a:gd name="connsiteY28" fmla="*/ 140524 h 1160873"/>
                <a:gd name="connsiteX29" fmla="*/ 355493 w 1100953"/>
                <a:gd name="connsiteY29" fmla="*/ 138637 h 1160873"/>
                <a:gd name="connsiteX30" fmla="*/ 418450 w 1100953"/>
                <a:gd name="connsiteY30" fmla="*/ 194262 h 1160873"/>
                <a:gd name="connsiteX31" fmla="*/ 510986 w 1100953"/>
                <a:gd name="connsiteY31" fmla="*/ 539613 h 1160873"/>
                <a:gd name="connsiteX32" fmla="*/ 530659 w 1100953"/>
                <a:gd name="connsiteY32" fmla="*/ 533506 h 1160873"/>
                <a:gd name="connsiteX33" fmla="*/ 530659 w 1100953"/>
                <a:gd name="connsiteY33" fmla="*/ 75997 h 1160873"/>
                <a:gd name="connsiteX34" fmla="*/ 606656 w 1100953"/>
                <a:gd name="connsiteY34" fmla="*/ 0 h 116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00953" h="1160873">
                  <a:moveTo>
                    <a:pt x="606656" y="0"/>
                  </a:moveTo>
                  <a:cubicBezTo>
                    <a:pt x="648628" y="0"/>
                    <a:pt x="682653" y="34025"/>
                    <a:pt x="682653" y="75997"/>
                  </a:cubicBezTo>
                  <a:lnTo>
                    <a:pt x="682652" y="540006"/>
                  </a:lnTo>
                  <a:lnTo>
                    <a:pt x="697084" y="544486"/>
                  </a:lnTo>
                  <a:lnTo>
                    <a:pt x="790926" y="194263"/>
                  </a:lnTo>
                  <a:cubicBezTo>
                    <a:pt x="799073" y="163856"/>
                    <a:pt x="824550" y="142721"/>
                    <a:pt x="853884" y="138637"/>
                  </a:cubicBezTo>
                  <a:cubicBezTo>
                    <a:pt x="863661" y="137276"/>
                    <a:pt x="873867" y="137809"/>
                    <a:pt x="884003" y="140525"/>
                  </a:cubicBezTo>
                  <a:cubicBezTo>
                    <a:pt x="924545" y="151388"/>
                    <a:pt x="948604" y="193060"/>
                    <a:pt x="937741" y="233602"/>
                  </a:cubicBezTo>
                  <a:lnTo>
                    <a:pt x="828866" y="639925"/>
                  </a:lnTo>
                  <a:lnTo>
                    <a:pt x="833729" y="645820"/>
                  </a:lnTo>
                  <a:lnTo>
                    <a:pt x="992240" y="371271"/>
                  </a:lnTo>
                  <a:cubicBezTo>
                    <a:pt x="1008326" y="343408"/>
                    <a:pt x="1043954" y="333862"/>
                    <a:pt x="1071816" y="349948"/>
                  </a:cubicBezTo>
                  <a:cubicBezTo>
                    <a:pt x="1099679" y="366035"/>
                    <a:pt x="1109225" y="401662"/>
                    <a:pt x="1093139" y="429525"/>
                  </a:cubicBezTo>
                  <a:lnTo>
                    <a:pt x="887893" y="785020"/>
                  </a:lnTo>
                  <a:lnTo>
                    <a:pt x="893667" y="823213"/>
                  </a:lnTo>
                  <a:cubicBezTo>
                    <a:pt x="893667" y="836606"/>
                    <a:pt x="893666" y="849999"/>
                    <a:pt x="893666" y="863392"/>
                  </a:cubicBezTo>
                  <a:cubicBezTo>
                    <a:pt x="893666" y="1027686"/>
                    <a:pt x="760479" y="1160873"/>
                    <a:pt x="596185" y="1160873"/>
                  </a:cubicBezTo>
                  <a:lnTo>
                    <a:pt x="596186" y="1160872"/>
                  </a:lnTo>
                  <a:cubicBezTo>
                    <a:pt x="452429" y="1160872"/>
                    <a:pt x="332488" y="1058901"/>
                    <a:pt x="304749" y="923344"/>
                  </a:cubicBezTo>
                  <a:lnTo>
                    <a:pt x="301977" y="895851"/>
                  </a:lnTo>
                  <a:lnTo>
                    <a:pt x="297690" y="893004"/>
                  </a:lnTo>
                  <a:lnTo>
                    <a:pt x="24759" y="620073"/>
                  </a:lnTo>
                  <a:cubicBezTo>
                    <a:pt x="-8254" y="587060"/>
                    <a:pt x="-8254" y="533536"/>
                    <a:pt x="24759" y="500523"/>
                  </a:cubicBezTo>
                  <a:cubicBezTo>
                    <a:pt x="57772" y="467511"/>
                    <a:pt x="111295" y="467511"/>
                    <a:pt x="144308" y="500523"/>
                  </a:cubicBezTo>
                  <a:lnTo>
                    <a:pt x="333655" y="689870"/>
                  </a:lnTo>
                  <a:lnTo>
                    <a:pt x="349510" y="656889"/>
                  </a:lnTo>
                  <a:lnTo>
                    <a:pt x="376341" y="624369"/>
                  </a:lnTo>
                  <a:lnTo>
                    <a:pt x="271635" y="233601"/>
                  </a:lnTo>
                  <a:cubicBezTo>
                    <a:pt x="260772" y="193060"/>
                    <a:pt x="284831" y="151388"/>
                    <a:pt x="325373" y="140524"/>
                  </a:cubicBezTo>
                  <a:cubicBezTo>
                    <a:pt x="335509" y="137809"/>
                    <a:pt x="345715" y="137276"/>
                    <a:pt x="355493" y="138637"/>
                  </a:cubicBezTo>
                  <a:cubicBezTo>
                    <a:pt x="384826" y="142721"/>
                    <a:pt x="410303" y="163856"/>
                    <a:pt x="418450" y="194262"/>
                  </a:cubicBezTo>
                  <a:lnTo>
                    <a:pt x="510986" y="539613"/>
                  </a:lnTo>
                  <a:lnTo>
                    <a:pt x="530659" y="533506"/>
                  </a:lnTo>
                  <a:lnTo>
                    <a:pt x="530659" y="75997"/>
                  </a:lnTo>
                  <a:cubicBezTo>
                    <a:pt x="530659" y="34025"/>
                    <a:pt x="564684" y="0"/>
                    <a:pt x="60665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542203" y="4437315"/>
            <a:ext cx="1135738" cy="1956768"/>
            <a:chOff x="542203" y="4437315"/>
            <a:chExt cx="1135738" cy="1956768"/>
          </a:xfrm>
        </p:grpSpPr>
        <p:grpSp>
          <p:nvGrpSpPr>
            <p:cNvPr id="40" name="グループ化 39"/>
            <p:cNvGrpSpPr/>
            <p:nvPr/>
          </p:nvGrpSpPr>
          <p:grpSpPr>
            <a:xfrm>
              <a:off x="682274" y="4437315"/>
              <a:ext cx="995667" cy="1883160"/>
              <a:chOff x="7390358" y="1813137"/>
              <a:chExt cx="492081" cy="930700"/>
            </a:xfrm>
            <a:solidFill>
              <a:schemeClr val="tx1"/>
            </a:solidFill>
          </p:grpSpPr>
          <p:sp>
            <p:nvSpPr>
              <p:cNvPr id="41" name="星 24 40"/>
              <p:cNvSpPr/>
              <p:nvPr/>
            </p:nvSpPr>
            <p:spPr>
              <a:xfrm>
                <a:off x="7397184" y="1813137"/>
                <a:ext cx="473078" cy="460390"/>
              </a:xfrm>
              <a:prstGeom prst="star24">
                <a:avLst>
                  <a:gd name="adj" fmla="val 4676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218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219"/>
              <p:cNvSpPr/>
              <p:nvPr/>
            </p:nvSpPr>
            <p:spPr>
              <a:xfrm rot="20700000">
                <a:off x="7390358" y="2069149"/>
                <a:ext cx="97007" cy="150812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台形 43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221"/>
              <p:cNvSpPr/>
              <p:nvPr/>
            </p:nvSpPr>
            <p:spPr>
              <a:xfrm>
                <a:off x="7441637" y="1877060"/>
                <a:ext cx="384175" cy="471488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片側の 2 つの角を丸めた四角形 45"/>
              <p:cNvSpPr/>
              <p:nvPr/>
            </p:nvSpPr>
            <p:spPr>
              <a:xfrm>
                <a:off x="7390836" y="2400933"/>
                <a:ext cx="485775" cy="342904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 46"/>
              <p:cNvSpPr/>
              <p:nvPr/>
            </p:nvSpPr>
            <p:spPr>
              <a:xfrm>
                <a:off x="7468456" y="2075498"/>
                <a:ext cx="134272" cy="60326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 47"/>
              <p:cNvSpPr/>
              <p:nvPr/>
            </p:nvSpPr>
            <p:spPr>
              <a:xfrm>
                <a:off x="7675291" y="2075498"/>
                <a:ext cx="134272" cy="60326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/>
              <p:cNvSpPr/>
              <p:nvPr/>
            </p:nvSpPr>
            <p:spPr>
              <a:xfrm rot="10800000">
                <a:off x="7486333" y="2400936"/>
                <a:ext cx="294780" cy="342899"/>
              </a:xfrm>
              <a:prstGeom prst="trapezoid">
                <a:avLst>
                  <a:gd name="adj" fmla="val 25766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/>
              <p:cNvSpPr/>
              <p:nvPr/>
            </p:nvSpPr>
            <p:spPr>
              <a:xfrm rot="10800000">
                <a:off x="7533958" y="2400934"/>
                <a:ext cx="196604" cy="342899"/>
              </a:xfrm>
              <a:prstGeom prst="trapezoid">
                <a:avLst>
                  <a:gd name="adj" fmla="val 36668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月 50"/>
              <p:cNvSpPr/>
              <p:nvPr/>
            </p:nvSpPr>
            <p:spPr>
              <a:xfrm rot="16200000">
                <a:off x="7611029" y="2171125"/>
                <a:ext cx="50739" cy="163393"/>
              </a:xfrm>
              <a:prstGeom prst="moon">
                <a:avLst/>
              </a:prstGeom>
              <a:solidFill>
                <a:srgbClr val="FF0000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/>
            <p:cNvGrpSpPr/>
            <p:nvPr/>
          </p:nvGrpSpPr>
          <p:grpSpPr>
            <a:xfrm>
              <a:off x="542203" y="5384163"/>
              <a:ext cx="901916" cy="1009920"/>
              <a:chOff x="1011661" y="4983254"/>
              <a:chExt cx="1206370" cy="1350832"/>
            </a:xfrm>
          </p:grpSpPr>
          <p:sp>
            <p:nvSpPr>
              <p:cNvPr id="53" name="角丸四角形 177"/>
              <p:cNvSpPr/>
              <p:nvPr/>
            </p:nvSpPr>
            <p:spPr>
              <a:xfrm rot="18109299">
                <a:off x="779204" y="564995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54" name="グループ化 53"/>
              <p:cNvGrpSpPr/>
              <p:nvPr/>
            </p:nvGrpSpPr>
            <p:grpSpPr>
              <a:xfrm>
                <a:off x="1072682" y="4983254"/>
                <a:ext cx="1145349" cy="1350832"/>
                <a:chOff x="7848267" y="2205133"/>
                <a:chExt cx="1145349" cy="1350832"/>
              </a:xfrm>
              <a:solidFill>
                <a:schemeClr val="tx1"/>
              </a:solidFill>
            </p:grpSpPr>
            <p:grpSp>
              <p:nvGrpSpPr>
                <p:cNvPr id="55" name="グループ化 54"/>
                <p:cNvGrpSpPr/>
                <p:nvPr/>
              </p:nvGrpSpPr>
              <p:grpSpPr>
                <a:xfrm>
                  <a:off x="8217729" y="2205133"/>
                  <a:ext cx="775887" cy="468473"/>
                  <a:chOff x="4977722" y="1773447"/>
                  <a:chExt cx="775887" cy="468473"/>
                </a:xfrm>
                <a:grpFill/>
              </p:grpSpPr>
              <p:sp>
                <p:nvSpPr>
                  <p:cNvPr id="57" name="角丸四角形 56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58" name="フリーフォーム 57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59" name="台形 58"/>
                  <p:cNvSpPr/>
                  <p:nvPr/>
                </p:nvSpPr>
                <p:spPr>
                  <a:xfrm rot="2503523">
                    <a:off x="5005719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56" name="片側の 2 つの角を丸めた四角形 55"/>
                <p:cNvSpPr/>
                <p:nvPr/>
              </p:nvSpPr>
              <p:spPr>
                <a:xfrm rot="13287502">
                  <a:off x="7848267" y="2510926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278" name="グループ化 277"/>
          <p:cNvGrpSpPr/>
          <p:nvPr/>
        </p:nvGrpSpPr>
        <p:grpSpPr>
          <a:xfrm>
            <a:off x="2582388" y="581423"/>
            <a:ext cx="1263476" cy="1870009"/>
            <a:chOff x="2582388" y="581423"/>
            <a:chExt cx="1263476" cy="1870009"/>
          </a:xfrm>
        </p:grpSpPr>
        <p:grpSp>
          <p:nvGrpSpPr>
            <p:cNvPr id="60" name="グループ化 59"/>
            <p:cNvGrpSpPr/>
            <p:nvPr/>
          </p:nvGrpSpPr>
          <p:grpSpPr>
            <a:xfrm>
              <a:off x="2582388" y="659136"/>
              <a:ext cx="1263476" cy="1792296"/>
              <a:chOff x="7390358" y="1877060"/>
              <a:chExt cx="624438" cy="885793"/>
            </a:xfrm>
            <a:solidFill>
              <a:schemeClr val="tx1"/>
            </a:solidFill>
          </p:grpSpPr>
          <p:sp>
            <p:nvSpPr>
              <p:cNvPr id="61" name="円/楕円 177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192"/>
              <p:cNvSpPr/>
              <p:nvPr/>
            </p:nvSpPr>
            <p:spPr>
              <a:xfrm rot="20700000">
                <a:off x="7390358" y="2069149"/>
                <a:ext cx="97007" cy="150812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台形 62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194"/>
              <p:cNvSpPr/>
              <p:nvPr/>
            </p:nvSpPr>
            <p:spPr>
              <a:xfrm>
                <a:off x="7441637" y="1877060"/>
                <a:ext cx="384175" cy="471488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片側の 2 つの角を丸めた四角形 64"/>
              <p:cNvSpPr/>
              <p:nvPr/>
            </p:nvSpPr>
            <p:spPr>
              <a:xfrm>
                <a:off x="7390836" y="2400933"/>
                <a:ext cx="485775" cy="342904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" name="グループ化 65"/>
              <p:cNvGrpSpPr/>
              <p:nvPr/>
            </p:nvGrpSpPr>
            <p:grpSpPr>
              <a:xfrm rot="900000">
                <a:off x="7795573" y="2161226"/>
                <a:ext cx="219223" cy="260004"/>
                <a:chOff x="5465119" y="1495447"/>
                <a:chExt cx="750495" cy="890103"/>
              </a:xfrm>
              <a:grpFill/>
            </p:grpSpPr>
            <p:sp>
              <p:nvSpPr>
                <p:cNvPr id="73" name="角丸四角形 72"/>
                <p:cNvSpPr/>
                <p:nvPr/>
              </p:nvSpPr>
              <p:spPr>
                <a:xfrm rot="19800000">
                  <a:off x="5509765" y="1798547"/>
                  <a:ext cx="569484" cy="587003"/>
                </a:xfrm>
                <a:prstGeom prst="roundRect">
                  <a:avLst>
                    <a:gd name="adj" fmla="val 46571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角丸四角形 73"/>
                <p:cNvSpPr/>
                <p:nvPr/>
              </p:nvSpPr>
              <p:spPr>
                <a:xfrm rot="2700000">
                  <a:off x="5904986" y="1335506"/>
                  <a:ext cx="150688" cy="47056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角丸四角形 74"/>
                <p:cNvSpPr/>
                <p:nvPr/>
              </p:nvSpPr>
              <p:spPr>
                <a:xfrm rot="19800000">
                  <a:off x="5481030" y="1857468"/>
                  <a:ext cx="161139" cy="466796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角丸四角形 36"/>
                <p:cNvSpPr/>
                <p:nvPr/>
              </p:nvSpPr>
              <p:spPr>
                <a:xfrm rot="1517571">
                  <a:off x="5465119" y="1707728"/>
                  <a:ext cx="160916" cy="252262"/>
                </a:xfrm>
                <a:custGeom>
                  <a:avLst/>
                  <a:gdLst>
                    <a:gd name="connsiteX0" fmla="*/ 0 w 160915"/>
                    <a:gd name="connsiteY0" fmla="*/ 80458 h 332719"/>
                    <a:gd name="connsiteX1" fmla="*/ 80458 w 160915"/>
                    <a:gd name="connsiteY1" fmla="*/ 0 h 332719"/>
                    <a:gd name="connsiteX2" fmla="*/ 80458 w 160915"/>
                    <a:gd name="connsiteY2" fmla="*/ 0 h 332719"/>
                    <a:gd name="connsiteX3" fmla="*/ 160916 w 160915"/>
                    <a:gd name="connsiteY3" fmla="*/ 80458 h 332719"/>
                    <a:gd name="connsiteX4" fmla="*/ 160915 w 160915"/>
                    <a:gd name="connsiteY4" fmla="*/ 252262 h 332719"/>
                    <a:gd name="connsiteX5" fmla="*/ 80457 w 160915"/>
                    <a:gd name="connsiteY5" fmla="*/ 332720 h 332719"/>
                    <a:gd name="connsiteX6" fmla="*/ 80458 w 160915"/>
                    <a:gd name="connsiteY6" fmla="*/ 332719 h 332719"/>
                    <a:gd name="connsiteX7" fmla="*/ 0 w 160915"/>
                    <a:gd name="connsiteY7" fmla="*/ 252261 h 332719"/>
                    <a:gd name="connsiteX8" fmla="*/ 0 w 160915"/>
                    <a:gd name="connsiteY8" fmla="*/ 80458 h 332719"/>
                    <a:gd name="connsiteX0" fmla="*/ 80458 w 171898"/>
                    <a:gd name="connsiteY0" fmla="*/ 332719 h 424159"/>
                    <a:gd name="connsiteX1" fmla="*/ 0 w 171898"/>
                    <a:gd name="connsiteY1" fmla="*/ 252261 h 424159"/>
                    <a:gd name="connsiteX2" fmla="*/ 0 w 171898"/>
                    <a:gd name="connsiteY2" fmla="*/ 80458 h 424159"/>
                    <a:gd name="connsiteX3" fmla="*/ 80458 w 171898"/>
                    <a:gd name="connsiteY3" fmla="*/ 0 h 424159"/>
                    <a:gd name="connsiteX4" fmla="*/ 80458 w 171898"/>
                    <a:gd name="connsiteY4" fmla="*/ 0 h 424159"/>
                    <a:gd name="connsiteX5" fmla="*/ 160916 w 171898"/>
                    <a:gd name="connsiteY5" fmla="*/ 80458 h 424159"/>
                    <a:gd name="connsiteX6" fmla="*/ 160915 w 171898"/>
                    <a:gd name="connsiteY6" fmla="*/ 252262 h 424159"/>
                    <a:gd name="connsiteX7" fmla="*/ 80457 w 171898"/>
                    <a:gd name="connsiteY7" fmla="*/ 332720 h 424159"/>
                    <a:gd name="connsiteX8" fmla="*/ 171898 w 171898"/>
                    <a:gd name="connsiteY8" fmla="*/ 424159 h 424159"/>
                    <a:gd name="connsiteX0" fmla="*/ 80458 w 160916"/>
                    <a:gd name="connsiteY0" fmla="*/ 332719 h 332720"/>
                    <a:gd name="connsiteX1" fmla="*/ 0 w 160916"/>
                    <a:gd name="connsiteY1" fmla="*/ 252261 h 332720"/>
                    <a:gd name="connsiteX2" fmla="*/ 0 w 160916"/>
                    <a:gd name="connsiteY2" fmla="*/ 80458 h 332720"/>
                    <a:gd name="connsiteX3" fmla="*/ 80458 w 160916"/>
                    <a:gd name="connsiteY3" fmla="*/ 0 h 332720"/>
                    <a:gd name="connsiteX4" fmla="*/ 80458 w 160916"/>
                    <a:gd name="connsiteY4" fmla="*/ 0 h 332720"/>
                    <a:gd name="connsiteX5" fmla="*/ 160916 w 160916"/>
                    <a:gd name="connsiteY5" fmla="*/ 80458 h 332720"/>
                    <a:gd name="connsiteX6" fmla="*/ 160915 w 160916"/>
                    <a:gd name="connsiteY6" fmla="*/ 252262 h 332720"/>
                    <a:gd name="connsiteX7" fmla="*/ 80457 w 160916"/>
                    <a:gd name="connsiteY7" fmla="*/ 332720 h 332720"/>
                    <a:gd name="connsiteX0" fmla="*/ 80458 w 160916"/>
                    <a:gd name="connsiteY0" fmla="*/ 332719 h 332719"/>
                    <a:gd name="connsiteX1" fmla="*/ 0 w 160916"/>
                    <a:gd name="connsiteY1" fmla="*/ 252261 h 332719"/>
                    <a:gd name="connsiteX2" fmla="*/ 0 w 160916"/>
                    <a:gd name="connsiteY2" fmla="*/ 80458 h 332719"/>
                    <a:gd name="connsiteX3" fmla="*/ 80458 w 160916"/>
                    <a:gd name="connsiteY3" fmla="*/ 0 h 332719"/>
                    <a:gd name="connsiteX4" fmla="*/ 80458 w 160916"/>
                    <a:gd name="connsiteY4" fmla="*/ 0 h 332719"/>
                    <a:gd name="connsiteX5" fmla="*/ 160916 w 160916"/>
                    <a:gd name="connsiteY5" fmla="*/ 80458 h 332719"/>
                    <a:gd name="connsiteX6" fmla="*/ 160915 w 160916"/>
                    <a:gd name="connsiteY6" fmla="*/ 252262 h 332719"/>
                    <a:gd name="connsiteX0" fmla="*/ 0 w 160916"/>
                    <a:gd name="connsiteY0" fmla="*/ 252261 h 252262"/>
                    <a:gd name="connsiteX1" fmla="*/ 0 w 160916"/>
                    <a:gd name="connsiteY1" fmla="*/ 80458 h 252262"/>
                    <a:gd name="connsiteX2" fmla="*/ 80458 w 160916"/>
                    <a:gd name="connsiteY2" fmla="*/ 0 h 252262"/>
                    <a:gd name="connsiteX3" fmla="*/ 80458 w 160916"/>
                    <a:gd name="connsiteY3" fmla="*/ 0 h 252262"/>
                    <a:gd name="connsiteX4" fmla="*/ 160916 w 160916"/>
                    <a:gd name="connsiteY4" fmla="*/ 80458 h 252262"/>
                    <a:gd name="connsiteX5" fmla="*/ 160915 w 160916"/>
                    <a:gd name="connsiteY5" fmla="*/ 252262 h 252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0916" h="252262">
                      <a:moveTo>
                        <a:pt x="0" y="252261"/>
                      </a:moveTo>
                      <a:lnTo>
                        <a:pt x="0" y="80458"/>
                      </a:lnTo>
                      <a:cubicBezTo>
                        <a:pt x="0" y="36022"/>
                        <a:pt x="36022" y="0"/>
                        <a:pt x="80458" y="0"/>
                      </a:cubicBezTo>
                      <a:lnTo>
                        <a:pt x="80458" y="0"/>
                      </a:lnTo>
                      <a:cubicBezTo>
                        <a:pt x="124894" y="0"/>
                        <a:pt x="160916" y="36022"/>
                        <a:pt x="160916" y="80458"/>
                      </a:cubicBezTo>
                      <a:cubicBezTo>
                        <a:pt x="160916" y="137726"/>
                        <a:pt x="160915" y="194994"/>
                        <a:pt x="160915" y="252262"/>
                      </a:cubicBezTo>
                    </a:path>
                  </a:pathLst>
                </a:cu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片側の 2 つの角を丸めた四角形 66"/>
              <p:cNvSpPr/>
              <p:nvPr/>
            </p:nvSpPr>
            <p:spPr>
              <a:xfrm rot="10406355">
                <a:off x="7819247" y="2381913"/>
                <a:ext cx="159901" cy="3809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角丸四角形 67"/>
              <p:cNvSpPr/>
              <p:nvPr/>
            </p:nvSpPr>
            <p:spPr>
              <a:xfrm rot="900000">
                <a:off x="7842505" y="2087158"/>
                <a:ext cx="131635" cy="305110"/>
              </a:xfrm>
              <a:prstGeom prst="roundRect">
                <a:avLst>
                  <a:gd name="adj" fmla="val 10572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角丸四角形 68"/>
              <p:cNvSpPr/>
              <p:nvPr/>
            </p:nvSpPr>
            <p:spPr>
              <a:xfrm rot="900000">
                <a:off x="7852379" y="2109253"/>
                <a:ext cx="98901" cy="257438"/>
              </a:xfrm>
              <a:prstGeom prst="roundRect">
                <a:avLst>
                  <a:gd name="adj" fmla="val 0"/>
                </a:avLst>
              </a:prstGeom>
              <a:solidFill>
                <a:srgbClr val="66FFFF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角丸四角形 69"/>
              <p:cNvSpPr/>
              <p:nvPr/>
            </p:nvSpPr>
            <p:spPr>
              <a:xfrm rot="4098621">
                <a:off x="7928361" y="2209167"/>
                <a:ext cx="44017" cy="9618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角丸四角形 70"/>
              <p:cNvSpPr/>
              <p:nvPr/>
            </p:nvSpPr>
            <p:spPr>
              <a:xfrm rot="4098621">
                <a:off x="7923956" y="2258492"/>
                <a:ext cx="40242" cy="91101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角丸四角形 71"/>
              <p:cNvSpPr/>
              <p:nvPr/>
            </p:nvSpPr>
            <p:spPr>
              <a:xfrm rot="4098621">
                <a:off x="7919624" y="2304772"/>
                <a:ext cx="38457" cy="86221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" name="楕円 76"/>
            <p:cNvSpPr/>
            <p:nvPr/>
          </p:nvSpPr>
          <p:spPr bwMode="auto">
            <a:xfrm>
              <a:off x="3020270" y="2059531"/>
              <a:ext cx="103156" cy="103156"/>
            </a:xfrm>
            <a:prstGeom prst="ellipse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楕円 77"/>
            <p:cNvSpPr/>
            <p:nvPr/>
          </p:nvSpPr>
          <p:spPr bwMode="auto">
            <a:xfrm>
              <a:off x="3020270" y="2244951"/>
              <a:ext cx="103156" cy="103156"/>
            </a:xfrm>
            <a:prstGeom prst="ellipse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台形 78"/>
            <p:cNvSpPr/>
            <p:nvPr/>
          </p:nvSpPr>
          <p:spPr>
            <a:xfrm rot="10800000">
              <a:off x="2872946" y="1719132"/>
              <a:ext cx="397805" cy="239977"/>
            </a:xfrm>
            <a:prstGeom prst="trapezoid">
              <a:avLst>
                <a:gd name="adj" fmla="val 36668"/>
              </a:avLst>
            </a:pr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80" name="グループ化 79"/>
            <p:cNvGrpSpPr/>
            <p:nvPr/>
          </p:nvGrpSpPr>
          <p:grpSpPr>
            <a:xfrm>
              <a:off x="2664623" y="1043615"/>
              <a:ext cx="807711" cy="200639"/>
              <a:chOff x="3116580" y="2865120"/>
              <a:chExt cx="899160" cy="213361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81" name="台形 80"/>
              <p:cNvSpPr/>
              <p:nvPr/>
            </p:nvSpPr>
            <p:spPr>
              <a:xfrm rot="10800000">
                <a:off x="311658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台形 81"/>
              <p:cNvSpPr/>
              <p:nvPr/>
            </p:nvSpPr>
            <p:spPr>
              <a:xfrm rot="10800000">
                <a:off x="356616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平行四辺形 82"/>
              <p:cNvSpPr/>
              <p:nvPr/>
            </p:nvSpPr>
            <p:spPr>
              <a:xfrm>
                <a:off x="328088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平行四辺形 83"/>
              <p:cNvSpPr/>
              <p:nvPr/>
            </p:nvSpPr>
            <p:spPr>
              <a:xfrm>
                <a:off x="337613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平行四辺形 84"/>
              <p:cNvSpPr/>
              <p:nvPr/>
            </p:nvSpPr>
            <p:spPr>
              <a:xfrm>
                <a:off x="373332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平行四辺形 85"/>
              <p:cNvSpPr/>
              <p:nvPr/>
            </p:nvSpPr>
            <p:spPr>
              <a:xfrm>
                <a:off x="382857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7" name="角丸四角形 4"/>
            <p:cNvSpPr/>
            <p:nvPr/>
          </p:nvSpPr>
          <p:spPr bwMode="auto">
            <a:xfrm>
              <a:off x="2763332" y="1244860"/>
              <a:ext cx="621408" cy="300515"/>
            </a:xfrm>
            <a:custGeom>
              <a:avLst/>
              <a:gdLst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540240 w 540240"/>
                <a:gd name="connsiteY4" fmla="*/ 250428 h 300515"/>
                <a:gd name="connsiteX5" fmla="*/ 490153 w 540240"/>
                <a:gd name="connsiteY5" fmla="*/ 300515 h 300515"/>
                <a:gd name="connsiteX6" fmla="*/ 50087 w 540240"/>
                <a:gd name="connsiteY6" fmla="*/ 300515 h 300515"/>
                <a:gd name="connsiteX7" fmla="*/ 0 w 540240"/>
                <a:gd name="connsiteY7" fmla="*/ 250428 h 300515"/>
                <a:gd name="connsiteX8" fmla="*/ 0 w 540240"/>
                <a:g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540240 w 540240"/>
                <a:gd name="connsiteY4" fmla="*/ 250428 h 300515"/>
                <a:gd name="connsiteX5" fmla="*/ 490153 w 540240"/>
                <a:gd name="connsiteY5" fmla="*/ 300515 h 300515"/>
                <a:gd name="connsiteX6" fmla="*/ 132002 w 540240"/>
                <a:gd name="connsiteY6" fmla="*/ 300515 h 300515"/>
                <a:gd name="connsiteX7" fmla="*/ 0 w 540240"/>
                <a:gd name="connsiteY7" fmla="*/ 250428 h 300515"/>
                <a:gd name="connsiteX8" fmla="*/ 0 w 540240"/>
                <a:g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540240 w 540240"/>
                <a:gd name="connsiteY4" fmla="*/ 250428 h 300515"/>
                <a:gd name="connsiteX5" fmla="*/ 490153 w 540240"/>
                <a:gd name="connsiteY5" fmla="*/ 300515 h 300515"/>
                <a:gd name="connsiteX6" fmla="*/ 132002 w 540240"/>
                <a:gd name="connsiteY6" fmla="*/ 300515 h 300515"/>
                <a:gd name="connsiteX7" fmla="*/ 47625 w 540240"/>
                <a:gd name="connsiteY7" fmla="*/ 250428 h 300515"/>
                <a:gd name="connsiteX8" fmla="*/ 0 w 540240"/>
                <a:g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540240 w 540240"/>
                <a:gd name="connsiteY4" fmla="*/ 250428 h 300515"/>
                <a:gd name="connsiteX5" fmla="*/ 402523 w 540240"/>
                <a:gd name="connsiteY5" fmla="*/ 298610 h 300515"/>
                <a:gd name="connsiteX6" fmla="*/ 132002 w 540240"/>
                <a:gd name="connsiteY6" fmla="*/ 300515 h 300515"/>
                <a:gd name="connsiteX7" fmla="*/ 47625 w 540240"/>
                <a:gd name="connsiteY7" fmla="*/ 250428 h 300515"/>
                <a:gd name="connsiteX8" fmla="*/ 0 w 540240"/>
                <a:g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496425 w 540240"/>
                <a:gd name="connsiteY4" fmla="*/ 252333 h 300515"/>
                <a:gd name="connsiteX5" fmla="*/ 402523 w 540240"/>
                <a:gd name="connsiteY5" fmla="*/ 298610 h 300515"/>
                <a:gd name="connsiteX6" fmla="*/ 132002 w 540240"/>
                <a:gd name="connsiteY6" fmla="*/ 300515 h 300515"/>
                <a:gd name="connsiteX7" fmla="*/ 47625 w 540240"/>
                <a:gd name="connsiteY7" fmla="*/ 250428 h 300515"/>
                <a:gd name="connsiteX8" fmla="*/ 0 w 540240"/>
                <a:gd name="connsiteY8" fmla="*/ 50087 h 300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240" h="300515">
                  <a:moveTo>
                    <a:pt x="0" y="50087"/>
                  </a:moveTo>
                  <a:cubicBezTo>
                    <a:pt x="0" y="22425"/>
                    <a:pt x="22425" y="0"/>
                    <a:pt x="50087" y="0"/>
                  </a:cubicBezTo>
                  <a:lnTo>
                    <a:pt x="490153" y="0"/>
                  </a:lnTo>
                  <a:cubicBezTo>
                    <a:pt x="517815" y="0"/>
                    <a:pt x="540240" y="22425"/>
                    <a:pt x="540240" y="50087"/>
                  </a:cubicBezTo>
                  <a:lnTo>
                    <a:pt x="496425" y="252333"/>
                  </a:lnTo>
                  <a:cubicBezTo>
                    <a:pt x="496425" y="279995"/>
                    <a:pt x="430185" y="298610"/>
                    <a:pt x="402523" y="298610"/>
                  </a:cubicBezTo>
                  <a:lnTo>
                    <a:pt x="132002" y="300515"/>
                  </a:lnTo>
                  <a:cubicBezTo>
                    <a:pt x="104340" y="300515"/>
                    <a:pt x="47625" y="278090"/>
                    <a:pt x="47625" y="250428"/>
                  </a:cubicBezTo>
                  <a:lnTo>
                    <a:pt x="0" y="50087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角丸四角形 87"/>
            <p:cNvSpPr/>
            <p:nvPr/>
          </p:nvSpPr>
          <p:spPr bwMode="auto">
            <a:xfrm>
              <a:off x="2669266" y="901592"/>
              <a:ext cx="794211" cy="95954"/>
            </a:xfrm>
            <a:prstGeom prst="roundRect">
              <a:avLst>
                <a:gd name="adj" fmla="val 50000"/>
              </a:avLst>
            </a:pr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9" name="フリーフォーム 88"/>
            <p:cNvSpPr/>
            <p:nvPr/>
          </p:nvSpPr>
          <p:spPr bwMode="auto">
            <a:xfrm>
              <a:off x="2682083" y="581423"/>
              <a:ext cx="769596" cy="372170"/>
            </a:xfrm>
            <a:custGeom>
              <a:avLst/>
              <a:gdLst>
                <a:gd name="connsiteX0" fmla="*/ 384798 w 769596"/>
                <a:gd name="connsiteY0" fmla="*/ 0 h 372170"/>
                <a:gd name="connsiteX1" fmla="*/ 763301 w 769596"/>
                <a:gd name="connsiteY1" fmla="*/ 309515 h 372170"/>
                <a:gd name="connsiteX2" fmla="*/ 769596 w 769596"/>
                <a:gd name="connsiteY2" fmla="*/ 372170 h 372170"/>
                <a:gd name="connsiteX3" fmla="*/ 752160 w 769596"/>
                <a:gd name="connsiteY3" fmla="*/ 368282 h 372170"/>
                <a:gd name="connsiteX4" fmla="*/ 384798 w 769596"/>
                <a:gd name="connsiteY4" fmla="*/ 337820 h 372170"/>
                <a:gd name="connsiteX5" fmla="*/ 17437 w 769596"/>
                <a:gd name="connsiteY5" fmla="*/ 368282 h 372170"/>
                <a:gd name="connsiteX6" fmla="*/ 0 w 769596"/>
                <a:gd name="connsiteY6" fmla="*/ 372170 h 372170"/>
                <a:gd name="connsiteX7" fmla="*/ 6295 w 769596"/>
                <a:gd name="connsiteY7" fmla="*/ 309515 h 372170"/>
                <a:gd name="connsiteX8" fmla="*/ 384798 w 769596"/>
                <a:gd name="connsiteY8" fmla="*/ 0 h 372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9596" h="372170">
                  <a:moveTo>
                    <a:pt x="384798" y="0"/>
                  </a:moveTo>
                  <a:cubicBezTo>
                    <a:pt x="571502" y="0"/>
                    <a:pt x="727275" y="132875"/>
                    <a:pt x="763301" y="309515"/>
                  </a:cubicBezTo>
                  <a:lnTo>
                    <a:pt x="769596" y="372170"/>
                  </a:lnTo>
                  <a:lnTo>
                    <a:pt x="752160" y="368282"/>
                  </a:lnTo>
                  <a:cubicBezTo>
                    <a:pt x="639247" y="348667"/>
                    <a:pt x="515107" y="337820"/>
                    <a:pt x="384798" y="337820"/>
                  </a:cubicBezTo>
                  <a:cubicBezTo>
                    <a:pt x="254489" y="337820"/>
                    <a:pt x="130349" y="348667"/>
                    <a:pt x="17437" y="368282"/>
                  </a:cubicBezTo>
                  <a:lnTo>
                    <a:pt x="0" y="372170"/>
                  </a:lnTo>
                  <a:lnTo>
                    <a:pt x="6295" y="309515"/>
                  </a:lnTo>
                  <a:cubicBezTo>
                    <a:pt x="42321" y="132875"/>
                    <a:pt x="198094" y="0"/>
                    <a:pt x="384798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4374843" y="625935"/>
            <a:ext cx="1262509" cy="1825498"/>
            <a:chOff x="4374843" y="625935"/>
            <a:chExt cx="1262509" cy="1825498"/>
          </a:xfrm>
        </p:grpSpPr>
        <p:sp>
          <p:nvSpPr>
            <p:cNvPr id="90" name="台形 89"/>
            <p:cNvSpPr/>
            <p:nvPr/>
          </p:nvSpPr>
          <p:spPr>
            <a:xfrm>
              <a:off x="4724965" y="1458955"/>
              <a:ext cx="282666" cy="308363"/>
            </a:xfrm>
            <a:prstGeom prst="trapezoid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片側の 2 つの角を丸めた四角形 90"/>
            <p:cNvSpPr/>
            <p:nvPr/>
          </p:nvSpPr>
          <p:spPr>
            <a:xfrm>
              <a:off x="4374843" y="1719131"/>
              <a:ext cx="982908" cy="693825"/>
            </a:xfrm>
            <a:prstGeom prst="round2SameRect">
              <a:avLst>
                <a:gd name="adj1" fmla="val 2367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" name="グループ化 91"/>
            <p:cNvGrpSpPr/>
            <p:nvPr/>
          </p:nvGrpSpPr>
          <p:grpSpPr>
            <a:xfrm>
              <a:off x="5193780" y="1234113"/>
              <a:ext cx="443572" cy="1217320"/>
              <a:chOff x="5193780" y="1234113"/>
              <a:chExt cx="443572" cy="1217320"/>
            </a:xfrm>
          </p:grpSpPr>
          <p:grpSp>
            <p:nvGrpSpPr>
              <p:cNvPr id="93" name="グループ化 92"/>
              <p:cNvGrpSpPr/>
              <p:nvPr/>
            </p:nvGrpSpPr>
            <p:grpSpPr>
              <a:xfrm rot="900000">
                <a:off x="5193780" y="1234113"/>
                <a:ext cx="443572" cy="526087"/>
                <a:chOff x="5465119" y="1495447"/>
                <a:chExt cx="750495" cy="890103"/>
              </a:xfrm>
              <a:solidFill>
                <a:schemeClr val="tx1"/>
              </a:solidFill>
            </p:grpSpPr>
            <p:sp>
              <p:nvSpPr>
                <p:cNvPr id="95" name="角丸四角形 94"/>
                <p:cNvSpPr/>
                <p:nvPr/>
              </p:nvSpPr>
              <p:spPr>
                <a:xfrm rot="19800000">
                  <a:off x="5509765" y="1798547"/>
                  <a:ext cx="569484" cy="587003"/>
                </a:xfrm>
                <a:prstGeom prst="roundRect">
                  <a:avLst>
                    <a:gd name="adj" fmla="val 46571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角丸四角形 95"/>
                <p:cNvSpPr/>
                <p:nvPr/>
              </p:nvSpPr>
              <p:spPr>
                <a:xfrm rot="2700000">
                  <a:off x="5904986" y="1335506"/>
                  <a:ext cx="150688" cy="47056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角丸四角形 96"/>
                <p:cNvSpPr/>
                <p:nvPr/>
              </p:nvSpPr>
              <p:spPr>
                <a:xfrm rot="19800000">
                  <a:off x="5481030" y="1857468"/>
                  <a:ext cx="161139" cy="466796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角丸四角形 36"/>
                <p:cNvSpPr/>
                <p:nvPr/>
              </p:nvSpPr>
              <p:spPr>
                <a:xfrm rot="1517571">
                  <a:off x="5465119" y="1707728"/>
                  <a:ext cx="160916" cy="252262"/>
                </a:xfrm>
                <a:custGeom>
                  <a:avLst/>
                  <a:gdLst>
                    <a:gd name="connsiteX0" fmla="*/ 0 w 160915"/>
                    <a:gd name="connsiteY0" fmla="*/ 80458 h 332719"/>
                    <a:gd name="connsiteX1" fmla="*/ 80458 w 160915"/>
                    <a:gd name="connsiteY1" fmla="*/ 0 h 332719"/>
                    <a:gd name="connsiteX2" fmla="*/ 80458 w 160915"/>
                    <a:gd name="connsiteY2" fmla="*/ 0 h 332719"/>
                    <a:gd name="connsiteX3" fmla="*/ 160916 w 160915"/>
                    <a:gd name="connsiteY3" fmla="*/ 80458 h 332719"/>
                    <a:gd name="connsiteX4" fmla="*/ 160915 w 160915"/>
                    <a:gd name="connsiteY4" fmla="*/ 252262 h 332719"/>
                    <a:gd name="connsiteX5" fmla="*/ 80457 w 160915"/>
                    <a:gd name="connsiteY5" fmla="*/ 332720 h 332719"/>
                    <a:gd name="connsiteX6" fmla="*/ 80458 w 160915"/>
                    <a:gd name="connsiteY6" fmla="*/ 332719 h 332719"/>
                    <a:gd name="connsiteX7" fmla="*/ 0 w 160915"/>
                    <a:gd name="connsiteY7" fmla="*/ 252261 h 332719"/>
                    <a:gd name="connsiteX8" fmla="*/ 0 w 160915"/>
                    <a:gd name="connsiteY8" fmla="*/ 80458 h 332719"/>
                    <a:gd name="connsiteX0" fmla="*/ 80458 w 171898"/>
                    <a:gd name="connsiteY0" fmla="*/ 332719 h 424159"/>
                    <a:gd name="connsiteX1" fmla="*/ 0 w 171898"/>
                    <a:gd name="connsiteY1" fmla="*/ 252261 h 424159"/>
                    <a:gd name="connsiteX2" fmla="*/ 0 w 171898"/>
                    <a:gd name="connsiteY2" fmla="*/ 80458 h 424159"/>
                    <a:gd name="connsiteX3" fmla="*/ 80458 w 171898"/>
                    <a:gd name="connsiteY3" fmla="*/ 0 h 424159"/>
                    <a:gd name="connsiteX4" fmla="*/ 80458 w 171898"/>
                    <a:gd name="connsiteY4" fmla="*/ 0 h 424159"/>
                    <a:gd name="connsiteX5" fmla="*/ 160916 w 171898"/>
                    <a:gd name="connsiteY5" fmla="*/ 80458 h 424159"/>
                    <a:gd name="connsiteX6" fmla="*/ 160915 w 171898"/>
                    <a:gd name="connsiteY6" fmla="*/ 252262 h 424159"/>
                    <a:gd name="connsiteX7" fmla="*/ 80457 w 171898"/>
                    <a:gd name="connsiteY7" fmla="*/ 332720 h 424159"/>
                    <a:gd name="connsiteX8" fmla="*/ 171898 w 171898"/>
                    <a:gd name="connsiteY8" fmla="*/ 424159 h 424159"/>
                    <a:gd name="connsiteX0" fmla="*/ 80458 w 160916"/>
                    <a:gd name="connsiteY0" fmla="*/ 332719 h 332720"/>
                    <a:gd name="connsiteX1" fmla="*/ 0 w 160916"/>
                    <a:gd name="connsiteY1" fmla="*/ 252261 h 332720"/>
                    <a:gd name="connsiteX2" fmla="*/ 0 w 160916"/>
                    <a:gd name="connsiteY2" fmla="*/ 80458 h 332720"/>
                    <a:gd name="connsiteX3" fmla="*/ 80458 w 160916"/>
                    <a:gd name="connsiteY3" fmla="*/ 0 h 332720"/>
                    <a:gd name="connsiteX4" fmla="*/ 80458 w 160916"/>
                    <a:gd name="connsiteY4" fmla="*/ 0 h 332720"/>
                    <a:gd name="connsiteX5" fmla="*/ 160916 w 160916"/>
                    <a:gd name="connsiteY5" fmla="*/ 80458 h 332720"/>
                    <a:gd name="connsiteX6" fmla="*/ 160915 w 160916"/>
                    <a:gd name="connsiteY6" fmla="*/ 252262 h 332720"/>
                    <a:gd name="connsiteX7" fmla="*/ 80457 w 160916"/>
                    <a:gd name="connsiteY7" fmla="*/ 332720 h 332720"/>
                    <a:gd name="connsiteX0" fmla="*/ 80458 w 160916"/>
                    <a:gd name="connsiteY0" fmla="*/ 332719 h 332719"/>
                    <a:gd name="connsiteX1" fmla="*/ 0 w 160916"/>
                    <a:gd name="connsiteY1" fmla="*/ 252261 h 332719"/>
                    <a:gd name="connsiteX2" fmla="*/ 0 w 160916"/>
                    <a:gd name="connsiteY2" fmla="*/ 80458 h 332719"/>
                    <a:gd name="connsiteX3" fmla="*/ 80458 w 160916"/>
                    <a:gd name="connsiteY3" fmla="*/ 0 h 332719"/>
                    <a:gd name="connsiteX4" fmla="*/ 80458 w 160916"/>
                    <a:gd name="connsiteY4" fmla="*/ 0 h 332719"/>
                    <a:gd name="connsiteX5" fmla="*/ 160916 w 160916"/>
                    <a:gd name="connsiteY5" fmla="*/ 80458 h 332719"/>
                    <a:gd name="connsiteX6" fmla="*/ 160915 w 160916"/>
                    <a:gd name="connsiteY6" fmla="*/ 252262 h 332719"/>
                    <a:gd name="connsiteX0" fmla="*/ 0 w 160916"/>
                    <a:gd name="connsiteY0" fmla="*/ 252261 h 252262"/>
                    <a:gd name="connsiteX1" fmla="*/ 0 w 160916"/>
                    <a:gd name="connsiteY1" fmla="*/ 80458 h 252262"/>
                    <a:gd name="connsiteX2" fmla="*/ 80458 w 160916"/>
                    <a:gd name="connsiteY2" fmla="*/ 0 h 252262"/>
                    <a:gd name="connsiteX3" fmla="*/ 80458 w 160916"/>
                    <a:gd name="connsiteY3" fmla="*/ 0 h 252262"/>
                    <a:gd name="connsiteX4" fmla="*/ 160916 w 160916"/>
                    <a:gd name="connsiteY4" fmla="*/ 80458 h 252262"/>
                    <a:gd name="connsiteX5" fmla="*/ 160915 w 160916"/>
                    <a:gd name="connsiteY5" fmla="*/ 252262 h 252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0916" h="252262">
                      <a:moveTo>
                        <a:pt x="0" y="252261"/>
                      </a:moveTo>
                      <a:lnTo>
                        <a:pt x="0" y="80458"/>
                      </a:lnTo>
                      <a:cubicBezTo>
                        <a:pt x="0" y="36022"/>
                        <a:pt x="36022" y="0"/>
                        <a:pt x="80458" y="0"/>
                      </a:cubicBezTo>
                      <a:lnTo>
                        <a:pt x="80458" y="0"/>
                      </a:lnTo>
                      <a:cubicBezTo>
                        <a:pt x="124894" y="0"/>
                        <a:pt x="160916" y="36022"/>
                        <a:pt x="160916" y="80458"/>
                      </a:cubicBezTo>
                      <a:cubicBezTo>
                        <a:pt x="160916" y="137726"/>
                        <a:pt x="160915" y="194994"/>
                        <a:pt x="160915" y="252262"/>
                      </a:cubicBezTo>
                    </a:path>
                  </a:pathLst>
                </a:cu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片側の 2 つの角を丸めた四角形 93"/>
              <p:cNvSpPr/>
              <p:nvPr/>
            </p:nvSpPr>
            <p:spPr>
              <a:xfrm rot="10406355">
                <a:off x="5241682" y="1680646"/>
                <a:ext cx="323541" cy="7707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9" name="円/楕円 194"/>
            <p:cNvSpPr/>
            <p:nvPr/>
          </p:nvSpPr>
          <p:spPr>
            <a:xfrm>
              <a:off x="4477633" y="659136"/>
              <a:ext cx="777333" cy="95399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正方形/長方形 99"/>
            <p:cNvSpPr/>
            <p:nvPr/>
          </p:nvSpPr>
          <p:spPr bwMode="auto">
            <a:xfrm>
              <a:off x="4830394" y="1719130"/>
              <a:ext cx="71806" cy="693818"/>
            </a:xfrm>
            <a:prstGeom prst="rect">
              <a:avLst/>
            </a:prstGeom>
            <a:pattFill prst="dkHorz">
              <a:fgClr>
                <a:schemeClr val="tx1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20" name="グループ化 119"/>
            <p:cNvGrpSpPr/>
            <p:nvPr/>
          </p:nvGrpSpPr>
          <p:grpSpPr>
            <a:xfrm>
              <a:off x="5288742" y="1084245"/>
              <a:ext cx="315560" cy="617354"/>
              <a:chOff x="5288742" y="1084245"/>
              <a:chExt cx="315560" cy="617354"/>
            </a:xfrm>
          </p:grpSpPr>
          <p:sp>
            <p:nvSpPr>
              <p:cNvPr id="121" name="角丸四角形 120"/>
              <p:cNvSpPr/>
              <p:nvPr/>
            </p:nvSpPr>
            <p:spPr>
              <a:xfrm rot="900000">
                <a:off x="5288742" y="1084245"/>
                <a:ext cx="266348" cy="617354"/>
              </a:xfrm>
              <a:prstGeom prst="roundRect">
                <a:avLst>
                  <a:gd name="adj" fmla="val 10572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角丸四角形 121"/>
              <p:cNvSpPr/>
              <p:nvPr/>
            </p:nvSpPr>
            <p:spPr>
              <a:xfrm rot="900000">
                <a:off x="5308720" y="1128952"/>
                <a:ext cx="200114" cy="520895"/>
              </a:xfrm>
              <a:prstGeom prst="roundRect">
                <a:avLst>
                  <a:gd name="adj" fmla="val 0"/>
                </a:avLst>
              </a:prstGeom>
              <a:solidFill>
                <a:srgbClr val="66FFFF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角丸四角形 122"/>
              <p:cNvSpPr/>
              <p:nvPr/>
            </p:nvSpPr>
            <p:spPr>
              <a:xfrm rot="4098621">
                <a:off x="5462461" y="1331116"/>
                <a:ext cx="89063" cy="19461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角丸四角形 123"/>
              <p:cNvSpPr/>
              <p:nvPr/>
            </p:nvSpPr>
            <p:spPr>
              <a:xfrm rot="4098621">
                <a:off x="5453548" y="1430919"/>
                <a:ext cx="81425" cy="18433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角丸四角形 124"/>
              <p:cNvSpPr/>
              <p:nvPr/>
            </p:nvSpPr>
            <p:spPr>
              <a:xfrm rot="4098621">
                <a:off x="5444783" y="1524561"/>
                <a:ext cx="77813" cy="17445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" name="グループ化 125"/>
            <p:cNvGrpSpPr/>
            <p:nvPr/>
          </p:nvGrpSpPr>
          <p:grpSpPr>
            <a:xfrm>
              <a:off x="4445679" y="625935"/>
              <a:ext cx="849866" cy="876873"/>
              <a:chOff x="5616981" y="701833"/>
              <a:chExt cx="849866" cy="849866"/>
            </a:xfrm>
          </p:grpSpPr>
          <p:sp>
            <p:nvSpPr>
              <p:cNvPr id="127" name="フリーフォーム 126"/>
              <p:cNvSpPr/>
              <p:nvPr/>
            </p:nvSpPr>
            <p:spPr bwMode="auto">
              <a:xfrm rot="16200000">
                <a:off x="5616981" y="701833"/>
                <a:ext cx="849866" cy="849866"/>
              </a:xfrm>
              <a:custGeom>
                <a:avLst/>
                <a:gdLst>
                  <a:gd name="connsiteX0" fmla="*/ 507964 w 849866"/>
                  <a:gd name="connsiteY0" fmla="*/ 135188 h 849866"/>
                  <a:gd name="connsiteX1" fmla="*/ 437669 w 849866"/>
                  <a:gd name="connsiteY1" fmla="*/ 64893 h 849866"/>
                  <a:gd name="connsiteX2" fmla="*/ 156499 w 849866"/>
                  <a:gd name="connsiteY2" fmla="*/ 64893 h 849866"/>
                  <a:gd name="connsiteX3" fmla="*/ 86204 w 849866"/>
                  <a:gd name="connsiteY3" fmla="*/ 135188 h 849866"/>
                  <a:gd name="connsiteX4" fmla="*/ 86204 w 849866"/>
                  <a:gd name="connsiteY4" fmla="*/ 714678 h 849866"/>
                  <a:gd name="connsiteX5" fmla="*/ 156499 w 849866"/>
                  <a:gd name="connsiteY5" fmla="*/ 784973 h 849866"/>
                  <a:gd name="connsiteX6" fmla="*/ 437669 w 849866"/>
                  <a:gd name="connsiteY6" fmla="*/ 784973 h 849866"/>
                  <a:gd name="connsiteX7" fmla="*/ 507964 w 849866"/>
                  <a:gd name="connsiteY7" fmla="*/ 714678 h 849866"/>
                  <a:gd name="connsiteX8" fmla="*/ 849866 w 849866"/>
                  <a:gd name="connsiteY8" fmla="*/ 424933 h 849866"/>
                  <a:gd name="connsiteX9" fmla="*/ 424933 w 849866"/>
                  <a:gd name="connsiteY9" fmla="*/ 849866 h 849866"/>
                  <a:gd name="connsiteX10" fmla="*/ 0 w 849866"/>
                  <a:gd name="connsiteY10" fmla="*/ 849866 h 849866"/>
                  <a:gd name="connsiteX11" fmla="*/ 0 w 849866"/>
                  <a:gd name="connsiteY11" fmla="*/ 0 h 849866"/>
                  <a:gd name="connsiteX12" fmla="*/ 424933 w 849866"/>
                  <a:gd name="connsiteY12" fmla="*/ 0 h 849866"/>
                  <a:gd name="connsiteX13" fmla="*/ 849866 w 849866"/>
                  <a:gd name="connsiteY13" fmla="*/ 424933 h 8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49866" h="849866">
                    <a:moveTo>
                      <a:pt x="507964" y="135188"/>
                    </a:moveTo>
                    <a:cubicBezTo>
                      <a:pt x="507964" y="96365"/>
                      <a:pt x="476492" y="64893"/>
                      <a:pt x="437669" y="64893"/>
                    </a:cubicBezTo>
                    <a:lnTo>
                      <a:pt x="156499" y="64893"/>
                    </a:lnTo>
                    <a:cubicBezTo>
                      <a:pt x="117676" y="64893"/>
                      <a:pt x="86204" y="96365"/>
                      <a:pt x="86204" y="135188"/>
                    </a:cubicBezTo>
                    <a:lnTo>
                      <a:pt x="86204" y="714678"/>
                    </a:lnTo>
                    <a:cubicBezTo>
                      <a:pt x="86204" y="753501"/>
                      <a:pt x="117676" y="784973"/>
                      <a:pt x="156499" y="784973"/>
                    </a:cubicBezTo>
                    <a:lnTo>
                      <a:pt x="437669" y="784973"/>
                    </a:lnTo>
                    <a:cubicBezTo>
                      <a:pt x="476492" y="784973"/>
                      <a:pt x="507964" y="753501"/>
                      <a:pt x="507964" y="714678"/>
                    </a:cubicBezTo>
                    <a:close/>
                    <a:moveTo>
                      <a:pt x="849866" y="424933"/>
                    </a:moveTo>
                    <a:cubicBezTo>
                      <a:pt x="849866" y="659617"/>
                      <a:pt x="659617" y="849866"/>
                      <a:pt x="424933" y="849866"/>
                    </a:cubicBezTo>
                    <a:lnTo>
                      <a:pt x="0" y="849866"/>
                    </a:lnTo>
                    <a:lnTo>
                      <a:pt x="0" y="0"/>
                    </a:lnTo>
                    <a:lnTo>
                      <a:pt x="424933" y="0"/>
                    </a:lnTo>
                    <a:cubicBezTo>
                      <a:pt x="659617" y="0"/>
                      <a:pt x="849866" y="190249"/>
                      <a:pt x="849866" y="42493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8" name="角丸四角形 127"/>
              <p:cNvSpPr/>
              <p:nvPr/>
            </p:nvSpPr>
            <p:spPr bwMode="auto">
              <a:xfrm>
                <a:off x="5685510" y="1043735"/>
                <a:ext cx="720080" cy="421760"/>
              </a:xfrm>
              <a:prstGeom prst="roundRect">
                <a:avLst/>
              </a:prstGeom>
              <a:solidFill>
                <a:srgbClr val="00B0F0"/>
              </a:solid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276" name="グループ化 275"/>
          <p:cNvGrpSpPr/>
          <p:nvPr/>
        </p:nvGrpSpPr>
        <p:grpSpPr>
          <a:xfrm>
            <a:off x="2442621" y="4493023"/>
            <a:ext cx="1135436" cy="1906922"/>
            <a:chOff x="2442621" y="4493023"/>
            <a:chExt cx="1135436" cy="1906922"/>
          </a:xfrm>
        </p:grpSpPr>
        <p:grpSp>
          <p:nvGrpSpPr>
            <p:cNvPr id="136" name="グループ化 135"/>
            <p:cNvGrpSpPr/>
            <p:nvPr/>
          </p:nvGrpSpPr>
          <p:grpSpPr>
            <a:xfrm>
              <a:off x="2582391" y="4570735"/>
              <a:ext cx="995666" cy="1753819"/>
              <a:chOff x="7390358" y="1877060"/>
              <a:chExt cx="492081" cy="866777"/>
            </a:xfrm>
            <a:solidFill>
              <a:schemeClr val="tx1"/>
            </a:solidFill>
          </p:grpSpPr>
          <p:sp>
            <p:nvSpPr>
              <p:cNvPr id="137" name="円/楕円 177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円/楕円 192"/>
              <p:cNvSpPr/>
              <p:nvPr/>
            </p:nvSpPr>
            <p:spPr>
              <a:xfrm rot="20700000">
                <a:off x="7390358" y="2069149"/>
                <a:ext cx="97007" cy="150812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台形 138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円/楕円 194"/>
              <p:cNvSpPr/>
              <p:nvPr/>
            </p:nvSpPr>
            <p:spPr>
              <a:xfrm>
                <a:off x="7441637" y="1877060"/>
                <a:ext cx="384175" cy="471488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片側の 2 つの角を丸めた四角形 140"/>
              <p:cNvSpPr/>
              <p:nvPr/>
            </p:nvSpPr>
            <p:spPr>
              <a:xfrm>
                <a:off x="7390836" y="2400933"/>
                <a:ext cx="485775" cy="342904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2" name="楕円 141"/>
            <p:cNvSpPr/>
            <p:nvPr/>
          </p:nvSpPr>
          <p:spPr bwMode="auto">
            <a:xfrm>
              <a:off x="3020270" y="5971131"/>
              <a:ext cx="103156" cy="103156"/>
            </a:xfrm>
            <a:prstGeom prst="ellipse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楕円 142"/>
            <p:cNvSpPr/>
            <p:nvPr/>
          </p:nvSpPr>
          <p:spPr bwMode="auto">
            <a:xfrm>
              <a:off x="3020270" y="6156551"/>
              <a:ext cx="103156" cy="103156"/>
            </a:xfrm>
            <a:prstGeom prst="ellipse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台形 143"/>
            <p:cNvSpPr/>
            <p:nvPr/>
          </p:nvSpPr>
          <p:spPr>
            <a:xfrm rot="10800000">
              <a:off x="2872946" y="5630732"/>
              <a:ext cx="397805" cy="239977"/>
            </a:xfrm>
            <a:prstGeom prst="trapezoid">
              <a:avLst>
                <a:gd name="adj" fmla="val 36668"/>
              </a:avLst>
            </a:pr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45" name="グループ化 144"/>
            <p:cNvGrpSpPr/>
            <p:nvPr/>
          </p:nvGrpSpPr>
          <p:grpSpPr>
            <a:xfrm>
              <a:off x="2664623" y="4955215"/>
              <a:ext cx="807711" cy="200639"/>
              <a:chOff x="3116580" y="2865120"/>
              <a:chExt cx="899160" cy="213361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46" name="台形 145"/>
              <p:cNvSpPr/>
              <p:nvPr/>
            </p:nvSpPr>
            <p:spPr>
              <a:xfrm rot="10800000">
                <a:off x="311658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台形 146"/>
              <p:cNvSpPr/>
              <p:nvPr/>
            </p:nvSpPr>
            <p:spPr>
              <a:xfrm rot="10800000">
                <a:off x="356616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平行四辺形 147"/>
              <p:cNvSpPr/>
              <p:nvPr/>
            </p:nvSpPr>
            <p:spPr>
              <a:xfrm>
                <a:off x="328088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9" name="平行四辺形 148"/>
              <p:cNvSpPr/>
              <p:nvPr/>
            </p:nvSpPr>
            <p:spPr>
              <a:xfrm>
                <a:off x="337613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平行四辺形 149"/>
              <p:cNvSpPr/>
              <p:nvPr/>
            </p:nvSpPr>
            <p:spPr>
              <a:xfrm>
                <a:off x="373332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1" name="平行四辺形 150"/>
              <p:cNvSpPr/>
              <p:nvPr/>
            </p:nvSpPr>
            <p:spPr>
              <a:xfrm>
                <a:off x="382857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2" name="角丸四角形 4"/>
            <p:cNvSpPr/>
            <p:nvPr/>
          </p:nvSpPr>
          <p:spPr bwMode="auto">
            <a:xfrm>
              <a:off x="2763332" y="5156460"/>
              <a:ext cx="621408" cy="300515"/>
            </a:xfrm>
            <a:custGeom>
              <a:avLst/>
              <a:gdLst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540240 w 540240"/>
                <a:gd name="connsiteY4" fmla="*/ 250428 h 300515"/>
                <a:gd name="connsiteX5" fmla="*/ 490153 w 540240"/>
                <a:gd name="connsiteY5" fmla="*/ 300515 h 300515"/>
                <a:gd name="connsiteX6" fmla="*/ 50087 w 540240"/>
                <a:gd name="connsiteY6" fmla="*/ 300515 h 300515"/>
                <a:gd name="connsiteX7" fmla="*/ 0 w 540240"/>
                <a:gd name="connsiteY7" fmla="*/ 250428 h 300515"/>
                <a:gd name="connsiteX8" fmla="*/ 0 w 540240"/>
                <a:g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540240 w 540240"/>
                <a:gd name="connsiteY4" fmla="*/ 250428 h 300515"/>
                <a:gd name="connsiteX5" fmla="*/ 490153 w 540240"/>
                <a:gd name="connsiteY5" fmla="*/ 300515 h 300515"/>
                <a:gd name="connsiteX6" fmla="*/ 132002 w 540240"/>
                <a:gd name="connsiteY6" fmla="*/ 300515 h 300515"/>
                <a:gd name="connsiteX7" fmla="*/ 0 w 540240"/>
                <a:gd name="connsiteY7" fmla="*/ 250428 h 300515"/>
                <a:gd name="connsiteX8" fmla="*/ 0 w 540240"/>
                <a:g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540240 w 540240"/>
                <a:gd name="connsiteY4" fmla="*/ 250428 h 300515"/>
                <a:gd name="connsiteX5" fmla="*/ 490153 w 540240"/>
                <a:gd name="connsiteY5" fmla="*/ 300515 h 300515"/>
                <a:gd name="connsiteX6" fmla="*/ 132002 w 540240"/>
                <a:gd name="connsiteY6" fmla="*/ 300515 h 300515"/>
                <a:gd name="connsiteX7" fmla="*/ 47625 w 540240"/>
                <a:gd name="connsiteY7" fmla="*/ 250428 h 300515"/>
                <a:gd name="connsiteX8" fmla="*/ 0 w 540240"/>
                <a:g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540240 w 540240"/>
                <a:gd name="connsiteY4" fmla="*/ 250428 h 300515"/>
                <a:gd name="connsiteX5" fmla="*/ 402523 w 540240"/>
                <a:gd name="connsiteY5" fmla="*/ 298610 h 300515"/>
                <a:gd name="connsiteX6" fmla="*/ 132002 w 540240"/>
                <a:gd name="connsiteY6" fmla="*/ 300515 h 300515"/>
                <a:gd name="connsiteX7" fmla="*/ 47625 w 540240"/>
                <a:gd name="connsiteY7" fmla="*/ 250428 h 300515"/>
                <a:gd name="connsiteX8" fmla="*/ 0 w 540240"/>
                <a:g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496425 w 540240"/>
                <a:gd name="connsiteY4" fmla="*/ 252333 h 300515"/>
                <a:gd name="connsiteX5" fmla="*/ 402523 w 540240"/>
                <a:gd name="connsiteY5" fmla="*/ 298610 h 300515"/>
                <a:gd name="connsiteX6" fmla="*/ 132002 w 540240"/>
                <a:gd name="connsiteY6" fmla="*/ 300515 h 300515"/>
                <a:gd name="connsiteX7" fmla="*/ 47625 w 540240"/>
                <a:gd name="connsiteY7" fmla="*/ 250428 h 300515"/>
                <a:gd name="connsiteX8" fmla="*/ 0 w 540240"/>
                <a:gd name="connsiteY8" fmla="*/ 50087 h 300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240" h="300515">
                  <a:moveTo>
                    <a:pt x="0" y="50087"/>
                  </a:moveTo>
                  <a:cubicBezTo>
                    <a:pt x="0" y="22425"/>
                    <a:pt x="22425" y="0"/>
                    <a:pt x="50087" y="0"/>
                  </a:cubicBezTo>
                  <a:lnTo>
                    <a:pt x="490153" y="0"/>
                  </a:lnTo>
                  <a:cubicBezTo>
                    <a:pt x="517815" y="0"/>
                    <a:pt x="540240" y="22425"/>
                    <a:pt x="540240" y="50087"/>
                  </a:cubicBezTo>
                  <a:lnTo>
                    <a:pt x="496425" y="252333"/>
                  </a:lnTo>
                  <a:cubicBezTo>
                    <a:pt x="496425" y="279995"/>
                    <a:pt x="430185" y="298610"/>
                    <a:pt x="402523" y="298610"/>
                  </a:cubicBezTo>
                  <a:lnTo>
                    <a:pt x="132002" y="300515"/>
                  </a:lnTo>
                  <a:cubicBezTo>
                    <a:pt x="104340" y="300515"/>
                    <a:pt x="47625" y="278090"/>
                    <a:pt x="47625" y="250428"/>
                  </a:cubicBezTo>
                  <a:lnTo>
                    <a:pt x="0" y="50087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角丸四角形 152"/>
            <p:cNvSpPr/>
            <p:nvPr/>
          </p:nvSpPr>
          <p:spPr bwMode="auto">
            <a:xfrm>
              <a:off x="2669266" y="4813192"/>
              <a:ext cx="794211" cy="95954"/>
            </a:xfrm>
            <a:prstGeom prst="roundRect">
              <a:avLst>
                <a:gd name="adj" fmla="val 50000"/>
              </a:avLst>
            </a:pr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54" name="フリーフォーム 153"/>
            <p:cNvSpPr/>
            <p:nvPr/>
          </p:nvSpPr>
          <p:spPr bwMode="auto">
            <a:xfrm>
              <a:off x="2682083" y="4493023"/>
              <a:ext cx="769596" cy="372170"/>
            </a:xfrm>
            <a:custGeom>
              <a:avLst/>
              <a:gdLst>
                <a:gd name="connsiteX0" fmla="*/ 384798 w 769596"/>
                <a:gd name="connsiteY0" fmla="*/ 0 h 372170"/>
                <a:gd name="connsiteX1" fmla="*/ 763301 w 769596"/>
                <a:gd name="connsiteY1" fmla="*/ 309515 h 372170"/>
                <a:gd name="connsiteX2" fmla="*/ 769596 w 769596"/>
                <a:gd name="connsiteY2" fmla="*/ 372170 h 372170"/>
                <a:gd name="connsiteX3" fmla="*/ 752160 w 769596"/>
                <a:gd name="connsiteY3" fmla="*/ 368282 h 372170"/>
                <a:gd name="connsiteX4" fmla="*/ 384798 w 769596"/>
                <a:gd name="connsiteY4" fmla="*/ 337820 h 372170"/>
                <a:gd name="connsiteX5" fmla="*/ 17437 w 769596"/>
                <a:gd name="connsiteY5" fmla="*/ 368282 h 372170"/>
                <a:gd name="connsiteX6" fmla="*/ 0 w 769596"/>
                <a:gd name="connsiteY6" fmla="*/ 372170 h 372170"/>
                <a:gd name="connsiteX7" fmla="*/ 6295 w 769596"/>
                <a:gd name="connsiteY7" fmla="*/ 309515 h 372170"/>
                <a:gd name="connsiteX8" fmla="*/ 384798 w 769596"/>
                <a:gd name="connsiteY8" fmla="*/ 0 h 372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9596" h="372170">
                  <a:moveTo>
                    <a:pt x="384798" y="0"/>
                  </a:moveTo>
                  <a:cubicBezTo>
                    <a:pt x="571502" y="0"/>
                    <a:pt x="727275" y="132875"/>
                    <a:pt x="763301" y="309515"/>
                  </a:cubicBezTo>
                  <a:lnTo>
                    <a:pt x="769596" y="372170"/>
                  </a:lnTo>
                  <a:lnTo>
                    <a:pt x="752160" y="368282"/>
                  </a:lnTo>
                  <a:cubicBezTo>
                    <a:pt x="639247" y="348667"/>
                    <a:pt x="515107" y="337820"/>
                    <a:pt x="384798" y="337820"/>
                  </a:cubicBezTo>
                  <a:cubicBezTo>
                    <a:pt x="254489" y="337820"/>
                    <a:pt x="130349" y="348667"/>
                    <a:pt x="17437" y="368282"/>
                  </a:cubicBezTo>
                  <a:lnTo>
                    <a:pt x="0" y="372170"/>
                  </a:lnTo>
                  <a:lnTo>
                    <a:pt x="6295" y="309515"/>
                  </a:lnTo>
                  <a:cubicBezTo>
                    <a:pt x="42321" y="132875"/>
                    <a:pt x="198094" y="0"/>
                    <a:pt x="384798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62" name="グループ化 161"/>
            <p:cNvGrpSpPr/>
            <p:nvPr/>
          </p:nvGrpSpPr>
          <p:grpSpPr>
            <a:xfrm>
              <a:off x="2442621" y="5390025"/>
              <a:ext cx="901916" cy="1009920"/>
              <a:chOff x="1011661" y="4983254"/>
              <a:chExt cx="1206370" cy="1350832"/>
            </a:xfrm>
          </p:grpSpPr>
          <p:sp>
            <p:nvSpPr>
              <p:cNvPr id="163" name="角丸四角形 177"/>
              <p:cNvSpPr/>
              <p:nvPr/>
            </p:nvSpPr>
            <p:spPr>
              <a:xfrm rot="18109299">
                <a:off x="779204" y="564995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164" name="グループ化 163"/>
              <p:cNvGrpSpPr/>
              <p:nvPr/>
            </p:nvGrpSpPr>
            <p:grpSpPr>
              <a:xfrm>
                <a:off x="1072682" y="4983254"/>
                <a:ext cx="1145349" cy="1350832"/>
                <a:chOff x="7848267" y="2205133"/>
                <a:chExt cx="1145349" cy="1350832"/>
              </a:xfrm>
              <a:solidFill>
                <a:schemeClr val="tx1"/>
              </a:solidFill>
            </p:grpSpPr>
            <p:grpSp>
              <p:nvGrpSpPr>
                <p:cNvPr id="165" name="グループ化 164"/>
                <p:cNvGrpSpPr/>
                <p:nvPr/>
              </p:nvGrpSpPr>
              <p:grpSpPr>
                <a:xfrm>
                  <a:off x="8217729" y="2205133"/>
                  <a:ext cx="775887" cy="468473"/>
                  <a:chOff x="4977722" y="1773447"/>
                  <a:chExt cx="775887" cy="468473"/>
                </a:xfrm>
                <a:grpFill/>
              </p:grpSpPr>
              <p:sp>
                <p:nvSpPr>
                  <p:cNvPr id="167" name="角丸四角形 166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8" name="フリーフォーム 167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9" name="台形 168"/>
                  <p:cNvSpPr/>
                  <p:nvPr/>
                </p:nvSpPr>
                <p:spPr>
                  <a:xfrm rot="2503523">
                    <a:off x="5005719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166" name="片側の 2 つの角を丸めた四角形 165"/>
                <p:cNvSpPr/>
                <p:nvPr/>
              </p:nvSpPr>
              <p:spPr>
                <a:xfrm rot="13287502">
                  <a:off x="7848267" y="2510926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281" name="グループ化 280"/>
          <p:cNvGrpSpPr/>
          <p:nvPr/>
        </p:nvGrpSpPr>
        <p:grpSpPr>
          <a:xfrm>
            <a:off x="4218282" y="4513151"/>
            <a:ext cx="1139469" cy="1900511"/>
            <a:chOff x="4218282" y="4513151"/>
            <a:chExt cx="1139469" cy="1900511"/>
          </a:xfrm>
        </p:grpSpPr>
        <p:sp>
          <p:nvSpPr>
            <p:cNvPr id="155" name="台形 154"/>
            <p:cNvSpPr/>
            <p:nvPr/>
          </p:nvSpPr>
          <p:spPr>
            <a:xfrm>
              <a:off x="4724965" y="5346171"/>
              <a:ext cx="282666" cy="308363"/>
            </a:xfrm>
            <a:prstGeom prst="trapezoid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片側の 2 つの角を丸めた四角形 155"/>
            <p:cNvSpPr/>
            <p:nvPr/>
          </p:nvSpPr>
          <p:spPr>
            <a:xfrm>
              <a:off x="4374843" y="5606347"/>
              <a:ext cx="982908" cy="693825"/>
            </a:xfrm>
            <a:prstGeom prst="round2SameRect">
              <a:avLst>
                <a:gd name="adj1" fmla="val 2367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円/楕円 194"/>
            <p:cNvSpPr/>
            <p:nvPr/>
          </p:nvSpPr>
          <p:spPr>
            <a:xfrm>
              <a:off x="4477633" y="4546352"/>
              <a:ext cx="777333" cy="95399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正方形/長方形 157"/>
            <p:cNvSpPr/>
            <p:nvPr/>
          </p:nvSpPr>
          <p:spPr bwMode="auto">
            <a:xfrm>
              <a:off x="4830394" y="5606346"/>
              <a:ext cx="71806" cy="693818"/>
            </a:xfrm>
            <a:prstGeom prst="rect">
              <a:avLst/>
            </a:prstGeom>
            <a:pattFill prst="dkHorz">
              <a:fgClr>
                <a:schemeClr val="tx1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59" name="グループ化 158"/>
            <p:cNvGrpSpPr/>
            <p:nvPr/>
          </p:nvGrpSpPr>
          <p:grpSpPr>
            <a:xfrm>
              <a:off x="4445679" y="4513151"/>
              <a:ext cx="849866" cy="876873"/>
              <a:chOff x="5616981" y="701833"/>
              <a:chExt cx="849866" cy="849866"/>
            </a:xfrm>
          </p:grpSpPr>
          <p:sp>
            <p:nvSpPr>
              <p:cNvPr id="160" name="フリーフォーム 159"/>
              <p:cNvSpPr/>
              <p:nvPr/>
            </p:nvSpPr>
            <p:spPr bwMode="auto">
              <a:xfrm rot="16200000">
                <a:off x="5616981" y="701833"/>
                <a:ext cx="849866" cy="849866"/>
              </a:xfrm>
              <a:custGeom>
                <a:avLst/>
                <a:gdLst>
                  <a:gd name="connsiteX0" fmla="*/ 507964 w 849866"/>
                  <a:gd name="connsiteY0" fmla="*/ 135188 h 849866"/>
                  <a:gd name="connsiteX1" fmla="*/ 437669 w 849866"/>
                  <a:gd name="connsiteY1" fmla="*/ 64893 h 849866"/>
                  <a:gd name="connsiteX2" fmla="*/ 156499 w 849866"/>
                  <a:gd name="connsiteY2" fmla="*/ 64893 h 849866"/>
                  <a:gd name="connsiteX3" fmla="*/ 86204 w 849866"/>
                  <a:gd name="connsiteY3" fmla="*/ 135188 h 849866"/>
                  <a:gd name="connsiteX4" fmla="*/ 86204 w 849866"/>
                  <a:gd name="connsiteY4" fmla="*/ 714678 h 849866"/>
                  <a:gd name="connsiteX5" fmla="*/ 156499 w 849866"/>
                  <a:gd name="connsiteY5" fmla="*/ 784973 h 849866"/>
                  <a:gd name="connsiteX6" fmla="*/ 437669 w 849866"/>
                  <a:gd name="connsiteY6" fmla="*/ 784973 h 849866"/>
                  <a:gd name="connsiteX7" fmla="*/ 507964 w 849866"/>
                  <a:gd name="connsiteY7" fmla="*/ 714678 h 849866"/>
                  <a:gd name="connsiteX8" fmla="*/ 849866 w 849866"/>
                  <a:gd name="connsiteY8" fmla="*/ 424933 h 849866"/>
                  <a:gd name="connsiteX9" fmla="*/ 424933 w 849866"/>
                  <a:gd name="connsiteY9" fmla="*/ 849866 h 849866"/>
                  <a:gd name="connsiteX10" fmla="*/ 0 w 849866"/>
                  <a:gd name="connsiteY10" fmla="*/ 849866 h 849866"/>
                  <a:gd name="connsiteX11" fmla="*/ 0 w 849866"/>
                  <a:gd name="connsiteY11" fmla="*/ 0 h 849866"/>
                  <a:gd name="connsiteX12" fmla="*/ 424933 w 849866"/>
                  <a:gd name="connsiteY12" fmla="*/ 0 h 849866"/>
                  <a:gd name="connsiteX13" fmla="*/ 849866 w 849866"/>
                  <a:gd name="connsiteY13" fmla="*/ 424933 h 8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49866" h="849866">
                    <a:moveTo>
                      <a:pt x="507964" y="135188"/>
                    </a:moveTo>
                    <a:cubicBezTo>
                      <a:pt x="507964" y="96365"/>
                      <a:pt x="476492" y="64893"/>
                      <a:pt x="437669" y="64893"/>
                    </a:cubicBezTo>
                    <a:lnTo>
                      <a:pt x="156499" y="64893"/>
                    </a:lnTo>
                    <a:cubicBezTo>
                      <a:pt x="117676" y="64893"/>
                      <a:pt x="86204" y="96365"/>
                      <a:pt x="86204" y="135188"/>
                    </a:cubicBezTo>
                    <a:lnTo>
                      <a:pt x="86204" y="714678"/>
                    </a:lnTo>
                    <a:cubicBezTo>
                      <a:pt x="86204" y="753501"/>
                      <a:pt x="117676" y="784973"/>
                      <a:pt x="156499" y="784973"/>
                    </a:cubicBezTo>
                    <a:lnTo>
                      <a:pt x="437669" y="784973"/>
                    </a:lnTo>
                    <a:cubicBezTo>
                      <a:pt x="476492" y="784973"/>
                      <a:pt x="507964" y="753501"/>
                      <a:pt x="507964" y="714678"/>
                    </a:cubicBezTo>
                    <a:close/>
                    <a:moveTo>
                      <a:pt x="849866" y="424933"/>
                    </a:moveTo>
                    <a:cubicBezTo>
                      <a:pt x="849866" y="659617"/>
                      <a:pt x="659617" y="849866"/>
                      <a:pt x="424933" y="849866"/>
                    </a:cubicBezTo>
                    <a:lnTo>
                      <a:pt x="0" y="849866"/>
                    </a:lnTo>
                    <a:lnTo>
                      <a:pt x="0" y="0"/>
                    </a:lnTo>
                    <a:lnTo>
                      <a:pt x="424933" y="0"/>
                    </a:lnTo>
                    <a:cubicBezTo>
                      <a:pt x="659617" y="0"/>
                      <a:pt x="849866" y="190249"/>
                      <a:pt x="849866" y="42493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1" name="角丸四角形 160"/>
              <p:cNvSpPr/>
              <p:nvPr/>
            </p:nvSpPr>
            <p:spPr bwMode="auto">
              <a:xfrm>
                <a:off x="5685510" y="1043735"/>
                <a:ext cx="720080" cy="421760"/>
              </a:xfrm>
              <a:prstGeom prst="roundRect">
                <a:avLst/>
              </a:prstGeom>
              <a:solidFill>
                <a:srgbClr val="00B0F0"/>
              </a:solid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70" name="グループ化 169"/>
            <p:cNvGrpSpPr/>
            <p:nvPr/>
          </p:nvGrpSpPr>
          <p:grpSpPr>
            <a:xfrm>
              <a:off x="4218282" y="5390024"/>
              <a:ext cx="901916" cy="1023638"/>
              <a:chOff x="1011661" y="4983254"/>
              <a:chExt cx="1206370" cy="1369181"/>
            </a:xfrm>
          </p:grpSpPr>
          <p:sp>
            <p:nvSpPr>
              <p:cNvPr id="171" name="角丸四角形 177"/>
              <p:cNvSpPr/>
              <p:nvPr/>
            </p:nvSpPr>
            <p:spPr>
              <a:xfrm rot="18109299">
                <a:off x="779204" y="564995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172" name="グループ化 171"/>
              <p:cNvGrpSpPr/>
              <p:nvPr/>
            </p:nvGrpSpPr>
            <p:grpSpPr>
              <a:xfrm>
                <a:off x="1121169" y="4983254"/>
                <a:ext cx="1096862" cy="1369181"/>
                <a:chOff x="7896754" y="2205133"/>
                <a:chExt cx="1096862" cy="1369181"/>
              </a:xfrm>
              <a:solidFill>
                <a:schemeClr val="tx1"/>
              </a:solidFill>
            </p:grpSpPr>
            <p:grpSp>
              <p:nvGrpSpPr>
                <p:cNvPr id="173" name="グループ化 172"/>
                <p:cNvGrpSpPr/>
                <p:nvPr/>
              </p:nvGrpSpPr>
              <p:grpSpPr>
                <a:xfrm>
                  <a:off x="8217729" y="2205133"/>
                  <a:ext cx="775887" cy="463713"/>
                  <a:chOff x="4977722" y="1773447"/>
                  <a:chExt cx="775887" cy="463713"/>
                </a:xfrm>
                <a:grpFill/>
              </p:grpSpPr>
              <p:sp>
                <p:nvSpPr>
                  <p:cNvPr id="175" name="角丸四角形 174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6" name="フリーフォーム 175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174" name="片側の 2 つの角を丸めた四角形 173"/>
                <p:cNvSpPr/>
                <p:nvPr/>
              </p:nvSpPr>
              <p:spPr>
                <a:xfrm rot="13287502">
                  <a:off x="7896754" y="2382803"/>
                  <a:ext cx="337709" cy="119151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287" name="グループ化 286"/>
          <p:cNvGrpSpPr/>
          <p:nvPr/>
        </p:nvGrpSpPr>
        <p:grpSpPr>
          <a:xfrm>
            <a:off x="2041903" y="2562623"/>
            <a:ext cx="1536154" cy="1831531"/>
            <a:chOff x="2041903" y="2562623"/>
            <a:chExt cx="1536154" cy="1831531"/>
          </a:xfrm>
        </p:grpSpPr>
        <p:grpSp>
          <p:nvGrpSpPr>
            <p:cNvPr id="277" name="グループ化 276"/>
            <p:cNvGrpSpPr/>
            <p:nvPr/>
          </p:nvGrpSpPr>
          <p:grpSpPr>
            <a:xfrm>
              <a:off x="2582391" y="2562623"/>
              <a:ext cx="995666" cy="1831531"/>
              <a:chOff x="2582391" y="2562623"/>
              <a:chExt cx="995666" cy="1831531"/>
            </a:xfrm>
          </p:grpSpPr>
          <p:grpSp>
            <p:nvGrpSpPr>
              <p:cNvPr id="101" name="グループ化 100"/>
              <p:cNvGrpSpPr/>
              <p:nvPr/>
            </p:nvGrpSpPr>
            <p:grpSpPr>
              <a:xfrm>
                <a:off x="2582391" y="2640335"/>
                <a:ext cx="995666" cy="1753819"/>
                <a:chOff x="7390358" y="1877060"/>
                <a:chExt cx="492081" cy="866777"/>
              </a:xfrm>
              <a:solidFill>
                <a:schemeClr val="tx1"/>
              </a:solidFill>
            </p:grpSpPr>
            <p:sp>
              <p:nvSpPr>
                <p:cNvPr id="102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台形 103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円/楕円 194"/>
                <p:cNvSpPr/>
                <p:nvPr/>
              </p:nvSpPr>
              <p:spPr>
                <a:xfrm>
                  <a:off x="7441637" y="1877060"/>
                  <a:ext cx="384175" cy="471488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片側の 2 つの角を丸めた四角形 105"/>
                <p:cNvSpPr/>
                <p:nvPr/>
              </p:nvSpPr>
              <p:spPr>
                <a:xfrm>
                  <a:off x="7390836" y="2400933"/>
                  <a:ext cx="485775" cy="342904"/>
                </a:xfrm>
                <a:prstGeom prst="round2SameRect">
                  <a:avLst>
                    <a:gd name="adj1" fmla="val 23670"/>
                    <a:gd name="adj2" fmla="val 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" name="楕円 106"/>
              <p:cNvSpPr/>
              <p:nvPr/>
            </p:nvSpPr>
            <p:spPr bwMode="auto">
              <a:xfrm>
                <a:off x="3020270" y="4040731"/>
                <a:ext cx="103156" cy="103156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8" name="楕円 107"/>
              <p:cNvSpPr/>
              <p:nvPr/>
            </p:nvSpPr>
            <p:spPr bwMode="auto">
              <a:xfrm>
                <a:off x="3020270" y="4226151"/>
                <a:ext cx="103156" cy="103156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" name="台形 108"/>
              <p:cNvSpPr/>
              <p:nvPr/>
            </p:nvSpPr>
            <p:spPr>
              <a:xfrm rot="10800000">
                <a:off x="2872946" y="3700332"/>
                <a:ext cx="397805" cy="239977"/>
              </a:xfrm>
              <a:prstGeom prst="trapezoid">
                <a:avLst>
                  <a:gd name="adj" fmla="val 36668"/>
                </a:avLst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10" name="グループ化 109"/>
              <p:cNvGrpSpPr/>
              <p:nvPr/>
            </p:nvGrpSpPr>
            <p:grpSpPr>
              <a:xfrm>
                <a:off x="2664623" y="3024815"/>
                <a:ext cx="807711" cy="200639"/>
                <a:chOff x="3116580" y="2865120"/>
                <a:chExt cx="899160" cy="213361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11" name="台形 110"/>
                <p:cNvSpPr/>
                <p:nvPr/>
              </p:nvSpPr>
              <p:spPr>
                <a:xfrm rot="10800000">
                  <a:off x="3116580" y="2865120"/>
                  <a:ext cx="449580" cy="21336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台形 111"/>
                <p:cNvSpPr/>
                <p:nvPr/>
              </p:nvSpPr>
              <p:spPr>
                <a:xfrm rot="10800000">
                  <a:off x="3566160" y="2865120"/>
                  <a:ext cx="449580" cy="21336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平行四辺形 112"/>
                <p:cNvSpPr/>
                <p:nvPr/>
              </p:nvSpPr>
              <p:spPr>
                <a:xfrm>
                  <a:off x="3280886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平行四辺形 113"/>
                <p:cNvSpPr/>
                <p:nvPr/>
              </p:nvSpPr>
              <p:spPr>
                <a:xfrm>
                  <a:off x="3376136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平行四辺形 114"/>
                <p:cNvSpPr/>
                <p:nvPr/>
              </p:nvSpPr>
              <p:spPr>
                <a:xfrm>
                  <a:off x="3733323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平行四辺形 115"/>
                <p:cNvSpPr/>
                <p:nvPr/>
              </p:nvSpPr>
              <p:spPr>
                <a:xfrm>
                  <a:off x="3828573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7" name="角丸四角形 4"/>
              <p:cNvSpPr/>
              <p:nvPr/>
            </p:nvSpPr>
            <p:spPr bwMode="auto">
              <a:xfrm>
                <a:off x="2763332" y="3226060"/>
                <a:ext cx="621408" cy="300515"/>
              </a:xfrm>
              <a:custGeom>
                <a:avLst/>
                <a:gdLst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50087 w 540240"/>
                  <a:gd name="connsiteY6" fmla="*/ 300515 h 300515"/>
                  <a:gd name="connsiteX7" fmla="*/ 0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132002 w 540240"/>
                  <a:gd name="connsiteY6" fmla="*/ 300515 h 300515"/>
                  <a:gd name="connsiteX7" fmla="*/ 0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02523 w 540240"/>
                  <a:gd name="connsiteY5" fmla="*/ 298610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496425 w 540240"/>
                  <a:gd name="connsiteY4" fmla="*/ 252333 h 300515"/>
                  <a:gd name="connsiteX5" fmla="*/ 402523 w 540240"/>
                  <a:gd name="connsiteY5" fmla="*/ 298610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0240" h="300515">
                    <a:moveTo>
                      <a:pt x="0" y="50087"/>
                    </a:moveTo>
                    <a:cubicBezTo>
                      <a:pt x="0" y="22425"/>
                      <a:pt x="22425" y="0"/>
                      <a:pt x="50087" y="0"/>
                    </a:cubicBezTo>
                    <a:lnTo>
                      <a:pt x="490153" y="0"/>
                    </a:lnTo>
                    <a:cubicBezTo>
                      <a:pt x="517815" y="0"/>
                      <a:pt x="540240" y="22425"/>
                      <a:pt x="540240" y="50087"/>
                    </a:cubicBezTo>
                    <a:lnTo>
                      <a:pt x="496425" y="252333"/>
                    </a:lnTo>
                    <a:cubicBezTo>
                      <a:pt x="496425" y="279995"/>
                      <a:pt x="430185" y="298610"/>
                      <a:pt x="402523" y="298610"/>
                    </a:cubicBezTo>
                    <a:lnTo>
                      <a:pt x="132002" y="300515"/>
                    </a:lnTo>
                    <a:cubicBezTo>
                      <a:pt x="104340" y="300515"/>
                      <a:pt x="47625" y="278090"/>
                      <a:pt x="47625" y="250428"/>
                    </a:cubicBezTo>
                    <a:lnTo>
                      <a:pt x="0" y="5008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8" name="角丸四角形 117"/>
              <p:cNvSpPr/>
              <p:nvPr/>
            </p:nvSpPr>
            <p:spPr bwMode="auto">
              <a:xfrm>
                <a:off x="2669266" y="2882792"/>
                <a:ext cx="794211" cy="95954"/>
              </a:xfrm>
              <a:prstGeom prst="roundRect">
                <a:avLst>
                  <a:gd name="adj" fmla="val 50000"/>
                </a:avLst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9" name="フリーフォーム 118"/>
              <p:cNvSpPr/>
              <p:nvPr/>
            </p:nvSpPr>
            <p:spPr bwMode="auto">
              <a:xfrm>
                <a:off x="2682083" y="2562623"/>
                <a:ext cx="769596" cy="372170"/>
              </a:xfrm>
              <a:custGeom>
                <a:avLst/>
                <a:gdLst>
                  <a:gd name="connsiteX0" fmla="*/ 384798 w 769596"/>
                  <a:gd name="connsiteY0" fmla="*/ 0 h 372170"/>
                  <a:gd name="connsiteX1" fmla="*/ 763301 w 769596"/>
                  <a:gd name="connsiteY1" fmla="*/ 309515 h 372170"/>
                  <a:gd name="connsiteX2" fmla="*/ 769596 w 769596"/>
                  <a:gd name="connsiteY2" fmla="*/ 372170 h 372170"/>
                  <a:gd name="connsiteX3" fmla="*/ 752160 w 769596"/>
                  <a:gd name="connsiteY3" fmla="*/ 368282 h 372170"/>
                  <a:gd name="connsiteX4" fmla="*/ 384798 w 769596"/>
                  <a:gd name="connsiteY4" fmla="*/ 337820 h 372170"/>
                  <a:gd name="connsiteX5" fmla="*/ 17437 w 769596"/>
                  <a:gd name="connsiteY5" fmla="*/ 368282 h 372170"/>
                  <a:gd name="connsiteX6" fmla="*/ 0 w 769596"/>
                  <a:gd name="connsiteY6" fmla="*/ 372170 h 372170"/>
                  <a:gd name="connsiteX7" fmla="*/ 6295 w 769596"/>
                  <a:gd name="connsiteY7" fmla="*/ 309515 h 372170"/>
                  <a:gd name="connsiteX8" fmla="*/ 384798 w 769596"/>
                  <a:gd name="connsiteY8" fmla="*/ 0 h 372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9596" h="372170">
                    <a:moveTo>
                      <a:pt x="384798" y="0"/>
                    </a:moveTo>
                    <a:cubicBezTo>
                      <a:pt x="571502" y="0"/>
                      <a:pt x="727275" y="132875"/>
                      <a:pt x="763301" y="309515"/>
                    </a:cubicBezTo>
                    <a:lnTo>
                      <a:pt x="769596" y="372170"/>
                    </a:lnTo>
                    <a:lnTo>
                      <a:pt x="752160" y="368282"/>
                    </a:lnTo>
                    <a:cubicBezTo>
                      <a:pt x="639247" y="348667"/>
                      <a:pt x="515107" y="337820"/>
                      <a:pt x="384798" y="337820"/>
                    </a:cubicBezTo>
                    <a:cubicBezTo>
                      <a:pt x="254489" y="337820"/>
                      <a:pt x="130349" y="348667"/>
                      <a:pt x="17437" y="368282"/>
                    </a:cubicBezTo>
                    <a:lnTo>
                      <a:pt x="0" y="372170"/>
                    </a:lnTo>
                    <a:lnTo>
                      <a:pt x="6295" y="309515"/>
                    </a:lnTo>
                    <a:cubicBezTo>
                      <a:pt x="42321" y="132875"/>
                      <a:pt x="198094" y="0"/>
                      <a:pt x="384798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77" name="フリーフォーム 176"/>
            <p:cNvSpPr/>
            <p:nvPr/>
          </p:nvSpPr>
          <p:spPr>
            <a:xfrm rot="19800000" flipH="1">
              <a:off x="2041903" y="3241736"/>
              <a:ext cx="1018379" cy="1073806"/>
            </a:xfrm>
            <a:custGeom>
              <a:avLst/>
              <a:gdLst>
                <a:gd name="connsiteX0" fmla="*/ 606656 w 1100953"/>
                <a:gd name="connsiteY0" fmla="*/ 0 h 1160873"/>
                <a:gd name="connsiteX1" fmla="*/ 682653 w 1100953"/>
                <a:gd name="connsiteY1" fmla="*/ 75997 h 1160873"/>
                <a:gd name="connsiteX2" fmla="*/ 682652 w 1100953"/>
                <a:gd name="connsiteY2" fmla="*/ 540006 h 1160873"/>
                <a:gd name="connsiteX3" fmla="*/ 697084 w 1100953"/>
                <a:gd name="connsiteY3" fmla="*/ 544486 h 1160873"/>
                <a:gd name="connsiteX4" fmla="*/ 790926 w 1100953"/>
                <a:gd name="connsiteY4" fmla="*/ 194263 h 1160873"/>
                <a:gd name="connsiteX5" fmla="*/ 853884 w 1100953"/>
                <a:gd name="connsiteY5" fmla="*/ 138637 h 1160873"/>
                <a:gd name="connsiteX6" fmla="*/ 884003 w 1100953"/>
                <a:gd name="connsiteY6" fmla="*/ 140525 h 1160873"/>
                <a:gd name="connsiteX7" fmla="*/ 937741 w 1100953"/>
                <a:gd name="connsiteY7" fmla="*/ 233602 h 1160873"/>
                <a:gd name="connsiteX8" fmla="*/ 828866 w 1100953"/>
                <a:gd name="connsiteY8" fmla="*/ 639925 h 1160873"/>
                <a:gd name="connsiteX9" fmla="*/ 833729 w 1100953"/>
                <a:gd name="connsiteY9" fmla="*/ 645820 h 1160873"/>
                <a:gd name="connsiteX10" fmla="*/ 992240 w 1100953"/>
                <a:gd name="connsiteY10" fmla="*/ 371271 h 1160873"/>
                <a:gd name="connsiteX11" fmla="*/ 1071816 w 1100953"/>
                <a:gd name="connsiteY11" fmla="*/ 349948 h 1160873"/>
                <a:gd name="connsiteX12" fmla="*/ 1093139 w 1100953"/>
                <a:gd name="connsiteY12" fmla="*/ 429525 h 1160873"/>
                <a:gd name="connsiteX13" fmla="*/ 887893 w 1100953"/>
                <a:gd name="connsiteY13" fmla="*/ 785020 h 1160873"/>
                <a:gd name="connsiteX14" fmla="*/ 893667 w 1100953"/>
                <a:gd name="connsiteY14" fmla="*/ 823213 h 1160873"/>
                <a:gd name="connsiteX15" fmla="*/ 893666 w 1100953"/>
                <a:gd name="connsiteY15" fmla="*/ 863392 h 1160873"/>
                <a:gd name="connsiteX16" fmla="*/ 596185 w 1100953"/>
                <a:gd name="connsiteY16" fmla="*/ 1160873 h 1160873"/>
                <a:gd name="connsiteX17" fmla="*/ 596186 w 1100953"/>
                <a:gd name="connsiteY17" fmla="*/ 1160872 h 1160873"/>
                <a:gd name="connsiteX18" fmla="*/ 304749 w 1100953"/>
                <a:gd name="connsiteY18" fmla="*/ 923344 h 1160873"/>
                <a:gd name="connsiteX19" fmla="*/ 301977 w 1100953"/>
                <a:gd name="connsiteY19" fmla="*/ 895851 h 1160873"/>
                <a:gd name="connsiteX20" fmla="*/ 297690 w 1100953"/>
                <a:gd name="connsiteY20" fmla="*/ 893004 h 1160873"/>
                <a:gd name="connsiteX21" fmla="*/ 24759 w 1100953"/>
                <a:gd name="connsiteY21" fmla="*/ 620073 h 1160873"/>
                <a:gd name="connsiteX22" fmla="*/ 24759 w 1100953"/>
                <a:gd name="connsiteY22" fmla="*/ 500523 h 1160873"/>
                <a:gd name="connsiteX23" fmla="*/ 144308 w 1100953"/>
                <a:gd name="connsiteY23" fmla="*/ 500523 h 1160873"/>
                <a:gd name="connsiteX24" fmla="*/ 333655 w 1100953"/>
                <a:gd name="connsiteY24" fmla="*/ 689870 h 1160873"/>
                <a:gd name="connsiteX25" fmla="*/ 349510 w 1100953"/>
                <a:gd name="connsiteY25" fmla="*/ 656889 h 1160873"/>
                <a:gd name="connsiteX26" fmla="*/ 376341 w 1100953"/>
                <a:gd name="connsiteY26" fmla="*/ 624369 h 1160873"/>
                <a:gd name="connsiteX27" fmla="*/ 271635 w 1100953"/>
                <a:gd name="connsiteY27" fmla="*/ 233601 h 1160873"/>
                <a:gd name="connsiteX28" fmla="*/ 325373 w 1100953"/>
                <a:gd name="connsiteY28" fmla="*/ 140524 h 1160873"/>
                <a:gd name="connsiteX29" fmla="*/ 355493 w 1100953"/>
                <a:gd name="connsiteY29" fmla="*/ 138637 h 1160873"/>
                <a:gd name="connsiteX30" fmla="*/ 418450 w 1100953"/>
                <a:gd name="connsiteY30" fmla="*/ 194262 h 1160873"/>
                <a:gd name="connsiteX31" fmla="*/ 510986 w 1100953"/>
                <a:gd name="connsiteY31" fmla="*/ 539613 h 1160873"/>
                <a:gd name="connsiteX32" fmla="*/ 530659 w 1100953"/>
                <a:gd name="connsiteY32" fmla="*/ 533506 h 1160873"/>
                <a:gd name="connsiteX33" fmla="*/ 530659 w 1100953"/>
                <a:gd name="connsiteY33" fmla="*/ 75997 h 1160873"/>
                <a:gd name="connsiteX34" fmla="*/ 606656 w 1100953"/>
                <a:gd name="connsiteY34" fmla="*/ 0 h 116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00953" h="1160873">
                  <a:moveTo>
                    <a:pt x="606656" y="0"/>
                  </a:moveTo>
                  <a:cubicBezTo>
                    <a:pt x="648628" y="0"/>
                    <a:pt x="682653" y="34025"/>
                    <a:pt x="682653" y="75997"/>
                  </a:cubicBezTo>
                  <a:lnTo>
                    <a:pt x="682652" y="540006"/>
                  </a:lnTo>
                  <a:lnTo>
                    <a:pt x="697084" y="544486"/>
                  </a:lnTo>
                  <a:lnTo>
                    <a:pt x="790926" y="194263"/>
                  </a:lnTo>
                  <a:cubicBezTo>
                    <a:pt x="799073" y="163856"/>
                    <a:pt x="824550" y="142721"/>
                    <a:pt x="853884" y="138637"/>
                  </a:cubicBezTo>
                  <a:cubicBezTo>
                    <a:pt x="863661" y="137276"/>
                    <a:pt x="873867" y="137809"/>
                    <a:pt x="884003" y="140525"/>
                  </a:cubicBezTo>
                  <a:cubicBezTo>
                    <a:pt x="924545" y="151388"/>
                    <a:pt x="948604" y="193060"/>
                    <a:pt x="937741" y="233602"/>
                  </a:cubicBezTo>
                  <a:lnTo>
                    <a:pt x="828866" y="639925"/>
                  </a:lnTo>
                  <a:lnTo>
                    <a:pt x="833729" y="645820"/>
                  </a:lnTo>
                  <a:lnTo>
                    <a:pt x="992240" y="371271"/>
                  </a:lnTo>
                  <a:cubicBezTo>
                    <a:pt x="1008326" y="343408"/>
                    <a:pt x="1043954" y="333862"/>
                    <a:pt x="1071816" y="349948"/>
                  </a:cubicBezTo>
                  <a:cubicBezTo>
                    <a:pt x="1099679" y="366035"/>
                    <a:pt x="1109225" y="401662"/>
                    <a:pt x="1093139" y="429525"/>
                  </a:cubicBezTo>
                  <a:lnTo>
                    <a:pt x="887893" y="785020"/>
                  </a:lnTo>
                  <a:lnTo>
                    <a:pt x="893667" y="823213"/>
                  </a:lnTo>
                  <a:cubicBezTo>
                    <a:pt x="893667" y="836606"/>
                    <a:pt x="893666" y="849999"/>
                    <a:pt x="893666" y="863392"/>
                  </a:cubicBezTo>
                  <a:cubicBezTo>
                    <a:pt x="893666" y="1027686"/>
                    <a:pt x="760479" y="1160873"/>
                    <a:pt x="596185" y="1160873"/>
                  </a:cubicBezTo>
                  <a:lnTo>
                    <a:pt x="596186" y="1160872"/>
                  </a:lnTo>
                  <a:cubicBezTo>
                    <a:pt x="452429" y="1160872"/>
                    <a:pt x="332488" y="1058901"/>
                    <a:pt x="304749" y="923344"/>
                  </a:cubicBezTo>
                  <a:lnTo>
                    <a:pt x="301977" y="895851"/>
                  </a:lnTo>
                  <a:lnTo>
                    <a:pt x="297690" y="893004"/>
                  </a:lnTo>
                  <a:lnTo>
                    <a:pt x="24759" y="620073"/>
                  </a:lnTo>
                  <a:cubicBezTo>
                    <a:pt x="-8254" y="587060"/>
                    <a:pt x="-8254" y="533536"/>
                    <a:pt x="24759" y="500523"/>
                  </a:cubicBezTo>
                  <a:cubicBezTo>
                    <a:pt x="57772" y="467511"/>
                    <a:pt x="111295" y="467511"/>
                    <a:pt x="144308" y="500523"/>
                  </a:cubicBezTo>
                  <a:lnTo>
                    <a:pt x="333655" y="689870"/>
                  </a:lnTo>
                  <a:lnTo>
                    <a:pt x="349510" y="656889"/>
                  </a:lnTo>
                  <a:lnTo>
                    <a:pt x="376341" y="624369"/>
                  </a:lnTo>
                  <a:lnTo>
                    <a:pt x="271635" y="233601"/>
                  </a:lnTo>
                  <a:cubicBezTo>
                    <a:pt x="260772" y="193060"/>
                    <a:pt x="284831" y="151388"/>
                    <a:pt x="325373" y="140524"/>
                  </a:cubicBezTo>
                  <a:cubicBezTo>
                    <a:pt x="335509" y="137809"/>
                    <a:pt x="345715" y="137276"/>
                    <a:pt x="355493" y="138637"/>
                  </a:cubicBezTo>
                  <a:cubicBezTo>
                    <a:pt x="384826" y="142721"/>
                    <a:pt x="410303" y="163856"/>
                    <a:pt x="418450" y="194262"/>
                  </a:cubicBezTo>
                  <a:lnTo>
                    <a:pt x="510986" y="539613"/>
                  </a:lnTo>
                  <a:lnTo>
                    <a:pt x="530659" y="533506"/>
                  </a:lnTo>
                  <a:lnTo>
                    <a:pt x="530659" y="75997"/>
                  </a:lnTo>
                  <a:cubicBezTo>
                    <a:pt x="530659" y="34025"/>
                    <a:pt x="564684" y="0"/>
                    <a:pt x="60665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80" name="グループ化 279"/>
          <p:cNvGrpSpPr/>
          <p:nvPr/>
        </p:nvGrpSpPr>
        <p:grpSpPr>
          <a:xfrm>
            <a:off x="3882896" y="2582751"/>
            <a:ext cx="1474855" cy="1787021"/>
            <a:chOff x="3882896" y="2582751"/>
            <a:chExt cx="1474855" cy="1787021"/>
          </a:xfrm>
        </p:grpSpPr>
        <p:sp>
          <p:nvSpPr>
            <p:cNvPr id="129" name="台形 128"/>
            <p:cNvSpPr/>
            <p:nvPr/>
          </p:nvSpPr>
          <p:spPr>
            <a:xfrm>
              <a:off x="4724965" y="3415771"/>
              <a:ext cx="282666" cy="308363"/>
            </a:xfrm>
            <a:prstGeom prst="trapezoid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片側の 2 つの角を丸めた四角形 129"/>
            <p:cNvSpPr/>
            <p:nvPr/>
          </p:nvSpPr>
          <p:spPr>
            <a:xfrm>
              <a:off x="4374843" y="3675947"/>
              <a:ext cx="982908" cy="693825"/>
            </a:xfrm>
            <a:prstGeom prst="round2SameRect">
              <a:avLst>
                <a:gd name="adj1" fmla="val 2367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94"/>
            <p:cNvSpPr/>
            <p:nvPr/>
          </p:nvSpPr>
          <p:spPr>
            <a:xfrm>
              <a:off x="4477633" y="2615952"/>
              <a:ext cx="777333" cy="95399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正方形/長方形 131"/>
            <p:cNvSpPr/>
            <p:nvPr/>
          </p:nvSpPr>
          <p:spPr bwMode="auto">
            <a:xfrm>
              <a:off x="4830394" y="3675946"/>
              <a:ext cx="71806" cy="693818"/>
            </a:xfrm>
            <a:prstGeom prst="rect">
              <a:avLst/>
            </a:prstGeom>
            <a:pattFill prst="dkHorz">
              <a:fgClr>
                <a:schemeClr val="tx1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33" name="グループ化 132"/>
            <p:cNvGrpSpPr/>
            <p:nvPr/>
          </p:nvGrpSpPr>
          <p:grpSpPr>
            <a:xfrm>
              <a:off x="4445679" y="2582751"/>
              <a:ext cx="849866" cy="876873"/>
              <a:chOff x="5616981" y="701833"/>
              <a:chExt cx="849866" cy="849866"/>
            </a:xfrm>
          </p:grpSpPr>
          <p:sp>
            <p:nvSpPr>
              <p:cNvPr id="134" name="フリーフォーム 133"/>
              <p:cNvSpPr/>
              <p:nvPr/>
            </p:nvSpPr>
            <p:spPr bwMode="auto">
              <a:xfrm rot="16200000">
                <a:off x="5616981" y="701833"/>
                <a:ext cx="849866" cy="849866"/>
              </a:xfrm>
              <a:custGeom>
                <a:avLst/>
                <a:gdLst>
                  <a:gd name="connsiteX0" fmla="*/ 507964 w 849866"/>
                  <a:gd name="connsiteY0" fmla="*/ 135188 h 849866"/>
                  <a:gd name="connsiteX1" fmla="*/ 437669 w 849866"/>
                  <a:gd name="connsiteY1" fmla="*/ 64893 h 849866"/>
                  <a:gd name="connsiteX2" fmla="*/ 156499 w 849866"/>
                  <a:gd name="connsiteY2" fmla="*/ 64893 h 849866"/>
                  <a:gd name="connsiteX3" fmla="*/ 86204 w 849866"/>
                  <a:gd name="connsiteY3" fmla="*/ 135188 h 849866"/>
                  <a:gd name="connsiteX4" fmla="*/ 86204 w 849866"/>
                  <a:gd name="connsiteY4" fmla="*/ 714678 h 849866"/>
                  <a:gd name="connsiteX5" fmla="*/ 156499 w 849866"/>
                  <a:gd name="connsiteY5" fmla="*/ 784973 h 849866"/>
                  <a:gd name="connsiteX6" fmla="*/ 437669 w 849866"/>
                  <a:gd name="connsiteY6" fmla="*/ 784973 h 849866"/>
                  <a:gd name="connsiteX7" fmla="*/ 507964 w 849866"/>
                  <a:gd name="connsiteY7" fmla="*/ 714678 h 849866"/>
                  <a:gd name="connsiteX8" fmla="*/ 849866 w 849866"/>
                  <a:gd name="connsiteY8" fmla="*/ 424933 h 849866"/>
                  <a:gd name="connsiteX9" fmla="*/ 424933 w 849866"/>
                  <a:gd name="connsiteY9" fmla="*/ 849866 h 849866"/>
                  <a:gd name="connsiteX10" fmla="*/ 0 w 849866"/>
                  <a:gd name="connsiteY10" fmla="*/ 849866 h 849866"/>
                  <a:gd name="connsiteX11" fmla="*/ 0 w 849866"/>
                  <a:gd name="connsiteY11" fmla="*/ 0 h 849866"/>
                  <a:gd name="connsiteX12" fmla="*/ 424933 w 849866"/>
                  <a:gd name="connsiteY12" fmla="*/ 0 h 849866"/>
                  <a:gd name="connsiteX13" fmla="*/ 849866 w 849866"/>
                  <a:gd name="connsiteY13" fmla="*/ 424933 h 8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49866" h="849866">
                    <a:moveTo>
                      <a:pt x="507964" y="135188"/>
                    </a:moveTo>
                    <a:cubicBezTo>
                      <a:pt x="507964" y="96365"/>
                      <a:pt x="476492" y="64893"/>
                      <a:pt x="437669" y="64893"/>
                    </a:cubicBezTo>
                    <a:lnTo>
                      <a:pt x="156499" y="64893"/>
                    </a:lnTo>
                    <a:cubicBezTo>
                      <a:pt x="117676" y="64893"/>
                      <a:pt x="86204" y="96365"/>
                      <a:pt x="86204" y="135188"/>
                    </a:cubicBezTo>
                    <a:lnTo>
                      <a:pt x="86204" y="714678"/>
                    </a:lnTo>
                    <a:cubicBezTo>
                      <a:pt x="86204" y="753501"/>
                      <a:pt x="117676" y="784973"/>
                      <a:pt x="156499" y="784973"/>
                    </a:cubicBezTo>
                    <a:lnTo>
                      <a:pt x="437669" y="784973"/>
                    </a:lnTo>
                    <a:cubicBezTo>
                      <a:pt x="476492" y="784973"/>
                      <a:pt x="507964" y="753501"/>
                      <a:pt x="507964" y="714678"/>
                    </a:cubicBezTo>
                    <a:close/>
                    <a:moveTo>
                      <a:pt x="849866" y="424933"/>
                    </a:moveTo>
                    <a:cubicBezTo>
                      <a:pt x="849866" y="659617"/>
                      <a:pt x="659617" y="849866"/>
                      <a:pt x="424933" y="849866"/>
                    </a:cubicBezTo>
                    <a:lnTo>
                      <a:pt x="0" y="849866"/>
                    </a:lnTo>
                    <a:lnTo>
                      <a:pt x="0" y="0"/>
                    </a:lnTo>
                    <a:lnTo>
                      <a:pt x="424933" y="0"/>
                    </a:lnTo>
                    <a:cubicBezTo>
                      <a:pt x="659617" y="0"/>
                      <a:pt x="849866" y="190249"/>
                      <a:pt x="849866" y="42493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" name="角丸四角形 134"/>
              <p:cNvSpPr/>
              <p:nvPr/>
            </p:nvSpPr>
            <p:spPr bwMode="auto">
              <a:xfrm>
                <a:off x="5685510" y="1043735"/>
                <a:ext cx="720080" cy="421760"/>
              </a:xfrm>
              <a:prstGeom prst="roundRect">
                <a:avLst/>
              </a:prstGeom>
              <a:solidFill>
                <a:srgbClr val="00B0F0"/>
              </a:solidFill>
              <a:ln w="1905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78" name="フリーフォーム 177"/>
            <p:cNvSpPr/>
            <p:nvPr/>
          </p:nvSpPr>
          <p:spPr>
            <a:xfrm rot="19800000" flipH="1">
              <a:off x="3882896" y="3241737"/>
              <a:ext cx="1018379" cy="1073806"/>
            </a:xfrm>
            <a:custGeom>
              <a:avLst/>
              <a:gdLst>
                <a:gd name="connsiteX0" fmla="*/ 606656 w 1100953"/>
                <a:gd name="connsiteY0" fmla="*/ 0 h 1160873"/>
                <a:gd name="connsiteX1" fmla="*/ 682653 w 1100953"/>
                <a:gd name="connsiteY1" fmla="*/ 75997 h 1160873"/>
                <a:gd name="connsiteX2" fmla="*/ 682652 w 1100953"/>
                <a:gd name="connsiteY2" fmla="*/ 540006 h 1160873"/>
                <a:gd name="connsiteX3" fmla="*/ 697084 w 1100953"/>
                <a:gd name="connsiteY3" fmla="*/ 544486 h 1160873"/>
                <a:gd name="connsiteX4" fmla="*/ 790926 w 1100953"/>
                <a:gd name="connsiteY4" fmla="*/ 194263 h 1160873"/>
                <a:gd name="connsiteX5" fmla="*/ 853884 w 1100953"/>
                <a:gd name="connsiteY5" fmla="*/ 138637 h 1160873"/>
                <a:gd name="connsiteX6" fmla="*/ 884003 w 1100953"/>
                <a:gd name="connsiteY6" fmla="*/ 140525 h 1160873"/>
                <a:gd name="connsiteX7" fmla="*/ 937741 w 1100953"/>
                <a:gd name="connsiteY7" fmla="*/ 233602 h 1160873"/>
                <a:gd name="connsiteX8" fmla="*/ 828866 w 1100953"/>
                <a:gd name="connsiteY8" fmla="*/ 639925 h 1160873"/>
                <a:gd name="connsiteX9" fmla="*/ 833729 w 1100953"/>
                <a:gd name="connsiteY9" fmla="*/ 645820 h 1160873"/>
                <a:gd name="connsiteX10" fmla="*/ 992240 w 1100953"/>
                <a:gd name="connsiteY10" fmla="*/ 371271 h 1160873"/>
                <a:gd name="connsiteX11" fmla="*/ 1071816 w 1100953"/>
                <a:gd name="connsiteY11" fmla="*/ 349948 h 1160873"/>
                <a:gd name="connsiteX12" fmla="*/ 1093139 w 1100953"/>
                <a:gd name="connsiteY12" fmla="*/ 429525 h 1160873"/>
                <a:gd name="connsiteX13" fmla="*/ 887893 w 1100953"/>
                <a:gd name="connsiteY13" fmla="*/ 785020 h 1160873"/>
                <a:gd name="connsiteX14" fmla="*/ 893667 w 1100953"/>
                <a:gd name="connsiteY14" fmla="*/ 823213 h 1160873"/>
                <a:gd name="connsiteX15" fmla="*/ 893666 w 1100953"/>
                <a:gd name="connsiteY15" fmla="*/ 863392 h 1160873"/>
                <a:gd name="connsiteX16" fmla="*/ 596185 w 1100953"/>
                <a:gd name="connsiteY16" fmla="*/ 1160873 h 1160873"/>
                <a:gd name="connsiteX17" fmla="*/ 596186 w 1100953"/>
                <a:gd name="connsiteY17" fmla="*/ 1160872 h 1160873"/>
                <a:gd name="connsiteX18" fmla="*/ 304749 w 1100953"/>
                <a:gd name="connsiteY18" fmla="*/ 923344 h 1160873"/>
                <a:gd name="connsiteX19" fmla="*/ 301977 w 1100953"/>
                <a:gd name="connsiteY19" fmla="*/ 895851 h 1160873"/>
                <a:gd name="connsiteX20" fmla="*/ 297690 w 1100953"/>
                <a:gd name="connsiteY20" fmla="*/ 893004 h 1160873"/>
                <a:gd name="connsiteX21" fmla="*/ 24759 w 1100953"/>
                <a:gd name="connsiteY21" fmla="*/ 620073 h 1160873"/>
                <a:gd name="connsiteX22" fmla="*/ 24759 w 1100953"/>
                <a:gd name="connsiteY22" fmla="*/ 500523 h 1160873"/>
                <a:gd name="connsiteX23" fmla="*/ 144308 w 1100953"/>
                <a:gd name="connsiteY23" fmla="*/ 500523 h 1160873"/>
                <a:gd name="connsiteX24" fmla="*/ 333655 w 1100953"/>
                <a:gd name="connsiteY24" fmla="*/ 689870 h 1160873"/>
                <a:gd name="connsiteX25" fmla="*/ 349510 w 1100953"/>
                <a:gd name="connsiteY25" fmla="*/ 656889 h 1160873"/>
                <a:gd name="connsiteX26" fmla="*/ 376341 w 1100953"/>
                <a:gd name="connsiteY26" fmla="*/ 624369 h 1160873"/>
                <a:gd name="connsiteX27" fmla="*/ 271635 w 1100953"/>
                <a:gd name="connsiteY27" fmla="*/ 233601 h 1160873"/>
                <a:gd name="connsiteX28" fmla="*/ 325373 w 1100953"/>
                <a:gd name="connsiteY28" fmla="*/ 140524 h 1160873"/>
                <a:gd name="connsiteX29" fmla="*/ 355493 w 1100953"/>
                <a:gd name="connsiteY29" fmla="*/ 138637 h 1160873"/>
                <a:gd name="connsiteX30" fmla="*/ 418450 w 1100953"/>
                <a:gd name="connsiteY30" fmla="*/ 194262 h 1160873"/>
                <a:gd name="connsiteX31" fmla="*/ 510986 w 1100953"/>
                <a:gd name="connsiteY31" fmla="*/ 539613 h 1160873"/>
                <a:gd name="connsiteX32" fmla="*/ 530659 w 1100953"/>
                <a:gd name="connsiteY32" fmla="*/ 533506 h 1160873"/>
                <a:gd name="connsiteX33" fmla="*/ 530659 w 1100953"/>
                <a:gd name="connsiteY33" fmla="*/ 75997 h 1160873"/>
                <a:gd name="connsiteX34" fmla="*/ 606656 w 1100953"/>
                <a:gd name="connsiteY34" fmla="*/ 0 h 116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00953" h="1160873">
                  <a:moveTo>
                    <a:pt x="606656" y="0"/>
                  </a:moveTo>
                  <a:cubicBezTo>
                    <a:pt x="648628" y="0"/>
                    <a:pt x="682653" y="34025"/>
                    <a:pt x="682653" y="75997"/>
                  </a:cubicBezTo>
                  <a:lnTo>
                    <a:pt x="682652" y="540006"/>
                  </a:lnTo>
                  <a:lnTo>
                    <a:pt x="697084" y="544486"/>
                  </a:lnTo>
                  <a:lnTo>
                    <a:pt x="790926" y="194263"/>
                  </a:lnTo>
                  <a:cubicBezTo>
                    <a:pt x="799073" y="163856"/>
                    <a:pt x="824550" y="142721"/>
                    <a:pt x="853884" y="138637"/>
                  </a:cubicBezTo>
                  <a:cubicBezTo>
                    <a:pt x="863661" y="137276"/>
                    <a:pt x="873867" y="137809"/>
                    <a:pt x="884003" y="140525"/>
                  </a:cubicBezTo>
                  <a:cubicBezTo>
                    <a:pt x="924545" y="151388"/>
                    <a:pt x="948604" y="193060"/>
                    <a:pt x="937741" y="233602"/>
                  </a:cubicBezTo>
                  <a:lnTo>
                    <a:pt x="828866" y="639925"/>
                  </a:lnTo>
                  <a:lnTo>
                    <a:pt x="833729" y="645820"/>
                  </a:lnTo>
                  <a:lnTo>
                    <a:pt x="992240" y="371271"/>
                  </a:lnTo>
                  <a:cubicBezTo>
                    <a:pt x="1008326" y="343408"/>
                    <a:pt x="1043954" y="333862"/>
                    <a:pt x="1071816" y="349948"/>
                  </a:cubicBezTo>
                  <a:cubicBezTo>
                    <a:pt x="1099679" y="366035"/>
                    <a:pt x="1109225" y="401662"/>
                    <a:pt x="1093139" y="429525"/>
                  </a:cubicBezTo>
                  <a:lnTo>
                    <a:pt x="887893" y="785020"/>
                  </a:lnTo>
                  <a:lnTo>
                    <a:pt x="893667" y="823213"/>
                  </a:lnTo>
                  <a:cubicBezTo>
                    <a:pt x="893667" y="836606"/>
                    <a:pt x="893666" y="849999"/>
                    <a:pt x="893666" y="863392"/>
                  </a:cubicBezTo>
                  <a:cubicBezTo>
                    <a:pt x="893666" y="1027686"/>
                    <a:pt x="760479" y="1160873"/>
                    <a:pt x="596185" y="1160873"/>
                  </a:cubicBezTo>
                  <a:lnTo>
                    <a:pt x="596186" y="1160872"/>
                  </a:lnTo>
                  <a:cubicBezTo>
                    <a:pt x="452429" y="1160872"/>
                    <a:pt x="332488" y="1058901"/>
                    <a:pt x="304749" y="923344"/>
                  </a:cubicBezTo>
                  <a:lnTo>
                    <a:pt x="301977" y="895851"/>
                  </a:lnTo>
                  <a:lnTo>
                    <a:pt x="297690" y="893004"/>
                  </a:lnTo>
                  <a:lnTo>
                    <a:pt x="24759" y="620073"/>
                  </a:lnTo>
                  <a:cubicBezTo>
                    <a:pt x="-8254" y="587060"/>
                    <a:pt x="-8254" y="533536"/>
                    <a:pt x="24759" y="500523"/>
                  </a:cubicBezTo>
                  <a:cubicBezTo>
                    <a:pt x="57772" y="467511"/>
                    <a:pt x="111295" y="467511"/>
                    <a:pt x="144308" y="500523"/>
                  </a:cubicBezTo>
                  <a:lnTo>
                    <a:pt x="333655" y="689870"/>
                  </a:lnTo>
                  <a:lnTo>
                    <a:pt x="349510" y="656889"/>
                  </a:lnTo>
                  <a:lnTo>
                    <a:pt x="376341" y="624369"/>
                  </a:lnTo>
                  <a:lnTo>
                    <a:pt x="271635" y="233601"/>
                  </a:lnTo>
                  <a:cubicBezTo>
                    <a:pt x="260772" y="193060"/>
                    <a:pt x="284831" y="151388"/>
                    <a:pt x="325373" y="140524"/>
                  </a:cubicBezTo>
                  <a:cubicBezTo>
                    <a:pt x="335509" y="137809"/>
                    <a:pt x="345715" y="137276"/>
                    <a:pt x="355493" y="138637"/>
                  </a:cubicBezTo>
                  <a:cubicBezTo>
                    <a:pt x="384826" y="142721"/>
                    <a:pt x="410303" y="163856"/>
                    <a:pt x="418450" y="194262"/>
                  </a:cubicBezTo>
                  <a:lnTo>
                    <a:pt x="510986" y="539613"/>
                  </a:lnTo>
                  <a:lnTo>
                    <a:pt x="530659" y="533506"/>
                  </a:lnTo>
                  <a:lnTo>
                    <a:pt x="530659" y="75997"/>
                  </a:lnTo>
                  <a:cubicBezTo>
                    <a:pt x="530659" y="34025"/>
                    <a:pt x="564684" y="0"/>
                    <a:pt x="60665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79" name="グループ化 178"/>
          <p:cNvGrpSpPr/>
          <p:nvPr/>
        </p:nvGrpSpPr>
        <p:grpSpPr>
          <a:xfrm>
            <a:off x="6292529" y="659135"/>
            <a:ext cx="1224643" cy="1792297"/>
            <a:chOff x="6188801" y="476017"/>
            <a:chExt cx="1349765" cy="1975416"/>
          </a:xfrm>
        </p:grpSpPr>
        <p:sp>
          <p:nvSpPr>
            <p:cNvPr id="180" name="フリーフォーム 179"/>
            <p:cNvSpPr/>
            <p:nvPr/>
          </p:nvSpPr>
          <p:spPr bwMode="auto">
            <a:xfrm>
              <a:off x="6188801" y="476017"/>
              <a:ext cx="1134329" cy="902370"/>
            </a:xfrm>
            <a:custGeom>
              <a:avLst/>
              <a:gdLst>
                <a:gd name="connsiteX0" fmla="*/ 750459 w 1134329"/>
                <a:gd name="connsiteY0" fmla="*/ 372 h 902370"/>
                <a:gd name="connsiteX1" fmla="*/ 771657 w 1134329"/>
                <a:gd name="connsiteY1" fmla="*/ 6301 h 902370"/>
                <a:gd name="connsiteX2" fmla="*/ 811654 w 1134329"/>
                <a:gd name="connsiteY2" fmla="*/ 62371 h 902370"/>
                <a:gd name="connsiteX3" fmla="*/ 811875 w 1134329"/>
                <a:gd name="connsiteY3" fmla="*/ 62510 h 902370"/>
                <a:gd name="connsiteX4" fmla="*/ 843456 w 1134329"/>
                <a:gd name="connsiteY4" fmla="*/ 82359 h 902370"/>
                <a:gd name="connsiteX5" fmla="*/ 862985 w 1134329"/>
                <a:gd name="connsiteY5" fmla="*/ 116789 h 902370"/>
                <a:gd name="connsiteX6" fmla="*/ 866670 w 1134329"/>
                <a:gd name="connsiteY6" fmla="*/ 146529 h 902370"/>
                <a:gd name="connsiteX7" fmla="*/ 865630 w 1134329"/>
                <a:gd name="connsiteY7" fmla="*/ 151618 h 902370"/>
                <a:gd name="connsiteX8" fmla="*/ 876480 w 1134329"/>
                <a:gd name="connsiteY8" fmla="*/ 142866 h 902370"/>
                <a:gd name="connsiteX9" fmla="*/ 907939 w 1134329"/>
                <a:gd name="connsiteY9" fmla="*/ 137532 h 902370"/>
                <a:gd name="connsiteX10" fmla="*/ 929137 w 1134329"/>
                <a:gd name="connsiteY10" fmla="*/ 143461 h 902370"/>
                <a:gd name="connsiteX11" fmla="*/ 969134 w 1134329"/>
                <a:gd name="connsiteY11" fmla="*/ 199531 h 902370"/>
                <a:gd name="connsiteX12" fmla="*/ 969355 w 1134329"/>
                <a:gd name="connsiteY12" fmla="*/ 199670 h 902370"/>
                <a:gd name="connsiteX13" fmla="*/ 1000936 w 1134329"/>
                <a:gd name="connsiteY13" fmla="*/ 219519 h 902370"/>
                <a:gd name="connsiteX14" fmla="*/ 1020465 w 1134329"/>
                <a:gd name="connsiteY14" fmla="*/ 253949 h 902370"/>
                <a:gd name="connsiteX15" fmla="*/ 1018168 w 1134329"/>
                <a:gd name="connsiteY15" fmla="*/ 312957 h 902370"/>
                <a:gd name="connsiteX16" fmla="*/ 1034951 w 1134329"/>
                <a:gd name="connsiteY16" fmla="*/ 403178 h 902370"/>
                <a:gd name="connsiteX17" fmla="*/ 1028502 w 1134329"/>
                <a:gd name="connsiteY17" fmla="*/ 415126 h 902370"/>
                <a:gd name="connsiteX18" fmla="*/ 1051997 w 1134329"/>
                <a:gd name="connsiteY18" fmla="*/ 435142 h 902370"/>
                <a:gd name="connsiteX19" fmla="*/ 1065654 w 1134329"/>
                <a:gd name="connsiteY19" fmla="*/ 468771 h 902370"/>
                <a:gd name="connsiteX20" fmla="*/ 1065875 w 1134329"/>
                <a:gd name="connsiteY20" fmla="*/ 468910 h 902370"/>
                <a:gd name="connsiteX21" fmla="*/ 1097456 w 1134329"/>
                <a:gd name="connsiteY21" fmla="*/ 488759 h 902370"/>
                <a:gd name="connsiteX22" fmla="*/ 1116985 w 1134329"/>
                <a:gd name="connsiteY22" fmla="*/ 523189 h 902370"/>
                <a:gd name="connsiteX23" fmla="*/ 1114688 w 1134329"/>
                <a:gd name="connsiteY23" fmla="*/ 582197 h 902370"/>
                <a:gd name="connsiteX24" fmla="*/ 1131471 w 1134329"/>
                <a:gd name="connsiteY24" fmla="*/ 672418 h 902370"/>
                <a:gd name="connsiteX25" fmla="*/ 1052849 w 1134329"/>
                <a:gd name="connsiteY25" fmla="*/ 751394 h 902370"/>
                <a:gd name="connsiteX26" fmla="*/ 1024704 w 1134329"/>
                <a:gd name="connsiteY26" fmla="*/ 819065 h 902370"/>
                <a:gd name="connsiteX27" fmla="*/ 928878 w 1134329"/>
                <a:gd name="connsiteY27" fmla="*/ 827259 h 902370"/>
                <a:gd name="connsiteX28" fmla="*/ 860399 w 1134329"/>
                <a:gd name="connsiteY28" fmla="*/ 899452 h 902370"/>
                <a:gd name="connsiteX29" fmla="*/ 759711 w 1134329"/>
                <a:gd name="connsiteY29" fmla="*/ 855386 h 902370"/>
                <a:gd name="connsiteX30" fmla="*/ 610144 w 1134329"/>
                <a:gd name="connsiteY30" fmla="*/ 811847 h 902370"/>
                <a:gd name="connsiteX31" fmla="*/ 544383 w 1134329"/>
                <a:gd name="connsiteY31" fmla="*/ 763397 h 902370"/>
                <a:gd name="connsiteX32" fmla="*/ 558435 w 1134329"/>
                <a:gd name="connsiteY32" fmla="*/ 697997 h 902370"/>
                <a:gd name="connsiteX33" fmla="*/ 555119 w 1134329"/>
                <a:gd name="connsiteY33" fmla="*/ 694013 h 902370"/>
                <a:gd name="connsiteX34" fmla="*/ 551594 w 1134329"/>
                <a:gd name="connsiteY34" fmla="*/ 696629 h 902370"/>
                <a:gd name="connsiteX35" fmla="*/ 524529 w 1134329"/>
                <a:gd name="connsiteY35" fmla="*/ 705674 h 902370"/>
                <a:gd name="connsiteX36" fmla="*/ 496384 w 1134329"/>
                <a:gd name="connsiteY36" fmla="*/ 773345 h 902370"/>
                <a:gd name="connsiteX37" fmla="*/ 400558 w 1134329"/>
                <a:gd name="connsiteY37" fmla="*/ 781539 h 902370"/>
                <a:gd name="connsiteX38" fmla="*/ 332079 w 1134329"/>
                <a:gd name="connsiteY38" fmla="*/ 853732 h 902370"/>
                <a:gd name="connsiteX39" fmla="*/ 231391 w 1134329"/>
                <a:gd name="connsiteY39" fmla="*/ 809666 h 902370"/>
                <a:gd name="connsiteX40" fmla="*/ 81824 w 1134329"/>
                <a:gd name="connsiteY40" fmla="*/ 766127 h 902370"/>
                <a:gd name="connsiteX41" fmla="*/ 16062 w 1134329"/>
                <a:gd name="connsiteY41" fmla="*/ 717677 h 902370"/>
                <a:gd name="connsiteX42" fmla="*/ 30114 w 1134329"/>
                <a:gd name="connsiteY42" fmla="*/ 652277 h 902370"/>
                <a:gd name="connsiteX43" fmla="*/ 442 w 1134329"/>
                <a:gd name="connsiteY43" fmla="*/ 585179 h 902370"/>
                <a:gd name="connsiteX44" fmla="*/ 54631 w 1134329"/>
                <a:gd name="connsiteY44" fmla="*/ 525540 h 902370"/>
                <a:gd name="connsiteX45" fmla="*/ 55149 w 1134329"/>
                <a:gd name="connsiteY45" fmla="*/ 523968 h 902370"/>
                <a:gd name="connsiteX46" fmla="*/ 79288 w 1134329"/>
                <a:gd name="connsiteY46" fmla="*/ 438325 h 902370"/>
                <a:gd name="connsiteX47" fmla="*/ 104955 w 1134329"/>
                <a:gd name="connsiteY47" fmla="*/ 416342 h 902370"/>
                <a:gd name="connsiteX48" fmla="*/ 111816 w 1134329"/>
                <a:gd name="connsiteY48" fmla="*/ 413847 h 902370"/>
                <a:gd name="connsiteX49" fmla="*/ 111812 w 1134329"/>
                <a:gd name="connsiteY49" fmla="*/ 413667 h 902370"/>
                <a:gd name="connsiteX50" fmla="*/ 126634 w 1134329"/>
                <a:gd name="connsiteY50" fmla="*/ 383037 h 902370"/>
                <a:gd name="connsiteX51" fmla="*/ 96962 w 1134329"/>
                <a:gd name="connsiteY51" fmla="*/ 315939 h 902370"/>
                <a:gd name="connsiteX52" fmla="*/ 151151 w 1134329"/>
                <a:gd name="connsiteY52" fmla="*/ 256300 h 902370"/>
                <a:gd name="connsiteX53" fmla="*/ 151669 w 1134329"/>
                <a:gd name="connsiteY53" fmla="*/ 254728 h 902370"/>
                <a:gd name="connsiteX54" fmla="*/ 175808 w 1134329"/>
                <a:gd name="connsiteY54" fmla="*/ 169085 h 902370"/>
                <a:gd name="connsiteX55" fmla="*/ 293237 w 1134329"/>
                <a:gd name="connsiteY55" fmla="*/ 149519 h 902370"/>
                <a:gd name="connsiteX56" fmla="*/ 293264 w 1134329"/>
                <a:gd name="connsiteY56" fmla="*/ 149486 h 902370"/>
                <a:gd name="connsiteX57" fmla="*/ 316617 w 1134329"/>
                <a:gd name="connsiteY57" fmla="*/ 120059 h 902370"/>
                <a:gd name="connsiteX58" fmla="*/ 337108 w 1134329"/>
                <a:gd name="connsiteY58" fmla="*/ 109461 h 902370"/>
                <a:gd name="connsiteX59" fmla="*/ 353609 w 1134329"/>
                <a:gd name="connsiteY59" fmla="*/ 77645 h 902370"/>
                <a:gd name="connsiteX60" fmla="*/ 471037 w 1134329"/>
                <a:gd name="connsiteY60" fmla="*/ 58079 h 902370"/>
                <a:gd name="connsiteX61" fmla="*/ 471064 w 1134329"/>
                <a:gd name="connsiteY61" fmla="*/ 58046 h 902370"/>
                <a:gd name="connsiteX62" fmla="*/ 494417 w 1134329"/>
                <a:gd name="connsiteY62" fmla="*/ 28619 h 902370"/>
                <a:gd name="connsiteX63" fmla="*/ 589433 w 1134329"/>
                <a:gd name="connsiteY63" fmla="*/ 37767 h 902370"/>
                <a:gd name="connsiteX64" fmla="*/ 589855 w 1134329"/>
                <a:gd name="connsiteY64" fmla="*/ 37214 h 902370"/>
                <a:gd name="connsiteX65" fmla="*/ 608402 w 1134329"/>
                <a:gd name="connsiteY65" fmla="*/ 12875 h 902370"/>
                <a:gd name="connsiteX66" fmla="*/ 635567 w 1134329"/>
                <a:gd name="connsiteY66" fmla="*/ 678 h 902370"/>
                <a:gd name="connsiteX67" fmla="*/ 667358 w 1134329"/>
                <a:gd name="connsiteY67" fmla="*/ 5103 h 902370"/>
                <a:gd name="connsiteX68" fmla="*/ 692045 w 1134329"/>
                <a:gd name="connsiteY68" fmla="*/ 26224 h 902370"/>
                <a:gd name="connsiteX69" fmla="*/ 692782 w 1134329"/>
                <a:gd name="connsiteY69" fmla="*/ 26854 h 902370"/>
                <a:gd name="connsiteX70" fmla="*/ 750459 w 1134329"/>
                <a:gd name="connsiteY70" fmla="*/ 372 h 90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134329" h="902370">
                  <a:moveTo>
                    <a:pt x="750459" y="372"/>
                  </a:moveTo>
                  <a:cubicBezTo>
                    <a:pt x="757629" y="1049"/>
                    <a:pt x="764785" y="3002"/>
                    <a:pt x="771657" y="6301"/>
                  </a:cubicBezTo>
                  <a:cubicBezTo>
                    <a:pt x="792601" y="16354"/>
                    <a:pt x="807619" y="37400"/>
                    <a:pt x="811654" y="62371"/>
                  </a:cubicBezTo>
                  <a:lnTo>
                    <a:pt x="811875" y="62510"/>
                  </a:lnTo>
                  <a:lnTo>
                    <a:pt x="843456" y="82359"/>
                  </a:lnTo>
                  <a:cubicBezTo>
                    <a:pt x="852282" y="91714"/>
                    <a:pt x="859063" y="103477"/>
                    <a:pt x="862985" y="116789"/>
                  </a:cubicBezTo>
                  <a:cubicBezTo>
                    <a:pt x="865836" y="126451"/>
                    <a:pt x="867059" y="136530"/>
                    <a:pt x="866670" y="146529"/>
                  </a:cubicBezTo>
                  <a:lnTo>
                    <a:pt x="865630" y="151618"/>
                  </a:lnTo>
                  <a:lnTo>
                    <a:pt x="876480" y="142866"/>
                  </a:lnTo>
                  <a:cubicBezTo>
                    <a:pt x="886395" y="138374"/>
                    <a:pt x="897184" y="136517"/>
                    <a:pt x="907939" y="137532"/>
                  </a:cubicBezTo>
                  <a:cubicBezTo>
                    <a:pt x="915109" y="138209"/>
                    <a:pt x="922265" y="140162"/>
                    <a:pt x="929137" y="143461"/>
                  </a:cubicBezTo>
                  <a:cubicBezTo>
                    <a:pt x="950081" y="153514"/>
                    <a:pt x="965099" y="174560"/>
                    <a:pt x="969134" y="199531"/>
                  </a:cubicBezTo>
                  <a:lnTo>
                    <a:pt x="969355" y="199670"/>
                  </a:lnTo>
                  <a:lnTo>
                    <a:pt x="1000936" y="219519"/>
                  </a:lnTo>
                  <a:cubicBezTo>
                    <a:pt x="1009762" y="228874"/>
                    <a:pt x="1016543" y="240637"/>
                    <a:pt x="1020465" y="253949"/>
                  </a:cubicBezTo>
                  <a:cubicBezTo>
                    <a:pt x="1026167" y="273274"/>
                    <a:pt x="1025355" y="294263"/>
                    <a:pt x="1018168" y="312957"/>
                  </a:cubicBezTo>
                  <a:cubicBezTo>
                    <a:pt x="1035834" y="338593"/>
                    <a:pt x="1042012" y="371827"/>
                    <a:pt x="1034951" y="403178"/>
                  </a:cubicBezTo>
                  <a:lnTo>
                    <a:pt x="1028502" y="415126"/>
                  </a:lnTo>
                  <a:lnTo>
                    <a:pt x="1051997" y="435142"/>
                  </a:lnTo>
                  <a:cubicBezTo>
                    <a:pt x="1058873" y="444781"/>
                    <a:pt x="1063637" y="456286"/>
                    <a:pt x="1065654" y="468771"/>
                  </a:cubicBezTo>
                  <a:lnTo>
                    <a:pt x="1065875" y="468910"/>
                  </a:lnTo>
                  <a:lnTo>
                    <a:pt x="1097456" y="488759"/>
                  </a:lnTo>
                  <a:cubicBezTo>
                    <a:pt x="1106282" y="498114"/>
                    <a:pt x="1113063" y="509877"/>
                    <a:pt x="1116985" y="523189"/>
                  </a:cubicBezTo>
                  <a:cubicBezTo>
                    <a:pt x="1122687" y="542514"/>
                    <a:pt x="1121875" y="563503"/>
                    <a:pt x="1114688" y="582197"/>
                  </a:cubicBezTo>
                  <a:cubicBezTo>
                    <a:pt x="1132354" y="607833"/>
                    <a:pt x="1138532" y="641067"/>
                    <a:pt x="1131471" y="672418"/>
                  </a:cubicBezTo>
                  <a:cubicBezTo>
                    <a:pt x="1122085" y="714098"/>
                    <a:pt x="1091012" y="745311"/>
                    <a:pt x="1052849" y="751394"/>
                  </a:cubicBezTo>
                  <a:cubicBezTo>
                    <a:pt x="1052667" y="777409"/>
                    <a:pt x="1042398" y="802081"/>
                    <a:pt x="1024704" y="819065"/>
                  </a:cubicBezTo>
                  <a:cubicBezTo>
                    <a:pt x="997819" y="844874"/>
                    <a:pt x="958985" y="848191"/>
                    <a:pt x="928878" y="827259"/>
                  </a:cubicBezTo>
                  <a:cubicBezTo>
                    <a:pt x="919141" y="863212"/>
                    <a:pt x="893069" y="890696"/>
                    <a:pt x="860399" y="899452"/>
                  </a:cubicBezTo>
                  <a:cubicBezTo>
                    <a:pt x="821900" y="909769"/>
                    <a:pt x="781721" y="892188"/>
                    <a:pt x="759711" y="855386"/>
                  </a:cubicBezTo>
                  <a:cubicBezTo>
                    <a:pt x="707764" y="890318"/>
                    <a:pt x="640293" y="870683"/>
                    <a:pt x="610144" y="811847"/>
                  </a:cubicBezTo>
                  <a:cubicBezTo>
                    <a:pt x="580528" y="815715"/>
                    <a:pt x="552719" y="795231"/>
                    <a:pt x="544383" y="763397"/>
                  </a:cubicBezTo>
                  <a:cubicBezTo>
                    <a:pt x="538345" y="740365"/>
                    <a:pt x="543682" y="715509"/>
                    <a:pt x="558435" y="697997"/>
                  </a:cubicBezTo>
                  <a:lnTo>
                    <a:pt x="555119" y="694013"/>
                  </a:lnTo>
                  <a:lnTo>
                    <a:pt x="551594" y="696629"/>
                  </a:lnTo>
                  <a:cubicBezTo>
                    <a:pt x="543167" y="701062"/>
                    <a:pt x="534070" y="704153"/>
                    <a:pt x="524529" y="705674"/>
                  </a:cubicBezTo>
                  <a:cubicBezTo>
                    <a:pt x="524347" y="731689"/>
                    <a:pt x="514078" y="756361"/>
                    <a:pt x="496384" y="773345"/>
                  </a:cubicBezTo>
                  <a:cubicBezTo>
                    <a:pt x="469499" y="799154"/>
                    <a:pt x="430665" y="802471"/>
                    <a:pt x="400558" y="781539"/>
                  </a:cubicBezTo>
                  <a:cubicBezTo>
                    <a:pt x="390821" y="817492"/>
                    <a:pt x="364749" y="844976"/>
                    <a:pt x="332079" y="853732"/>
                  </a:cubicBezTo>
                  <a:cubicBezTo>
                    <a:pt x="293580" y="864049"/>
                    <a:pt x="253400" y="846468"/>
                    <a:pt x="231391" y="809666"/>
                  </a:cubicBezTo>
                  <a:cubicBezTo>
                    <a:pt x="179443" y="844598"/>
                    <a:pt x="111973" y="824963"/>
                    <a:pt x="81824" y="766127"/>
                  </a:cubicBezTo>
                  <a:cubicBezTo>
                    <a:pt x="52207" y="769995"/>
                    <a:pt x="24398" y="749511"/>
                    <a:pt x="16062" y="717677"/>
                  </a:cubicBezTo>
                  <a:cubicBezTo>
                    <a:pt x="10024" y="694645"/>
                    <a:pt x="15362" y="669789"/>
                    <a:pt x="30114" y="652277"/>
                  </a:cubicBezTo>
                  <a:cubicBezTo>
                    <a:pt x="9184" y="638541"/>
                    <a:pt x="-2472" y="612181"/>
                    <a:pt x="442" y="585179"/>
                  </a:cubicBezTo>
                  <a:cubicBezTo>
                    <a:pt x="3860" y="553564"/>
                    <a:pt x="26360" y="528799"/>
                    <a:pt x="54631" y="525540"/>
                  </a:cubicBezTo>
                  <a:cubicBezTo>
                    <a:pt x="54799" y="525012"/>
                    <a:pt x="54981" y="524496"/>
                    <a:pt x="55149" y="523968"/>
                  </a:cubicBezTo>
                  <a:cubicBezTo>
                    <a:pt x="51353" y="492835"/>
                    <a:pt x="60207" y="461437"/>
                    <a:pt x="79288" y="438325"/>
                  </a:cubicBezTo>
                  <a:cubicBezTo>
                    <a:pt x="86825" y="429199"/>
                    <a:pt x="95533" y="421846"/>
                    <a:pt x="104955" y="416342"/>
                  </a:cubicBezTo>
                  <a:lnTo>
                    <a:pt x="111816" y="413847"/>
                  </a:lnTo>
                  <a:lnTo>
                    <a:pt x="111812" y="413667"/>
                  </a:lnTo>
                  <a:cubicBezTo>
                    <a:pt x="114236" y="402385"/>
                    <a:pt x="119258" y="391793"/>
                    <a:pt x="126634" y="383037"/>
                  </a:cubicBezTo>
                  <a:cubicBezTo>
                    <a:pt x="105704" y="369301"/>
                    <a:pt x="94048" y="342941"/>
                    <a:pt x="96962" y="315939"/>
                  </a:cubicBezTo>
                  <a:cubicBezTo>
                    <a:pt x="100380" y="284324"/>
                    <a:pt x="122880" y="259559"/>
                    <a:pt x="151151" y="256300"/>
                  </a:cubicBezTo>
                  <a:cubicBezTo>
                    <a:pt x="151319" y="255772"/>
                    <a:pt x="151501" y="255256"/>
                    <a:pt x="151669" y="254728"/>
                  </a:cubicBezTo>
                  <a:cubicBezTo>
                    <a:pt x="147873" y="223595"/>
                    <a:pt x="156727" y="192197"/>
                    <a:pt x="175808" y="169085"/>
                  </a:cubicBezTo>
                  <a:cubicBezTo>
                    <a:pt x="205957" y="132581"/>
                    <a:pt x="254836" y="124445"/>
                    <a:pt x="293237" y="149519"/>
                  </a:cubicBezTo>
                  <a:lnTo>
                    <a:pt x="293264" y="149486"/>
                  </a:lnTo>
                  <a:lnTo>
                    <a:pt x="316617" y="120059"/>
                  </a:lnTo>
                  <a:lnTo>
                    <a:pt x="337108" y="109461"/>
                  </a:lnTo>
                  <a:lnTo>
                    <a:pt x="353609" y="77645"/>
                  </a:lnTo>
                  <a:cubicBezTo>
                    <a:pt x="383757" y="41141"/>
                    <a:pt x="432637" y="33005"/>
                    <a:pt x="471037" y="58079"/>
                  </a:cubicBezTo>
                  <a:lnTo>
                    <a:pt x="471064" y="58046"/>
                  </a:lnTo>
                  <a:lnTo>
                    <a:pt x="494417" y="28619"/>
                  </a:lnTo>
                  <a:cubicBezTo>
                    <a:pt x="522665" y="6807"/>
                    <a:pt x="562724" y="8418"/>
                    <a:pt x="589433" y="37767"/>
                  </a:cubicBezTo>
                  <a:lnTo>
                    <a:pt x="589855" y="37214"/>
                  </a:lnTo>
                  <a:lnTo>
                    <a:pt x="608402" y="12875"/>
                  </a:lnTo>
                  <a:cubicBezTo>
                    <a:pt x="616325" y="6505"/>
                    <a:pt x="625613" y="2250"/>
                    <a:pt x="635567" y="678"/>
                  </a:cubicBezTo>
                  <a:cubicBezTo>
                    <a:pt x="646522" y="-1055"/>
                    <a:pt x="657471" y="581"/>
                    <a:pt x="667358" y="5103"/>
                  </a:cubicBezTo>
                  <a:lnTo>
                    <a:pt x="692045" y="26224"/>
                  </a:lnTo>
                  <a:lnTo>
                    <a:pt x="692782" y="26854"/>
                  </a:lnTo>
                  <a:cubicBezTo>
                    <a:pt x="707303" y="7799"/>
                    <a:pt x="728948" y="-1658"/>
                    <a:pt x="750459" y="37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81" name="グループ化 180"/>
            <p:cNvGrpSpPr/>
            <p:nvPr/>
          </p:nvGrpSpPr>
          <p:grpSpPr>
            <a:xfrm>
              <a:off x="6270618" y="731521"/>
              <a:ext cx="1267948" cy="1719912"/>
              <a:chOff x="7388148" y="1912834"/>
              <a:chExt cx="626648" cy="850019"/>
            </a:xfrm>
            <a:solidFill>
              <a:schemeClr val="tx1"/>
            </a:solidFill>
          </p:grpSpPr>
          <p:sp>
            <p:nvSpPr>
              <p:cNvPr id="183" name="円/楕円 177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円/楕円 192"/>
              <p:cNvSpPr/>
              <p:nvPr/>
            </p:nvSpPr>
            <p:spPr>
              <a:xfrm rot="20700000">
                <a:off x="7390358" y="2069149"/>
                <a:ext cx="97007" cy="150812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台形 184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円/楕円 194"/>
              <p:cNvSpPr/>
              <p:nvPr/>
            </p:nvSpPr>
            <p:spPr>
              <a:xfrm>
                <a:off x="7441637" y="1912834"/>
                <a:ext cx="384175" cy="435714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片側の 2 つの角を丸めた四角形 186"/>
              <p:cNvSpPr/>
              <p:nvPr/>
            </p:nvSpPr>
            <p:spPr>
              <a:xfrm>
                <a:off x="7388148" y="2400933"/>
                <a:ext cx="491151" cy="342904"/>
              </a:xfrm>
              <a:prstGeom prst="round2SameRect">
                <a:avLst>
                  <a:gd name="adj1" fmla="val 48564"/>
                  <a:gd name="adj2" fmla="val 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台形 187"/>
              <p:cNvSpPr/>
              <p:nvPr/>
            </p:nvSpPr>
            <p:spPr>
              <a:xfrm rot="10800000">
                <a:off x="7533958" y="2400932"/>
                <a:ext cx="196604" cy="257617"/>
              </a:xfrm>
              <a:prstGeom prst="trapezoid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月 188"/>
              <p:cNvSpPr/>
              <p:nvPr/>
            </p:nvSpPr>
            <p:spPr>
              <a:xfrm rot="16200000">
                <a:off x="7611029" y="2171125"/>
                <a:ext cx="50739" cy="16339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0" name="グループ化 189"/>
              <p:cNvGrpSpPr/>
              <p:nvPr/>
            </p:nvGrpSpPr>
            <p:grpSpPr>
              <a:xfrm rot="900000">
                <a:off x="7795573" y="2161226"/>
                <a:ext cx="219223" cy="260004"/>
                <a:chOff x="5465119" y="1495447"/>
                <a:chExt cx="750495" cy="890103"/>
              </a:xfrm>
              <a:grpFill/>
            </p:grpSpPr>
            <p:sp>
              <p:nvSpPr>
                <p:cNvPr id="197" name="角丸四角形 196"/>
                <p:cNvSpPr/>
                <p:nvPr/>
              </p:nvSpPr>
              <p:spPr>
                <a:xfrm rot="19800000">
                  <a:off x="5509765" y="1798547"/>
                  <a:ext cx="569484" cy="587003"/>
                </a:xfrm>
                <a:prstGeom prst="roundRect">
                  <a:avLst>
                    <a:gd name="adj" fmla="val 46571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角丸四角形 197"/>
                <p:cNvSpPr/>
                <p:nvPr/>
              </p:nvSpPr>
              <p:spPr>
                <a:xfrm rot="2700000">
                  <a:off x="5904986" y="1335506"/>
                  <a:ext cx="150688" cy="47056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角丸四角形 198"/>
                <p:cNvSpPr/>
                <p:nvPr/>
              </p:nvSpPr>
              <p:spPr>
                <a:xfrm rot="19800000">
                  <a:off x="5481030" y="1857468"/>
                  <a:ext cx="161139" cy="466796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角丸四角形 36"/>
                <p:cNvSpPr/>
                <p:nvPr/>
              </p:nvSpPr>
              <p:spPr>
                <a:xfrm rot="1517571">
                  <a:off x="5465119" y="1707728"/>
                  <a:ext cx="160916" cy="252262"/>
                </a:xfrm>
                <a:custGeom>
                  <a:avLst/>
                  <a:gdLst>
                    <a:gd name="connsiteX0" fmla="*/ 0 w 160915"/>
                    <a:gd name="connsiteY0" fmla="*/ 80458 h 332719"/>
                    <a:gd name="connsiteX1" fmla="*/ 80458 w 160915"/>
                    <a:gd name="connsiteY1" fmla="*/ 0 h 332719"/>
                    <a:gd name="connsiteX2" fmla="*/ 80458 w 160915"/>
                    <a:gd name="connsiteY2" fmla="*/ 0 h 332719"/>
                    <a:gd name="connsiteX3" fmla="*/ 160916 w 160915"/>
                    <a:gd name="connsiteY3" fmla="*/ 80458 h 332719"/>
                    <a:gd name="connsiteX4" fmla="*/ 160915 w 160915"/>
                    <a:gd name="connsiteY4" fmla="*/ 252262 h 332719"/>
                    <a:gd name="connsiteX5" fmla="*/ 80457 w 160915"/>
                    <a:gd name="connsiteY5" fmla="*/ 332720 h 332719"/>
                    <a:gd name="connsiteX6" fmla="*/ 80458 w 160915"/>
                    <a:gd name="connsiteY6" fmla="*/ 332719 h 332719"/>
                    <a:gd name="connsiteX7" fmla="*/ 0 w 160915"/>
                    <a:gd name="connsiteY7" fmla="*/ 252261 h 332719"/>
                    <a:gd name="connsiteX8" fmla="*/ 0 w 160915"/>
                    <a:gd name="connsiteY8" fmla="*/ 80458 h 332719"/>
                    <a:gd name="connsiteX0" fmla="*/ 80458 w 171898"/>
                    <a:gd name="connsiteY0" fmla="*/ 332719 h 424159"/>
                    <a:gd name="connsiteX1" fmla="*/ 0 w 171898"/>
                    <a:gd name="connsiteY1" fmla="*/ 252261 h 424159"/>
                    <a:gd name="connsiteX2" fmla="*/ 0 w 171898"/>
                    <a:gd name="connsiteY2" fmla="*/ 80458 h 424159"/>
                    <a:gd name="connsiteX3" fmla="*/ 80458 w 171898"/>
                    <a:gd name="connsiteY3" fmla="*/ 0 h 424159"/>
                    <a:gd name="connsiteX4" fmla="*/ 80458 w 171898"/>
                    <a:gd name="connsiteY4" fmla="*/ 0 h 424159"/>
                    <a:gd name="connsiteX5" fmla="*/ 160916 w 171898"/>
                    <a:gd name="connsiteY5" fmla="*/ 80458 h 424159"/>
                    <a:gd name="connsiteX6" fmla="*/ 160915 w 171898"/>
                    <a:gd name="connsiteY6" fmla="*/ 252262 h 424159"/>
                    <a:gd name="connsiteX7" fmla="*/ 80457 w 171898"/>
                    <a:gd name="connsiteY7" fmla="*/ 332720 h 424159"/>
                    <a:gd name="connsiteX8" fmla="*/ 171898 w 171898"/>
                    <a:gd name="connsiteY8" fmla="*/ 424159 h 424159"/>
                    <a:gd name="connsiteX0" fmla="*/ 80458 w 160916"/>
                    <a:gd name="connsiteY0" fmla="*/ 332719 h 332720"/>
                    <a:gd name="connsiteX1" fmla="*/ 0 w 160916"/>
                    <a:gd name="connsiteY1" fmla="*/ 252261 h 332720"/>
                    <a:gd name="connsiteX2" fmla="*/ 0 w 160916"/>
                    <a:gd name="connsiteY2" fmla="*/ 80458 h 332720"/>
                    <a:gd name="connsiteX3" fmla="*/ 80458 w 160916"/>
                    <a:gd name="connsiteY3" fmla="*/ 0 h 332720"/>
                    <a:gd name="connsiteX4" fmla="*/ 80458 w 160916"/>
                    <a:gd name="connsiteY4" fmla="*/ 0 h 332720"/>
                    <a:gd name="connsiteX5" fmla="*/ 160916 w 160916"/>
                    <a:gd name="connsiteY5" fmla="*/ 80458 h 332720"/>
                    <a:gd name="connsiteX6" fmla="*/ 160915 w 160916"/>
                    <a:gd name="connsiteY6" fmla="*/ 252262 h 332720"/>
                    <a:gd name="connsiteX7" fmla="*/ 80457 w 160916"/>
                    <a:gd name="connsiteY7" fmla="*/ 332720 h 332720"/>
                    <a:gd name="connsiteX0" fmla="*/ 80458 w 160916"/>
                    <a:gd name="connsiteY0" fmla="*/ 332719 h 332719"/>
                    <a:gd name="connsiteX1" fmla="*/ 0 w 160916"/>
                    <a:gd name="connsiteY1" fmla="*/ 252261 h 332719"/>
                    <a:gd name="connsiteX2" fmla="*/ 0 w 160916"/>
                    <a:gd name="connsiteY2" fmla="*/ 80458 h 332719"/>
                    <a:gd name="connsiteX3" fmla="*/ 80458 w 160916"/>
                    <a:gd name="connsiteY3" fmla="*/ 0 h 332719"/>
                    <a:gd name="connsiteX4" fmla="*/ 80458 w 160916"/>
                    <a:gd name="connsiteY4" fmla="*/ 0 h 332719"/>
                    <a:gd name="connsiteX5" fmla="*/ 160916 w 160916"/>
                    <a:gd name="connsiteY5" fmla="*/ 80458 h 332719"/>
                    <a:gd name="connsiteX6" fmla="*/ 160915 w 160916"/>
                    <a:gd name="connsiteY6" fmla="*/ 252262 h 332719"/>
                    <a:gd name="connsiteX0" fmla="*/ 0 w 160916"/>
                    <a:gd name="connsiteY0" fmla="*/ 252261 h 252262"/>
                    <a:gd name="connsiteX1" fmla="*/ 0 w 160916"/>
                    <a:gd name="connsiteY1" fmla="*/ 80458 h 252262"/>
                    <a:gd name="connsiteX2" fmla="*/ 80458 w 160916"/>
                    <a:gd name="connsiteY2" fmla="*/ 0 h 252262"/>
                    <a:gd name="connsiteX3" fmla="*/ 80458 w 160916"/>
                    <a:gd name="connsiteY3" fmla="*/ 0 h 252262"/>
                    <a:gd name="connsiteX4" fmla="*/ 160916 w 160916"/>
                    <a:gd name="connsiteY4" fmla="*/ 80458 h 252262"/>
                    <a:gd name="connsiteX5" fmla="*/ 160915 w 160916"/>
                    <a:gd name="connsiteY5" fmla="*/ 252262 h 252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0916" h="252262">
                      <a:moveTo>
                        <a:pt x="0" y="252261"/>
                      </a:moveTo>
                      <a:lnTo>
                        <a:pt x="0" y="80458"/>
                      </a:lnTo>
                      <a:cubicBezTo>
                        <a:pt x="0" y="36022"/>
                        <a:pt x="36022" y="0"/>
                        <a:pt x="80458" y="0"/>
                      </a:cubicBezTo>
                      <a:lnTo>
                        <a:pt x="80458" y="0"/>
                      </a:lnTo>
                      <a:cubicBezTo>
                        <a:pt x="124894" y="0"/>
                        <a:pt x="160916" y="36022"/>
                        <a:pt x="160916" y="80458"/>
                      </a:cubicBezTo>
                      <a:cubicBezTo>
                        <a:pt x="160916" y="137726"/>
                        <a:pt x="160915" y="194994"/>
                        <a:pt x="160915" y="252262"/>
                      </a:cubicBezTo>
                    </a:path>
                  </a:pathLst>
                </a:cu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1" name="片側の 2 つの角を丸めた四角形 190"/>
              <p:cNvSpPr/>
              <p:nvPr/>
            </p:nvSpPr>
            <p:spPr>
              <a:xfrm rot="10406355">
                <a:off x="7819247" y="2381913"/>
                <a:ext cx="159901" cy="3809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角丸四角形 191"/>
              <p:cNvSpPr/>
              <p:nvPr/>
            </p:nvSpPr>
            <p:spPr>
              <a:xfrm rot="900000">
                <a:off x="7842505" y="2087158"/>
                <a:ext cx="131635" cy="305110"/>
              </a:xfrm>
              <a:prstGeom prst="roundRect">
                <a:avLst>
                  <a:gd name="adj" fmla="val 10572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角丸四角形 192"/>
              <p:cNvSpPr/>
              <p:nvPr/>
            </p:nvSpPr>
            <p:spPr>
              <a:xfrm rot="900000">
                <a:off x="7852379" y="2109253"/>
                <a:ext cx="98901" cy="257438"/>
              </a:xfrm>
              <a:prstGeom prst="roundRect">
                <a:avLst>
                  <a:gd name="adj" fmla="val 0"/>
                </a:avLst>
              </a:prstGeom>
              <a:solidFill>
                <a:srgbClr val="66FFFF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角丸四角形 193"/>
              <p:cNvSpPr/>
              <p:nvPr/>
            </p:nvSpPr>
            <p:spPr>
              <a:xfrm rot="4098621">
                <a:off x="7928361" y="2209167"/>
                <a:ext cx="44017" cy="9618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角丸四角形 194"/>
              <p:cNvSpPr/>
              <p:nvPr/>
            </p:nvSpPr>
            <p:spPr>
              <a:xfrm rot="4098621">
                <a:off x="7923956" y="2258492"/>
                <a:ext cx="40242" cy="91101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角丸四角形 195"/>
              <p:cNvSpPr/>
              <p:nvPr/>
            </p:nvSpPr>
            <p:spPr>
              <a:xfrm rot="4098621">
                <a:off x="7919624" y="2304772"/>
                <a:ext cx="38457" cy="86221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2" name="フリーフォーム 181"/>
            <p:cNvSpPr/>
            <p:nvPr/>
          </p:nvSpPr>
          <p:spPr bwMode="auto">
            <a:xfrm>
              <a:off x="6379446" y="672262"/>
              <a:ext cx="768114" cy="350113"/>
            </a:xfrm>
            <a:custGeom>
              <a:avLst/>
              <a:gdLst>
                <a:gd name="connsiteX0" fmla="*/ 386890 w 781619"/>
                <a:gd name="connsiteY0" fmla="*/ 0 h 647674"/>
                <a:gd name="connsiteX1" fmla="*/ 773242 w 781619"/>
                <a:gd name="connsiteY1" fmla="*/ 230085 h 647674"/>
                <a:gd name="connsiteX2" fmla="*/ 742881 w 781619"/>
                <a:gd name="connsiteY2" fmla="*/ 319644 h 647674"/>
                <a:gd name="connsiteX3" fmla="*/ 727250 w 781619"/>
                <a:gd name="connsiteY3" fmla="*/ 336794 h 647674"/>
                <a:gd name="connsiteX4" fmla="*/ 741394 w 781619"/>
                <a:gd name="connsiteY4" fmla="*/ 366343 h 647674"/>
                <a:gd name="connsiteX5" fmla="*/ 743788 w 781619"/>
                <a:gd name="connsiteY5" fmla="*/ 400406 h 647674"/>
                <a:gd name="connsiteX6" fmla="*/ 744144 w 781619"/>
                <a:gd name="connsiteY6" fmla="*/ 401575 h 647674"/>
                <a:gd name="connsiteX7" fmla="*/ 781316 w 781619"/>
                <a:gd name="connsiteY7" fmla="*/ 445902 h 647674"/>
                <a:gd name="connsiteX8" fmla="*/ 760962 w 781619"/>
                <a:gd name="connsiteY8" fmla="*/ 495773 h 647674"/>
                <a:gd name="connsiteX9" fmla="*/ 770601 w 781619"/>
                <a:gd name="connsiteY9" fmla="*/ 544382 h 647674"/>
                <a:gd name="connsiteX10" fmla="*/ 725491 w 781619"/>
                <a:gd name="connsiteY10" fmla="*/ 580392 h 647674"/>
                <a:gd name="connsiteX11" fmla="*/ 622893 w 781619"/>
                <a:gd name="connsiteY11" fmla="*/ 612753 h 647674"/>
                <a:gd name="connsiteX12" fmla="*/ 553825 w 781619"/>
                <a:gd name="connsiteY12" fmla="*/ 645505 h 647674"/>
                <a:gd name="connsiteX13" fmla="*/ 506851 w 781619"/>
                <a:gd name="connsiteY13" fmla="*/ 591847 h 647674"/>
                <a:gd name="connsiteX14" fmla="*/ 441118 w 781619"/>
                <a:gd name="connsiteY14" fmla="*/ 585757 h 647674"/>
                <a:gd name="connsiteX15" fmla="*/ 421811 w 781619"/>
                <a:gd name="connsiteY15" fmla="*/ 535460 h 647674"/>
                <a:gd name="connsiteX16" fmla="*/ 390809 w 781619"/>
                <a:gd name="connsiteY16" fmla="*/ 517935 h 647674"/>
                <a:gd name="connsiteX17" fmla="*/ 359808 w 781619"/>
                <a:gd name="connsiteY17" fmla="*/ 535460 h 647674"/>
                <a:gd name="connsiteX18" fmla="*/ 340501 w 781619"/>
                <a:gd name="connsiteY18" fmla="*/ 585757 h 647674"/>
                <a:gd name="connsiteX19" fmla="*/ 274768 w 781619"/>
                <a:gd name="connsiteY19" fmla="*/ 591847 h 647674"/>
                <a:gd name="connsiteX20" fmla="*/ 227793 w 781619"/>
                <a:gd name="connsiteY20" fmla="*/ 645505 h 647674"/>
                <a:gd name="connsiteX21" fmla="*/ 158725 w 781619"/>
                <a:gd name="connsiteY21" fmla="*/ 612753 h 647674"/>
                <a:gd name="connsiteX22" fmla="*/ 56128 w 781619"/>
                <a:gd name="connsiteY22" fmla="*/ 580392 h 647674"/>
                <a:gd name="connsiteX23" fmla="*/ 11018 w 781619"/>
                <a:gd name="connsiteY23" fmla="*/ 544382 h 647674"/>
                <a:gd name="connsiteX24" fmla="*/ 20657 w 781619"/>
                <a:gd name="connsiteY24" fmla="*/ 495773 h 647674"/>
                <a:gd name="connsiteX25" fmla="*/ 303 w 781619"/>
                <a:gd name="connsiteY25" fmla="*/ 445902 h 647674"/>
                <a:gd name="connsiteX26" fmla="*/ 37475 w 781619"/>
                <a:gd name="connsiteY26" fmla="*/ 401575 h 647674"/>
                <a:gd name="connsiteX27" fmla="*/ 37830 w 781619"/>
                <a:gd name="connsiteY27" fmla="*/ 400406 h 647674"/>
                <a:gd name="connsiteX28" fmla="*/ 40224 w 781619"/>
                <a:gd name="connsiteY28" fmla="*/ 366343 h 647674"/>
                <a:gd name="connsiteX29" fmla="*/ 51669 w 781619"/>
                <a:gd name="connsiteY29" fmla="*/ 342432 h 647674"/>
                <a:gd name="connsiteX30" fmla="*/ 30900 w 781619"/>
                <a:gd name="connsiteY30" fmla="*/ 319644 h 647674"/>
                <a:gd name="connsiteX31" fmla="*/ 538 w 781619"/>
                <a:gd name="connsiteY31" fmla="*/ 230085 h 647674"/>
                <a:gd name="connsiteX32" fmla="*/ 386890 w 781619"/>
                <a:gd name="connsiteY32" fmla="*/ 0 h 647674"/>
                <a:gd name="connsiteX0" fmla="*/ 386890 w 781619"/>
                <a:gd name="connsiteY0" fmla="*/ 0 h 647674"/>
                <a:gd name="connsiteX1" fmla="*/ 773242 w 781619"/>
                <a:gd name="connsiteY1" fmla="*/ 230085 h 647674"/>
                <a:gd name="connsiteX2" fmla="*/ 742881 w 781619"/>
                <a:gd name="connsiteY2" fmla="*/ 319644 h 647674"/>
                <a:gd name="connsiteX3" fmla="*/ 727250 w 781619"/>
                <a:gd name="connsiteY3" fmla="*/ 336794 h 647674"/>
                <a:gd name="connsiteX4" fmla="*/ 741394 w 781619"/>
                <a:gd name="connsiteY4" fmla="*/ 366343 h 647674"/>
                <a:gd name="connsiteX5" fmla="*/ 743788 w 781619"/>
                <a:gd name="connsiteY5" fmla="*/ 400406 h 647674"/>
                <a:gd name="connsiteX6" fmla="*/ 744144 w 781619"/>
                <a:gd name="connsiteY6" fmla="*/ 401575 h 647674"/>
                <a:gd name="connsiteX7" fmla="*/ 781316 w 781619"/>
                <a:gd name="connsiteY7" fmla="*/ 445902 h 647674"/>
                <a:gd name="connsiteX8" fmla="*/ 760962 w 781619"/>
                <a:gd name="connsiteY8" fmla="*/ 495773 h 647674"/>
                <a:gd name="connsiteX9" fmla="*/ 770601 w 781619"/>
                <a:gd name="connsiteY9" fmla="*/ 544382 h 647674"/>
                <a:gd name="connsiteX10" fmla="*/ 725491 w 781619"/>
                <a:gd name="connsiteY10" fmla="*/ 580392 h 647674"/>
                <a:gd name="connsiteX11" fmla="*/ 622893 w 781619"/>
                <a:gd name="connsiteY11" fmla="*/ 612753 h 647674"/>
                <a:gd name="connsiteX12" fmla="*/ 553825 w 781619"/>
                <a:gd name="connsiteY12" fmla="*/ 645505 h 647674"/>
                <a:gd name="connsiteX13" fmla="*/ 506851 w 781619"/>
                <a:gd name="connsiteY13" fmla="*/ 591847 h 647674"/>
                <a:gd name="connsiteX14" fmla="*/ 441118 w 781619"/>
                <a:gd name="connsiteY14" fmla="*/ 585757 h 647674"/>
                <a:gd name="connsiteX15" fmla="*/ 421811 w 781619"/>
                <a:gd name="connsiteY15" fmla="*/ 535460 h 647674"/>
                <a:gd name="connsiteX16" fmla="*/ 390809 w 781619"/>
                <a:gd name="connsiteY16" fmla="*/ 517935 h 647674"/>
                <a:gd name="connsiteX17" fmla="*/ 359808 w 781619"/>
                <a:gd name="connsiteY17" fmla="*/ 535460 h 647674"/>
                <a:gd name="connsiteX18" fmla="*/ 340501 w 781619"/>
                <a:gd name="connsiteY18" fmla="*/ 585757 h 647674"/>
                <a:gd name="connsiteX19" fmla="*/ 274768 w 781619"/>
                <a:gd name="connsiteY19" fmla="*/ 591847 h 647674"/>
                <a:gd name="connsiteX20" fmla="*/ 227793 w 781619"/>
                <a:gd name="connsiteY20" fmla="*/ 645505 h 647674"/>
                <a:gd name="connsiteX21" fmla="*/ 158725 w 781619"/>
                <a:gd name="connsiteY21" fmla="*/ 612753 h 647674"/>
                <a:gd name="connsiteX22" fmla="*/ 56128 w 781619"/>
                <a:gd name="connsiteY22" fmla="*/ 580392 h 647674"/>
                <a:gd name="connsiteX23" fmla="*/ 11018 w 781619"/>
                <a:gd name="connsiteY23" fmla="*/ 544382 h 647674"/>
                <a:gd name="connsiteX24" fmla="*/ 20657 w 781619"/>
                <a:gd name="connsiteY24" fmla="*/ 495773 h 647674"/>
                <a:gd name="connsiteX25" fmla="*/ 303 w 781619"/>
                <a:gd name="connsiteY25" fmla="*/ 445902 h 647674"/>
                <a:gd name="connsiteX26" fmla="*/ 37475 w 781619"/>
                <a:gd name="connsiteY26" fmla="*/ 401575 h 647674"/>
                <a:gd name="connsiteX27" fmla="*/ 37830 w 781619"/>
                <a:gd name="connsiteY27" fmla="*/ 400406 h 647674"/>
                <a:gd name="connsiteX28" fmla="*/ 40224 w 781619"/>
                <a:gd name="connsiteY28" fmla="*/ 366343 h 647674"/>
                <a:gd name="connsiteX29" fmla="*/ 51669 w 781619"/>
                <a:gd name="connsiteY29" fmla="*/ 342432 h 647674"/>
                <a:gd name="connsiteX30" fmla="*/ 538 w 781619"/>
                <a:gd name="connsiteY30" fmla="*/ 230085 h 647674"/>
                <a:gd name="connsiteX31" fmla="*/ 386890 w 781619"/>
                <a:gd name="connsiteY31" fmla="*/ 0 h 647674"/>
                <a:gd name="connsiteX0" fmla="*/ 386890 w 781619"/>
                <a:gd name="connsiteY0" fmla="*/ 0 h 647674"/>
                <a:gd name="connsiteX1" fmla="*/ 773242 w 781619"/>
                <a:gd name="connsiteY1" fmla="*/ 230085 h 647674"/>
                <a:gd name="connsiteX2" fmla="*/ 742881 w 781619"/>
                <a:gd name="connsiteY2" fmla="*/ 319644 h 647674"/>
                <a:gd name="connsiteX3" fmla="*/ 727250 w 781619"/>
                <a:gd name="connsiteY3" fmla="*/ 336794 h 647674"/>
                <a:gd name="connsiteX4" fmla="*/ 741394 w 781619"/>
                <a:gd name="connsiteY4" fmla="*/ 366343 h 647674"/>
                <a:gd name="connsiteX5" fmla="*/ 743788 w 781619"/>
                <a:gd name="connsiteY5" fmla="*/ 400406 h 647674"/>
                <a:gd name="connsiteX6" fmla="*/ 744144 w 781619"/>
                <a:gd name="connsiteY6" fmla="*/ 401575 h 647674"/>
                <a:gd name="connsiteX7" fmla="*/ 781316 w 781619"/>
                <a:gd name="connsiteY7" fmla="*/ 445902 h 647674"/>
                <a:gd name="connsiteX8" fmla="*/ 760962 w 781619"/>
                <a:gd name="connsiteY8" fmla="*/ 495773 h 647674"/>
                <a:gd name="connsiteX9" fmla="*/ 770601 w 781619"/>
                <a:gd name="connsiteY9" fmla="*/ 544382 h 647674"/>
                <a:gd name="connsiteX10" fmla="*/ 725491 w 781619"/>
                <a:gd name="connsiteY10" fmla="*/ 580392 h 647674"/>
                <a:gd name="connsiteX11" fmla="*/ 622893 w 781619"/>
                <a:gd name="connsiteY11" fmla="*/ 612753 h 647674"/>
                <a:gd name="connsiteX12" fmla="*/ 553825 w 781619"/>
                <a:gd name="connsiteY12" fmla="*/ 645505 h 647674"/>
                <a:gd name="connsiteX13" fmla="*/ 506851 w 781619"/>
                <a:gd name="connsiteY13" fmla="*/ 591847 h 647674"/>
                <a:gd name="connsiteX14" fmla="*/ 441118 w 781619"/>
                <a:gd name="connsiteY14" fmla="*/ 585757 h 647674"/>
                <a:gd name="connsiteX15" fmla="*/ 421811 w 781619"/>
                <a:gd name="connsiteY15" fmla="*/ 535460 h 647674"/>
                <a:gd name="connsiteX16" fmla="*/ 390809 w 781619"/>
                <a:gd name="connsiteY16" fmla="*/ 517935 h 647674"/>
                <a:gd name="connsiteX17" fmla="*/ 359808 w 781619"/>
                <a:gd name="connsiteY17" fmla="*/ 535460 h 647674"/>
                <a:gd name="connsiteX18" fmla="*/ 340501 w 781619"/>
                <a:gd name="connsiteY18" fmla="*/ 585757 h 647674"/>
                <a:gd name="connsiteX19" fmla="*/ 274768 w 781619"/>
                <a:gd name="connsiteY19" fmla="*/ 591847 h 647674"/>
                <a:gd name="connsiteX20" fmla="*/ 227793 w 781619"/>
                <a:gd name="connsiteY20" fmla="*/ 645505 h 647674"/>
                <a:gd name="connsiteX21" fmla="*/ 158725 w 781619"/>
                <a:gd name="connsiteY21" fmla="*/ 612753 h 647674"/>
                <a:gd name="connsiteX22" fmla="*/ 56128 w 781619"/>
                <a:gd name="connsiteY22" fmla="*/ 580392 h 647674"/>
                <a:gd name="connsiteX23" fmla="*/ 11018 w 781619"/>
                <a:gd name="connsiteY23" fmla="*/ 544382 h 647674"/>
                <a:gd name="connsiteX24" fmla="*/ 20657 w 781619"/>
                <a:gd name="connsiteY24" fmla="*/ 495773 h 647674"/>
                <a:gd name="connsiteX25" fmla="*/ 303 w 781619"/>
                <a:gd name="connsiteY25" fmla="*/ 445902 h 647674"/>
                <a:gd name="connsiteX26" fmla="*/ 37475 w 781619"/>
                <a:gd name="connsiteY26" fmla="*/ 401575 h 647674"/>
                <a:gd name="connsiteX27" fmla="*/ 37830 w 781619"/>
                <a:gd name="connsiteY27" fmla="*/ 400406 h 647674"/>
                <a:gd name="connsiteX28" fmla="*/ 40224 w 781619"/>
                <a:gd name="connsiteY28" fmla="*/ 366343 h 647674"/>
                <a:gd name="connsiteX29" fmla="*/ 51669 w 781619"/>
                <a:gd name="connsiteY29" fmla="*/ 342432 h 647674"/>
                <a:gd name="connsiteX30" fmla="*/ 386890 w 781619"/>
                <a:gd name="connsiteY30" fmla="*/ 0 h 647674"/>
                <a:gd name="connsiteX0" fmla="*/ 386890 w 781619"/>
                <a:gd name="connsiteY0" fmla="*/ 40 h 647714"/>
                <a:gd name="connsiteX1" fmla="*/ 742881 w 781619"/>
                <a:gd name="connsiteY1" fmla="*/ 319684 h 647714"/>
                <a:gd name="connsiteX2" fmla="*/ 727250 w 781619"/>
                <a:gd name="connsiteY2" fmla="*/ 336834 h 647714"/>
                <a:gd name="connsiteX3" fmla="*/ 741394 w 781619"/>
                <a:gd name="connsiteY3" fmla="*/ 366383 h 647714"/>
                <a:gd name="connsiteX4" fmla="*/ 743788 w 781619"/>
                <a:gd name="connsiteY4" fmla="*/ 400446 h 647714"/>
                <a:gd name="connsiteX5" fmla="*/ 744144 w 781619"/>
                <a:gd name="connsiteY5" fmla="*/ 401615 h 647714"/>
                <a:gd name="connsiteX6" fmla="*/ 781316 w 781619"/>
                <a:gd name="connsiteY6" fmla="*/ 445942 h 647714"/>
                <a:gd name="connsiteX7" fmla="*/ 760962 w 781619"/>
                <a:gd name="connsiteY7" fmla="*/ 495813 h 647714"/>
                <a:gd name="connsiteX8" fmla="*/ 770601 w 781619"/>
                <a:gd name="connsiteY8" fmla="*/ 544422 h 647714"/>
                <a:gd name="connsiteX9" fmla="*/ 725491 w 781619"/>
                <a:gd name="connsiteY9" fmla="*/ 580432 h 647714"/>
                <a:gd name="connsiteX10" fmla="*/ 622893 w 781619"/>
                <a:gd name="connsiteY10" fmla="*/ 612793 h 647714"/>
                <a:gd name="connsiteX11" fmla="*/ 553825 w 781619"/>
                <a:gd name="connsiteY11" fmla="*/ 645545 h 647714"/>
                <a:gd name="connsiteX12" fmla="*/ 506851 w 781619"/>
                <a:gd name="connsiteY12" fmla="*/ 591887 h 647714"/>
                <a:gd name="connsiteX13" fmla="*/ 441118 w 781619"/>
                <a:gd name="connsiteY13" fmla="*/ 585797 h 647714"/>
                <a:gd name="connsiteX14" fmla="*/ 421811 w 781619"/>
                <a:gd name="connsiteY14" fmla="*/ 535500 h 647714"/>
                <a:gd name="connsiteX15" fmla="*/ 390809 w 781619"/>
                <a:gd name="connsiteY15" fmla="*/ 517975 h 647714"/>
                <a:gd name="connsiteX16" fmla="*/ 359808 w 781619"/>
                <a:gd name="connsiteY16" fmla="*/ 535500 h 647714"/>
                <a:gd name="connsiteX17" fmla="*/ 340501 w 781619"/>
                <a:gd name="connsiteY17" fmla="*/ 585797 h 647714"/>
                <a:gd name="connsiteX18" fmla="*/ 274768 w 781619"/>
                <a:gd name="connsiteY18" fmla="*/ 591887 h 647714"/>
                <a:gd name="connsiteX19" fmla="*/ 227793 w 781619"/>
                <a:gd name="connsiteY19" fmla="*/ 645545 h 647714"/>
                <a:gd name="connsiteX20" fmla="*/ 158725 w 781619"/>
                <a:gd name="connsiteY20" fmla="*/ 612793 h 647714"/>
                <a:gd name="connsiteX21" fmla="*/ 56128 w 781619"/>
                <a:gd name="connsiteY21" fmla="*/ 580432 h 647714"/>
                <a:gd name="connsiteX22" fmla="*/ 11018 w 781619"/>
                <a:gd name="connsiteY22" fmla="*/ 544422 h 647714"/>
                <a:gd name="connsiteX23" fmla="*/ 20657 w 781619"/>
                <a:gd name="connsiteY23" fmla="*/ 495813 h 647714"/>
                <a:gd name="connsiteX24" fmla="*/ 303 w 781619"/>
                <a:gd name="connsiteY24" fmla="*/ 445942 h 647714"/>
                <a:gd name="connsiteX25" fmla="*/ 37475 w 781619"/>
                <a:gd name="connsiteY25" fmla="*/ 401615 h 647714"/>
                <a:gd name="connsiteX26" fmla="*/ 37830 w 781619"/>
                <a:gd name="connsiteY26" fmla="*/ 400446 h 647714"/>
                <a:gd name="connsiteX27" fmla="*/ 40224 w 781619"/>
                <a:gd name="connsiteY27" fmla="*/ 366383 h 647714"/>
                <a:gd name="connsiteX28" fmla="*/ 51669 w 781619"/>
                <a:gd name="connsiteY28" fmla="*/ 342472 h 647714"/>
                <a:gd name="connsiteX29" fmla="*/ 386890 w 781619"/>
                <a:gd name="connsiteY29" fmla="*/ 40 h 647714"/>
                <a:gd name="connsiteX0" fmla="*/ 386890 w 781619"/>
                <a:gd name="connsiteY0" fmla="*/ 40 h 647714"/>
                <a:gd name="connsiteX1" fmla="*/ 742881 w 781619"/>
                <a:gd name="connsiteY1" fmla="*/ 319684 h 647714"/>
                <a:gd name="connsiteX2" fmla="*/ 727250 w 781619"/>
                <a:gd name="connsiteY2" fmla="*/ 336834 h 647714"/>
                <a:gd name="connsiteX3" fmla="*/ 741394 w 781619"/>
                <a:gd name="connsiteY3" fmla="*/ 366383 h 647714"/>
                <a:gd name="connsiteX4" fmla="*/ 743788 w 781619"/>
                <a:gd name="connsiteY4" fmla="*/ 400446 h 647714"/>
                <a:gd name="connsiteX5" fmla="*/ 744144 w 781619"/>
                <a:gd name="connsiteY5" fmla="*/ 401615 h 647714"/>
                <a:gd name="connsiteX6" fmla="*/ 781316 w 781619"/>
                <a:gd name="connsiteY6" fmla="*/ 445942 h 647714"/>
                <a:gd name="connsiteX7" fmla="*/ 760962 w 781619"/>
                <a:gd name="connsiteY7" fmla="*/ 495813 h 647714"/>
                <a:gd name="connsiteX8" fmla="*/ 770601 w 781619"/>
                <a:gd name="connsiteY8" fmla="*/ 544422 h 647714"/>
                <a:gd name="connsiteX9" fmla="*/ 725491 w 781619"/>
                <a:gd name="connsiteY9" fmla="*/ 580432 h 647714"/>
                <a:gd name="connsiteX10" fmla="*/ 622893 w 781619"/>
                <a:gd name="connsiteY10" fmla="*/ 612793 h 647714"/>
                <a:gd name="connsiteX11" fmla="*/ 553825 w 781619"/>
                <a:gd name="connsiteY11" fmla="*/ 645545 h 647714"/>
                <a:gd name="connsiteX12" fmla="*/ 506851 w 781619"/>
                <a:gd name="connsiteY12" fmla="*/ 591887 h 647714"/>
                <a:gd name="connsiteX13" fmla="*/ 441118 w 781619"/>
                <a:gd name="connsiteY13" fmla="*/ 585797 h 647714"/>
                <a:gd name="connsiteX14" fmla="*/ 421811 w 781619"/>
                <a:gd name="connsiteY14" fmla="*/ 535500 h 647714"/>
                <a:gd name="connsiteX15" fmla="*/ 390809 w 781619"/>
                <a:gd name="connsiteY15" fmla="*/ 517975 h 647714"/>
                <a:gd name="connsiteX16" fmla="*/ 359808 w 781619"/>
                <a:gd name="connsiteY16" fmla="*/ 535500 h 647714"/>
                <a:gd name="connsiteX17" fmla="*/ 340501 w 781619"/>
                <a:gd name="connsiteY17" fmla="*/ 585797 h 647714"/>
                <a:gd name="connsiteX18" fmla="*/ 274768 w 781619"/>
                <a:gd name="connsiteY18" fmla="*/ 591887 h 647714"/>
                <a:gd name="connsiteX19" fmla="*/ 227793 w 781619"/>
                <a:gd name="connsiteY19" fmla="*/ 645545 h 647714"/>
                <a:gd name="connsiteX20" fmla="*/ 158725 w 781619"/>
                <a:gd name="connsiteY20" fmla="*/ 612793 h 647714"/>
                <a:gd name="connsiteX21" fmla="*/ 56128 w 781619"/>
                <a:gd name="connsiteY21" fmla="*/ 580432 h 647714"/>
                <a:gd name="connsiteX22" fmla="*/ 11018 w 781619"/>
                <a:gd name="connsiteY22" fmla="*/ 544422 h 647714"/>
                <a:gd name="connsiteX23" fmla="*/ 20657 w 781619"/>
                <a:gd name="connsiteY23" fmla="*/ 495813 h 647714"/>
                <a:gd name="connsiteX24" fmla="*/ 303 w 781619"/>
                <a:gd name="connsiteY24" fmla="*/ 445942 h 647714"/>
                <a:gd name="connsiteX25" fmla="*/ 37475 w 781619"/>
                <a:gd name="connsiteY25" fmla="*/ 401615 h 647714"/>
                <a:gd name="connsiteX26" fmla="*/ 37830 w 781619"/>
                <a:gd name="connsiteY26" fmla="*/ 400446 h 647714"/>
                <a:gd name="connsiteX27" fmla="*/ 40224 w 781619"/>
                <a:gd name="connsiteY27" fmla="*/ 366383 h 647714"/>
                <a:gd name="connsiteX28" fmla="*/ 51669 w 781619"/>
                <a:gd name="connsiteY28" fmla="*/ 342472 h 647714"/>
                <a:gd name="connsiteX29" fmla="*/ 478330 w 781619"/>
                <a:gd name="connsiteY29" fmla="*/ 91480 h 647714"/>
                <a:gd name="connsiteX0" fmla="*/ 742881 w 781619"/>
                <a:gd name="connsiteY0" fmla="*/ 228204 h 556234"/>
                <a:gd name="connsiteX1" fmla="*/ 727250 w 781619"/>
                <a:gd name="connsiteY1" fmla="*/ 245354 h 556234"/>
                <a:gd name="connsiteX2" fmla="*/ 741394 w 781619"/>
                <a:gd name="connsiteY2" fmla="*/ 274903 h 556234"/>
                <a:gd name="connsiteX3" fmla="*/ 743788 w 781619"/>
                <a:gd name="connsiteY3" fmla="*/ 308966 h 556234"/>
                <a:gd name="connsiteX4" fmla="*/ 744144 w 781619"/>
                <a:gd name="connsiteY4" fmla="*/ 310135 h 556234"/>
                <a:gd name="connsiteX5" fmla="*/ 781316 w 781619"/>
                <a:gd name="connsiteY5" fmla="*/ 354462 h 556234"/>
                <a:gd name="connsiteX6" fmla="*/ 760962 w 781619"/>
                <a:gd name="connsiteY6" fmla="*/ 404333 h 556234"/>
                <a:gd name="connsiteX7" fmla="*/ 770601 w 781619"/>
                <a:gd name="connsiteY7" fmla="*/ 452942 h 556234"/>
                <a:gd name="connsiteX8" fmla="*/ 725491 w 781619"/>
                <a:gd name="connsiteY8" fmla="*/ 488952 h 556234"/>
                <a:gd name="connsiteX9" fmla="*/ 622893 w 781619"/>
                <a:gd name="connsiteY9" fmla="*/ 521313 h 556234"/>
                <a:gd name="connsiteX10" fmla="*/ 553825 w 781619"/>
                <a:gd name="connsiteY10" fmla="*/ 554065 h 556234"/>
                <a:gd name="connsiteX11" fmla="*/ 506851 w 781619"/>
                <a:gd name="connsiteY11" fmla="*/ 500407 h 556234"/>
                <a:gd name="connsiteX12" fmla="*/ 441118 w 781619"/>
                <a:gd name="connsiteY12" fmla="*/ 494317 h 556234"/>
                <a:gd name="connsiteX13" fmla="*/ 421811 w 781619"/>
                <a:gd name="connsiteY13" fmla="*/ 444020 h 556234"/>
                <a:gd name="connsiteX14" fmla="*/ 390809 w 781619"/>
                <a:gd name="connsiteY14" fmla="*/ 426495 h 556234"/>
                <a:gd name="connsiteX15" fmla="*/ 359808 w 781619"/>
                <a:gd name="connsiteY15" fmla="*/ 444020 h 556234"/>
                <a:gd name="connsiteX16" fmla="*/ 340501 w 781619"/>
                <a:gd name="connsiteY16" fmla="*/ 494317 h 556234"/>
                <a:gd name="connsiteX17" fmla="*/ 274768 w 781619"/>
                <a:gd name="connsiteY17" fmla="*/ 500407 h 556234"/>
                <a:gd name="connsiteX18" fmla="*/ 227793 w 781619"/>
                <a:gd name="connsiteY18" fmla="*/ 554065 h 556234"/>
                <a:gd name="connsiteX19" fmla="*/ 158725 w 781619"/>
                <a:gd name="connsiteY19" fmla="*/ 521313 h 556234"/>
                <a:gd name="connsiteX20" fmla="*/ 56128 w 781619"/>
                <a:gd name="connsiteY20" fmla="*/ 488952 h 556234"/>
                <a:gd name="connsiteX21" fmla="*/ 11018 w 781619"/>
                <a:gd name="connsiteY21" fmla="*/ 452942 h 556234"/>
                <a:gd name="connsiteX22" fmla="*/ 20657 w 781619"/>
                <a:gd name="connsiteY22" fmla="*/ 404333 h 556234"/>
                <a:gd name="connsiteX23" fmla="*/ 303 w 781619"/>
                <a:gd name="connsiteY23" fmla="*/ 354462 h 556234"/>
                <a:gd name="connsiteX24" fmla="*/ 37475 w 781619"/>
                <a:gd name="connsiteY24" fmla="*/ 310135 h 556234"/>
                <a:gd name="connsiteX25" fmla="*/ 37830 w 781619"/>
                <a:gd name="connsiteY25" fmla="*/ 308966 h 556234"/>
                <a:gd name="connsiteX26" fmla="*/ 40224 w 781619"/>
                <a:gd name="connsiteY26" fmla="*/ 274903 h 556234"/>
                <a:gd name="connsiteX27" fmla="*/ 51669 w 781619"/>
                <a:gd name="connsiteY27" fmla="*/ 250992 h 556234"/>
                <a:gd name="connsiteX28" fmla="*/ 478330 w 781619"/>
                <a:gd name="connsiteY28" fmla="*/ 0 h 556234"/>
                <a:gd name="connsiteX0" fmla="*/ 742881 w 781619"/>
                <a:gd name="connsiteY0" fmla="*/ 0 h 328030"/>
                <a:gd name="connsiteX1" fmla="*/ 727250 w 781619"/>
                <a:gd name="connsiteY1" fmla="*/ 17150 h 328030"/>
                <a:gd name="connsiteX2" fmla="*/ 741394 w 781619"/>
                <a:gd name="connsiteY2" fmla="*/ 46699 h 328030"/>
                <a:gd name="connsiteX3" fmla="*/ 743788 w 781619"/>
                <a:gd name="connsiteY3" fmla="*/ 80762 h 328030"/>
                <a:gd name="connsiteX4" fmla="*/ 744144 w 781619"/>
                <a:gd name="connsiteY4" fmla="*/ 81931 h 328030"/>
                <a:gd name="connsiteX5" fmla="*/ 781316 w 781619"/>
                <a:gd name="connsiteY5" fmla="*/ 126258 h 328030"/>
                <a:gd name="connsiteX6" fmla="*/ 760962 w 781619"/>
                <a:gd name="connsiteY6" fmla="*/ 176129 h 328030"/>
                <a:gd name="connsiteX7" fmla="*/ 770601 w 781619"/>
                <a:gd name="connsiteY7" fmla="*/ 224738 h 328030"/>
                <a:gd name="connsiteX8" fmla="*/ 725491 w 781619"/>
                <a:gd name="connsiteY8" fmla="*/ 260748 h 328030"/>
                <a:gd name="connsiteX9" fmla="*/ 622893 w 781619"/>
                <a:gd name="connsiteY9" fmla="*/ 293109 h 328030"/>
                <a:gd name="connsiteX10" fmla="*/ 553825 w 781619"/>
                <a:gd name="connsiteY10" fmla="*/ 325861 h 328030"/>
                <a:gd name="connsiteX11" fmla="*/ 506851 w 781619"/>
                <a:gd name="connsiteY11" fmla="*/ 272203 h 328030"/>
                <a:gd name="connsiteX12" fmla="*/ 441118 w 781619"/>
                <a:gd name="connsiteY12" fmla="*/ 266113 h 328030"/>
                <a:gd name="connsiteX13" fmla="*/ 421811 w 781619"/>
                <a:gd name="connsiteY13" fmla="*/ 215816 h 328030"/>
                <a:gd name="connsiteX14" fmla="*/ 390809 w 781619"/>
                <a:gd name="connsiteY14" fmla="*/ 198291 h 328030"/>
                <a:gd name="connsiteX15" fmla="*/ 359808 w 781619"/>
                <a:gd name="connsiteY15" fmla="*/ 215816 h 328030"/>
                <a:gd name="connsiteX16" fmla="*/ 340501 w 781619"/>
                <a:gd name="connsiteY16" fmla="*/ 266113 h 328030"/>
                <a:gd name="connsiteX17" fmla="*/ 274768 w 781619"/>
                <a:gd name="connsiteY17" fmla="*/ 272203 h 328030"/>
                <a:gd name="connsiteX18" fmla="*/ 227793 w 781619"/>
                <a:gd name="connsiteY18" fmla="*/ 325861 h 328030"/>
                <a:gd name="connsiteX19" fmla="*/ 158725 w 781619"/>
                <a:gd name="connsiteY19" fmla="*/ 293109 h 328030"/>
                <a:gd name="connsiteX20" fmla="*/ 56128 w 781619"/>
                <a:gd name="connsiteY20" fmla="*/ 260748 h 328030"/>
                <a:gd name="connsiteX21" fmla="*/ 11018 w 781619"/>
                <a:gd name="connsiteY21" fmla="*/ 224738 h 328030"/>
                <a:gd name="connsiteX22" fmla="*/ 20657 w 781619"/>
                <a:gd name="connsiteY22" fmla="*/ 176129 h 328030"/>
                <a:gd name="connsiteX23" fmla="*/ 303 w 781619"/>
                <a:gd name="connsiteY23" fmla="*/ 126258 h 328030"/>
                <a:gd name="connsiteX24" fmla="*/ 37475 w 781619"/>
                <a:gd name="connsiteY24" fmla="*/ 81931 h 328030"/>
                <a:gd name="connsiteX25" fmla="*/ 37830 w 781619"/>
                <a:gd name="connsiteY25" fmla="*/ 80762 h 328030"/>
                <a:gd name="connsiteX26" fmla="*/ 40224 w 781619"/>
                <a:gd name="connsiteY26" fmla="*/ 46699 h 328030"/>
                <a:gd name="connsiteX27" fmla="*/ 51669 w 781619"/>
                <a:gd name="connsiteY27" fmla="*/ 22788 h 328030"/>
                <a:gd name="connsiteX0" fmla="*/ 742881 w 781619"/>
                <a:gd name="connsiteY0" fmla="*/ 0 h 328030"/>
                <a:gd name="connsiteX1" fmla="*/ 727250 w 781619"/>
                <a:gd name="connsiteY1" fmla="*/ 17150 h 328030"/>
                <a:gd name="connsiteX2" fmla="*/ 741394 w 781619"/>
                <a:gd name="connsiteY2" fmla="*/ 46699 h 328030"/>
                <a:gd name="connsiteX3" fmla="*/ 743788 w 781619"/>
                <a:gd name="connsiteY3" fmla="*/ 80762 h 328030"/>
                <a:gd name="connsiteX4" fmla="*/ 744144 w 781619"/>
                <a:gd name="connsiteY4" fmla="*/ 81931 h 328030"/>
                <a:gd name="connsiteX5" fmla="*/ 781316 w 781619"/>
                <a:gd name="connsiteY5" fmla="*/ 126258 h 328030"/>
                <a:gd name="connsiteX6" fmla="*/ 760962 w 781619"/>
                <a:gd name="connsiteY6" fmla="*/ 176129 h 328030"/>
                <a:gd name="connsiteX7" fmla="*/ 770601 w 781619"/>
                <a:gd name="connsiteY7" fmla="*/ 224738 h 328030"/>
                <a:gd name="connsiteX8" fmla="*/ 725491 w 781619"/>
                <a:gd name="connsiteY8" fmla="*/ 260748 h 328030"/>
                <a:gd name="connsiteX9" fmla="*/ 622893 w 781619"/>
                <a:gd name="connsiteY9" fmla="*/ 293109 h 328030"/>
                <a:gd name="connsiteX10" fmla="*/ 553825 w 781619"/>
                <a:gd name="connsiteY10" fmla="*/ 325861 h 328030"/>
                <a:gd name="connsiteX11" fmla="*/ 506851 w 781619"/>
                <a:gd name="connsiteY11" fmla="*/ 272203 h 328030"/>
                <a:gd name="connsiteX12" fmla="*/ 441118 w 781619"/>
                <a:gd name="connsiteY12" fmla="*/ 266113 h 328030"/>
                <a:gd name="connsiteX13" fmla="*/ 421811 w 781619"/>
                <a:gd name="connsiteY13" fmla="*/ 215816 h 328030"/>
                <a:gd name="connsiteX14" fmla="*/ 390809 w 781619"/>
                <a:gd name="connsiteY14" fmla="*/ 198291 h 328030"/>
                <a:gd name="connsiteX15" fmla="*/ 359808 w 781619"/>
                <a:gd name="connsiteY15" fmla="*/ 215816 h 328030"/>
                <a:gd name="connsiteX16" fmla="*/ 340501 w 781619"/>
                <a:gd name="connsiteY16" fmla="*/ 266113 h 328030"/>
                <a:gd name="connsiteX17" fmla="*/ 274768 w 781619"/>
                <a:gd name="connsiteY17" fmla="*/ 272203 h 328030"/>
                <a:gd name="connsiteX18" fmla="*/ 227793 w 781619"/>
                <a:gd name="connsiteY18" fmla="*/ 325861 h 328030"/>
                <a:gd name="connsiteX19" fmla="*/ 158725 w 781619"/>
                <a:gd name="connsiteY19" fmla="*/ 293109 h 328030"/>
                <a:gd name="connsiteX20" fmla="*/ 56128 w 781619"/>
                <a:gd name="connsiteY20" fmla="*/ 260748 h 328030"/>
                <a:gd name="connsiteX21" fmla="*/ 11018 w 781619"/>
                <a:gd name="connsiteY21" fmla="*/ 224738 h 328030"/>
                <a:gd name="connsiteX22" fmla="*/ 20657 w 781619"/>
                <a:gd name="connsiteY22" fmla="*/ 176129 h 328030"/>
                <a:gd name="connsiteX23" fmla="*/ 303 w 781619"/>
                <a:gd name="connsiteY23" fmla="*/ 126258 h 328030"/>
                <a:gd name="connsiteX24" fmla="*/ 37475 w 781619"/>
                <a:gd name="connsiteY24" fmla="*/ 81931 h 328030"/>
                <a:gd name="connsiteX25" fmla="*/ 37830 w 781619"/>
                <a:gd name="connsiteY25" fmla="*/ 80762 h 328030"/>
                <a:gd name="connsiteX26" fmla="*/ 40224 w 781619"/>
                <a:gd name="connsiteY26" fmla="*/ 46699 h 328030"/>
                <a:gd name="connsiteX0" fmla="*/ 727250 w 781619"/>
                <a:gd name="connsiteY0" fmla="*/ 0 h 310880"/>
                <a:gd name="connsiteX1" fmla="*/ 741394 w 781619"/>
                <a:gd name="connsiteY1" fmla="*/ 29549 h 310880"/>
                <a:gd name="connsiteX2" fmla="*/ 743788 w 781619"/>
                <a:gd name="connsiteY2" fmla="*/ 63612 h 310880"/>
                <a:gd name="connsiteX3" fmla="*/ 744144 w 781619"/>
                <a:gd name="connsiteY3" fmla="*/ 64781 h 310880"/>
                <a:gd name="connsiteX4" fmla="*/ 781316 w 781619"/>
                <a:gd name="connsiteY4" fmla="*/ 109108 h 310880"/>
                <a:gd name="connsiteX5" fmla="*/ 760962 w 781619"/>
                <a:gd name="connsiteY5" fmla="*/ 158979 h 310880"/>
                <a:gd name="connsiteX6" fmla="*/ 770601 w 781619"/>
                <a:gd name="connsiteY6" fmla="*/ 207588 h 310880"/>
                <a:gd name="connsiteX7" fmla="*/ 725491 w 781619"/>
                <a:gd name="connsiteY7" fmla="*/ 243598 h 310880"/>
                <a:gd name="connsiteX8" fmla="*/ 622893 w 781619"/>
                <a:gd name="connsiteY8" fmla="*/ 275959 h 310880"/>
                <a:gd name="connsiteX9" fmla="*/ 553825 w 781619"/>
                <a:gd name="connsiteY9" fmla="*/ 308711 h 310880"/>
                <a:gd name="connsiteX10" fmla="*/ 506851 w 781619"/>
                <a:gd name="connsiteY10" fmla="*/ 255053 h 310880"/>
                <a:gd name="connsiteX11" fmla="*/ 441118 w 781619"/>
                <a:gd name="connsiteY11" fmla="*/ 248963 h 310880"/>
                <a:gd name="connsiteX12" fmla="*/ 421811 w 781619"/>
                <a:gd name="connsiteY12" fmla="*/ 198666 h 310880"/>
                <a:gd name="connsiteX13" fmla="*/ 390809 w 781619"/>
                <a:gd name="connsiteY13" fmla="*/ 181141 h 310880"/>
                <a:gd name="connsiteX14" fmla="*/ 359808 w 781619"/>
                <a:gd name="connsiteY14" fmla="*/ 198666 h 310880"/>
                <a:gd name="connsiteX15" fmla="*/ 340501 w 781619"/>
                <a:gd name="connsiteY15" fmla="*/ 248963 h 310880"/>
                <a:gd name="connsiteX16" fmla="*/ 274768 w 781619"/>
                <a:gd name="connsiteY16" fmla="*/ 255053 h 310880"/>
                <a:gd name="connsiteX17" fmla="*/ 227793 w 781619"/>
                <a:gd name="connsiteY17" fmla="*/ 308711 h 310880"/>
                <a:gd name="connsiteX18" fmla="*/ 158725 w 781619"/>
                <a:gd name="connsiteY18" fmla="*/ 275959 h 310880"/>
                <a:gd name="connsiteX19" fmla="*/ 56128 w 781619"/>
                <a:gd name="connsiteY19" fmla="*/ 243598 h 310880"/>
                <a:gd name="connsiteX20" fmla="*/ 11018 w 781619"/>
                <a:gd name="connsiteY20" fmla="*/ 207588 h 310880"/>
                <a:gd name="connsiteX21" fmla="*/ 20657 w 781619"/>
                <a:gd name="connsiteY21" fmla="*/ 158979 h 310880"/>
                <a:gd name="connsiteX22" fmla="*/ 303 w 781619"/>
                <a:gd name="connsiteY22" fmla="*/ 109108 h 310880"/>
                <a:gd name="connsiteX23" fmla="*/ 37475 w 781619"/>
                <a:gd name="connsiteY23" fmla="*/ 64781 h 310880"/>
                <a:gd name="connsiteX24" fmla="*/ 37830 w 781619"/>
                <a:gd name="connsiteY24" fmla="*/ 63612 h 310880"/>
                <a:gd name="connsiteX25" fmla="*/ 40224 w 781619"/>
                <a:gd name="connsiteY25" fmla="*/ 29549 h 310880"/>
                <a:gd name="connsiteX0" fmla="*/ 741394 w 781619"/>
                <a:gd name="connsiteY0" fmla="*/ 0 h 281331"/>
                <a:gd name="connsiteX1" fmla="*/ 743788 w 781619"/>
                <a:gd name="connsiteY1" fmla="*/ 34063 h 281331"/>
                <a:gd name="connsiteX2" fmla="*/ 744144 w 781619"/>
                <a:gd name="connsiteY2" fmla="*/ 35232 h 281331"/>
                <a:gd name="connsiteX3" fmla="*/ 781316 w 781619"/>
                <a:gd name="connsiteY3" fmla="*/ 79559 h 281331"/>
                <a:gd name="connsiteX4" fmla="*/ 760962 w 781619"/>
                <a:gd name="connsiteY4" fmla="*/ 129430 h 281331"/>
                <a:gd name="connsiteX5" fmla="*/ 770601 w 781619"/>
                <a:gd name="connsiteY5" fmla="*/ 178039 h 281331"/>
                <a:gd name="connsiteX6" fmla="*/ 725491 w 781619"/>
                <a:gd name="connsiteY6" fmla="*/ 214049 h 281331"/>
                <a:gd name="connsiteX7" fmla="*/ 622893 w 781619"/>
                <a:gd name="connsiteY7" fmla="*/ 246410 h 281331"/>
                <a:gd name="connsiteX8" fmla="*/ 553825 w 781619"/>
                <a:gd name="connsiteY8" fmla="*/ 279162 h 281331"/>
                <a:gd name="connsiteX9" fmla="*/ 506851 w 781619"/>
                <a:gd name="connsiteY9" fmla="*/ 225504 h 281331"/>
                <a:gd name="connsiteX10" fmla="*/ 441118 w 781619"/>
                <a:gd name="connsiteY10" fmla="*/ 219414 h 281331"/>
                <a:gd name="connsiteX11" fmla="*/ 421811 w 781619"/>
                <a:gd name="connsiteY11" fmla="*/ 169117 h 281331"/>
                <a:gd name="connsiteX12" fmla="*/ 390809 w 781619"/>
                <a:gd name="connsiteY12" fmla="*/ 151592 h 281331"/>
                <a:gd name="connsiteX13" fmla="*/ 359808 w 781619"/>
                <a:gd name="connsiteY13" fmla="*/ 169117 h 281331"/>
                <a:gd name="connsiteX14" fmla="*/ 340501 w 781619"/>
                <a:gd name="connsiteY14" fmla="*/ 219414 h 281331"/>
                <a:gd name="connsiteX15" fmla="*/ 274768 w 781619"/>
                <a:gd name="connsiteY15" fmla="*/ 225504 h 281331"/>
                <a:gd name="connsiteX16" fmla="*/ 227793 w 781619"/>
                <a:gd name="connsiteY16" fmla="*/ 279162 h 281331"/>
                <a:gd name="connsiteX17" fmla="*/ 158725 w 781619"/>
                <a:gd name="connsiteY17" fmla="*/ 246410 h 281331"/>
                <a:gd name="connsiteX18" fmla="*/ 56128 w 781619"/>
                <a:gd name="connsiteY18" fmla="*/ 214049 h 281331"/>
                <a:gd name="connsiteX19" fmla="*/ 11018 w 781619"/>
                <a:gd name="connsiteY19" fmla="*/ 178039 h 281331"/>
                <a:gd name="connsiteX20" fmla="*/ 20657 w 781619"/>
                <a:gd name="connsiteY20" fmla="*/ 129430 h 281331"/>
                <a:gd name="connsiteX21" fmla="*/ 303 w 781619"/>
                <a:gd name="connsiteY21" fmla="*/ 79559 h 281331"/>
                <a:gd name="connsiteX22" fmla="*/ 37475 w 781619"/>
                <a:gd name="connsiteY22" fmla="*/ 35232 h 281331"/>
                <a:gd name="connsiteX23" fmla="*/ 37830 w 781619"/>
                <a:gd name="connsiteY23" fmla="*/ 34063 h 281331"/>
                <a:gd name="connsiteX24" fmla="*/ 40224 w 781619"/>
                <a:gd name="connsiteY24" fmla="*/ 0 h 28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81619" h="281331">
                  <a:moveTo>
                    <a:pt x="741394" y="0"/>
                  </a:moveTo>
                  <a:cubicBezTo>
                    <a:pt x="744223" y="10874"/>
                    <a:pt x="745091" y="22493"/>
                    <a:pt x="743788" y="34063"/>
                  </a:cubicBezTo>
                  <a:cubicBezTo>
                    <a:pt x="743904" y="34456"/>
                    <a:pt x="744029" y="34840"/>
                    <a:pt x="744144" y="35232"/>
                  </a:cubicBezTo>
                  <a:cubicBezTo>
                    <a:pt x="763537" y="37654"/>
                    <a:pt x="778971" y="56061"/>
                    <a:pt x="781316" y="79559"/>
                  </a:cubicBezTo>
                  <a:cubicBezTo>
                    <a:pt x="783315" y="99628"/>
                    <a:pt x="775319" y="119220"/>
                    <a:pt x="760962" y="129430"/>
                  </a:cubicBezTo>
                  <a:cubicBezTo>
                    <a:pt x="771081" y="142446"/>
                    <a:pt x="774742" y="160920"/>
                    <a:pt x="770601" y="178039"/>
                  </a:cubicBezTo>
                  <a:cubicBezTo>
                    <a:pt x="764882" y="201699"/>
                    <a:pt x="745806" y="216924"/>
                    <a:pt x="725491" y="214049"/>
                  </a:cubicBezTo>
                  <a:cubicBezTo>
                    <a:pt x="704810" y="257779"/>
                    <a:pt x="658527" y="272373"/>
                    <a:pt x="622893" y="246410"/>
                  </a:cubicBezTo>
                  <a:cubicBezTo>
                    <a:pt x="607796" y="273763"/>
                    <a:pt x="580234" y="286830"/>
                    <a:pt x="553825" y="279162"/>
                  </a:cubicBezTo>
                  <a:cubicBezTo>
                    <a:pt x="531414" y="272654"/>
                    <a:pt x="513530" y="252227"/>
                    <a:pt x="506851" y="225504"/>
                  </a:cubicBezTo>
                  <a:cubicBezTo>
                    <a:pt x="486199" y="241062"/>
                    <a:pt x="459560" y="238597"/>
                    <a:pt x="441118" y="219414"/>
                  </a:cubicBezTo>
                  <a:cubicBezTo>
                    <a:pt x="428980" y="206791"/>
                    <a:pt x="421936" y="188453"/>
                    <a:pt x="421811" y="169117"/>
                  </a:cubicBezTo>
                  <a:lnTo>
                    <a:pt x="390809" y="151592"/>
                  </a:lnTo>
                  <a:lnTo>
                    <a:pt x="359808" y="169117"/>
                  </a:lnTo>
                  <a:cubicBezTo>
                    <a:pt x="359683" y="188453"/>
                    <a:pt x="352638" y="206791"/>
                    <a:pt x="340501" y="219414"/>
                  </a:cubicBezTo>
                  <a:cubicBezTo>
                    <a:pt x="322059" y="238597"/>
                    <a:pt x="295420" y="241062"/>
                    <a:pt x="274768" y="225504"/>
                  </a:cubicBezTo>
                  <a:cubicBezTo>
                    <a:pt x="268089" y="252227"/>
                    <a:pt x="250204" y="272654"/>
                    <a:pt x="227793" y="279162"/>
                  </a:cubicBezTo>
                  <a:cubicBezTo>
                    <a:pt x="201385" y="286830"/>
                    <a:pt x="173823" y="273763"/>
                    <a:pt x="158725" y="246410"/>
                  </a:cubicBezTo>
                  <a:cubicBezTo>
                    <a:pt x="123091" y="272373"/>
                    <a:pt x="76809" y="257779"/>
                    <a:pt x="56128" y="214049"/>
                  </a:cubicBezTo>
                  <a:cubicBezTo>
                    <a:pt x="35812" y="216924"/>
                    <a:pt x="16736" y="201699"/>
                    <a:pt x="11018" y="178039"/>
                  </a:cubicBezTo>
                  <a:cubicBezTo>
                    <a:pt x="6876" y="160920"/>
                    <a:pt x="10537" y="142446"/>
                    <a:pt x="20657" y="129430"/>
                  </a:cubicBezTo>
                  <a:cubicBezTo>
                    <a:pt x="6299" y="119220"/>
                    <a:pt x="-1696" y="99628"/>
                    <a:pt x="303" y="79559"/>
                  </a:cubicBezTo>
                  <a:cubicBezTo>
                    <a:pt x="2648" y="56061"/>
                    <a:pt x="18081" y="37654"/>
                    <a:pt x="37475" y="35232"/>
                  </a:cubicBezTo>
                  <a:cubicBezTo>
                    <a:pt x="37590" y="34840"/>
                    <a:pt x="37715" y="34456"/>
                    <a:pt x="37830" y="34063"/>
                  </a:cubicBezTo>
                  <a:cubicBezTo>
                    <a:pt x="36528" y="22493"/>
                    <a:pt x="37396" y="10874"/>
                    <a:pt x="40224" y="0"/>
                  </a:cubicBezTo>
                </a:path>
              </a:pathLst>
            </a:cu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82" name="グループ化 281"/>
          <p:cNvGrpSpPr/>
          <p:nvPr/>
        </p:nvGrpSpPr>
        <p:grpSpPr>
          <a:xfrm>
            <a:off x="6302093" y="4546352"/>
            <a:ext cx="1041236" cy="1852064"/>
            <a:chOff x="6302093" y="4546352"/>
            <a:chExt cx="1041236" cy="1852064"/>
          </a:xfrm>
        </p:grpSpPr>
        <p:grpSp>
          <p:nvGrpSpPr>
            <p:cNvPr id="212" name="グループ化 211"/>
            <p:cNvGrpSpPr/>
            <p:nvPr/>
          </p:nvGrpSpPr>
          <p:grpSpPr>
            <a:xfrm>
              <a:off x="6314151" y="4546352"/>
              <a:ext cx="1029178" cy="1757387"/>
              <a:chOff x="6292529" y="2613441"/>
              <a:chExt cx="1029178" cy="1757387"/>
            </a:xfrm>
          </p:grpSpPr>
          <p:sp>
            <p:nvSpPr>
              <p:cNvPr id="213" name="フリーフォーム 212"/>
              <p:cNvSpPr/>
              <p:nvPr/>
            </p:nvSpPr>
            <p:spPr bwMode="auto">
              <a:xfrm>
                <a:off x="6292529" y="2613441"/>
                <a:ext cx="1029178" cy="818721"/>
              </a:xfrm>
              <a:custGeom>
                <a:avLst/>
                <a:gdLst>
                  <a:gd name="connsiteX0" fmla="*/ 750459 w 1134329"/>
                  <a:gd name="connsiteY0" fmla="*/ 372 h 902370"/>
                  <a:gd name="connsiteX1" fmla="*/ 771657 w 1134329"/>
                  <a:gd name="connsiteY1" fmla="*/ 6301 h 902370"/>
                  <a:gd name="connsiteX2" fmla="*/ 811654 w 1134329"/>
                  <a:gd name="connsiteY2" fmla="*/ 62371 h 902370"/>
                  <a:gd name="connsiteX3" fmla="*/ 811875 w 1134329"/>
                  <a:gd name="connsiteY3" fmla="*/ 62510 h 902370"/>
                  <a:gd name="connsiteX4" fmla="*/ 843456 w 1134329"/>
                  <a:gd name="connsiteY4" fmla="*/ 82359 h 902370"/>
                  <a:gd name="connsiteX5" fmla="*/ 862985 w 1134329"/>
                  <a:gd name="connsiteY5" fmla="*/ 116789 h 902370"/>
                  <a:gd name="connsiteX6" fmla="*/ 866670 w 1134329"/>
                  <a:gd name="connsiteY6" fmla="*/ 146529 h 902370"/>
                  <a:gd name="connsiteX7" fmla="*/ 865630 w 1134329"/>
                  <a:gd name="connsiteY7" fmla="*/ 151618 h 902370"/>
                  <a:gd name="connsiteX8" fmla="*/ 876480 w 1134329"/>
                  <a:gd name="connsiteY8" fmla="*/ 142866 h 902370"/>
                  <a:gd name="connsiteX9" fmla="*/ 907939 w 1134329"/>
                  <a:gd name="connsiteY9" fmla="*/ 137532 h 902370"/>
                  <a:gd name="connsiteX10" fmla="*/ 929137 w 1134329"/>
                  <a:gd name="connsiteY10" fmla="*/ 143461 h 902370"/>
                  <a:gd name="connsiteX11" fmla="*/ 969134 w 1134329"/>
                  <a:gd name="connsiteY11" fmla="*/ 199531 h 902370"/>
                  <a:gd name="connsiteX12" fmla="*/ 969355 w 1134329"/>
                  <a:gd name="connsiteY12" fmla="*/ 199670 h 902370"/>
                  <a:gd name="connsiteX13" fmla="*/ 1000936 w 1134329"/>
                  <a:gd name="connsiteY13" fmla="*/ 219519 h 902370"/>
                  <a:gd name="connsiteX14" fmla="*/ 1020465 w 1134329"/>
                  <a:gd name="connsiteY14" fmla="*/ 253949 h 902370"/>
                  <a:gd name="connsiteX15" fmla="*/ 1018168 w 1134329"/>
                  <a:gd name="connsiteY15" fmla="*/ 312957 h 902370"/>
                  <a:gd name="connsiteX16" fmla="*/ 1034951 w 1134329"/>
                  <a:gd name="connsiteY16" fmla="*/ 403178 h 902370"/>
                  <a:gd name="connsiteX17" fmla="*/ 1028502 w 1134329"/>
                  <a:gd name="connsiteY17" fmla="*/ 415126 h 902370"/>
                  <a:gd name="connsiteX18" fmla="*/ 1051997 w 1134329"/>
                  <a:gd name="connsiteY18" fmla="*/ 435142 h 902370"/>
                  <a:gd name="connsiteX19" fmla="*/ 1065654 w 1134329"/>
                  <a:gd name="connsiteY19" fmla="*/ 468771 h 902370"/>
                  <a:gd name="connsiteX20" fmla="*/ 1065875 w 1134329"/>
                  <a:gd name="connsiteY20" fmla="*/ 468910 h 902370"/>
                  <a:gd name="connsiteX21" fmla="*/ 1097456 w 1134329"/>
                  <a:gd name="connsiteY21" fmla="*/ 488759 h 902370"/>
                  <a:gd name="connsiteX22" fmla="*/ 1116985 w 1134329"/>
                  <a:gd name="connsiteY22" fmla="*/ 523189 h 902370"/>
                  <a:gd name="connsiteX23" fmla="*/ 1114688 w 1134329"/>
                  <a:gd name="connsiteY23" fmla="*/ 582197 h 902370"/>
                  <a:gd name="connsiteX24" fmla="*/ 1131471 w 1134329"/>
                  <a:gd name="connsiteY24" fmla="*/ 672418 h 902370"/>
                  <a:gd name="connsiteX25" fmla="*/ 1052849 w 1134329"/>
                  <a:gd name="connsiteY25" fmla="*/ 751394 h 902370"/>
                  <a:gd name="connsiteX26" fmla="*/ 1024704 w 1134329"/>
                  <a:gd name="connsiteY26" fmla="*/ 819065 h 902370"/>
                  <a:gd name="connsiteX27" fmla="*/ 928878 w 1134329"/>
                  <a:gd name="connsiteY27" fmla="*/ 827259 h 902370"/>
                  <a:gd name="connsiteX28" fmla="*/ 860399 w 1134329"/>
                  <a:gd name="connsiteY28" fmla="*/ 899452 h 902370"/>
                  <a:gd name="connsiteX29" fmla="*/ 759711 w 1134329"/>
                  <a:gd name="connsiteY29" fmla="*/ 855386 h 902370"/>
                  <a:gd name="connsiteX30" fmla="*/ 610144 w 1134329"/>
                  <a:gd name="connsiteY30" fmla="*/ 811847 h 902370"/>
                  <a:gd name="connsiteX31" fmla="*/ 544383 w 1134329"/>
                  <a:gd name="connsiteY31" fmla="*/ 763397 h 902370"/>
                  <a:gd name="connsiteX32" fmla="*/ 558435 w 1134329"/>
                  <a:gd name="connsiteY32" fmla="*/ 697997 h 902370"/>
                  <a:gd name="connsiteX33" fmla="*/ 555119 w 1134329"/>
                  <a:gd name="connsiteY33" fmla="*/ 694013 h 902370"/>
                  <a:gd name="connsiteX34" fmla="*/ 551594 w 1134329"/>
                  <a:gd name="connsiteY34" fmla="*/ 696629 h 902370"/>
                  <a:gd name="connsiteX35" fmla="*/ 524529 w 1134329"/>
                  <a:gd name="connsiteY35" fmla="*/ 705674 h 902370"/>
                  <a:gd name="connsiteX36" fmla="*/ 496384 w 1134329"/>
                  <a:gd name="connsiteY36" fmla="*/ 773345 h 902370"/>
                  <a:gd name="connsiteX37" fmla="*/ 400558 w 1134329"/>
                  <a:gd name="connsiteY37" fmla="*/ 781539 h 902370"/>
                  <a:gd name="connsiteX38" fmla="*/ 332079 w 1134329"/>
                  <a:gd name="connsiteY38" fmla="*/ 853732 h 902370"/>
                  <a:gd name="connsiteX39" fmla="*/ 231391 w 1134329"/>
                  <a:gd name="connsiteY39" fmla="*/ 809666 h 902370"/>
                  <a:gd name="connsiteX40" fmla="*/ 81824 w 1134329"/>
                  <a:gd name="connsiteY40" fmla="*/ 766127 h 902370"/>
                  <a:gd name="connsiteX41" fmla="*/ 16062 w 1134329"/>
                  <a:gd name="connsiteY41" fmla="*/ 717677 h 902370"/>
                  <a:gd name="connsiteX42" fmla="*/ 30114 w 1134329"/>
                  <a:gd name="connsiteY42" fmla="*/ 652277 h 902370"/>
                  <a:gd name="connsiteX43" fmla="*/ 442 w 1134329"/>
                  <a:gd name="connsiteY43" fmla="*/ 585179 h 902370"/>
                  <a:gd name="connsiteX44" fmla="*/ 54631 w 1134329"/>
                  <a:gd name="connsiteY44" fmla="*/ 525540 h 902370"/>
                  <a:gd name="connsiteX45" fmla="*/ 55149 w 1134329"/>
                  <a:gd name="connsiteY45" fmla="*/ 523968 h 902370"/>
                  <a:gd name="connsiteX46" fmla="*/ 79288 w 1134329"/>
                  <a:gd name="connsiteY46" fmla="*/ 438325 h 902370"/>
                  <a:gd name="connsiteX47" fmla="*/ 104955 w 1134329"/>
                  <a:gd name="connsiteY47" fmla="*/ 416342 h 902370"/>
                  <a:gd name="connsiteX48" fmla="*/ 111816 w 1134329"/>
                  <a:gd name="connsiteY48" fmla="*/ 413847 h 902370"/>
                  <a:gd name="connsiteX49" fmla="*/ 111812 w 1134329"/>
                  <a:gd name="connsiteY49" fmla="*/ 413667 h 902370"/>
                  <a:gd name="connsiteX50" fmla="*/ 126634 w 1134329"/>
                  <a:gd name="connsiteY50" fmla="*/ 383037 h 902370"/>
                  <a:gd name="connsiteX51" fmla="*/ 96962 w 1134329"/>
                  <a:gd name="connsiteY51" fmla="*/ 315939 h 902370"/>
                  <a:gd name="connsiteX52" fmla="*/ 151151 w 1134329"/>
                  <a:gd name="connsiteY52" fmla="*/ 256300 h 902370"/>
                  <a:gd name="connsiteX53" fmla="*/ 151669 w 1134329"/>
                  <a:gd name="connsiteY53" fmla="*/ 254728 h 902370"/>
                  <a:gd name="connsiteX54" fmla="*/ 175808 w 1134329"/>
                  <a:gd name="connsiteY54" fmla="*/ 169085 h 902370"/>
                  <a:gd name="connsiteX55" fmla="*/ 293237 w 1134329"/>
                  <a:gd name="connsiteY55" fmla="*/ 149519 h 902370"/>
                  <a:gd name="connsiteX56" fmla="*/ 293264 w 1134329"/>
                  <a:gd name="connsiteY56" fmla="*/ 149486 h 902370"/>
                  <a:gd name="connsiteX57" fmla="*/ 316617 w 1134329"/>
                  <a:gd name="connsiteY57" fmla="*/ 120059 h 902370"/>
                  <a:gd name="connsiteX58" fmla="*/ 337108 w 1134329"/>
                  <a:gd name="connsiteY58" fmla="*/ 109461 h 902370"/>
                  <a:gd name="connsiteX59" fmla="*/ 353609 w 1134329"/>
                  <a:gd name="connsiteY59" fmla="*/ 77645 h 902370"/>
                  <a:gd name="connsiteX60" fmla="*/ 471037 w 1134329"/>
                  <a:gd name="connsiteY60" fmla="*/ 58079 h 902370"/>
                  <a:gd name="connsiteX61" fmla="*/ 471064 w 1134329"/>
                  <a:gd name="connsiteY61" fmla="*/ 58046 h 902370"/>
                  <a:gd name="connsiteX62" fmla="*/ 494417 w 1134329"/>
                  <a:gd name="connsiteY62" fmla="*/ 28619 h 902370"/>
                  <a:gd name="connsiteX63" fmla="*/ 589433 w 1134329"/>
                  <a:gd name="connsiteY63" fmla="*/ 37767 h 902370"/>
                  <a:gd name="connsiteX64" fmla="*/ 589855 w 1134329"/>
                  <a:gd name="connsiteY64" fmla="*/ 37214 h 902370"/>
                  <a:gd name="connsiteX65" fmla="*/ 608402 w 1134329"/>
                  <a:gd name="connsiteY65" fmla="*/ 12875 h 902370"/>
                  <a:gd name="connsiteX66" fmla="*/ 635567 w 1134329"/>
                  <a:gd name="connsiteY66" fmla="*/ 678 h 902370"/>
                  <a:gd name="connsiteX67" fmla="*/ 667358 w 1134329"/>
                  <a:gd name="connsiteY67" fmla="*/ 5103 h 902370"/>
                  <a:gd name="connsiteX68" fmla="*/ 692045 w 1134329"/>
                  <a:gd name="connsiteY68" fmla="*/ 26224 h 902370"/>
                  <a:gd name="connsiteX69" fmla="*/ 692782 w 1134329"/>
                  <a:gd name="connsiteY69" fmla="*/ 26854 h 902370"/>
                  <a:gd name="connsiteX70" fmla="*/ 750459 w 1134329"/>
                  <a:gd name="connsiteY70" fmla="*/ 372 h 90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134329" h="902370">
                    <a:moveTo>
                      <a:pt x="750459" y="372"/>
                    </a:moveTo>
                    <a:cubicBezTo>
                      <a:pt x="757629" y="1049"/>
                      <a:pt x="764785" y="3002"/>
                      <a:pt x="771657" y="6301"/>
                    </a:cubicBezTo>
                    <a:cubicBezTo>
                      <a:pt x="792601" y="16354"/>
                      <a:pt x="807619" y="37400"/>
                      <a:pt x="811654" y="62371"/>
                    </a:cubicBezTo>
                    <a:lnTo>
                      <a:pt x="811875" y="62510"/>
                    </a:lnTo>
                    <a:lnTo>
                      <a:pt x="843456" y="82359"/>
                    </a:lnTo>
                    <a:cubicBezTo>
                      <a:pt x="852282" y="91714"/>
                      <a:pt x="859063" y="103477"/>
                      <a:pt x="862985" y="116789"/>
                    </a:cubicBezTo>
                    <a:cubicBezTo>
                      <a:pt x="865836" y="126451"/>
                      <a:pt x="867059" y="136530"/>
                      <a:pt x="866670" y="146529"/>
                    </a:cubicBezTo>
                    <a:lnTo>
                      <a:pt x="865630" y="151618"/>
                    </a:lnTo>
                    <a:lnTo>
                      <a:pt x="876480" y="142866"/>
                    </a:lnTo>
                    <a:cubicBezTo>
                      <a:pt x="886395" y="138374"/>
                      <a:pt x="897184" y="136517"/>
                      <a:pt x="907939" y="137532"/>
                    </a:cubicBezTo>
                    <a:cubicBezTo>
                      <a:pt x="915109" y="138209"/>
                      <a:pt x="922265" y="140162"/>
                      <a:pt x="929137" y="143461"/>
                    </a:cubicBezTo>
                    <a:cubicBezTo>
                      <a:pt x="950081" y="153514"/>
                      <a:pt x="965099" y="174560"/>
                      <a:pt x="969134" y="199531"/>
                    </a:cubicBezTo>
                    <a:lnTo>
                      <a:pt x="969355" y="199670"/>
                    </a:lnTo>
                    <a:lnTo>
                      <a:pt x="1000936" y="219519"/>
                    </a:lnTo>
                    <a:cubicBezTo>
                      <a:pt x="1009762" y="228874"/>
                      <a:pt x="1016543" y="240637"/>
                      <a:pt x="1020465" y="253949"/>
                    </a:cubicBezTo>
                    <a:cubicBezTo>
                      <a:pt x="1026167" y="273274"/>
                      <a:pt x="1025355" y="294263"/>
                      <a:pt x="1018168" y="312957"/>
                    </a:cubicBezTo>
                    <a:cubicBezTo>
                      <a:pt x="1035834" y="338593"/>
                      <a:pt x="1042012" y="371827"/>
                      <a:pt x="1034951" y="403178"/>
                    </a:cubicBezTo>
                    <a:lnTo>
                      <a:pt x="1028502" y="415126"/>
                    </a:lnTo>
                    <a:lnTo>
                      <a:pt x="1051997" y="435142"/>
                    </a:lnTo>
                    <a:cubicBezTo>
                      <a:pt x="1058873" y="444781"/>
                      <a:pt x="1063637" y="456286"/>
                      <a:pt x="1065654" y="468771"/>
                    </a:cubicBezTo>
                    <a:lnTo>
                      <a:pt x="1065875" y="468910"/>
                    </a:lnTo>
                    <a:lnTo>
                      <a:pt x="1097456" y="488759"/>
                    </a:lnTo>
                    <a:cubicBezTo>
                      <a:pt x="1106282" y="498114"/>
                      <a:pt x="1113063" y="509877"/>
                      <a:pt x="1116985" y="523189"/>
                    </a:cubicBezTo>
                    <a:cubicBezTo>
                      <a:pt x="1122687" y="542514"/>
                      <a:pt x="1121875" y="563503"/>
                      <a:pt x="1114688" y="582197"/>
                    </a:cubicBezTo>
                    <a:cubicBezTo>
                      <a:pt x="1132354" y="607833"/>
                      <a:pt x="1138532" y="641067"/>
                      <a:pt x="1131471" y="672418"/>
                    </a:cubicBezTo>
                    <a:cubicBezTo>
                      <a:pt x="1122085" y="714098"/>
                      <a:pt x="1091012" y="745311"/>
                      <a:pt x="1052849" y="751394"/>
                    </a:cubicBezTo>
                    <a:cubicBezTo>
                      <a:pt x="1052667" y="777409"/>
                      <a:pt x="1042398" y="802081"/>
                      <a:pt x="1024704" y="819065"/>
                    </a:cubicBezTo>
                    <a:cubicBezTo>
                      <a:pt x="997819" y="844874"/>
                      <a:pt x="958985" y="848191"/>
                      <a:pt x="928878" y="827259"/>
                    </a:cubicBezTo>
                    <a:cubicBezTo>
                      <a:pt x="919141" y="863212"/>
                      <a:pt x="893069" y="890696"/>
                      <a:pt x="860399" y="899452"/>
                    </a:cubicBezTo>
                    <a:cubicBezTo>
                      <a:pt x="821900" y="909769"/>
                      <a:pt x="781721" y="892188"/>
                      <a:pt x="759711" y="855386"/>
                    </a:cubicBezTo>
                    <a:cubicBezTo>
                      <a:pt x="707764" y="890318"/>
                      <a:pt x="640293" y="870683"/>
                      <a:pt x="610144" y="811847"/>
                    </a:cubicBezTo>
                    <a:cubicBezTo>
                      <a:pt x="580528" y="815715"/>
                      <a:pt x="552719" y="795231"/>
                      <a:pt x="544383" y="763397"/>
                    </a:cubicBezTo>
                    <a:cubicBezTo>
                      <a:pt x="538345" y="740365"/>
                      <a:pt x="543682" y="715509"/>
                      <a:pt x="558435" y="697997"/>
                    </a:cubicBezTo>
                    <a:lnTo>
                      <a:pt x="555119" y="694013"/>
                    </a:lnTo>
                    <a:lnTo>
                      <a:pt x="551594" y="696629"/>
                    </a:lnTo>
                    <a:cubicBezTo>
                      <a:pt x="543167" y="701062"/>
                      <a:pt x="534070" y="704153"/>
                      <a:pt x="524529" y="705674"/>
                    </a:cubicBezTo>
                    <a:cubicBezTo>
                      <a:pt x="524347" y="731689"/>
                      <a:pt x="514078" y="756361"/>
                      <a:pt x="496384" y="773345"/>
                    </a:cubicBezTo>
                    <a:cubicBezTo>
                      <a:pt x="469499" y="799154"/>
                      <a:pt x="430665" y="802471"/>
                      <a:pt x="400558" y="781539"/>
                    </a:cubicBezTo>
                    <a:cubicBezTo>
                      <a:pt x="390821" y="817492"/>
                      <a:pt x="364749" y="844976"/>
                      <a:pt x="332079" y="853732"/>
                    </a:cubicBezTo>
                    <a:cubicBezTo>
                      <a:pt x="293580" y="864049"/>
                      <a:pt x="253400" y="846468"/>
                      <a:pt x="231391" y="809666"/>
                    </a:cubicBezTo>
                    <a:cubicBezTo>
                      <a:pt x="179443" y="844598"/>
                      <a:pt x="111973" y="824963"/>
                      <a:pt x="81824" y="766127"/>
                    </a:cubicBezTo>
                    <a:cubicBezTo>
                      <a:pt x="52207" y="769995"/>
                      <a:pt x="24398" y="749511"/>
                      <a:pt x="16062" y="717677"/>
                    </a:cubicBezTo>
                    <a:cubicBezTo>
                      <a:pt x="10024" y="694645"/>
                      <a:pt x="15362" y="669789"/>
                      <a:pt x="30114" y="652277"/>
                    </a:cubicBezTo>
                    <a:cubicBezTo>
                      <a:pt x="9184" y="638541"/>
                      <a:pt x="-2472" y="612181"/>
                      <a:pt x="442" y="585179"/>
                    </a:cubicBezTo>
                    <a:cubicBezTo>
                      <a:pt x="3860" y="553564"/>
                      <a:pt x="26360" y="528799"/>
                      <a:pt x="54631" y="525540"/>
                    </a:cubicBezTo>
                    <a:cubicBezTo>
                      <a:pt x="54799" y="525012"/>
                      <a:pt x="54981" y="524496"/>
                      <a:pt x="55149" y="523968"/>
                    </a:cubicBezTo>
                    <a:cubicBezTo>
                      <a:pt x="51353" y="492835"/>
                      <a:pt x="60207" y="461437"/>
                      <a:pt x="79288" y="438325"/>
                    </a:cubicBezTo>
                    <a:cubicBezTo>
                      <a:pt x="86825" y="429199"/>
                      <a:pt x="95533" y="421846"/>
                      <a:pt x="104955" y="416342"/>
                    </a:cubicBezTo>
                    <a:lnTo>
                      <a:pt x="111816" y="413847"/>
                    </a:lnTo>
                    <a:lnTo>
                      <a:pt x="111812" y="413667"/>
                    </a:lnTo>
                    <a:cubicBezTo>
                      <a:pt x="114236" y="402385"/>
                      <a:pt x="119258" y="391793"/>
                      <a:pt x="126634" y="383037"/>
                    </a:cubicBezTo>
                    <a:cubicBezTo>
                      <a:pt x="105704" y="369301"/>
                      <a:pt x="94048" y="342941"/>
                      <a:pt x="96962" y="315939"/>
                    </a:cubicBezTo>
                    <a:cubicBezTo>
                      <a:pt x="100380" y="284324"/>
                      <a:pt x="122880" y="259559"/>
                      <a:pt x="151151" y="256300"/>
                    </a:cubicBezTo>
                    <a:cubicBezTo>
                      <a:pt x="151319" y="255772"/>
                      <a:pt x="151501" y="255256"/>
                      <a:pt x="151669" y="254728"/>
                    </a:cubicBezTo>
                    <a:cubicBezTo>
                      <a:pt x="147873" y="223595"/>
                      <a:pt x="156727" y="192197"/>
                      <a:pt x="175808" y="169085"/>
                    </a:cubicBezTo>
                    <a:cubicBezTo>
                      <a:pt x="205957" y="132581"/>
                      <a:pt x="254836" y="124445"/>
                      <a:pt x="293237" y="149519"/>
                    </a:cubicBezTo>
                    <a:lnTo>
                      <a:pt x="293264" y="149486"/>
                    </a:lnTo>
                    <a:lnTo>
                      <a:pt x="316617" y="120059"/>
                    </a:lnTo>
                    <a:lnTo>
                      <a:pt x="337108" y="109461"/>
                    </a:lnTo>
                    <a:lnTo>
                      <a:pt x="353609" y="77645"/>
                    </a:lnTo>
                    <a:cubicBezTo>
                      <a:pt x="383757" y="41141"/>
                      <a:pt x="432637" y="33005"/>
                      <a:pt x="471037" y="58079"/>
                    </a:cubicBezTo>
                    <a:lnTo>
                      <a:pt x="471064" y="58046"/>
                    </a:lnTo>
                    <a:lnTo>
                      <a:pt x="494417" y="28619"/>
                    </a:lnTo>
                    <a:cubicBezTo>
                      <a:pt x="522665" y="6807"/>
                      <a:pt x="562724" y="8418"/>
                      <a:pt x="589433" y="37767"/>
                    </a:cubicBezTo>
                    <a:lnTo>
                      <a:pt x="589855" y="37214"/>
                    </a:lnTo>
                    <a:lnTo>
                      <a:pt x="608402" y="12875"/>
                    </a:lnTo>
                    <a:cubicBezTo>
                      <a:pt x="616325" y="6505"/>
                      <a:pt x="625613" y="2250"/>
                      <a:pt x="635567" y="678"/>
                    </a:cubicBezTo>
                    <a:cubicBezTo>
                      <a:pt x="646522" y="-1055"/>
                      <a:pt x="657471" y="581"/>
                      <a:pt x="667358" y="5103"/>
                    </a:cubicBezTo>
                    <a:lnTo>
                      <a:pt x="692045" y="26224"/>
                    </a:lnTo>
                    <a:lnTo>
                      <a:pt x="692782" y="26854"/>
                    </a:lnTo>
                    <a:cubicBezTo>
                      <a:pt x="707303" y="7799"/>
                      <a:pt x="728948" y="-1658"/>
                      <a:pt x="750459" y="37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214" name="グループ化 213"/>
              <p:cNvGrpSpPr/>
              <p:nvPr/>
            </p:nvGrpSpPr>
            <p:grpSpPr>
              <a:xfrm>
                <a:off x="6366777" y="2845260"/>
                <a:ext cx="907428" cy="1525568"/>
                <a:chOff x="7388148" y="1912834"/>
                <a:chExt cx="494291" cy="831003"/>
              </a:xfrm>
              <a:solidFill>
                <a:schemeClr val="tx1"/>
              </a:solidFill>
            </p:grpSpPr>
            <p:sp>
              <p:nvSpPr>
                <p:cNvPr id="216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台形 217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円/楕円 194"/>
                <p:cNvSpPr/>
                <p:nvPr/>
              </p:nvSpPr>
              <p:spPr>
                <a:xfrm>
                  <a:off x="7441637" y="1912834"/>
                  <a:ext cx="384175" cy="435714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片側の 2 つの角を丸めた四角形 219"/>
                <p:cNvSpPr/>
                <p:nvPr/>
              </p:nvSpPr>
              <p:spPr>
                <a:xfrm>
                  <a:off x="7388148" y="2400933"/>
                  <a:ext cx="491151" cy="342904"/>
                </a:xfrm>
                <a:prstGeom prst="round2SameRect">
                  <a:avLst>
                    <a:gd name="adj1" fmla="val 48564"/>
                    <a:gd name="adj2" fmla="val 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台形 220"/>
                <p:cNvSpPr/>
                <p:nvPr/>
              </p:nvSpPr>
              <p:spPr>
                <a:xfrm rot="10800000">
                  <a:off x="7533958" y="2400932"/>
                  <a:ext cx="196604" cy="257617"/>
                </a:xfrm>
                <a:prstGeom prst="trapezoid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月 221"/>
                <p:cNvSpPr/>
                <p:nvPr/>
              </p:nvSpPr>
              <p:spPr>
                <a:xfrm rot="16200000">
                  <a:off x="7611029" y="2171125"/>
                  <a:ext cx="50739" cy="1633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5" name="フリーフォーム 214"/>
              <p:cNvSpPr/>
              <p:nvPr/>
            </p:nvSpPr>
            <p:spPr bwMode="auto">
              <a:xfrm>
                <a:off x="6465501" y="2791494"/>
                <a:ext cx="696911" cy="317658"/>
              </a:xfrm>
              <a:custGeom>
                <a:avLst/>
                <a:gdLst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0900 w 781619"/>
                  <a:gd name="connsiteY30" fmla="*/ 319644 h 647674"/>
                  <a:gd name="connsiteX31" fmla="*/ 538 w 781619"/>
                  <a:gd name="connsiteY31" fmla="*/ 230085 h 647674"/>
                  <a:gd name="connsiteX32" fmla="*/ 386890 w 781619"/>
                  <a:gd name="connsiteY32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538 w 781619"/>
                  <a:gd name="connsiteY30" fmla="*/ 230085 h 647674"/>
                  <a:gd name="connsiteX31" fmla="*/ 386890 w 781619"/>
                  <a:gd name="connsiteY31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86890 w 781619"/>
                  <a:gd name="connsiteY30" fmla="*/ 0 h 64767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386890 w 781619"/>
                  <a:gd name="connsiteY29" fmla="*/ 40 h 64771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478330 w 781619"/>
                  <a:gd name="connsiteY29" fmla="*/ 91480 h 647714"/>
                  <a:gd name="connsiteX0" fmla="*/ 742881 w 781619"/>
                  <a:gd name="connsiteY0" fmla="*/ 228204 h 556234"/>
                  <a:gd name="connsiteX1" fmla="*/ 727250 w 781619"/>
                  <a:gd name="connsiteY1" fmla="*/ 245354 h 556234"/>
                  <a:gd name="connsiteX2" fmla="*/ 741394 w 781619"/>
                  <a:gd name="connsiteY2" fmla="*/ 274903 h 556234"/>
                  <a:gd name="connsiteX3" fmla="*/ 743788 w 781619"/>
                  <a:gd name="connsiteY3" fmla="*/ 308966 h 556234"/>
                  <a:gd name="connsiteX4" fmla="*/ 744144 w 781619"/>
                  <a:gd name="connsiteY4" fmla="*/ 310135 h 556234"/>
                  <a:gd name="connsiteX5" fmla="*/ 781316 w 781619"/>
                  <a:gd name="connsiteY5" fmla="*/ 354462 h 556234"/>
                  <a:gd name="connsiteX6" fmla="*/ 760962 w 781619"/>
                  <a:gd name="connsiteY6" fmla="*/ 404333 h 556234"/>
                  <a:gd name="connsiteX7" fmla="*/ 770601 w 781619"/>
                  <a:gd name="connsiteY7" fmla="*/ 452942 h 556234"/>
                  <a:gd name="connsiteX8" fmla="*/ 725491 w 781619"/>
                  <a:gd name="connsiteY8" fmla="*/ 488952 h 556234"/>
                  <a:gd name="connsiteX9" fmla="*/ 622893 w 781619"/>
                  <a:gd name="connsiteY9" fmla="*/ 521313 h 556234"/>
                  <a:gd name="connsiteX10" fmla="*/ 553825 w 781619"/>
                  <a:gd name="connsiteY10" fmla="*/ 554065 h 556234"/>
                  <a:gd name="connsiteX11" fmla="*/ 506851 w 781619"/>
                  <a:gd name="connsiteY11" fmla="*/ 500407 h 556234"/>
                  <a:gd name="connsiteX12" fmla="*/ 441118 w 781619"/>
                  <a:gd name="connsiteY12" fmla="*/ 494317 h 556234"/>
                  <a:gd name="connsiteX13" fmla="*/ 421811 w 781619"/>
                  <a:gd name="connsiteY13" fmla="*/ 444020 h 556234"/>
                  <a:gd name="connsiteX14" fmla="*/ 390809 w 781619"/>
                  <a:gd name="connsiteY14" fmla="*/ 426495 h 556234"/>
                  <a:gd name="connsiteX15" fmla="*/ 359808 w 781619"/>
                  <a:gd name="connsiteY15" fmla="*/ 444020 h 556234"/>
                  <a:gd name="connsiteX16" fmla="*/ 340501 w 781619"/>
                  <a:gd name="connsiteY16" fmla="*/ 494317 h 556234"/>
                  <a:gd name="connsiteX17" fmla="*/ 274768 w 781619"/>
                  <a:gd name="connsiteY17" fmla="*/ 500407 h 556234"/>
                  <a:gd name="connsiteX18" fmla="*/ 227793 w 781619"/>
                  <a:gd name="connsiteY18" fmla="*/ 554065 h 556234"/>
                  <a:gd name="connsiteX19" fmla="*/ 158725 w 781619"/>
                  <a:gd name="connsiteY19" fmla="*/ 521313 h 556234"/>
                  <a:gd name="connsiteX20" fmla="*/ 56128 w 781619"/>
                  <a:gd name="connsiteY20" fmla="*/ 488952 h 556234"/>
                  <a:gd name="connsiteX21" fmla="*/ 11018 w 781619"/>
                  <a:gd name="connsiteY21" fmla="*/ 452942 h 556234"/>
                  <a:gd name="connsiteX22" fmla="*/ 20657 w 781619"/>
                  <a:gd name="connsiteY22" fmla="*/ 404333 h 556234"/>
                  <a:gd name="connsiteX23" fmla="*/ 303 w 781619"/>
                  <a:gd name="connsiteY23" fmla="*/ 354462 h 556234"/>
                  <a:gd name="connsiteX24" fmla="*/ 37475 w 781619"/>
                  <a:gd name="connsiteY24" fmla="*/ 310135 h 556234"/>
                  <a:gd name="connsiteX25" fmla="*/ 37830 w 781619"/>
                  <a:gd name="connsiteY25" fmla="*/ 308966 h 556234"/>
                  <a:gd name="connsiteX26" fmla="*/ 40224 w 781619"/>
                  <a:gd name="connsiteY26" fmla="*/ 274903 h 556234"/>
                  <a:gd name="connsiteX27" fmla="*/ 51669 w 781619"/>
                  <a:gd name="connsiteY27" fmla="*/ 250992 h 556234"/>
                  <a:gd name="connsiteX28" fmla="*/ 478330 w 781619"/>
                  <a:gd name="connsiteY28" fmla="*/ 0 h 556234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27" fmla="*/ 51669 w 781619"/>
                  <a:gd name="connsiteY27" fmla="*/ 22788 h 328030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0" fmla="*/ 727250 w 781619"/>
                  <a:gd name="connsiteY0" fmla="*/ 0 h 310880"/>
                  <a:gd name="connsiteX1" fmla="*/ 741394 w 781619"/>
                  <a:gd name="connsiteY1" fmla="*/ 29549 h 310880"/>
                  <a:gd name="connsiteX2" fmla="*/ 743788 w 781619"/>
                  <a:gd name="connsiteY2" fmla="*/ 63612 h 310880"/>
                  <a:gd name="connsiteX3" fmla="*/ 744144 w 781619"/>
                  <a:gd name="connsiteY3" fmla="*/ 64781 h 310880"/>
                  <a:gd name="connsiteX4" fmla="*/ 781316 w 781619"/>
                  <a:gd name="connsiteY4" fmla="*/ 109108 h 310880"/>
                  <a:gd name="connsiteX5" fmla="*/ 760962 w 781619"/>
                  <a:gd name="connsiteY5" fmla="*/ 158979 h 310880"/>
                  <a:gd name="connsiteX6" fmla="*/ 770601 w 781619"/>
                  <a:gd name="connsiteY6" fmla="*/ 207588 h 310880"/>
                  <a:gd name="connsiteX7" fmla="*/ 725491 w 781619"/>
                  <a:gd name="connsiteY7" fmla="*/ 243598 h 310880"/>
                  <a:gd name="connsiteX8" fmla="*/ 622893 w 781619"/>
                  <a:gd name="connsiteY8" fmla="*/ 275959 h 310880"/>
                  <a:gd name="connsiteX9" fmla="*/ 553825 w 781619"/>
                  <a:gd name="connsiteY9" fmla="*/ 308711 h 310880"/>
                  <a:gd name="connsiteX10" fmla="*/ 506851 w 781619"/>
                  <a:gd name="connsiteY10" fmla="*/ 255053 h 310880"/>
                  <a:gd name="connsiteX11" fmla="*/ 441118 w 781619"/>
                  <a:gd name="connsiteY11" fmla="*/ 248963 h 310880"/>
                  <a:gd name="connsiteX12" fmla="*/ 421811 w 781619"/>
                  <a:gd name="connsiteY12" fmla="*/ 198666 h 310880"/>
                  <a:gd name="connsiteX13" fmla="*/ 390809 w 781619"/>
                  <a:gd name="connsiteY13" fmla="*/ 181141 h 310880"/>
                  <a:gd name="connsiteX14" fmla="*/ 359808 w 781619"/>
                  <a:gd name="connsiteY14" fmla="*/ 198666 h 310880"/>
                  <a:gd name="connsiteX15" fmla="*/ 340501 w 781619"/>
                  <a:gd name="connsiteY15" fmla="*/ 248963 h 310880"/>
                  <a:gd name="connsiteX16" fmla="*/ 274768 w 781619"/>
                  <a:gd name="connsiteY16" fmla="*/ 255053 h 310880"/>
                  <a:gd name="connsiteX17" fmla="*/ 227793 w 781619"/>
                  <a:gd name="connsiteY17" fmla="*/ 308711 h 310880"/>
                  <a:gd name="connsiteX18" fmla="*/ 158725 w 781619"/>
                  <a:gd name="connsiteY18" fmla="*/ 275959 h 310880"/>
                  <a:gd name="connsiteX19" fmla="*/ 56128 w 781619"/>
                  <a:gd name="connsiteY19" fmla="*/ 243598 h 310880"/>
                  <a:gd name="connsiteX20" fmla="*/ 11018 w 781619"/>
                  <a:gd name="connsiteY20" fmla="*/ 207588 h 310880"/>
                  <a:gd name="connsiteX21" fmla="*/ 20657 w 781619"/>
                  <a:gd name="connsiteY21" fmla="*/ 158979 h 310880"/>
                  <a:gd name="connsiteX22" fmla="*/ 303 w 781619"/>
                  <a:gd name="connsiteY22" fmla="*/ 109108 h 310880"/>
                  <a:gd name="connsiteX23" fmla="*/ 37475 w 781619"/>
                  <a:gd name="connsiteY23" fmla="*/ 64781 h 310880"/>
                  <a:gd name="connsiteX24" fmla="*/ 37830 w 781619"/>
                  <a:gd name="connsiteY24" fmla="*/ 63612 h 310880"/>
                  <a:gd name="connsiteX25" fmla="*/ 40224 w 781619"/>
                  <a:gd name="connsiteY25" fmla="*/ 29549 h 310880"/>
                  <a:gd name="connsiteX0" fmla="*/ 741394 w 781619"/>
                  <a:gd name="connsiteY0" fmla="*/ 0 h 281331"/>
                  <a:gd name="connsiteX1" fmla="*/ 743788 w 781619"/>
                  <a:gd name="connsiteY1" fmla="*/ 34063 h 281331"/>
                  <a:gd name="connsiteX2" fmla="*/ 744144 w 781619"/>
                  <a:gd name="connsiteY2" fmla="*/ 35232 h 281331"/>
                  <a:gd name="connsiteX3" fmla="*/ 781316 w 781619"/>
                  <a:gd name="connsiteY3" fmla="*/ 79559 h 281331"/>
                  <a:gd name="connsiteX4" fmla="*/ 760962 w 781619"/>
                  <a:gd name="connsiteY4" fmla="*/ 129430 h 281331"/>
                  <a:gd name="connsiteX5" fmla="*/ 770601 w 781619"/>
                  <a:gd name="connsiteY5" fmla="*/ 178039 h 281331"/>
                  <a:gd name="connsiteX6" fmla="*/ 725491 w 781619"/>
                  <a:gd name="connsiteY6" fmla="*/ 214049 h 281331"/>
                  <a:gd name="connsiteX7" fmla="*/ 622893 w 781619"/>
                  <a:gd name="connsiteY7" fmla="*/ 246410 h 281331"/>
                  <a:gd name="connsiteX8" fmla="*/ 553825 w 781619"/>
                  <a:gd name="connsiteY8" fmla="*/ 279162 h 281331"/>
                  <a:gd name="connsiteX9" fmla="*/ 506851 w 781619"/>
                  <a:gd name="connsiteY9" fmla="*/ 225504 h 281331"/>
                  <a:gd name="connsiteX10" fmla="*/ 441118 w 781619"/>
                  <a:gd name="connsiteY10" fmla="*/ 219414 h 281331"/>
                  <a:gd name="connsiteX11" fmla="*/ 421811 w 781619"/>
                  <a:gd name="connsiteY11" fmla="*/ 169117 h 281331"/>
                  <a:gd name="connsiteX12" fmla="*/ 390809 w 781619"/>
                  <a:gd name="connsiteY12" fmla="*/ 151592 h 281331"/>
                  <a:gd name="connsiteX13" fmla="*/ 359808 w 781619"/>
                  <a:gd name="connsiteY13" fmla="*/ 169117 h 281331"/>
                  <a:gd name="connsiteX14" fmla="*/ 340501 w 781619"/>
                  <a:gd name="connsiteY14" fmla="*/ 219414 h 281331"/>
                  <a:gd name="connsiteX15" fmla="*/ 274768 w 781619"/>
                  <a:gd name="connsiteY15" fmla="*/ 225504 h 281331"/>
                  <a:gd name="connsiteX16" fmla="*/ 227793 w 781619"/>
                  <a:gd name="connsiteY16" fmla="*/ 279162 h 281331"/>
                  <a:gd name="connsiteX17" fmla="*/ 158725 w 781619"/>
                  <a:gd name="connsiteY17" fmla="*/ 246410 h 281331"/>
                  <a:gd name="connsiteX18" fmla="*/ 56128 w 781619"/>
                  <a:gd name="connsiteY18" fmla="*/ 214049 h 281331"/>
                  <a:gd name="connsiteX19" fmla="*/ 11018 w 781619"/>
                  <a:gd name="connsiteY19" fmla="*/ 178039 h 281331"/>
                  <a:gd name="connsiteX20" fmla="*/ 20657 w 781619"/>
                  <a:gd name="connsiteY20" fmla="*/ 129430 h 281331"/>
                  <a:gd name="connsiteX21" fmla="*/ 303 w 781619"/>
                  <a:gd name="connsiteY21" fmla="*/ 79559 h 281331"/>
                  <a:gd name="connsiteX22" fmla="*/ 37475 w 781619"/>
                  <a:gd name="connsiteY22" fmla="*/ 35232 h 281331"/>
                  <a:gd name="connsiteX23" fmla="*/ 37830 w 781619"/>
                  <a:gd name="connsiteY23" fmla="*/ 34063 h 281331"/>
                  <a:gd name="connsiteX24" fmla="*/ 40224 w 781619"/>
                  <a:gd name="connsiteY24" fmla="*/ 0 h 281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81619" h="281331">
                    <a:moveTo>
                      <a:pt x="741394" y="0"/>
                    </a:moveTo>
                    <a:cubicBezTo>
                      <a:pt x="744223" y="10874"/>
                      <a:pt x="745091" y="22493"/>
                      <a:pt x="743788" y="34063"/>
                    </a:cubicBezTo>
                    <a:cubicBezTo>
                      <a:pt x="743904" y="34456"/>
                      <a:pt x="744029" y="34840"/>
                      <a:pt x="744144" y="35232"/>
                    </a:cubicBezTo>
                    <a:cubicBezTo>
                      <a:pt x="763537" y="37654"/>
                      <a:pt x="778971" y="56061"/>
                      <a:pt x="781316" y="79559"/>
                    </a:cubicBezTo>
                    <a:cubicBezTo>
                      <a:pt x="783315" y="99628"/>
                      <a:pt x="775319" y="119220"/>
                      <a:pt x="760962" y="129430"/>
                    </a:cubicBezTo>
                    <a:cubicBezTo>
                      <a:pt x="771081" y="142446"/>
                      <a:pt x="774742" y="160920"/>
                      <a:pt x="770601" y="178039"/>
                    </a:cubicBezTo>
                    <a:cubicBezTo>
                      <a:pt x="764882" y="201699"/>
                      <a:pt x="745806" y="216924"/>
                      <a:pt x="725491" y="214049"/>
                    </a:cubicBezTo>
                    <a:cubicBezTo>
                      <a:pt x="704810" y="257779"/>
                      <a:pt x="658527" y="272373"/>
                      <a:pt x="622893" y="246410"/>
                    </a:cubicBezTo>
                    <a:cubicBezTo>
                      <a:pt x="607796" y="273763"/>
                      <a:pt x="580234" y="286830"/>
                      <a:pt x="553825" y="279162"/>
                    </a:cubicBezTo>
                    <a:cubicBezTo>
                      <a:pt x="531414" y="272654"/>
                      <a:pt x="513530" y="252227"/>
                      <a:pt x="506851" y="225504"/>
                    </a:cubicBezTo>
                    <a:cubicBezTo>
                      <a:pt x="486199" y="241062"/>
                      <a:pt x="459560" y="238597"/>
                      <a:pt x="441118" y="219414"/>
                    </a:cubicBezTo>
                    <a:cubicBezTo>
                      <a:pt x="428980" y="206791"/>
                      <a:pt x="421936" y="188453"/>
                      <a:pt x="421811" y="169117"/>
                    </a:cubicBezTo>
                    <a:lnTo>
                      <a:pt x="390809" y="151592"/>
                    </a:lnTo>
                    <a:lnTo>
                      <a:pt x="359808" y="169117"/>
                    </a:lnTo>
                    <a:cubicBezTo>
                      <a:pt x="359683" y="188453"/>
                      <a:pt x="352638" y="206791"/>
                      <a:pt x="340501" y="219414"/>
                    </a:cubicBezTo>
                    <a:cubicBezTo>
                      <a:pt x="322059" y="238597"/>
                      <a:pt x="295420" y="241062"/>
                      <a:pt x="274768" y="225504"/>
                    </a:cubicBezTo>
                    <a:cubicBezTo>
                      <a:pt x="268089" y="252227"/>
                      <a:pt x="250204" y="272654"/>
                      <a:pt x="227793" y="279162"/>
                    </a:cubicBezTo>
                    <a:cubicBezTo>
                      <a:pt x="201385" y="286830"/>
                      <a:pt x="173823" y="273763"/>
                      <a:pt x="158725" y="246410"/>
                    </a:cubicBezTo>
                    <a:cubicBezTo>
                      <a:pt x="123091" y="272373"/>
                      <a:pt x="76809" y="257779"/>
                      <a:pt x="56128" y="214049"/>
                    </a:cubicBezTo>
                    <a:cubicBezTo>
                      <a:pt x="35812" y="216924"/>
                      <a:pt x="16736" y="201699"/>
                      <a:pt x="11018" y="178039"/>
                    </a:cubicBezTo>
                    <a:cubicBezTo>
                      <a:pt x="6876" y="160920"/>
                      <a:pt x="10537" y="142446"/>
                      <a:pt x="20657" y="129430"/>
                    </a:cubicBezTo>
                    <a:cubicBezTo>
                      <a:pt x="6299" y="119220"/>
                      <a:pt x="-1696" y="99628"/>
                      <a:pt x="303" y="79559"/>
                    </a:cubicBezTo>
                    <a:cubicBezTo>
                      <a:pt x="2648" y="56061"/>
                      <a:pt x="18081" y="37654"/>
                      <a:pt x="37475" y="35232"/>
                    </a:cubicBezTo>
                    <a:cubicBezTo>
                      <a:pt x="37590" y="34840"/>
                      <a:pt x="37715" y="34456"/>
                      <a:pt x="37830" y="34063"/>
                    </a:cubicBezTo>
                    <a:cubicBezTo>
                      <a:pt x="36528" y="22493"/>
                      <a:pt x="37396" y="10874"/>
                      <a:pt x="40224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23" name="グループ化 222"/>
            <p:cNvGrpSpPr/>
            <p:nvPr/>
          </p:nvGrpSpPr>
          <p:grpSpPr>
            <a:xfrm>
              <a:off x="6302093" y="5448899"/>
              <a:ext cx="860904" cy="949517"/>
              <a:chOff x="976628" y="4983254"/>
              <a:chExt cx="1241403" cy="1369181"/>
            </a:xfrm>
          </p:grpSpPr>
          <p:sp>
            <p:nvSpPr>
              <p:cNvPr id="224" name="角丸四角形 177"/>
              <p:cNvSpPr/>
              <p:nvPr/>
            </p:nvSpPr>
            <p:spPr>
              <a:xfrm rot="18109299">
                <a:off x="810613" y="5706414"/>
                <a:ext cx="667497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225" name="グループ化 224"/>
              <p:cNvGrpSpPr/>
              <p:nvPr/>
            </p:nvGrpSpPr>
            <p:grpSpPr>
              <a:xfrm>
                <a:off x="1121169" y="4983254"/>
                <a:ext cx="1096862" cy="1369181"/>
                <a:chOff x="7896754" y="2205133"/>
                <a:chExt cx="1096862" cy="1369181"/>
              </a:xfrm>
              <a:solidFill>
                <a:schemeClr val="tx1"/>
              </a:solidFill>
            </p:grpSpPr>
            <p:grpSp>
              <p:nvGrpSpPr>
                <p:cNvPr id="226" name="グループ化 225"/>
                <p:cNvGrpSpPr/>
                <p:nvPr/>
              </p:nvGrpSpPr>
              <p:grpSpPr>
                <a:xfrm>
                  <a:off x="8217729" y="2205133"/>
                  <a:ext cx="775887" cy="463713"/>
                  <a:chOff x="4977722" y="1773447"/>
                  <a:chExt cx="775887" cy="463713"/>
                </a:xfrm>
                <a:grpFill/>
              </p:grpSpPr>
              <p:sp>
                <p:nvSpPr>
                  <p:cNvPr id="228" name="角丸四角形 227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29" name="フリーフォーム 228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227" name="片側の 2 つの角を丸めた四角形 226"/>
                <p:cNvSpPr/>
                <p:nvPr/>
              </p:nvSpPr>
              <p:spPr>
                <a:xfrm rot="13287502">
                  <a:off x="7896754" y="2382803"/>
                  <a:ext cx="337709" cy="119151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283" name="グループ化 282"/>
          <p:cNvGrpSpPr/>
          <p:nvPr/>
        </p:nvGrpSpPr>
        <p:grpSpPr>
          <a:xfrm>
            <a:off x="5792976" y="2613441"/>
            <a:ext cx="1528731" cy="1757387"/>
            <a:chOff x="5792976" y="2613441"/>
            <a:chExt cx="1528731" cy="1757387"/>
          </a:xfrm>
        </p:grpSpPr>
        <p:grpSp>
          <p:nvGrpSpPr>
            <p:cNvPr id="201" name="グループ化 200"/>
            <p:cNvGrpSpPr/>
            <p:nvPr/>
          </p:nvGrpSpPr>
          <p:grpSpPr>
            <a:xfrm>
              <a:off x="6292529" y="2613441"/>
              <a:ext cx="1029178" cy="1757387"/>
              <a:chOff x="6292529" y="2613441"/>
              <a:chExt cx="1029178" cy="1757387"/>
            </a:xfrm>
          </p:grpSpPr>
          <p:sp>
            <p:nvSpPr>
              <p:cNvPr id="202" name="フリーフォーム 201"/>
              <p:cNvSpPr/>
              <p:nvPr/>
            </p:nvSpPr>
            <p:spPr bwMode="auto">
              <a:xfrm>
                <a:off x="6292529" y="2613441"/>
                <a:ext cx="1029178" cy="818721"/>
              </a:xfrm>
              <a:custGeom>
                <a:avLst/>
                <a:gdLst>
                  <a:gd name="connsiteX0" fmla="*/ 750459 w 1134329"/>
                  <a:gd name="connsiteY0" fmla="*/ 372 h 902370"/>
                  <a:gd name="connsiteX1" fmla="*/ 771657 w 1134329"/>
                  <a:gd name="connsiteY1" fmla="*/ 6301 h 902370"/>
                  <a:gd name="connsiteX2" fmla="*/ 811654 w 1134329"/>
                  <a:gd name="connsiteY2" fmla="*/ 62371 h 902370"/>
                  <a:gd name="connsiteX3" fmla="*/ 811875 w 1134329"/>
                  <a:gd name="connsiteY3" fmla="*/ 62510 h 902370"/>
                  <a:gd name="connsiteX4" fmla="*/ 843456 w 1134329"/>
                  <a:gd name="connsiteY4" fmla="*/ 82359 h 902370"/>
                  <a:gd name="connsiteX5" fmla="*/ 862985 w 1134329"/>
                  <a:gd name="connsiteY5" fmla="*/ 116789 h 902370"/>
                  <a:gd name="connsiteX6" fmla="*/ 866670 w 1134329"/>
                  <a:gd name="connsiteY6" fmla="*/ 146529 h 902370"/>
                  <a:gd name="connsiteX7" fmla="*/ 865630 w 1134329"/>
                  <a:gd name="connsiteY7" fmla="*/ 151618 h 902370"/>
                  <a:gd name="connsiteX8" fmla="*/ 876480 w 1134329"/>
                  <a:gd name="connsiteY8" fmla="*/ 142866 h 902370"/>
                  <a:gd name="connsiteX9" fmla="*/ 907939 w 1134329"/>
                  <a:gd name="connsiteY9" fmla="*/ 137532 h 902370"/>
                  <a:gd name="connsiteX10" fmla="*/ 929137 w 1134329"/>
                  <a:gd name="connsiteY10" fmla="*/ 143461 h 902370"/>
                  <a:gd name="connsiteX11" fmla="*/ 969134 w 1134329"/>
                  <a:gd name="connsiteY11" fmla="*/ 199531 h 902370"/>
                  <a:gd name="connsiteX12" fmla="*/ 969355 w 1134329"/>
                  <a:gd name="connsiteY12" fmla="*/ 199670 h 902370"/>
                  <a:gd name="connsiteX13" fmla="*/ 1000936 w 1134329"/>
                  <a:gd name="connsiteY13" fmla="*/ 219519 h 902370"/>
                  <a:gd name="connsiteX14" fmla="*/ 1020465 w 1134329"/>
                  <a:gd name="connsiteY14" fmla="*/ 253949 h 902370"/>
                  <a:gd name="connsiteX15" fmla="*/ 1018168 w 1134329"/>
                  <a:gd name="connsiteY15" fmla="*/ 312957 h 902370"/>
                  <a:gd name="connsiteX16" fmla="*/ 1034951 w 1134329"/>
                  <a:gd name="connsiteY16" fmla="*/ 403178 h 902370"/>
                  <a:gd name="connsiteX17" fmla="*/ 1028502 w 1134329"/>
                  <a:gd name="connsiteY17" fmla="*/ 415126 h 902370"/>
                  <a:gd name="connsiteX18" fmla="*/ 1051997 w 1134329"/>
                  <a:gd name="connsiteY18" fmla="*/ 435142 h 902370"/>
                  <a:gd name="connsiteX19" fmla="*/ 1065654 w 1134329"/>
                  <a:gd name="connsiteY19" fmla="*/ 468771 h 902370"/>
                  <a:gd name="connsiteX20" fmla="*/ 1065875 w 1134329"/>
                  <a:gd name="connsiteY20" fmla="*/ 468910 h 902370"/>
                  <a:gd name="connsiteX21" fmla="*/ 1097456 w 1134329"/>
                  <a:gd name="connsiteY21" fmla="*/ 488759 h 902370"/>
                  <a:gd name="connsiteX22" fmla="*/ 1116985 w 1134329"/>
                  <a:gd name="connsiteY22" fmla="*/ 523189 h 902370"/>
                  <a:gd name="connsiteX23" fmla="*/ 1114688 w 1134329"/>
                  <a:gd name="connsiteY23" fmla="*/ 582197 h 902370"/>
                  <a:gd name="connsiteX24" fmla="*/ 1131471 w 1134329"/>
                  <a:gd name="connsiteY24" fmla="*/ 672418 h 902370"/>
                  <a:gd name="connsiteX25" fmla="*/ 1052849 w 1134329"/>
                  <a:gd name="connsiteY25" fmla="*/ 751394 h 902370"/>
                  <a:gd name="connsiteX26" fmla="*/ 1024704 w 1134329"/>
                  <a:gd name="connsiteY26" fmla="*/ 819065 h 902370"/>
                  <a:gd name="connsiteX27" fmla="*/ 928878 w 1134329"/>
                  <a:gd name="connsiteY27" fmla="*/ 827259 h 902370"/>
                  <a:gd name="connsiteX28" fmla="*/ 860399 w 1134329"/>
                  <a:gd name="connsiteY28" fmla="*/ 899452 h 902370"/>
                  <a:gd name="connsiteX29" fmla="*/ 759711 w 1134329"/>
                  <a:gd name="connsiteY29" fmla="*/ 855386 h 902370"/>
                  <a:gd name="connsiteX30" fmla="*/ 610144 w 1134329"/>
                  <a:gd name="connsiteY30" fmla="*/ 811847 h 902370"/>
                  <a:gd name="connsiteX31" fmla="*/ 544383 w 1134329"/>
                  <a:gd name="connsiteY31" fmla="*/ 763397 h 902370"/>
                  <a:gd name="connsiteX32" fmla="*/ 558435 w 1134329"/>
                  <a:gd name="connsiteY32" fmla="*/ 697997 h 902370"/>
                  <a:gd name="connsiteX33" fmla="*/ 555119 w 1134329"/>
                  <a:gd name="connsiteY33" fmla="*/ 694013 h 902370"/>
                  <a:gd name="connsiteX34" fmla="*/ 551594 w 1134329"/>
                  <a:gd name="connsiteY34" fmla="*/ 696629 h 902370"/>
                  <a:gd name="connsiteX35" fmla="*/ 524529 w 1134329"/>
                  <a:gd name="connsiteY35" fmla="*/ 705674 h 902370"/>
                  <a:gd name="connsiteX36" fmla="*/ 496384 w 1134329"/>
                  <a:gd name="connsiteY36" fmla="*/ 773345 h 902370"/>
                  <a:gd name="connsiteX37" fmla="*/ 400558 w 1134329"/>
                  <a:gd name="connsiteY37" fmla="*/ 781539 h 902370"/>
                  <a:gd name="connsiteX38" fmla="*/ 332079 w 1134329"/>
                  <a:gd name="connsiteY38" fmla="*/ 853732 h 902370"/>
                  <a:gd name="connsiteX39" fmla="*/ 231391 w 1134329"/>
                  <a:gd name="connsiteY39" fmla="*/ 809666 h 902370"/>
                  <a:gd name="connsiteX40" fmla="*/ 81824 w 1134329"/>
                  <a:gd name="connsiteY40" fmla="*/ 766127 h 902370"/>
                  <a:gd name="connsiteX41" fmla="*/ 16062 w 1134329"/>
                  <a:gd name="connsiteY41" fmla="*/ 717677 h 902370"/>
                  <a:gd name="connsiteX42" fmla="*/ 30114 w 1134329"/>
                  <a:gd name="connsiteY42" fmla="*/ 652277 h 902370"/>
                  <a:gd name="connsiteX43" fmla="*/ 442 w 1134329"/>
                  <a:gd name="connsiteY43" fmla="*/ 585179 h 902370"/>
                  <a:gd name="connsiteX44" fmla="*/ 54631 w 1134329"/>
                  <a:gd name="connsiteY44" fmla="*/ 525540 h 902370"/>
                  <a:gd name="connsiteX45" fmla="*/ 55149 w 1134329"/>
                  <a:gd name="connsiteY45" fmla="*/ 523968 h 902370"/>
                  <a:gd name="connsiteX46" fmla="*/ 79288 w 1134329"/>
                  <a:gd name="connsiteY46" fmla="*/ 438325 h 902370"/>
                  <a:gd name="connsiteX47" fmla="*/ 104955 w 1134329"/>
                  <a:gd name="connsiteY47" fmla="*/ 416342 h 902370"/>
                  <a:gd name="connsiteX48" fmla="*/ 111816 w 1134329"/>
                  <a:gd name="connsiteY48" fmla="*/ 413847 h 902370"/>
                  <a:gd name="connsiteX49" fmla="*/ 111812 w 1134329"/>
                  <a:gd name="connsiteY49" fmla="*/ 413667 h 902370"/>
                  <a:gd name="connsiteX50" fmla="*/ 126634 w 1134329"/>
                  <a:gd name="connsiteY50" fmla="*/ 383037 h 902370"/>
                  <a:gd name="connsiteX51" fmla="*/ 96962 w 1134329"/>
                  <a:gd name="connsiteY51" fmla="*/ 315939 h 902370"/>
                  <a:gd name="connsiteX52" fmla="*/ 151151 w 1134329"/>
                  <a:gd name="connsiteY52" fmla="*/ 256300 h 902370"/>
                  <a:gd name="connsiteX53" fmla="*/ 151669 w 1134329"/>
                  <a:gd name="connsiteY53" fmla="*/ 254728 h 902370"/>
                  <a:gd name="connsiteX54" fmla="*/ 175808 w 1134329"/>
                  <a:gd name="connsiteY54" fmla="*/ 169085 h 902370"/>
                  <a:gd name="connsiteX55" fmla="*/ 293237 w 1134329"/>
                  <a:gd name="connsiteY55" fmla="*/ 149519 h 902370"/>
                  <a:gd name="connsiteX56" fmla="*/ 293264 w 1134329"/>
                  <a:gd name="connsiteY56" fmla="*/ 149486 h 902370"/>
                  <a:gd name="connsiteX57" fmla="*/ 316617 w 1134329"/>
                  <a:gd name="connsiteY57" fmla="*/ 120059 h 902370"/>
                  <a:gd name="connsiteX58" fmla="*/ 337108 w 1134329"/>
                  <a:gd name="connsiteY58" fmla="*/ 109461 h 902370"/>
                  <a:gd name="connsiteX59" fmla="*/ 353609 w 1134329"/>
                  <a:gd name="connsiteY59" fmla="*/ 77645 h 902370"/>
                  <a:gd name="connsiteX60" fmla="*/ 471037 w 1134329"/>
                  <a:gd name="connsiteY60" fmla="*/ 58079 h 902370"/>
                  <a:gd name="connsiteX61" fmla="*/ 471064 w 1134329"/>
                  <a:gd name="connsiteY61" fmla="*/ 58046 h 902370"/>
                  <a:gd name="connsiteX62" fmla="*/ 494417 w 1134329"/>
                  <a:gd name="connsiteY62" fmla="*/ 28619 h 902370"/>
                  <a:gd name="connsiteX63" fmla="*/ 589433 w 1134329"/>
                  <a:gd name="connsiteY63" fmla="*/ 37767 h 902370"/>
                  <a:gd name="connsiteX64" fmla="*/ 589855 w 1134329"/>
                  <a:gd name="connsiteY64" fmla="*/ 37214 h 902370"/>
                  <a:gd name="connsiteX65" fmla="*/ 608402 w 1134329"/>
                  <a:gd name="connsiteY65" fmla="*/ 12875 h 902370"/>
                  <a:gd name="connsiteX66" fmla="*/ 635567 w 1134329"/>
                  <a:gd name="connsiteY66" fmla="*/ 678 h 902370"/>
                  <a:gd name="connsiteX67" fmla="*/ 667358 w 1134329"/>
                  <a:gd name="connsiteY67" fmla="*/ 5103 h 902370"/>
                  <a:gd name="connsiteX68" fmla="*/ 692045 w 1134329"/>
                  <a:gd name="connsiteY68" fmla="*/ 26224 h 902370"/>
                  <a:gd name="connsiteX69" fmla="*/ 692782 w 1134329"/>
                  <a:gd name="connsiteY69" fmla="*/ 26854 h 902370"/>
                  <a:gd name="connsiteX70" fmla="*/ 750459 w 1134329"/>
                  <a:gd name="connsiteY70" fmla="*/ 372 h 90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134329" h="902370">
                    <a:moveTo>
                      <a:pt x="750459" y="372"/>
                    </a:moveTo>
                    <a:cubicBezTo>
                      <a:pt x="757629" y="1049"/>
                      <a:pt x="764785" y="3002"/>
                      <a:pt x="771657" y="6301"/>
                    </a:cubicBezTo>
                    <a:cubicBezTo>
                      <a:pt x="792601" y="16354"/>
                      <a:pt x="807619" y="37400"/>
                      <a:pt x="811654" y="62371"/>
                    </a:cubicBezTo>
                    <a:lnTo>
                      <a:pt x="811875" y="62510"/>
                    </a:lnTo>
                    <a:lnTo>
                      <a:pt x="843456" y="82359"/>
                    </a:lnTo>
                    <a:cubicBezTo>
                      <a:pt x="852282" y="91714"/>
                      <a:pt x="859063" y="103477"/>
                      <a:pt x="862985" y="116789"/>
                    </a:cubicBezTo>
                    <a:cubicBezTo>
                      <a:pt x="865836" y="126451"/>
                      <a:pt x="867059" y="136530"/>
                      <a:pt x="866670" y="146529"/>
                    </a:cubicBezTo>
                    <a:lnTo>
                      <a:pt x="865630" y="151618"/>
                    </a:lnTo>
                    <a:lnTo>
                      <a:pt x="876480" y="142866"/>
                    </a:lnTo>
                    <a:cubicBezTo>
                      <a:pt x="886395" y="138374"/>
                      <a:pt x="897184" y="136517"/>
                      <a:pt x="907939" y="137532"/>
                    </a:cubicBezTo>
                    <a:cubicBezTo>
                      <a:pt x="915109" y="138209"/>
                      <a:pt x="922265" y="140162"/>
                      <a:pt x="929137" y="143461"/>
                    </a:cubicBezTo>
                    <a:cubicBezTo>
                      <a:pt x="950081" y="153514"/>
                      <a:pt x="965099" y="174560"/>
                      <a:pt x="969134" y="199531"/>
                    </a:cubicBezTo>
                    <a:lnTo>
                      <a:pt x="969355" y="199670"/>
                    </a:lnTo>
                    <a:lnTo>
                      <a:pt x="1000936" y="219519"/>
                    </a:lnTo>
                    <a:cubicBezTo>
                      <a:pt x="1009762" y="228874"/>
                      <a:pt x="1016543" y="240637"/>
                      <a:pt x="1020465" y="253949"/>
                    </a:cubicBezTo>
                    <a:cubicBezTo>
                      <a:pt x="1026167" y="273274"/>
                      <a:pt x="1025355" y="294263"/>
                      <a:pt x="1018168" y="312957"/>
                    </a:cubicBezTo>
                    <a:cubicBezTo>
                      <a:pt x="1035834" y="338593"/>
                      <a:pt x="1042012" y="371827"/>
                      <a:pt x="1034951" y="403178"/>
                    </a:cubicBezTo>
                    <a:lnTo>
                      <a:pt x="1028502" y="415126"/>
                    </a:lnTo>
                    <a:lnTo>
                      <a:pt x="1051997" y="435142"/>
                    </a:lnTo>
                    <a:cubicBezTo>
                      <a:pt x="1058873" y="444781"/>
                      <a:pt x="1063637" y="456286"/>
                      <a:pt x="1065654" y="468771"/>
                    </a:cubicBezTo>
                    <a:lnTo>
                      <a:pt x="1065875" y="468910"/>
                    </a:lnTo>
                    <a:lnTo>
                      <a:pt x="1097456" y="488759"/>
                    </a:lnTo>
                    <a:cubicBezTo>
                      <a:pt x="1106282" y="498114"/>
                      <a:pt x="1113063" y="509877"/>
                      <a:pt x="1116985" y="523189"/>
                    </a:cubicBezTo>
                    <a:cubicBezTo>
                      <a:pt x="1122687" y="542514"/>
                      <a:pt x="1121875" y="563503"/>
                      <a:pt x="1114688" y="582197"/>
                    </a:cubicBezTo>
                    <a:cubicBezTo>
                      <a:pt x="1132354" y="607833"/>
                      <a:pt x="1138532" y="641067"/>
                      <a:pt x="1131471" y="672418"/>
                    </a:cubicBezTo>
                    <a:cubicBezTo>
                      <a:pt x="1122085" y="714098"/>
                      <a:pt x="1091012" y="745311"/>
                      <a:pt x="1052849" y="751394"/>
                    </a:cubicBezTo>
                    <a:cubicBezTo>
                      <a:pt x="1052667" y="777409"/>
                      <a:pt x="1042398" y="802081"/>
                      <a:pt x="1024704" y="819065"/>
                    </a:cubicBezTo>
                    <a:cubicBezTo>
                      <a:pt x="997819" y="844874"/>
                      <a:pt x="958985" y="848191"/>
                      <a:pt x="928878" y="827259"/>
                    </a:cubicBezTo>
                    <a:cubicBezTo>
                      <a:pt x="919141" y="863212"/>
                      <a:pt x="893069" y="890696"/>
                      <a:pt x="860399" y="899452"/>
                    </a:cubicBezTo>
                    <a:cubicBezTo>
                      <a:pt x="821900" y="909769"/>
                      <a:pt x="781721" y="892188"/>
                      <a:pt x="759711" y="855386"/>
                    </a:cubicBezTo>
                    <a:cubicBezTo>
                      <a:pt x="707764" y="890318"/>
                      <a:pt x="640293" y="870683"/>
                      <a:pt x="610144" y="811847"/>
                    </a:cubicBezTo>
                    <a:cubicBezTo>
                      <a:pt x="580528" y="815715"/>
                      <a:pt x="552719" y="795231"/>
                      <a:pt x="544383" y="763397"/>
                    </a:cubicBezTo>
                    <a:cubicBezTo>
                      <a:pt x="538345" y="740365"/>
                      <a:pt x="543682" y="715509"/>
                      <a:pt x="558435" y="697997"/>
                    </a:cubicBezTo>
                    <a:lnTo>
                      <a:pt x="555119" y="694013"/>
                    </a:lnTo>
                    <a:lnTo>
                      <a:pt x="551594" y="696629"/>
                    </a:lnTo>
                    <a:cubicBezTo>
                      <a:pt x="543167" y="701062"/>
                      <a:pt x="534070" y="704153"/>
                      <a:pt x="524529" y="705674"/>
                    </a:cubicBezTo>
                    <a:cubicBezTo>
                      <a:pt x="524347" y="731689"/>
                      <a:pt x="514078" y="756361"/>
                      <a:pt x="496384" y="773345"/>
                    </a:cubicBezTo>
                    <a:cubicBezTo>
                      <a:pt x="469499" y="799154"/>
                      <a:pt x="430665" y="802471"/>
                      <a:pt x="400558" y="781539"/>
                    </a:cubicBezTo>
                    <a:cubicBezTo>
                      <a:pt x="390821" y="817492"/>
                      <a:pt x="364749" y="844976"/>
                      <a:pt x="332079" y="853732"/>
                    </a:cubicBezTo>
                    <a:cubicBezTo>
                      <a:pt x="293580" y="864049"/>
                      <a:pt x="253400" y="846468"/>
                      <a:pt x="231391" y="809666"/>
                    </a:cubicBezTo>
                    <a:cubicBezTo>
                      <a:pt x="179443" y="844598"/>
                      <a:pt x="111973" y="824963"/>
                      <a:pt x="81824" y="766127"/>
                    </a:cubicBezTo>
                    <a:cubicBezTo>
                      <a:pt x="52207" y="769995"/>
                      <a:pt x="24398" y="749511"/>
                      <a:pt x="16062" y="717677"/>
                    </a:cubicBezTo>
                    <a:cubicBezTo>
                      <a:pt x="10024" y="694645"/>
                      <a:pt x="15362" y="669789"/>
                      <a:pt x="30114" y="652277"/>
                    </a:cubicBezTo>
                    <a:cubicBezTo>
                      <a:pt x="9184" y="638541"/>
                      <a:pt x="-2472" y="612181"/>
                      <a:pt x="442" y="585179"/>
                    </a:cubicBezTo>
                    <a:cubicBezTo>
                      <a:pt x="3860" y="553564"/>
                      <a:pt x="26360" y="528799"/>
                      <a:pt x="54631" y="525540"/>
                    </a:cubicBezTo>
                    <a:cubicBezTo>
                      <a:pt x="54799" y="525012"/>
                      <a:pt x="54981" y="524496"/>
                      <a:pt x="55149" y="523968"/>
                    </a:cubicBezTo>
                    <a:cubicBezTo>
                      <a:pt x="51353" y="492835"/>
                      <a:pt x="60207" y="461437"/>
                      <a:pt x="79288" y="438325"/>
                    </a:cubicBezTo>
                    <a:cubicBezTo>
                      <a:pt x="86825" y="429199"/>
                      <a:pt x="95533" y="421846"/>
                      <a:pt x="104955" y="416342"/>
                    </a:cubicBezTo>
                    <a:lnTo>
                      <a:pt x="111816" y="413847"/>
                    </a:lnTo>
                    <a:lnTo>
                      <a:pt x="111812" y="413667"/>
                    </a:lnTo>
                    <a:cubicBezTo>
                      <a:pt x="114236" y="402385"/>
                      <a:pt x="119258" y="391793"/>
                      <a:pt x="126634" y="383037"/>
                    </a:cubicBezTo>
                    <a:cubicBezTo>
                      <a:pt x="105704" y="369301"/>
                      <a:pt x="94048" y="342941"/>
                      <a:pt x="96962" y="315939"/>
                    </a:cubicBezTo>
                    <a:cubicBezTo>
                      <a:pt x="100380" y="284324"/>
                      <a:pt x="122880" y="259559"/>
                      <a:pt x="151151" y="256300"/>
                    </a:cubicBezTo>
                    <a:cubicBezTo>
                      <a:pt x="151319" y="255772"/>
                      <a:pt x="151501" y="255256"/>
                      <a:pt x="151669" y="254728"/>
                    </a:cubicBezTo>
                    <a:cubicBezTo>
                      <a:pt x="147873" y="223595"/>
                      <a:pt x="156727" y="192197"/>
                      <a:pt x="175808" y="169085"/>
                    </a:cubicBezTo>
                    <a:cubicBezTo>
                      <a:pt x="205957" y="132581"/>
                      <a:pt x="254836" y="124445"/>
                      <a:pt x="293237" y="149519"/>
                    </a:cubicBezTo>
                    <a:lnTo>
                      <a:pt x="293264" y="149486"/>
                    </a:lnTo>
                    <a:lnTo>
                      <a:pt x="316617" y="120059"/>
                    </a:lnTo>
                    <a:lnTo>
                      <a:pt x="337108" y="109461"/>
                    </a:lnTo>
                    <a:lnTo>
                      <a:pt x="353609" y="77645"/>
                    </a:lnTo>
                    <a:cubicBezTo>
                      <a:pt x="383757" y="41141"/>
                      <a:pt x="432637" y="33005"/>
                      <a:pt x="471037" y="58079"/>
                    </a:cubicBezTo>
                    <a:lnTo>
                      <a:pt x="471064" y="58046"/>
                    </a:lnTo>
                    <a:lnTo>
                      <a:pt x="494417" y="28619"/>
                    </a:lnTo>
                    <a:cubicBezTo>
                      <a:pt x="522665" y="6807"/>
                      <a:pt x="562724" y="8418"/>
                      <a:pt x="589433" y="37767"/>
                    </a:cubicBezTo>
                    <a:lnTo>
                      <a:pt x="589855" y="37214"/>
                    </a:lnTo>
                    <a:lnTo>
                      <a:pt x="608402" y="12875"/>
                    </a:lnTo>
                    <a:cubicBezTo>
                      <a:pt x="616325" y="6505"/>
                      <a:pt x="625613" y="2250"/>
                      <a:pt x="635567" y="678"/>
                    </a:cubicBezTo>
                    <a:cubicBezTo>
                      <a:pt x="646522" y="-1055"/>
                      <a:pt x="657471" y="581"/>
                      <a:pt x="667358" y="5103"/>
                    </a:cubicBezTo>
                    <a:lnTo>
                      <a:pt x="692045" y="26224"/>
                    </a:lnTo>
                    <a:lnTo>
                      <a:pt x="692782" y="26854"/>
                    </a:lnTo>
                    <a:cubicBezTo>
                      <a:pt x="707303" y="7799"/>
                      <a:pt x="728948" y="-1658"/>
                      <a:pt x="750459" y="37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203" name="グループ化 202"/>
              <p:cNvGrpSpPr/>
              <p:nvPr/>
            </p:nvGrpSpPr>
            <p:grpSpPr>
              <a:xfrm>
                <a:off x="6366777" y="2845260"/>
                <a:ext cx="907428" cy="1525568"/>
                <a:chOff x="7388148" y="1912834"/>
                <a:chExt cx="494291" cy="831003"/>
              </a:xfrm>
              <a:solidFill>
                <a:schemeClr val="tx1"/>
              </a:solidFill>
            </p:grpSpPr>
            <p:sp>
              <p:nvSpPr>
                <p:cNvPr id="205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台形 206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円/楕円 194"/>
                <p:cNvSpPr/>
                <p:nvPr/>
              </p:nvSpPr>
              <p:spPr>
                <a:xfrm>
                  <a:off x="7441637" y="1912834"/>
                  <a:ext cx="384175" cy="435714"/>
                </a:xfrm>
                <a:prstGeom prst="ellipse">
                  <a:avLst/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片側の 2 つの角を丸めた四角形 208"/>
                <p:cNvSpPr/>
                <p:nvPr/>
              </p:nvSpPr>
              <p:spPr>
                <a:xfrm>
                  <a:off x="7388148" y="2400933"/>
                  <a:ext cx="491151" cy="342904"/>
                </a:xfrm>
                <a:prstGeom prst="round2SameRect">
                  <a:avLst>
                    <a:gd name="adj1" fmla="val 48564"/>
                    <a:gd name="adj2" fmla="val 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台形 209"/>
                <p:cNvSpPr/>
                <p:nvPr/>
              </p:nvSpPr>
              <p:spPr>
                <a:xfrm rot="10800000">
                  <a:off x="7533958" y="2400932"/>
                  <a:ext cx="196604" cy="257617"/>
                </a:xfrm>
                <a:prstGeom prst="trapezoid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月 210"/>
                <p:cNvSpPr/>
                <p:nvPr/>
              </p:nvSpPr>
              <p:spPr>
                <a:xfrm rot="16200000">
                  <a:off x="7611029" y="2171125"/>
                  <a:ext cx="50739" cy="1633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 203"/>
              <p:cNvSpPr/>
              <p:nvPr/>
            </p:nvSpPr>
            <p:spPr bwMode="auto">
              <a:xfrm>
                <a:off x="6465501" y="2791494"/>
                <a:ext cx="696911" cy="317658"/>
              </a:xfrm>
              <a:custGeom>
                <a:avLst/>
                <a:gdLst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0900 w 781619"/>
                  <a:gd name="connsiteY30" fmla="*/ 319644 h 647674"/>
                  <a:gd name="connsiteX31" fmla="*/ 538 w 781619"/>
                  <a:gd name="connsiteY31" fmla="*/ 230085 h 647674"/>
                  <a:gd name="connsiteX32" fmla="*/ 386890 w 781619"/>
                  <a:gd name="connsiteY32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538 w 781619"/>
                  <a:gd name="connsiteY30" fmla="*/ 230085 h 647674"/>
                  <a:gd name="connsiteX31" fmla="*/ 386890 w 781619"/>
                  <a:gd name="connsiteY31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86890 w 781619"/>
                  <a:gd name="connsiteY30" fmla="*/ 0 h 64767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386890 w 781619"/>
                  <a:gd name="connsiteY29" fmla="*/ 40 h 64771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478330 w 781619"/>
                  <a:gd name="connsiteY29" fmla="*/ 91480 h 647714"/>
                  <a:gd name="connsiteX0" fmla="*/ 742881 w 781619"/>
                  <a:gd name="connsiteY0" fmla="*/ 228204 h 556234"/>
                  <a:gd name="connsiteX1" fmla="*/ 727250 w 781619"/>
                  <a:gd name="connsiteY1" fmla="*/ 245354 h 556234"/>
                  <a:gd name="connsiteX2" fmla="*/ 741394 w 781619"/>
                  <a:gd name="connsiteY2" fmla="*/ 274903 h 556234"/>
                  <a:gd name="connsiteX3" fmla="*/ 743788 w 781619"/>
                  <a:gd name="connsiteY3" fmla="*/ 308966 h 556234"/>
                  <a:gd name="connsiteX4" fmla="*/ 744144 w 781619"/>
                  <a:gd name="connsiteY4" fmla="*/ 310135 h 556234"/>
                  <a:gd name="connsiteX5" fmla="*/ 781316 w 781619"/>
                  <a:gd name="connsiteY5" fmla="*/ 354462 h 556234"/>
                  <a:gd name="connsiteX6" fmla="*/ 760962 w 781619"/>
                  <a:gd name="connsiteY6" fmla="*/ 404333 h 556234"/>
                  <a:gd name="connsiteX7" fmla="*/ 770601 w 781619"/>
                  <a:gd name="connsiteY7" fmla="*/ 452942 h 556234"/>
                  <a:gd name="connsiteX8" fmla="*/ 725491 w 781619"/>
                  <a:gd name="connsiteY8" fmla="*/ 488952 h 556234"/>
                  <a:gd name="connsiteX9" fmla="*/ 622893 w 781619"/>
                  <a:gd name="connsiteY9" fmla="*/ 521313 h 556234"/>
                  <a:gd name="connsiteX10" fmla="*/ 553825 w 781619"/>
                  <a:gd name="connsiteY10" fmla="*/ 554065 h 556234"/>
                  <a:gd name="connsiteX11" fmla="*/ 506851 w 781619"/>
                  <a:gd name="connsiteY11" fmla="*/ 500407 h 556234"/>
                  <a:gd name="connsiteX12" fmla="*/ 441118 w 781619"/>
                  <a:gd name="connsiteY12" fmla="*/ 494317 h 556234"/>
                  <a:gd name="connsiteX13" fmla="*/ 421811 w 781619"/>
                  <a:gd name="connsiteY13" fmla="*/ 444020 h 556234"/>
                  <a:gd name="connsiteX14" fmla="*/ 390809 w 781619"/>
                  <a:gd name="connsiteY14" fmla="*/ 426495 h 556234"/>
                  <a:gd name="connsiteX15" fmla="*/ 359808 w 781619"/>
                  <a:gd name="connsiteY15" fmla="*/ 444020 h 556234"/>
                  <a:gd name="connsiteX16" fmla="*/ 340501 w 781619"/>
                  <a:gd name="connsiteY16" fmla="*/ 494317 h 556234"/>
                  <a:gd name="connsiteX17" fmla="*/ 274768 w 781619"/>
                  <a:gd name="connsiteY17" fmla="*/ 500407 h 556234"/>
                  <a:gd name="connsiteX18" fmla="*/ 227793 w 781619"/>
                  <a:gd name="connsiteY18" fmla="*/ 554065 h 556234"/>
                  <a:gd name="connsiteX19" fmla="*/ 158725 w 781619"/>
                  <a:gd name="connsiteY19" fmla="*/ 521313 h 556234"/>
                  <a:gd name="connsiteX20" fmla="*/ 56128 w 781619"/>
                  <a:gd name="connsiteY20" fmla="*/ 488952 h 556234"/>
                  <a:gd name="connsiteX21" fmla="*/ 11018 w 781619"/>
                  <a:gd name="connsiteY21" fmla="*/ 452942 h 556234"/>
                  <a:gd name="connsiteX22" fmla="*/ 20657 w 781619"/>
                  <a:gd name="connsiteY22" fmla="*/ 404333 h 556234"/>
                  <a:gd name="connsiteX23" fmla="*/ 303 w 781619"/>
                  <a:gd name="connsiteY23" fmla="*/ 354462 h 556234"/>
                  <a:gd name="connsiteX24" fmla="*/ 37475 w 781619"/>
                  <a:gd name="connsiteY24" fmla="*/ 310135 h 556234"/>
                  <a:gd name="connsiteX25" fmla="*/ 37830 w 781619"/>
                  <a:gd name="connsiteY25" fmla="*/ 308966 h 556234"/>
                  <a:gd name="connsiteX26" fmla="*/ 40224 w 781619"/>
                  <a:gd name="connsiteY26" fmla="*/ 274903 h 556234"/>
                  <a:gd name="connsiteX27" fmla="*/ 51669 w 781619"/>
                  <a:gd name="connsiteY27" fmla="*/ 250992 h 556234"/>
                  <a:gd name="connsiteX28" fmla="*/ 478330 w 781619"/>
                  <a:gd name="connsiteY28" fmla="*/ 0 h 556234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27" fmla="*/ 51669 w 781619"/>
                  <a:gd name="connsiteY27" fmla="*/ 22788 h 328030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0" fmla="*/ 727250 w 781619"/>
                  <a:gd name="connsiteY0" fmla="*/ 0 h 310880"/>
                  <a:gd name="connsiteX1" fmla="*/ 741394 w 781619"/>
                  <a:gd name="connsiteY1" fmla="*/ 29549 h 310880"/>
                  <a:gd name="connsiteX2" fmla="*/ 743788 w 781619"/>
                  <a:gd name="connsiteY2" fmla="*/ 63612 h 310880"/>
                  <a:gd name="connsiteX3" fmla="*/ 744144 w 781619"/>
                  <a:gd name="connsiteY3" fmla="*/ 64781 h 310880"/>
                  <a:gd name="connsiteX4" fmla="*/ 781316 w 781619"/>
                  <a:gd name="connsiteY4" fmla="*/ 109108 h 310880"/>
                  <a:gd name="connsiteX5" fmla="*/ 760962 w 781619"/>
                  <a:gd name="connsiteY5" fmla="*/ 158979 h 310880"/>
                  <a:gd name="connsiteX6" fmla="*/ 770601 w 781619"/>
                  <a:gd name="connsiteY6" fmla="*/ 207588 h 310880"/>
                  <a:gd name="connsiteX7" fmla="*/ 725491 w 781619"/>
                  <a:gd name="connsiteY7" fmla="*/ 243598 h 310880"/>
                  <a:gd name="connsiteX8" fmla="*/ 622893 w 781619"/>
                  <a:gd name="connsiteY8" fmla="*/ 275959 h 310880"/>
                  <a:gd name="connsiteX9" fmla="*/ 553825 w 781619"/>
                  <a:gd name="connsiteY9" fmla="*/ 308711 h 310880"/>
                  <a:gd name="connsiteX10" fmla="*/ 506851 w 781619"/>
                  <a:gd name="connsiteY10" fmla="*/ 255053 h 310880"/>
                  <a:gd name="connsiteX11" fmla="*/ 441118 w 781619"/>
                  <a:gd name="connsiteY11" fmla="*/ 248963 h 310880"/>
                  <a:gd name="connsiteX12" fmla="*/ 421811 w 781619"/>
                  <a:gd name="connsiteY12" fmla="*/ 198666 h 310880"/>
                  <a:gd name="connsiteX13" fmla="*/ 390809 w 781619"/>
                  <a:gd name="connsiteY13" fmla="*/ 181141 h 310880"/>
                  <a:gd name="connsiteX14" fmla="*/ 359808 w 781619"/>
                  <a:gd name="connsiteY14" fmla="*/ 198666 h 310880"/>
                  <a:gd name="connsiteX15" fmla="*/ 340501 w 781619"/>
                  <a:gd name="connsiteY15" fmla="*/ 248963 h 310880"/>
                  <a:gd name="connsiteX16" fmla="*/ 274768 w 781619"/>
                  <a:gd name="connsiteY16" fmla="*/ 255053 h 310880"/>
                  <a:gd name="connsiteX17" fmla="*/ 227793 w 781619"/>
                  <a:gd name="connsiteY17" fmla="*/ 308711 h 310880"/>
                  <a:gd name="connsiteX18" fmla="*/ 158725 w 781619"/>
                  <a:gd name="connsiteY18" fmla="*/ 275959 h 310880"/>
                  <a:gd name="connsiteX19" fmla="*/ 56128 w 781619"/>
                  <a:gd name="connsiteY19" fmla="*/ 243598 h 310880"/>
                  <a:gd name="connsiteX20" fmla="*/ 11018 w 781619"/>
                  <a:gd name="connsiteY20" fmla="*/ 207588 h 310880"/>
                  <a:gd name="connsiteX21" fmla="*/ 20657 w 781619"/>
                  <a:gd name="connsiteY21" fmla="*/ 158979 h 310880"/>
                  <a:gd name="connsiteX22" fmla="*/ 303 w 781619"/>
                  <a:gd name="connsiteY22" fmla="*/ 109108 h 310880"/>
                  <a:gd name="connsiteX23" fmla="*/ 37475 w 781619"/>
                  <a:gd name="connsiteY23" fmla="*/ 64781 h 310880"/>
                  <a:gd name="connsiteX24" fmla="*/ 37830 w 781619"/>
                  <a:gd name="connsiteY24" fmla="*/ 63612 h 310880"/>
                  <a:gd name="connsiteX25" fmla="*/ 40224 w 781619"/>
                  <a:gd name="connsiteY25" fmla="*/ 29549 h 310880"/>
                  <a:gd name="connsiteX0" fmla="*/ 741394 w 781619"/>
                  <a:gd name="connsiteY0" fmla="*/ 0 h 281331"/>
                  <a:gd name="connsiteX1" fmla="*/ 743788 w 781619"/>
                  <a:gd name="connsiteY1" fmla="*/ 34063 h 281331"/>
                  <a:gd name="connsiteX2" fmla="*/ 744144 w 781619"/>
                  <a:gd name="connsiteY2" fmla="*/ 35232 h 281331"/>
                  <a:gd name="connsiteX3" fmla="*/ 781316 w 781619"/>
                  <a:gd name="connsiteY3" fmla="*/ 79559 h 281331"/>
                  <a:gd name="connsiteX4" fmla="*/ 760962 w 781619"/>
                  <a:gd name="connsiteY4" fmla="*/ 129430 h 281331"/>
                  <a:gd name="connsiteX5" fmla="*/ 770601 w 781619"/>
                  <a:gd name="connsiteY5" fmla="*/ 178039 h 281331"/>
                  <a:gd name="connsiteX6" fmla="*/ 725491 w 781619"/>
                  <a:gd name="connsiteY6" fmla="*/ 214049 h 281331"/>
                  <a:gd name="connsiteX7" fmla="*/ 622893 w 781619"/>
                  <a:gd name="connsiteY7" fmla="*/ 246410 h 281331"/>
                  <a:gd name="connsiteX8" fmla="*/ 553825 w 781619"/>
                  <a:gd name="connsiteY8" fmla="*/ 279162 h 281331"/>
                  <a:gd name="connsiteX9" fmla="*/ 506851 w 781619"/>
                  <a:gd name="connsiteY9" fmla="*/ 225504 h 281331"/>
                  <a:gd name="connsiteX10" fmla="*/ 441118 w 781619"/>
                  <a:gd name="connsiteY10" fmla="*/ 219414 h 281331"/>
                  <a:gd name="connsiteX11" fmla="*/ 421811 w 781619"/>
                  <a:gd name="connsiteY11" fmla="*/ 169117 h 281331"/>
                  <a:gd name="connsiteX12" fmla="*/ 390809 w 781619"/>
                  <a:gd name="connsiteY12" fmla="*/ 151592 h 281331"/>
                  <a:gd name="connsiteX13" fmla="*/ 359808 w 781619"/>
                  <a:gd name="connsiteY13" fmla="*/ 169117 h 281331"/>
                  <a:gd name="connsiteX14" fmla="*/ 340501 w 781619"/>
                  <a:gd name="connsiteY14" fmla="*/ 219414 h 281331"/>
                  <a:gd name="connsiteX15" fmla="*/ 274768 w 781619"/>
                  <a:gd name="connsiteY15" fmla="*/ 225504 h 281331"/>
                  <a:gd name="connsiteX16" fmla="*/ 227793 w 781619"/>
                  <a:gd name="connsiteY16" fmla="*/ 279162 h 281331"/>
                  <a:gd name="connsiteX17" fmla="*/ 158725 w 781619"/>
                  <a:gd name="connsiteY17" fmla="*/ 246410 h 281331"/>
                  <a:gd name="connsiteX18" fmla="*/ 56128 w 781619"/>
                  <a:gd name="connsiteY18" fmla="*/ 214049 h 281331"/>
                  <a:gd name="connsiteX19" fmla="*/ 11018 w 781619"/>
                  <a:gd name="connsiteY19" fmla="*/ 178039 h 281331"/>
                  <a:gd name="connsiteX20" fmla="*/ 20657 w 781619"/>
                  <a:gd name="connsiteY20" fmla="*/ 129430 h 281331"/>
                  <a:gd name="connsiteX21" fmla="*/ 303 w 781619"/>
                  <a:gd name="connsiteY21" fmla="*/ 79559 h 281331"/>
                  <a:gd name="connsiteX22" fmla="*/ 37475 w 781619"/>
                  <a:gd name="connsiteY22" fmla="*/ 35232 h 281331"/>
                  <a:gd name="connsiteX23" fmla="*/ 37830 w 781619"/>
                  <a:gd name="connsiteY23" fmla="*/ 34063 h 281331"/>
                  <a:gd name="connsiteX24" fmla="*/ 40224 w 781619"/>
                  <a:gd name="connsiteY24" fmla="*/ 0 h 281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81619" h="281331">
                    <a:moveTo>
                      <a:pt x="741394" y="0"/>
                    </a:moveTo>
                    <a:cubicBezTo>
                      <a:pt x="744223" y="10874"/>
                      <a:pt x="745091" y="22493"/>
                      <a:pt x="743788" y="34063"/>
                    </a:cubicBezTo>
                    <a:cubicBezTo>
                      <a:pt x="743904" y="34456"/>
                      <a:pt x="744029" y="34840"/>
                      <a:pt x="744144" y="35232"/>
                    </a:cubicBezTo>
                    <a:cubicBezTo>
                      <a:pt x="763537" y="37654"/>
                      <a:pt x="778971" y="56061"/>
                      <a:pt x="781316" y="79559"/>
                    </a:cubicBezTo>
                    <a:cubicBezTo>
                      <a:pt x="783315" y="99628"/>
                      <a:pt x="775319" y="119220"/>
                      <a:pt x="760962" y="129430"/>
                    </a:cubicBezTo>
                    <a:cubicBezTo>
                      <a:pt x="771081" y="142446"/>
                      <a:pt x="774742" y="160920"/>
                      <a:pt x="770601" y="178039"/>
                    </a:cubicBezTo>
                    <a:cubicBezTo>
                      <a:pt x="764882" y="201699"/>
                      <a:pt x="745806" y="216924"/>
                      <a:pt x="725491" y="214049"/>
                    </a:cubicBezTo>
                    <a:cubicBezTo>
                      <a:pt x="704810" y="257779"/>
                      <a:pt x="658527" y="272373"/>
                      <a:pt x="622893" y="246410"/>
                    </a:cubicBezTo>
                    <a:cubicBezTo>
                      <a:pt x="607796" y="273763"/>
                      <a:pt x="580234" y="286830"/>
                      <a:pt x="553825" y="279162"/>
                    </a:cubicBezTo>
                    <a:cubicBezTo>
                      <a:pt x="531414" y="272654"/>
                      <a:pt x="513530" y="252227"/>
                      <a:pt x="506851" y="225504"/>
                    </a:cubicBezTo>
                    <a:cubicBezTo>
                      <a:pt x="486199" y="241062"/>
                      <a:pt x="459560" y="238597"/>
                      <a:pt x="441118" y="219414"/>
                    </a:cubicBezTo>
                    <a:cubicBezTo>
                      <a:pt x="428980" y="206791"/>
                      <a:pt x="421936" y="188453"/>
                      <a:pt x="421811" y="169117"/>
                    </a:cubicBezTo>
                    <a:lnTo>
                      <a:pt x="390809" y="151592"/>
                    </a:lnTo>
                    <a:lnTo>
                      <a:pt x="359808" y="169117"/>
                    </a:lnTo>
                    <a:cubicBezTo>
                      <a:pt x="359683" y="188453"/>
                      <a:pt x="352638" y="206791"/>
                      <a:pt x="340501" y="219414"/>
                    </a:cubicBezTo>
                    <a:cubicBezTo>
                      <a:pt x="322059" y="238597"/>
                      <a:pt x="295420" y="241062"/>
                      <a:pt x="274768" y="225504"/>
                    </a:cubicBezTo>
                    <a:cubicBezTo>
                      <a:pt x="268089" y="252227"/>
                      <a:pt x="250204" y="272654"/>
                      <a:pt x="227793" y="279162"/>
                    </a:cubicBezTo>
                    <a:cubicBezTo>
                      <a:pt x="201385" y="286830"/>
                      <a:pt x="173823" y="273763"/>
                      <a:pt x="158725" y="246410"/>
                    </a:cubicBezTo>
                    <a:cubicBezTo>
                      <a:pt x="123091" y="272373"/>
                      <a:pt x="76809" y="257779"/>
                      <a:pt x="56128" y="214049"/>
                    </a:cubicBezTo>
                    <a:cubicBezTo>
                      <a:pt x="35812" y="216924"/>
                      <a:pt x="16736" y="201699"/>
                      <a:pt x="11018" y="178039"/>
                    </a:cubicBezTo>
                    <a:cubicBezTo>
                      <a:pt x="6876" y="160920"/>
                      <a:pt x="10537" y="142446"/>
                      <a:pt x="20657" y="129430"/>
                    </a:cubicBezTo>
                    <a:cubicBezTo>
                      <a:pt x="6299" y="119220"/>
                      <a:pt x="-1696" y="99628"/>
                      <a:pt x="303" y="79559"/>
                    </a:cubicBezTo>
                    <a:cubicBezTo>
                      <a:pt x="2648" y="56061"/>
                      <a:pt x="18081" y="37654"/>
                      <a:pt x="37475" y="35232"/>
                    </a:cubicBezTo>
                    <a:cubicBezTo>
                      <a:pt x="37590" y="34840"/>
                      <a:pt x="37715" y="34456"/>
                      <a:pt x="37830" y="34063"/>
                    </a:cubicBezTo>
                    <a:cubicBezTo>
                      <a:pt x="36528" y="22493"/>
                      <a:pt x="37396" y="10874"/>
                      <a:pt x="40224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30" name="フリーフォーム 229"/>
            <p:cNvSpPr/>
            <p:nvPr/>
          </p:nvSpPr>
          <p:spPr>
            <a:xfrm rot="19800000" flipH="1">
              <a:off x="5792976" y="3241737"/>
              <a:ext cx="1018379" cy="1073806"/>
            </a:xfrm>
            <a:custGeom>
              <a:avLst/>
              <a:gdLst>
                <a:gd name="connsiteX0" fmla="*/ 606656 w 1100953"/>
                <a:gd name="connsiteY0" fmla="*/ 0 h 1160873"/>
                <a:gd name="connsiteX1" fmla="*/ 682653 w 1100953"/>
                <a:gd name="connsiteY1" fmla="*/ 75997 h 1160873"/>
                <a:gd name="connsiteX2" fmla="*/ 682652 w 1100953"/>
                <a:gd name="connsiteY2" fmla="*/ 540006 h 1160873"/>
                <a:gd name="connsiteX3" fmla="*/ 697084 w 1100953"/>
                <a:gd name="connsiteY3" fmla="*/ 544486 h 1160873"/>
                <a:gd name="connsiteX4" fmla="*/ 790926 w 1100953"/>
                <a:gd name="connsiteY4" fmla="*/ 194263 h 1160873"/>
                <a:gd name="connsiteX5" fmla="*/ 853884 w 1100953"/>
                <a:gd name="connsiteY5" fmla="*/ 138637 h 1160873"/>
                <a:gd name="connsiteX6" fmla="*/ 884003 w 1100953"/>
                <a:gd name="connsiteY6" fmla="*/ 140525 h 1160873"/>
                <a:gd name="connsiteX7" fmla="*/ 937741 w 1100953"/>
                <a:gd name="connsiteY7" fmla="*/ 233602 h 1160873"/>
                <a:gd name="connsiteX8" fmla="*/ 828866 w 1100953"/>
                <a:gd name="connsiteY8" fmla="*/ 639925 h 1160873"/>
                <a:gd name="connsiteX9" fmla="*/ 833729 w 1100953"/>
                <a:gd name="connsiteY9" fmla="*/ 645820 h 1160873"/>
                <a:gd name="connsiteX10" fmla="*/ 992240 w 1100953"/>
                <a:gd name="connsiteY10" fmla="*/ 371271 h 1160873"/>
                <a:gd name="connsiteX11" fmla="*/ 1071816 w 1100953"/>
                <a:gd name="connsiteY11" fmla="*/ 349948 h 1160873"/>
                <a:gd name="connsiteX12" fmla="*/ 1093139 w 1100953"/>
                <a:gd name="connsiteY12" fmla="*/ 429525 h 1160873"/>
                <a:gd name="connsiteX13" fmla="*/ 887893 w 1100953"/>
                <a:gd name="connsiteY13" fmla="*/ 785020 h 1160873"/>
                <a:gd name="connsiteX14" fmla="*/ 893667 w 1100953"/>
                <a:gd name="connsiteY14" fmla="*/ 823213 h 1160873"/>
                <a:gd name="connsiteX15" fmla="*/ 893666 w 1100953"/>
                <a:gd name="connsiteY15" fmla="*/ 863392 h 1160873"/>
                <a:gd name="connsiteX16" fmla="*/ 596185 w 1100953"/>
                <a:gd name="connsiteY16" fmla="*/ 1160873 h 1160873"/>
                <a:gd name="connsiteX17" fmla="*/ 596186 w 1100953"/>
                <a:gd name="connsiteY17" fmla="*/ 1160872 h 1160873"/>
                <a:gd name="connsiteX18" fmla="*/ 304749 w 1100953"/>
                <a:gd name="connsiteY18" fmla="*/ 923344 h 1160873"/>
                <a:gd name="connsiteX19" fmla="*/ 301977 w 1100953"/>
                <a:gd name="connsiteY19" fmla="*/ 895851 h 1160873"/>
                <a:gd name="connsiteX20" fmla="*/ 297690 w 1100953"/>
                <a:gd name="connsiteY20" fmla="*/ 893004 h 1160873"/>
                <a:gd name="connsiteX21" fmla="*/ 24759 w 1100953"/>
                <a:gd name="connsiteY21" fmla="*/ 620073 h 1160873"/>
                <a:gd name="connsiteX22" fmla="*/ 24759 w 1100953"/>
                <a:gd name="connsiteY22" fmla="*/ 500523 h 1160873"/>
                <a:gd name="connsiteX23" fmla="*/ 144308 w 1100953"/>
                <a:gd name="connsiteY23" fmla="*/ 500523 h 1160873"/>
                <a:gd name="connsiteX24" fmla="*/ 333655 w 1100953"/>
                <a:gd name="connsiteY24" fmla="*/ 689870 h 1160873"/>
                <a:gd name="connsiteX25" fmla="*/ 349510 w 1100953"/>
                <a:gd name="connsiteY25" fmla="*/ 656889 h 1160873"/>
                <a:gd name="connsiteX26" fmla="*/ 376341 w 1100953"/>
                <a:gd name="connsiteY26" fmla="*/ 624369 h 1160873"/>
                <a:gd name="connsiteX27" fmla="*/ 271635 w 1100953"/>
                <a:gd name="connsiteY27" fmla="*/ 233601 h 1160873"/>
                <a:gd name="connsiteX28" fmla="*/ 325373 w 1100953"/>
                <a:gd name="connsiteY28" fmla="*/ 140524 h 1160873"/>
                <a:gd name="connsiteX29" fmla="*/ 355493 w 1100953"/>
                <a:gd name="connsiteY29" fmla="*/ 138637 h 1160873"/>
                <a:gd name="connsiteX30" fmla="*/ 418450 w 1100953"/>
                <a:gd name="connsiteY30" fmla="*/ 194262 h 1160873"/>
                <a:gd name="connsiteX31" fmla="*/ 510986 w 1100953"/>
                <a:gd name="connsiteY31" fmla="*/ 539613 h 1160873"/>
                <a:gd name="connsiteX32" fmla="*/ 530659 w 1100953"/>
                <a:gd name="connsiteY32" fmla="*/ 533506 h 1160873"/>
                <a:gd name="connsiteX33" fmla="*/ 530659 w 1100953"/>
                <a:gd name="connsiteY33" fmla="*/ 75997 h 1160873"/>
                <a:gd name="connsiteX34" fmla="*/ 606656 w 1100953"/>
                <a:gd name="connsiteY34" fmla="*/ 0 h 116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00953" h="1160873">
                  <a:moveTo>
                    <a:pt x="606656" y="0"/>
                  </a:moveTo>
                  <a:cubicBezTo>
                    <a:pt x="648628" y="0"/>
                    <a:pt x="682653" y="34025"/>
                    <a:pt x="682653" y="75997"/>
                  </a:cubicBezTo>
                  <a:lnTo>
                    <a:pt x="682652" y="540006"/>
                  </a:lnTo>
                  <a:lnTo>
                    <a:pt x="697084" y="544486"/>
                  </a:lnTo>
                  <a:lnTo>
                    <a:pt x="790926" y="194263"/>
                  </a:lnTo>
                  <a:cubicBezTo>
                    <a:pt x="799073" y="163856"/>
                    <a:pt x="824550" y="142721"/>
                    <a:pt x="853884" y="138637"/>
                  </a:cubicBezTo>
                  <a:cubicBezTo>
                    <a:pt x="863661" y="137276"/>
                    <a:pt x="873867" y="137809"/>
                    <a:pt x="884003" y="140525"/>
                  </a:cubicBezTo>
                  <a:cubicBezTo>
                    <a:pt x="924545" y="151388"/>
                    <a:pt x="948604" y="193060"/>
                    <a:pt x="937741" y="233602"/>
                  </a:cubicBezTo>
                  <a:lnTo>
                    <a:pt x="828866" y="639925"/>
                  </a:lnTo>
                  <a:lnTo>
                    <a:pt x="833729" y="645820"/>
                  </a:lnTo>
                  <a:lnTo>
                    <a:pt x="992240" y="371271"/>
                  </a:lnTo>
                  <a:cubicBezTo>
                    <a:pt x="1008326" y="343408"/>
                    <a:pt x="1043954" y="333862"/>
                    <a:pt x="1071816" y="349948"/>
                  </a:cubicBezTo>
                  <a:cubicBezTo>
                    <a:pt x="1099679" y="366035"/>
                    <a:pt x="1109225" y="401662"/>
                    <a:pt x="1093139" y="429525"/>
                  </a:cubicBezTo>
                  <a:lnTo>
                    <a:pt x="887893" y="785020"/>
                  </a:lnTo>
                  <a:lnTo>
                    <a:pt x="893667" y="823213"/>
                  </a:lnTo>
                  <a:cubicBezTo>
                    <a:pt x="893667" y="836606"/>
                    <a:pt x="893666" y="849999"/>
                    <a:pt x="893666" y="863392"/>
                  </a:cubicBezTo>
                  <a:cubicBezTo>
                    <a:pt x="893666" y="1027686"/>
                    <a:pt x="760479" y="1160873"/>
                    <a:pt x="596185" y="1160873"/>
                  </a:cubicBezTo>
                  <a:lnTo>
                    <a:pt x="596186" y="1160872"/>
                  </a:lnTo>
                  <a:cubicBezTo>
                    <a:pt x="452429" y="1160872"/>
                    <a:pt x="332488" y="1058901"/>
                    <a:pt x="304749" y="923344"/>
                  </a:cubicBezTo>
                  <a:lnTo>
                    <a:pt x="301977" y="895851"/>
                  </a:lnTo>
                  <a:lnTo>
                    <a:pt x="297690" y="893004"/>
                  </a:lnTo>
                  <a:lnTo>
                    <a:pt x="24759" y="620073"/>
                  </a:lnTo>
                  <a:cubicBezTo>
                    <a:pt x="-8254" y="587060"/>
                    <a:pt x="-8254" y="533536"/>
                    <a:pt x="24759" y="500523"/>
                  </a:cubicBezTo>
                  <a:cubicBezTo>
                    <a:pt x="57772" y="467511"/>
                    <a:pt x="111295" y="467511"/>
                    <a:pt x="144308" y="500523"/>
                  </a:cubicBezTo>
                  <a:lnTo>
                    <a:pt x="333655" y="689870"/>
                  </a:lnTo>
                  <a:lnTo>
                    <a:pt x="349510" y="656889"/>
                  </a:lnTo>
                  <a:lnTo>
                    <a:pt x="376341" y="624369"/>
                  </a:lnTo>
                  <a:lnTo>
                    <a:pt x="271635" y="233601"/>
                  </a:lnTo>
                  <a:cubicBezTo>
                    <a:pt x="260772" y="193060"/>
                    <a:pt x="284831" y="151388"/>
                    <a:pt x="325373" y="140524"/>
                  </a:cubicBezTo>
                  <a:cubicBezTo>
                    <a:pt x="335509" y="137809"/>
                    <a:pt x="345715" y="137276"/>
                    <a:pt x="355493" y="138637"/>
                  </a:cubicBezTo>
                  <a:cubicBezTo>
                    <a:pt x="384826" y="142721"/>
                    <a:pt x="410303" y="163856"/>
                    <a:pt x="418450" y="194262"/>
                  </a:cubicBezTo>
                  <a:lnTo>
                    <a:pt x="510986" y="539613"/>
                  </a:lnTo>
                  <a:lnTo>
                    <a:pt x="530659" y="533506"/>
                  </a:lnTo>
                  <a:lnTo>
                    <a:pt x="530659" y="75997"/>
                  </a:lnTo>
                  <a:cubicBezTo>
                    <a:pt x="530659" y="34025"/>
                    <a:pt x="564684" y="0"/>
                    <a:pt x="60665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86" name="グループ化 285"/>
          <p:cNvGrpSpPr/>
          <p:nvPr/>
        </p:nvGrpSpPr>
        <p:grpSpPr>
          <a:xfrm>
            <a:off x="8134924" y="659136"/>
            <a:ext cx="1262509" cy="1792296"/>
            <a:chOff x="8134924" y="659136"/>
            <a:chExt cx="1262509" cy="1792296"/>
          </a:xfrm>
        </p:grpSpPr>
        <p:grpSp>
          <p:nvGrpSpPr>
            <p:cNvPr id="231" name="グループ化 230"/>
            <p:cNvGrpSpPr/>
            <p:nvPr/>
          </p:nvGrpSpPr>
          <p:grpSpPr>
            <a:xfrm>
              <a:off x="8134924" y="1084244"/>
              <a:ext cx="1262509" cy="1367188"/>
              <a:chOff x="7390836" y="2087158"/>
              <a:chExt cx="623960" cy="675695"/>
            </a:xfrm>
            <a:solidFill>
              <a:schemeClr val="tx1"/>
            </a:solidFill>
          </p:grpSpPr>
          <p:sp>
            <p:nvSpPr>
              <p:cNvPr id="232" name="片側の 2 つの角を丸めた四角形 231"/>
              <p:cNvSpPr/>
              <p:nvPr/>
            </p:nvSpPr>
            <p:spPr>
              <a:xfrm>
                <a:off x="7390836" y="2400933"/>
                <a:ext cx="485775" cy="342904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3" name="グループ化 232"/>
              <p:cNvGrpSpPr/>
              <p:nvPr/>
            </p:nvGrpSpPr>
            <p:grpSpPr>
              <a:xfrm rot="900000">
                <a:off x="7795573" y="2161226"/>
                <a:ext cx="219223" cy="260004"/>
                <a:chOff x="5465119" y="1495447"/>
                <a:chExt cx="750495" cy="890103"/>
              </a:xfrm>
              <a:grpFill/>
            </p:grpSpPr>
            <p:sp>
              <p:nvSpPr>
                <p:cNvPr id="240" name="角丸四角形 239"/>
                <p:cNvSpPr/>
                <p:nvPr/>
              </p:nvSpPr>
              <p:spPr>
                <a:xfrm rot="19800000">
                  <a:off x="5509765" y="1798547"/>
                  <a:ext cx="569484" cy="587003"/>
                </a:xfrm>
                <a:prstGeom prst="roundRect">
                  <a:avLst>
                    <a:gd name="adj" fmla="val 46571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角丸四角形 240"/>
                <p:cNvSpPr/>
                <p:nvPr/>
              </p:nvSpPr>
              <p:spPr>
                <a:xfrm rot="2700000">
                  <a:off x="5904986" y="1335506"/>
                  <a:ext cx="150688" cy="47056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角丸四角形 241"/>
                <p:cNvSpPr/>
                <p:nvPr/>
              </p:nvSpPr>
              <p:spPr>
                <a:xfrm rot="19800000">
                  <a:off x="5481030" y="1857468"/>
                  <a:ext cx="161139" cy="466796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角丸四角形 36"/>
                <p:cNvSpPr/>
                <p:nvPr/>
              </p:nvSpPr>
              <p:spPr>
                <a:xfrm rot="1517571">
                  <a:off x="5465119" y="1707728"/>
                  <a:ext cx="160916" cy="252262"/>
                </a:xfrm>
                <a:custGeom>
                  <a:avLst/>
                  <a:gdLst>
                    <a:gd name="connsiteX0" fmla="*/ 0 w 160915"/>
                    <a:gd name="connsiteY0" fmla="*/ 80458 h 332719"/>
                    <a:gd name="connsiteX1" fmla="*/ 80458 w 160915"/>
                    <a:gd name="connsiteY1" fmla="*/ 0 h 332719"/>
                    <a:gd name="connsiteX2" fmla="*/ 80458 w 160915"/>
                    <a:gd name="connsiteY2" fmla="*/ 0 h 332719"/>
                    <a:gd name="connsiteX3" fmla="*/ 160916 w 160915"/>
                    <a:gd name="connsiteY3" fmla="*/ 80458 h 332719"/>
                    <a:gd name="connsiteX4" fmla="*/ 160915 w 160915"/>
                    <a:gd name="connsiteY4" fmla="*/ 252262 h 332719"/>
                    <a:gd name="connsiteX5" fmla="*/ 80457 w 160915"/>
                    <a:gd name="connsiteY5" fmla="*/ 332720 h 332719"/>
                    <a:gd name="connsiteX6" fmla="*/ 80458 w 160915"/>
                    <a:gd name="connsiteY6" fmla="*/ 332719 h 332719"/>
                    <a:gd name="connsiteX7" fmla="*/ 0 w 160915"/>
                    <a:gd name="connsiteY7" fmla="*/ 252261 h 332719"/>
                    <a:gd name="connsiteX8" fmla="*/ 0 w 160915"/>
                    <a:gd name="connsiteY8" fmla="*/ 80458 h 332719"/>
                    <a:gd name="connsiteX0" fmla="*/ 80458 w 171898"/>
                    <a:gd name="connsiteY0" fmla="*/ 332719 h 424159"/>
                    <a:gd name="connsiteX1" fmla="*/ 0 w 171898"/>
                    <a:gd name="connsiteY1" fmla="*/ 252261 h 424159"/>
                    <a:gd name="connsiteX2" fmla="*/ 0 w 171898"/>
                    <a:gd name="connsiteY2" fmla="*/ 80458 h 424159"/>
                    <a:gd name="connsiteX3" fmla="*/ 80458 w 171898"/>
                    <a:gd name="connsiteY3" fmla="*/ 0 h 424159"/>
                    <a:gd name="connsiteX4" fmla="*/ 80458 w 171898"/>
                    <a:gd name="connsiteY4" fmla="*/ 0 h 424159"/>
                    <a:gd name="connsiteX5" fmla="*/ 160916 w 171898"/>
                    <a:gd name="connsiteY5" fmla="*/ 80458 h 424159"/>
                    <a:gd name="connsiteX6" fmla="*/ 160915 w 171898"/>
                    <a:gd name="connsiteY6" fmla="*/ 252262 h 424159"/>
                    <a:gd name="connsiteX7" fmla="*/ 80457 w 171898"/>
                    <a:gd name="connsiteY7" fmla="*/ 332720 h 424159"/>
                    <a:gd name="connsiteX8" fmla="*/ 171898 w 171898"/>
                    <a:gd name="connsiteY8" fmla="*/ 424159 h 424159"/>
                    <a:gd name="connsiteX0" fmla="*/ 80458 w 160916"/>
                    <a:gd name="connsiteY0" fmla="*/ 332719 h 332720"/>
                    <a:gd name="connsiteX1" fmla="*/ 0 w 160916"/>
                    <a:gd name="connsiteY1" fmla="*/ 252261 h 332720"/>
                    <a:gd name="connsiteX2" fmla="*/ 0 w 160916"/>
                    <a:gd name="connsiteY2" fmla="*/ 80458 h 332720"/>
                    <a:gd name="connsiteX3" fmla="*/ 80458 w 160916"/>
                    <a:gd name="connsiteY3" fmla="*/ 0 h 332720"/>
                    <a:gd name="connsiteX4" fmla="*/ 80458 w 160916"/>
                    <a:gd name="connsiteY4" fmla="*/ 0 h 332720"/>
                    <a:gd name="connsiteX5" fmla="*/ 160916 w 160916"/>
                    <a:gd name="connsiteY5" fmla="*/ 80458 h 332720"/>
                    <a:gd name="connsiteX6" fmla="*/ 160915 w 160916"/>
                    <a:gd name="connsiteY6" fmla="*/ 252262 h 332720"/>
                    <a:gd name="connsiteX7" fmla="*/ 80457 w 160916"/>
                    <a:gd name="connsiteY7" fmla="*/ 332720 h 332720"/>
                    <a:gd name="connsiteX0" fmla="*/ 80458 w 160916"/>
                    <a:gd name="connsiteY0" fmla="*/ 332719 h 332719"/>
                    <a:gd name="connsiteX1" fmla="*/ 0 w 160916"/>
                    <a:gd name="connsiteY1" fmla="*/ 252261 h 332719"/>
                    <a:gd name="connsiteX2" fmla="*/ 0 w 160916"/>
                    <a:gd name="connsiteY2" fmla="*/ 80458 h 332719"/>
                    <a:gd name="connsiteX3" fmla="*/ 80458 w 160916"/>
                    <a:gd name="connsiteY3" fmla="*/ 0 h 332719"/>
                    <a:gd name="connsiteX4" fmla="*/ 80458 w 160916"/>
                    <a:gd name="connsiteY4" fmla="*/ 0 h 332719"/>
                    <a:gd name="connsiteX5" fmla="*/ 160916 w 160916"/>
                    <a:gd name="connsiteY5" fmla="*/ 80458 h 332719"/>
                    <a:gd name="connsiteX6" fmla="*/ 160915 w 160916"/>
                    <a:gd name="connsiteY6" fmla="*/ 252262 h 332719"/>
                    <a:gd name="connsiteX0" fmla="*/ 0 w 160916"/>
                    <a:gd name="connsiteY0" fmla="*/ 252261 h 252262"/>
                    <a:gd name="connsiteX1" fmla="*/ 0 w 160916"/>
                    <a:gd name="connsiteY1" fmla="*/ 80458 h 252262"/>
                    <a:gd name="connsiteX2" fmla="*/ 80458 w 160916"/>
                    <a:gd name="connsiteY2" fmla="*/ 0 h 252262"/>
                    <a:gd name="connsiteX3" fmla="*/ 80458 w 160916"/>
                    <a:gd name="connsiteY3" fmla="*/ 0 h 252262"/>
                    <a:gd name="connsiteX4" fmla="*/ 160916 w 160916"/>
                    <a:gd name="connsiteY4" fmla="*/ 80458 h 252262"/>
                    <a:gd name="connsiteX5" fmla="*/ 160915 w 160916"/>
                    <a:gd name="connsiteY5" fmla="*/ 252262 h 252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0916" h="252262">
                      <a:moveTo>
                        <a:pt x="0" y="252261"/>
                      </a:moveTo>
                      <a:lnTo>
                        <a:pt x="0" y="80458"/>
                      </a:lnTo>
                      <a:cubicBezTo>
                        <a:pt x="0" y="36022"/>
                        <a:pt x="36022" y="0"/>
                        <a:pt x="80458" y="0"/>
                      </a:cubicBezTo>
                      <a:lnTo>
                        <a:pt x="80458" y="0"/>
                      </a:lnTo>
                      <a:cubicBezTo>
                        <a:pt x="124894" y="0"/>
                        <a:pt x="160916" y="36022"/>
                        <a:pt x="160916" y="80458"/>
                      </a:cubicBezTo>
                      <a:cubicBezTo>
                        <a:pt x="160916" y="137726"/>
                        <a:pt x="160915" y="194994"/>
                        <a:pt x="160915" y="252262"/>
                      </a:cubicBezTo>
                    </a:path>
                  </a:pathLst>
                </a:cu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4" name="片側の 2 つの角を丸めた四角形 233"/>
              <p:cNvSpPr/>
              <p:nvPr/>
            </p:nvSpPr>
            <p:spPr>
              <a:xfrm rot="10406355">
                <a:off x="7819247" y="2381913"/>
                <a:ext cx="159901" cy="3809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角丸四角形 234"/>
              <p:cNvSpPr/>
              <p:nvPr/>
            </p:nvSpPr>
            <p:spPr>
              <a:xfrm rot="900000">
                <a:off x="7842505" y="2087158"/>
                <a:ext cx="131635" cy="305110"/>
              </a:xfrm>
              <a:prstGeom prst="roundRect">
                <a:avLst>
                  <a:gd name="adj" fmla="val 10572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角丸四角形 235"/>
              <p:cNvSpPr/>
              <p:nvPr/>
            </p:nvSpPr>
            <p:spPr>
              <a:xfrm rot="900000">
                <a:off x="7852379" y="2109253"/>
                <a:ext cx="98901" cy="257438"/>
              </a:xfrm>
              <a:prstGeom prst="roundRect">
                <a:avLst>
                  <a:gd name="adj" fmla="val 0"/>
                </a:avLst>
              </a:prstGeom>
              <a:solidFill>
                <a:srgbClr val="66FFFF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角丸四角形 236"/>
              <p:cNvSpPr/>
              <p:nvPr/>
            </p:nvSpPr>
            <p:spPr>
              <a:xfrm rot="4098621">
                <a:off x="7928361" y="2209167"/>
                <a:ext cx="44017" cy="9618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角丸四角形 237"/>
              <p:cNvSpPr/>
              <p:nvPr/>
            </p:nvSpPr>
            <p:spPr>
              <a:xfrm rot="4098621">
                <a:off x="7923956" y="2258492"/>
                <a:ext cx="40242" cy="91101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角丸四角形 238"/>
              <p:cNvSpPr/>
              <p:nvPr/>
            </p:nvSpPr>
            <p:spPr>
              <a:xfrm rot="4098621">
                <a:off x="7919624" y="2304772"/>
                <a:ext cx="38457" cy="86221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4" name="台形 243"/>
            <p:cNvSpPr/>
            <p:nvPr/>
          </p:nvSpPr>
          <p:spPr>
            <a:xfrm>
              <a:off x="8432604" y="1458954"/>
              <a:ext cx="387546" cy="308363"/>
            </a:xfrm>
            <a:prstGeom prst="trapezoid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 244"/>
            <p:cNvSpPr/>
            <p:nvPr/>
          </p:nvSpPr>
          <p:spPr bwMode="auto">
            <a:xfrm>
              <a:off x="8237712" y="659136"/>
              <a:ext cx="777332" cy="1137081"/>
            </a:xfrm>
            <a:custGeom>
              <a:avLst/>
              <a:gdLst>
                <a:gd name="connsiteX0" fmla="*/ 388666 w 777332"/>
                <a:gd name="connsiteY0" fmla="*/ 0 h 1137081"/>
                <a:gd name="connsiteX1" fmla="*/ 777332 w 777332"/>
                <a:gd name="connsiteY1" fmla="*/ 477000 h 1137081"/>
                <a:gd name="connsiteX2" fmla="*/ 605973 w 777332"/>
                <a:gd name="connsiteY2" fmla="*/ 872536 h 1137081"/>
                <a:gd name="connsiteX3" fmla="*/ 570943 w 777332"/>
                <a:gd name="connsiteY3" fmla="*/ 895871 h 1137081"/>
                <a:gd name="connsiteX4" fmla="*/ 578481 w 777332"/>
                <a:gd name="connsiteY4" fmla="*/ 907050 h 1137081"/>
                <a:gd name="connsiteX5" fmla="*/ 582438 w 777332"/>
                <a:gd name="connsiteY5" fmla="*/ 926652 h 1137081"/>
                <a:gd name="connsiteX6" fmla="*/ 567688 w 777332"/>
                <a:gd name="connsiteY6" fmla="*/ 962261 h 1137081"/>
                <a:gd name="connsiteX7" fmla="*/ 566883 w 777332"/>
                <a:gd name="connsiteY7" fmla="*/ 962804 h 1137081"/>
                <a:gd name="connsiteX8" fmla="*/ 579118 w 777332"/>
                <a:gd name="connsiteY8" fmla="*/ 971054 h 1137081"/>
                <a:gd name="connsiteX9" fmla="*/ 593868 w 777332"/>
                <a:gd name="connsiteY9" fmla="*/ 1006662 h 1137081"/>
                <a:gd name="connsiteX10" fmla="*/ 579607 w 777332"/>
                <a:gd name="connsiteY10" fmla="*/ 1041091 h 1137081"/>
                <a:gd name="connsiteX11" fmla="*/ 594345 w 777332"/>
                <a:gd name="connsiteY11" fmla="*/ 1051028 h 1137081"/>
                <a:gd name="connsiteX12" fmla="*/ 609109 w 777332"/>
                <a:gd name="connsiteY12" fmla="*/ 1086672 h 1137081"/>
                <a:gd name="connsiteX13" fmla="*/ 558700 w 777332"/>
                <a:gd name="connsiteY13" fmla="*/ 1137081 h 1137081"/>
                <a:gd name="connsiteX14" fmla="*/ 201754 w 777332"/>
                <a:gd name="connsiteY14" fmla="*/ 1137081 h 1137081"/>
                <a:gd name="connsiteX15" fmla="*/ 151345 w 777332"/>
                <a:gd name="connsiteY15" fmla="*/ 1086672 h 1137081"/>
                <a:gd name="connsiteX16" fmla="*/ 166110 w 777332"/>
                <a:gd name="connsiteY16" fmla="*/ 1051028 h 1137081"/>
                <a:gd name="connsiteX17" fmla="*/ 180847 w 777332"/>
                <a:gd name="connsiteY17" fmla="*/ 1041091 h 1137081"/>
                <a:gd name="connsiteX18" fmla="*/ 166586 w 777332"/>
                <a:gd name="connsiteY18" fmla="*/ 1006662 h 1137081"/>
                <a:gd name="connsiteX19" fmla="*/ 181336 w 777332"/>
                <a:gd name="connsiteY19" fmla="*/ 971054 h 1137081"/>
                <a:gd name="connsiteX20" fmla="*/ 193571 w 777332"/>
                <a:gd name="connsiteY20" fmla="*/ 962804 h 1137081"/>
                <a:gd name="connsiteX21" fmla="*/ 192766 w 777332"/>
                <a:gd name="connsiteY21" fmla="*/ 962261 h 1137081"/>
                <a:gd name="connsiteX22" fmla="*/ 178016 w 777332"/>
                <a:gd name="connsiteY22" fmla="*/ 926652 h 1137081"/>
                <a:gd name="connsiteX23" fmla="*/ 192766 w 777332"/>
                <a:gd name="connsiteY23" fmla="*/ 891044 h 1137081"/>
                <a:gd name="connsiteX24" fmla="*/ 196698 w 777332"/>
                <a:gd name="connsiteY24" fmla="*/ 889415 h 1137081"/>
                <a:gd name="connsiteX25" fmla="*/ 171359 w 777332"/>
                <a:gd name="connsiteY25" fmla="*/ 872536 h 1137081"/>
                <a:gd name="connsiteX26" fmla="*/ 0 w 777332"/>
                <a:gd name="connsiteY26" fmla="*/ 477000 h 1137081"/>
                <a:gd name="connsiteX27" fmla="*/ 388666 w 777332"/>
                <a:gd name="connsiteY27" fmla="*/ 0 h 1137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77332" h="1137081">
                  <a:moveTo>
                    <a:pt x="388666" y="0"/>
                  </a:moveTo>
                  <a:cubicBezTo>
                    <a:pt x="603320" y="0"/>
                    <a:pt x="777332" y="213560"/>
                    <a:pt x="777332" y="477000"/>
                  </a:cubicBezTo>
                  <a:cubicBezTo>
                    <a:pt x="777332" y="641650"/>
                    <a:pt x="709359" y="786816"/>
                    <a:pt x="605973" y="872536"/>
                  </a:cubicBezTo>
                  <a:lnTo>
                    <a:pt x="570943" y="895871"/>
                  </a:lnTo>
                  <a:lnTo>
                    <a:pt x="578481" y="907050"/>
                  </a:lnTo>
                  <a:cubicBezTo>
                    <a:pt x="581029" y="913075"/>
                    <a:pt x="582438" y="919699"/>
                    <a:pt x="582438" y="926652"/>
                  </a:cubicBezTo>
                  <a:cubicBezTo>
                    <a:pt x="582438" y="940558"/>
                    <a:pt x="576801" y="953148"/>
                    <a:pt x="567688" y="962261"/>
                  </a:cubicBezTo>
                  <a:lnTo>
                    <a:pt x="566883" y="962804"/>
                  </a:lnTo>
                  <a:lnTo>
                    <a:pt x="579118" y="971054"/>
                  </a:lnTo>
                  <a:cubicBezTo>
                    <a:pt x="588232" y="980167"/>
                    <a:pt x="593868" y="992756"/>
                    <a:pt x="593868" y="1006662"/>
                  </a:cubicBezTo>
                  <a:lnTo>
                    <a:pt x="579607" y="1041091"/>
                  </a:lnTo>
                  <a:lnTo>
                    <a:pt x="594345" y="1051028"/>
                  </a:lnTo>
                  <a:cubicBezTo>
                    <a:pt x="603467" y="1060150"/>
                    <a:pt x="609109" y="1072752"/>
                    <a:pt x="609109" y="1086672"/>
                  </a:cubicBezTo>
                  <a:cubicBezTo>
                    <a:pt x="609109" y="1114512"/>
                    <a:pt x="586540" y="1137081"/>
                    <a:pt x="558700" y="1137081"/>
                  </a:cubicBezTo>
                  <a:lnTo>
                    <a:pt x="201754" y="1137081"/>
                  </a:lnTo>
                  <a:cubicBezTo>
                    <a:pt x="173914" y="1137081"/>
                    <a:pt x="151345" y="1114512"/>
                    <a:pt x="151345" y="1086672"/>
                  </a:cubicBezTo>
                  <a:cubicBezTo>
                    <a:pt x="151345" y="1072752"/>
                    <a:pt x="156987" y="1060150"/>
                    <a:pt x="166110" y="1051028"/>
                  </a:cubicBezTo>
                  <a:lnTo>
                    <a:pt x="180847" y="1041091"/>
                  </a:lnTo>
                  <a:lnTo>
                    <a:pt x="166586" y="1006662"/>
                  </a:lnTo>
                  <a:cubicBezTo>
                    <a:pt x="166586" y="992756"/>
                    <a:pt x="172223" y="980167"/>
                    <a:pt x="181336" y="971054"/>
                  </a:cubicBezTo>
                  <a:lnTo>
                    <a:pt x="193571" y="962804"/>
                  </a:lnTo>
                  <a:lnTo>
                    <a:pt x="192766" y="962261"/>
                  </a:lnTo>
                  <a:cubicBezTo>
                    <a:pt x="183653" y="953148"/>
                    <a:pt x="178016" y="940558"/>
                    <a:pt x="178016" y="926652"/>
                  </a:cubicBezTo>
                  <a:cubicBezTo>
                    <a:pt x="178016" y="912746"/>
                    <a:pt x="183653" y="900157"/>
                    <a:pt x="192766" y="891044"/>
                  </a:cubicBezTo>
                  <a:lnTo>
                    <a:pt x="196698" y="889415"/>
                  </a:lnTo>
                  <a:lnTo>
                    <a:pt x="171359" y="872536"/>
                  </a:lnTo>
                  <a:cubicBezTo>
                    <a:pt x="67973" y="786816"/>
                    <a:pt x="0" y="641650"/>
                    <a:pt x="0" y="477000"/>
                  </a:cubicBezTo>
                  <a:cubicBezTo>
                    <a:pt x="0" y="213560"/>
                    <a:pt x="174012" y="0"/>
                    <a:pt x="388666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46" name="フリーフォーム 245"/>
            <p:cNvSpPr/>
            <p:nvPr/>
          </p:nvSpPr>
          <p:spPr bwMode="auto">
            <a:xfrm>
              <a:off x="8244828" y="978702"/>
              <a:ext cx="754219" cy="220644"/>
            </a:xfrm>
            <a:custGeom>
              <a:avLst/>
              <a:gdLst>
                <a:gd name="connsiteX0" fmla="*/ 193277 w 754219"/>
                <a:gd name="connsiteY0" fmla="*/ 0 h 220644"/>
                <a:gd name="connsiteX1" fmla="*/ 371365 w 754219"/>
                <a:gd name="connsiteY1" fmla="*/ 67380 h 220644"/>
                <a:gd name="connsiteX2" fmla="*/ 377110 w 754219"/>
                <a:gd name="connsiteY2" fmla="*/ 83620 h 220644"/>
                <a:gd name="connsiteX3" fmla="*/ 382854 w 754219"/>
                <a:gd name="connsiteY3" fmla="*/ 67380 h 220644"/>
                <a:gd name="connsiteX4" fmla="*/ 560942 w 754219"/>
                <a:gd name="connsiteY4" fmla="*/ 0 h 220644"/>
                <a:gd name="connsiteX5" fmla="*/ 754219 w 754219"/>
                <a:gd name="connsiteY5" fmla="*/ 110322 h 220644"/>
                <a:gd name="connsiteX6" fmla="*/ 560942 w 754219"/>
                <a:gd name="connsiteY6" fmla="*/ 220644 h 220644"/>
                <a:gd name="connsiteX7" fmla="*/ 382854 w 754219"/>
                <a:gd name="connsiteY7" fmla="*/ 153264 h 220644"/>
                <a:gd name="connsiteX8" fmla="*/ 377110 w 754219"/>
                <a:gd name="connsiteY8" fmla="*/ 137024 h 220644"/>
                <a:gd name="connsiteX9" fmla="*/ 371365 w 754219"/>
                <a:gd name="connsiteY9" fmla="*/ 153264 h 220644"/>
                <a:gd name="connsiteX10" fmla="*/ 193277 w 754219"/>
                <a:gd name="connsiteY10" fmla="*/ 220644 h 220644"/>
                <a:gd name="connsiteX11" fmla="*/ 0 w 754219"/>
                <a:gd name="connsiteY11" fmla="*/ 110322 h 220644"/>
                <a:gd name="connsiteX12" fmla="*/ 193277 w 754219"/>
                <a:gd name="connsiteY12" fmla="*/ 0 h 22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54219" h="220644">
                  <a:moveTo>
                    <a:pt x="193277" y="0"/>
                  </a:moveTo>
                  <a:cubicBezTo>
                    <a:pt x="273335" y="0"/>
                    <a:pt x="342024" y="27784"/>
                    <a:pt x="371365" y="67380"/>
                  </a:cubicBezTo>
                  <a:lnTo>
                    <a:pt x="377110" y="83620"/>
                  </a:lnTo>
                  <a:lnTo>
                    <a:pt x="382854" y="67380"/>
                  </a:lnTo>
                  <a:cubicBezTo>
                    <a:pt x="412195" y="27784"/>
                    <a:pt x="480884" y="0"/>
                    <a:pt x="560942" y="0"/>
                  </a:cubicBezTo>
                  <a:cubicBezTo>
                    <a:pt x="667686" y="0"/>
                    <a:pt x="754219" y="49393"/>
                    <a:pt x="754219" y="110322"/>
                  </a:cubicBezTo>
                  <a:cubicBezTo>
                    <a:pt x="754219" y="171251"/>
                    <a:pt x="667686" y="220644"/>
                    <a:pt x="560942" y="220644"/>
                  </a:cubicBezTo>
                  <a:cubicBezTo>
                    <a:pt x="480884" y="220644"/>
                    <a:pt x="412195" y="192860"/>
                    <a:pt x="382854" y="153264"/>
                  </a:cubicBezTo>
                  <a:lnTo>
                    <a:pt x="377110" y="137024"/>
                  </a:lnTo>
                  <a:lnTo>
                    <a:pt x="371365" y="153264"/>
                  </a:lnTo>
                  <a:cubicBezTo>
                    <a:pt x="342024" y="192860"/>
                    <a:pt x="273335" y="220644"/>
                    <a:pt x="193277" y="220644"/>
                  </a:cubicBezTo>
                  <a:cubicBezTo>
                    <a:pt x="86533" y="220644"/>
                    <a:pt x="0" y="171251"/>
                    <a:pt x="0" y="110322"/>
                  </a:cubicBezTo>
                  <a:cubicBezTo>
                    <a:pt x="0" y="49393"/>
                    <a:pt x="86533" y="0"/>
                    <a:pt x="19327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楕円 246"/>
            <p:cNvSpPr/>
            <p:nvPr/>
          </p:nvSpPr>
          <p:spPr bwMode="auto">
            <a:xfrm>
              <a:off x="8296684" y="1022985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楕円 247"/>
            <p:cNvSpPr/>
            <p:nvPr/>
          </p:nvSpPr>
          <p:spPr bwMode="auto">
            <a:xfrm>
              <a:off x="8664349" y="1022985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楕円 248"/>
            <p:cNvSpPr/>
            <p:nvPr/>
          </p:nvSpPr>
          <p:spPr bwMode="auto">
            <a:xfrm>
              <a:off x="8434009" y="1261685"/>
              <a:ext cx="386554" cy="220644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楕円 249"/>
            <p:cNvSpPr/>
            <p:nvPr/>
          </p:nvSpPr>
          <p:spPr bwMode="auto">
            <a:xfrm>
              <a:off x="8485865" y="1305968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5" name="グループ化 284"/>
          <p:cNvGrpSpPr/>
          <p:nvPr/>
        </p:nvGrpSpPr>
        <p:grpSpPr>
          <a:xfrm>
            <a:off x="7598916" y="2594616"/>
            <a:ext cx="1518916" cy="1753819"/>
            <a:chOff x="7598916" y="2594616"/>
            <a:chExt cx="1518916" cy="1753819"/>
          </a:xfrm>
        </p:grpSpPr>
        <p:sp>
          <p:nvSpPr>
            <p:cNvPr id="251" name="片側の 2 つの角を丸めた四角形 250"/>
            <p:cNvSpPr/>
            <p:nvPr/>
          </p:nvSpPr>
          <p:spPr>
            <a:xfrm>
              <a:off x="8134924" y="3654610"/>
              <a:ext cx="982908" cy="693825"/>
            </a:xfrm>
            <a:prstGeom prst="round2SameRect">
              <a:avLst>
                <a:gd name="adj1" fmla="val 2367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台形 251"/>
            <p:cNvSpPr/>
            <p:nvPr/>
          </p:nvSpPr>
          <p:spPr>
            <a:xfrm>
              <a:off x="8432604" y="3394434"/>
              <a:ext cx="387546" cy="308363"/>
            </a:xfrm>
            <a:prstGeom prst="trapezoid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 252"/>
            <p:cNvSpPr/>
            <p:nvPr/>
          </p:nvSpPr>
          <p:spPr bwMode="auto">
            <a:xfrm>
              <a:off x="8237712" y="2594616"/>
              <a:ext cx="777332" cy="1137081"/>
            </a:xfrm>
            <a:custGeom>
              <a:avLst/>
              <a:gdLst>
                <a:gd name="connsiteX0" fmla="*/ 388666 w 777332"/>
                <a:gd name="connsiteY0" fmla="*/ 0 h 1137081"/>
                <a:gd name="connsiteX1" fmla="*/ 777332 w 777332"/>
                <a:gd name="connsiteY1" fmla="*/ 477000 h 1137081"/>
                <a:gd name="connsiteX2" fmla="*/ 605973 w 777332"/>
                <a:gd name="connsiteY2" fmla="*/ 872536 h 1137081"/>
                <a:gd name="connsiteX3" fmla="*/ 570943 w 777332"/>
                <a:gd name="connsiteY3" fmla="*/ 895871 h 1137081"/>
                <a:gd name="connsiteX4" fmla="*/ 578481 w 777332"/>
                <a:gd name="connsiteY4" fmla="*/ 907050 h 1137081"/>
                <a:gd name="connsiteX5" fmla="*/ 582438 w 777332"/>
                <a:gd name="connsiteY5" fmla="*/ 926652 h 1137081"/>
                <a:gd name="connsiteX6" fmla="*/ 567688 w 777332"/>
                <a:gd name="connsiteY6" fmla="*/ 962261 h 1137081"/>
                <a:gd name="connsiteX7" fmla="*/ 566883 w 777332"/>
                <a:gd name="connsiteY7" fmla="*/ 962804 h 1137081"/>
                <a:gd name="connsiteX8" fmla="*/ 579118 w 777332"/>
                <a:gd name="connsiteY8" fmla="*/ 971054 h 1137081"/>
                <a:gd name="connsiteX9" fmla="*/ 593868 w 777332"/>
                <a:gd name="connsiteY9" fmla="*/ 1006662 h 1137081"/>
                <a:gd name="connsiteX10" fmla="*/ 579607 w 777332"/>
                <a:gd name="connsiteY10" fmla="*/ 1041091 h 1137081"/>
                <a:gd name="connsiteX11" fmla="*/ 594345 w 777332"/>
                <a:gd name="connsiteY11" fmla="*/ 1051028 h 1137081"/>
                <a:gd name="connsiteX12" fmla="*/ 609109 w 777332"/>
                <a:gd name="connsiteY12" fmla="*/ 1086672 h 1137081"/>
                <a:gd name="connsiteX13" fmla="*/ 558700 w 777332"/>
                <a:gd name="connsiteY13" fmla="*/ 1137081 h 1137081"/>
                <a:gd name="connsiteX14" fmla="*/ 201754 w 777332"/>
                <a:gd name="connsiteY14" fmla="*/ 1137081 h 1137081"/>
                <a:gd name="connsiteX15" fmla="*/ 151345 w 777332"/>
                <a:gd name="connsiteY15" fmla="*/ 1086672 h 1137081"/>
                <a:gd name="connsiteX16" fmla="*/ 166110 w 777332"/>
                <a:gd name="connsiteY16" fmla="*/ 1051028 h 1137081"/>
                <a:gd name="connsiteX17" fmla="*/ 180847 w 777332"/>
                <a:gd name="connsiteY17" fmla="*/ 1041091 h 1137081"/>
                <a:gd name="connsiteX18" fmla="*/ 166586 w 777332"/>
                <a:gd name="connsiteY18" fmla="*/ 1006662 h 1137081"/>
                <a:gd name="connsiteX19" fmla="*/ 181336 w 777332"/>
                <a:gd name="connsiteY19" fmla="*/ 971054 h 1137081"/>
                <a:gd name="connsiteX20" fmla="*/ 193571 w 777332"/>
                <a:gd name="connsiteY20" fmla="*/ 962804 h 1137081"/>
                <a:gd name="connsiteX21" fmla="*/ 192766 w 777332"/>
                <a:gd name="connsiteY21" fmla="*/ 962261 h 1137081"/>
                <a:gd name="connsiteX22" fmla="*/ 178016 w 777332"/>
                <a:gd name="connsiteY22" fmla="*/ 926652 h 1137081"/>
                <a:gd name="connsiteX23" fmla="*/ 192766 w 777332"/>
                <a:gd name="connsiteY23" fmla="*/ 891044 h 1137081"/>
                <a:gd name="connsiteX24" fmla="*/ 196698 w 777332"/>
                <a:gd name="connsiteY24" fmla="*/ 889415 h 1137081"/>
                <a:gd name="connsiteX25" fmla="*/ 171359 w 777332"/>
                <a:gd name="connsiteY25" fmla="*/ 872536 h 1137081"/>
                <a:gd name="connsiteX26" fmla="*/ 0 w 777332"/>
                <a:gd name="connsiteY26" fmla="*/ 477000 h 1137081"/>
                <a:gd name="connsiteX27" fmla="*/ 388666 w 777332"/>
                <a:gd name="connsiteY27" fmla="*/ 0 h 1137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77332" h="1137081">
                  <a:moveTo>
                    <a:pt x="388666" y="0"/>
                  </a:moveTo>
                  <a:cubicBezTo>
                    <a:pt x="603320" y="0"/>
                    <a:pt x="777332" y="213560"/>
                    <a:pt x="777332" y="477000"/>
                  </a:cubicBezTo>
                  <a:cubicBezTo>
                    <a:pt x="777332" y="641650"/>
                    <a:pt x="709359" y="786816"/>
                    <a:pt x="605973" y="872536"/>
                  </a:cubicBezTo>
                  <a:lnTo>
                    <a:pt x="570943" y="895871"/>
                  </a:lnTo>
                  <a:lnTo>
                    <a:pt x="578481" y="907050"/>
                  </a:lnTo>
                  <a:cubicBezTo>
                    <a:pt x="581029" y="913075"/>
                    <a:pt x="582438" y="919699"/>
                    <a:pt x="582438" y="926652"/>
                  </a:cubicBezTo>
                  <a:cubicBezTo>
                    <a:pt x="582438" y="940558"/>
                    <a:pt x="576801" y="953148"/>
                    <a:pt x="567688" y="962261"/>
                  </a:cubicBezTo>
                  <a:lnTo>
                    <a:pt x="566883" y="962804"/>
                  </a:lnTo>
                  <a:lnTo>
                    <a:pt x="579118" y="971054"/>
                  </a:lnTo>
                  <a:cubicBezTo>
                    <a:pt x="588232" y="980167"/>
                    <a:pt x="593868" y="992756"/>
                    <a:pt x="593868" y="1006662"/>
                  </a:cubicBezTo>
                  <a:lnTo>
                    <a:pt x="579607" y="1041091"/>
                  </a:lnTo>
                  <a:lnTo>
                    <a:pt x="594345" y="1051028"/>
                  </a:lnTo>
                  <a:cubicBezTo>
                    <a:pt x="603467" y="1060150"/>
                    <a:pt x="609109" y="1072752"/>
                    <a:pt x="609109" y="1086672"/>
                  </a:cubicBezTo>
                  <a:cubicBezTo>
                    <a:pt x="609109" y="1114512"/>
                    <a:pt x="586540" y="1137081"/>
                    <a:pt x="558700" y="1137081"/>
                  </a:cubicBezTo>
                  <a:lnTo>
                    <a:pt x="201754" y="1137081"/>
                  </a:lnTo>
                  <a:cubicBezTo>
                    <a:pt x="173914" y="1137081"/>
                    <a:pt x="151345" y="1114512"/>
                    <a:pt x="151345" y="1086672"/>
                  </a:cubicBezTo>
                  <a:cubicBezTo>
                    <a:pt x="151345" y="1072752"/>
                    <a:pt x="156987" y="1060150"/>
                    <a:pt x="166110" y="1051028"/>
                  </a:cubicBezTo>
                  <a:lnTo>
                    <a:pt x="180847" y="1041091"/>
                  </a:lnTo>
                  <a:lnTo>
                    <a:pt x="166586" y="1006662"/>
                  </a:lnTo>
                  <a:cubicBezTo>
                    <a:pt x="166586" y="992756"/>
                    <a:pt x="172223" y="980167"/>
                    <a:pt x="181336" y="971054"/>
                  </a:cubicBezTo>
                  <a:lnTo>
                    <a:pt x="193571" y="962804"/>
                  </a:lnTo>
                  <a:lnTo>
                    <a:pt x="192766" y="962261"/>
                  </a:lnTo>
                  <a:cubicBezTo>
                    <a:pt x="183653" y="953148"/>
                    <a:pt x="178016" y="940558"/>
                    <a:pt x="178016" y="926652"/>
                  </a:cubicBezTo>
                  <a:cubicBezTo>
                    <a:pt x="178016" y="912746"/>
                    <a:pt x="183653" y="900157"/>
                    <a:pt x="192766" y="891044"/>
                  </a:cubicBezTo>
                  <a:lnTo>
                    <a:pt x="196698" y="889415"/>
                  </a:lnTo>
                  <a:lnTo>
                    <a:pt x="171359" y="872536"/>
                  </a:lnTo>
                  <a:cubicBezTo>
                    <a:pt x="67973" y="786816"/>
                    <a:pt x="0" y="641650"/>
                    <a:pt x="0" y="477000"/>
                  </a:cubicBezTo>
                  <a:cubicBezTo>
                    <a:pt x="0" y="213560"/>
                    <a:pt x="174012" y="0"/>
                    <a:pt x="388666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54" name="フリーフォーム 253"/>
            <p:cNvSpPr/>
            <p:nvPr/>
          </p:nvSpPr>
          <p:spPr bwMode="auto">
            <a:xfrm>
              <a:off x="8244828" y="2914182"/>
              <a:ext cx="754219" cy="220644"/>
            </a:xfrm>
            <a:custGeom>
              <a:avLst/>
              <a:gdLst>
                <a:gd name="connsiteX0" fmla="*/ 193277 w 754219"/>
                <a:gd name="connsiteY0" fmla="*/ 0 h 220644"/>
                <a:gd name="connsiteX1" fmla="*/ 371365 w 754219"/>
                <a:gd name="connsiteY1" fmla="*/ 67380 h 220644"/>
                <a:gd name="connsiteX2" fmla="*/ 377110 w 754219"/>
                <a:gd name="connsiteY2" fmla="*/ 83620 h 220644"/>
                <a:gd name="connsiteX3" fmla="*/ 382854 w 754219"/>
                <a:gd name="connsiteY3" fmla="*/ 67380 h 220644"/>
                <a:gd name="connsiteX4" fmla="*/ 560942 w 754219"/>
                <a:gd name="connsiteY4" fmla="*/ 0 h 220644"/>
                <a:gd name="connsiteX5" fmla="*/ 754219 w 754219"/>
                <a:gd name="connsiteY5" fmla="*/ 110322 h 220644"/>
                <a:gd name="connsiteX6" fmla="*/ 560942 w 754219"/>
                <a:gd name="connsiteY6" fmla="*/ 220644 h 220644"/>
                <a:gd name="connsiteX7" fmla="*/ 382854 w 754219"/>
                <a:gd name="connsiteY7" fmla="*/ 153264 h 220644"/>
                <a:gd name="connsiteX8" fmla="*/ 377110 w 754219"/>
                <a:gd name="connsiteY8" fmla="*/ 137024 h 220644"/>
                <a:gd name="connsiteX9" fmla="*/ 371365 w 754219"/>
                <a:gd name="connsiteY9" fmla="*/ 153264 h 220644"/>
                <a:gd name="connsiteX10" fmla="*/ 193277 w 754219"/>
                <a:gd name="connsiteY10" fmla="*/ 220644 h 220644"/>
                <a:gd name="connsiteX11" fmla="*/ 0 w 754219"/>
                <a:gd name="connsiteY11" fmla="*/ 110322 h 220644"/>
                <a:gd name="connsiteX12" fmla="*/ 193277 w 754219"/>
                <a:gd name="connsiteY12" fmla="*/ 0 h 22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54219" h="220644">
                  <a:moveTo>
                    <a:pt x="193277" y="0"/>
                  </a:moveTo>
                  <a:cubicBezTo>
                    <a:pt x="273335" y="0"/>
                    <a:pt x="342024" y="27784"/>
                    <a:pt x="371365" y="67380"/>
                  </a:cubicBezTo>
                  <a:lnTo>
                    <a:pt x="377110" y="83620"/>
                  </a:lnTo>
                  <a:lnTo>
                    <a:pt x="382854" y="67380"/>
                  </a:lnTo>
                  <a:cubicBezTo>
                    <a:pt x="412195" y="27784"/>
                    <a:pt x="480884" y="0"/>
                    <a:pt x="560942" y="0"/>
                  </a:cubicBezTo>
                  <a:cubicBezTo>
                    <a:pt x="667686" y="0"/>
                    <a:pt x="754219" y="49393"/>
                    <a:pt x="754219" y="110322"/>
                  </a:cubicBezTo>
                  <a:cubicBezTo>
                    <a:pt x="754219" y="171251"/>
                    <a:pt x="667686" y="220644"/>
                    <a:pt x="560942" y="220644"/>
                  </a:cubicBezTo>
                  <a:cubicBezTo>
                    <a:pt x="480884" y="220644"/>
                    <a:pt x="412195" y="192860"/>
                    <a:pt x="382854" y="153264"/>
                  </a:cubicBezTo>
                  <a:lnTo>
                    <a:pt x="377110" y="137024"/>
                  </a:lnTo>
                  <a:lnTo>
                    <a:pt x="371365" y="153264"/>
                  </a:lnTo>
                  <a:cubicBezTo>
                    <a:pt x="342024" y="192860"/>
                    <a:pt x="273335" y="220644"/>
                    <a:pt x="193277" y="220644"/>
                  </a:cubicBezTo>
                  <a:cubicBezTo>
                    <a:pt x="86533" y="220644"/>
                    <a:pt x="0" y="171251"/>
                    <a:pt x="0" y="110322"/>
                  </a:cubicBezTo>
                  <a:cubicBezTo>
                    <a:pt x="0" y="49393"/>
                    <a:pt x="86533" y="0"/>
                    <a:pt x="19327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楕円 254"/>
            <p:cNvSpPr/>
            <p:nvPr/>
          </p:nvSpPr>
          <p:spPr bwMode="auto">
            <a:xfrm>
              <a:off x="8296684" y="2958465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楕円 255"/>
            <p:cNvSpPr/>
            <p:nvPr/>
          </p:nvSpPr>
          <p:spPr bwMode="auto">
            <a:xfrm>
              <a:off x="8664349" y="2958465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楕円 256"/>
            <p:cNvSpPr/>
            <p:nvPr/>
          </p:nvSpPr>
          <p:spPr bwMode="auto">
            <a:xfrm>
              <a:off x="8434009" y="3197165"/>
              <a:ext cx="386554" cy="220644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楕円 257"/>
            <p:cNvSpPr/>
            <p:nvPr/>
          </p:nvSpPr>
          <p:spPr bwMode="auto">
            <a:xfrm>
              <a:off x="8485865" y="3241448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 258"/>
            <p:cNvSpPr/>
            <p:nvPr/>
          </p:nvSpPr>
          <p:spPr>
            <a:xfrm rot="19800000" flipH="1">
              <a:off x="7598916" y="3241737"/>
              <a:ext cx="1018379" cy="1073806"/>
            </a:xfrm>
            <a:custGeom>
              <a:avLst/>
              <a:gdLst>
                <a:gd name="connsiteX0" fmla="*/ 606656 w 1100953"/>
                <a:gd name="connsiteY0" fmla="*/ 0 h 1160873"/>
                <a:gd name="connsiteX1" fmla="*/ 682653 w 1100953"/>
                <a:gd name="connsiteY1" fmla="*/ 75997 h 1160873"/>
                <a:gd name="connsiteX2" fmla="*/ 682652 w 1100953"/>
                <a:gd name="connsiteY2" fmla="*/ 540006 h 1160873"/>
                <a:gd name="connsiteX3" fmla="*/ 697084 w 1100953"/>
                <a:gd name="connsiteY3" fmla="*/ 544486 h 1160873"/>
                <a:gd name="connsiteX4" fmla="*/ 790926 w 1100953"/>
                <a:gd name="connsiteY4" fmla="*/ 194263 h 1160873"/>
                <a:gd name="connsiteX5" fmla="*/ 853884 w 1100953"/>
                <a:gd name="connsiteY5" fmla="*/ 138637 h 1160873"/>
                <a:gd name="connsiteX6" fmla="*/ 884003 w 1100953"/>
                <a:gd name="connsiteY6" fmla="*/ 140525 h 1160873"/>
                <a:gd name="connsiteX7" fmla="*/ 937741 w 1100953"/>
                <a:gd name="connsiteY7" fmla="*/ 233602 h 1160873"/>
                <a:gd name="connsiteX8" fmla="*/ 828866 w 1100953"/>
                <a:gd name="connsiteY8" fmla="*/ 639925 h 1160873"/>
                <a:gd name="connsiteX9" fmla="*/ 833729 w 1100953"/>
                <a:gd name="connsiteY9" fmla="*/ 645820 h 1160873"/>
                <a:gd name="connsiteX10" fmla="*/ 992240 w 1100953"/>
                <a:gd name="connsiteY10" fmla="*/ 371271 h 1160873"/>
                <a:gd name="connsiteX11" fmla="*/ 1071816 w 1100953"/>
                <a:gd name="connsiteY11" fmla="*/ 349948 h 1160873"/>
                <a:gd name="connsiteX12" fmla="*/ 1093139 w 1100953"/>
                <a:gd name="connsiteY12" fmla="*/ 429525 h 1160873"/>
                <a:gd name="connsiteX13" fmla="*/ 887893 w 1100953"/>
                <a:gd name="connsiteY13" fmla="*/ 785020 h 1160873"/>
                <a:gd name="connsiteX14" fmla="*/ 893667 w 1100953"/>
                <a:gd name="connsiteY14" fmla="*/ 823213 h 1160873"/>
                <a:gd name="connsiteX15" fmla="*/ 893666 w 1100953"/>
                <a:gd name="connsiteY15" fmla="*/ 863392 h 1160873"/>
                <a:gd name="connsiteX16" fmla="*/ 596185 w 1100953"/>
                <a:gd name="connsiteY16" fmla="*/ 1160873 h 1160873"/>
                <a:gd name="connsiteX17" fmla="*/ 596186 w 1100953"/>
                <a:gd name="connsiteY17" fmla="*/ 1160872 h 1160873"/>
                <a:gd name="connsiteX18" fmla="*/ 304749 w 1100953"/>
                <a:gd name="connsiteY18" fmla="*/ 923344 h 1160873"/>
                <a:gd name="connsiteX19" fmla="*/ 301977 w 1100953"/>
                <a:gd name="connsiteY19" fmla="*/ 895851 h 1160873"/>
                <a:gd name="connsiteX20" fmla="*/ 297690 w 1100953"/>
                <a:gd name="connsiteY20" fmla="*/ 893004 h 1160873"/>
                <a:gd name="connsiteX21" fmla="*/ 24759 w 1100953"/>
                <a:gd name="connsiteY21" fmla="*/ 620073 h 1160873"/>
                <a:gd name="connsiteX22" fmla="*/ 24759 w 1100953"/>
                <a:gd name="connsiteY22" fmla="*/ 500523 h 1160873"/>
                <a:gd name="connsiteX23" fmla="*/ 144308 w 1100953"/>
                <a:gd name="connsiteY23" fmla="*/ 500523 h 1160873"/>
                <a:gd name="connsiteX24" fmla="*/ 333655 w 1100953"/>
                <a:gd name="connsiteY24" fmla="*/ 689870 h 1160873"/>
                <a:gd name="connsiteX25" fmla="*/ 349510 w 1100953"/>
                <a:gd name="connsiteY25" fmla="*/ 656889 h 1160873"/>
                <a:gd name="connsiteX26" fmla="*/ 376341 w 1100953"/>
                <a:gd name="connsiteY26" fmla="*/ 624369 h 1160873"/>
                <a:gd name="connsiteX27" fmla="*/ 271635 w 1100953"/>
                <a:gd name="connsiteY27" fmla="*/ 233601 h 1160873"/>
                <a:gd name="connsiteX28" fmla="*/ 325373 w 1100953"/>
                <a:gd name="connsiteY28" fmla="*/ 140524 h 1160873"/>
                <a:gd name="connsiteX29" fmla="*/ 355493 w 1100953"/>
                <a:gd name="connsiteY29" fmla="*/ 138637 h 1160873"/>
                <a:gd name="connsiteX30" fmla="*/ 418450 w 1100953"/>
                <a:gd name="connsiteY30" fmla="*/ 194262 h 1160873"/>
                <a:gd name="connsiteX31" fmla="*/ 510986 w 1100953"/>
                <a:gd name="connsiteY31" fmla="*/ 539613 h 1160873"/>
                <a:gd name="connsiteX32" fmla="*/ 530659 w 1100953"/>
                <a:gd name="connsiteY32" fmla="*/ 533506 h 1160873"/>
                <a:gd name="connsiteX33" fmla="*/ 530659 w 1100953"/>
                <a:gd name="connsiteY33" fmla="*/ 75997 h 1160873"/>
                <a:gd name="connsiteX34" fmla="*/ 606656 w 1100953"/>
                <a:gd name="connsiteY34" fmla="*/ 0 h 116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00953" h="1160873">
                  <a:moveTo>
                    <a:pt x="606656" y="0"/>
                  </a:moveTo>
                  <a:cubicBezTo>
                    <a:pt x="648628" y="0"/>
                    <a:pt x="682653" y="34025"/>
                    <a:pt x="682653" y="75997"/>
                  </a:cubicBezTo>
                  <a:lnTo>
                    <a:pt x="682652" y="540006"/>
                  </a:lnTo>
                  <a:lnTo>
                    <a:pt x="697084" y="544486"/>
                  </a:lnTo>
                  <a:lnTo>
                    <a:pt x="790926" y="194263"/>
                  </a:lnTo>
                  <a:cubicBezTo>
                    <a:pt x="799073" y="163856"/>
                    <a:pt x="824550" y="142721"/>
                    <a:pt x="853884" y="138637"/>
                  </a:cubicBezTo>
                  <a:cubicBezTo>
                    <a:pt x="863661" y="137276"/>
                    <a:pt x="873867" y="137809"/>
                    <a:pt x="884003" y="140525"/>
                  </a:cubicBezTo>
                  <a:cubicBezTo>
                    <a:pt x="924545" y="151388"/>
                    <a:pt x="948604" y="193060"/>
                    <a:pt x="937741" y="233602"/>
                  </a:cubicBezTo>
                  <a:lnTo>
                    <a:pt x="828866" y="639925"/>
                  </a:lnTo>
                  <a:lnTo>
                    <a:pt x="833729" y="645820"/>
                  </a:lnTo>
                  <a:lnTo>
                    <a:pt x="992240" y="371271"/>
                  </a:lnTo>
                  <a:cubicBezTo>
                    <a:pt x="1008326" y="343408"/>
                    <a:pt x="1043954" y="333862"/>
                    <a:pt x="1071816" y="349948"/>
                  </a:cubicBezTo>
                  <a:cubicBezTo>
                    <a:pt x="1099679" y="366035"/>
                    <a:pt x="1109225" y="401662"/>
                    <a:pt x="1093139" y="429525"/>
                  </a:cubicBezTo>
                  <a:lnTo>
                    <a:pt x="887893" y="785020"/>
                  </a:lnTo>
                  <a:lnTo>
                    <a:pt x="893667" y="823213"/>
                  </a:lnTo>
                  <a:cubicBezTo>
                    <a:pt x="893667" y="836606"/>
                    <a:pt x="893666" y="849999"/>
                    <a:pt x="893666" y="863392"/>
                  </a:cubicBezTo>
                  <a:cubicBezTo>
                    <a:pt x="893666" y="1027686"/>
                    <a:pt x="760479" y="1160873"/>
                    <a:pt x="596185" y="1160873"/>
                  </a:cubicBezTo>
                  <a:lnTo>
                    <a:pt x="596186" y="1160872"/>
                  </a:lnTo>
                  <a:cubicBezTo>
                    <a:pt x="452429" y="1160872"/>
                    <a:pt x="332488" y="1058901"/>
                    <a:pt x="304749" y="923344"/>
                  </a:cubicBezTo>
                  <a:lnTo>
                    <a:pt x="301977" y="895851"/>
                  </a:lnTo>
                  <a:lnTo>
                    <a:pt x="297690" y="893004"/>
                  </a:lnTo>
                  <a:lnTo>
                    <a:pt x="24759" y="620073"/>
                  </a:lnTo>
                  <a:cubicBezTo>
                    <a:pt x="-8254" y="587060"/>
                    <a:pt x="-8254" y="533536"/>
                    <a:pt x="24759" y="500523"/>
                  </a:cubicBezTo>
                  <a:cubicBezTo>
                    <a:pt x="57772" y="467511"/>
                    <a:pt x="111295" y="467511"/>
                    <a:pt x="144308" y="500523"/>
                  </a:cubicBezTo>
                  <a:lnTo>
                    <a:pt x="333655" y="689870"/>
                  </a:lnTo>
                  <a:lnTo>
                    <a:pt x="349510" y="656889"/>
                  </a:lnTo>
                  <a:lnTo>
                    <a:pt x="376341" y="624369"/>
                  </a:lnTo>
                  <a:lnTo>
                    <a:pt x="271635" y="233601"/>
                  </a:lnTo>
                  <a:cubicBezTo>
                    <a:pt x="260772" y="193060"/>
                    <a:pt x="284831" y="151388"/>
                    <a:pt x="325373" y="140524"/>
                  </a:cubicBezTo>
                  <a:cubicBezTo>
                    <a:pt x="335509" y="137809"/>
                    <a:pt x="345715" y="137276"/>
                    <a:pt x="355493" y="138637"/>
                  </a:cubicBezTo>
                  <a:cubicBezTo>
                    <a:pt x="384826" y="142721"/>
                    <a:pt x="410303" y="163856"/>
                    <a:pt x="418450" y="194262"/>
                  </a:cubicBezTo>
                  <a:lnTo>
                    <a:pt x="510986" y="539613"/>
                  </a:lnTo>
                  <a:lnTo>
                    <a:pt x="530659" y="533506"/>
                  </a:lnTo>
                  <a:lnTo>
                    <a:pt x="530659" y="75997"/>
                  </a:lnTo>
                  <a:cubicBezTo>
                    <a:pt x="530659" y="34025"/>
                    <a:pt x="564684" y="0"/>
                    <a:pt x="60665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84" name="グループ化 283"/>
          <p:cNvGrpSpPr/>
          <p:nvPr/>
        </p:nvGrpSpPr>
        <p:grpSpPr>
          <a:xfrm>
            <a:off x="7995108" y="4568196"/>
            <a:ext cx="1122724" cy="1845466"/>
            <a:chOff x="7995108" y="4568196"/>
            <a:chExt cx="1122724" cy="1845466"/>
          </a:xfrm>
        </p:grpSpPr>
        <p:sp>
          <p:nvSpPr>
            <p:cNvPr id="260" name="片側の 2 つの角を丸めた四角形 259"/>
            <p:cNvSpPr/>
            <p:nvPr/>
          </p:nvSpPr>
          <p:spPr>
            <a:xfrm>
              <a:off x="8134924" y="5628190"/>
              <a:ext cx="982908" cy="693825"/>
            </a:xfrm>
            <a:prstGeom prst="round2SameRect">
              <a:avLst>
                <a:gd name="adj1" fmla="val 2367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台形 260"/>
            <p:cNvSpPr/>
            <p:nvPr/>
          </p:nvSpPr>
          <p:spPr>
            <a:xfrm>
              <a:off x="8432604" y="5368014"/>
              <a:ext cx="387546" cy="308363"/>
            </a:xfrm>
            <a:prstGeom prst="trapezoid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 261"/>
            <p:cNvSpPr/>
            <p:nvPr/>
          </p:nvSpPr>
          <p:spPr bwMode="auto">
            <a:xfrm>
              <a:off x="8237712" y="4568196"/>
              <a:ext cx="777332" cy="1137081"/>
            </a:xfrm>
            <a:custGeom>
              <a:avLst/>
              <a:gdLst>
                <a:gd name="connsiteX0" fmla="*/ 388666 w 777332"/>
                <a:gd name="connsiteY0" fmla="*/ 0 h 1137081"/>
                <a:gd name="connsiteX1" fmla="*/ 777332 w 777332"/>
                <a:gd name="connsiteY1" fmla="*/ 477000 h 1137081"/>
                <a:gd name="connsiteX2" fmla="*/ 605973 w 777332"/>
                <a:gd name="connsiteY2" fmla="*/ 872536 h 1137081"/>
                <a:gd name="connsiteX3" fmla="*/ 570943 w 777332"/>
                <a:gd name="connsiteY3" fmla="*/ 895871 h 1137081"/>
                <a:gd name="connsiteX4" fmla="*/ 578481 w 777332"/>
                <a:gd name="connsiteY4" fmla="*/ 907050 h 1137081"/>
                <a:gd name="connsiteX5" fmla="*/ 582438 w 777332"/>
                <a:gd name="connsiteY5" fmla="*/ 926652 h 1137081"/>
                <a:gd name="connsiteX6" fmla="*/ 567688 w 777332"/>
                <a:gd name="connsiteY6" fmla="*/ 962261 h 1137081"/>
                <a:gd name="connsiteX7" fmla="*/ 566883 w 777332"/>
                <a:gd name="connsiteY7" fmla="*/ 962804 h 1137081"/>
                <a:gd name="connsiteX8" fmla="*/ 579118 w 777332"/>
                <a:gd name="connsiteY8" fmla="*/ 971054 h 1137081"/>
                <a:gd name="connsiteX9" fmla="*/ 593868 w 777332"/>
                <a:gd name="connsiteY9" fmla="*/ 1006662 h 1137081"/>
                <a:gd name="connsiteX10" fmla="*/ 579607 w 777332"/>
                <a:gd name="connsiteY10" fmla="*/ 1041091 h 1137081"/>
                <a:gd name="connsiteX11" fmla="*/ 594345 w 777332"/>
                <a:gd name="connsiteY11" fmla="*/ 1051028 h 1137081"/>
                <a:gd name="connsiteX12" fmla="*/ 609109 w 777332"/>
                <a:gd name="connsiteY12" fmla="*/ 1086672 h 1137081"/>
                <a:gd name="connsiteX13" fmla="*/ 558700 w 777332"/>
                <a:gd name="connsiteY13" fmla="*/ 1137081 h 1137081"/>
                <a:gd name="connsiteX14" fmla="*/ 201754 w 777332"/>
                <a:gd name="connsiteY14" fmla="*/ 1137081 h 1137081"/>
                <a:gd name="connsiteX15" fmla="*/ 151345 w 777332"/>
                <a:gd name="connsiteY15" fmla="*/ 1086672 h 1137081"/>
                <a:gd name="connsiteX16" fmla="*/ 166110 w 777332"/>
                <a:gd name="connsiteY16" fmla="*/ 1051028 h 1137081"/>
                <a:gd name="connsiteX17" fmla="*/ 180847 w 777332"/>
                <a:gd name="connsiteY17" fmla="*/ 1041091 h 1137081"/>
                <a:gd name="connsiteX18" fmla="*/ 166586 w 777332"/>
                <a:gd name="connsiteY18" fmla="*/ 1006662 h 1137081"/>
                <a:gd name="connsiteX19" fmla="*/ 181336 w 777332"/>
                <a:gd name="connsiteY19" fmla="*/ 971054 h 1137081"/>
                <a:gd name="connsiteX20" fmla="*/ 193571 w 777332"/>
                <a:gd name="connsiteY20" fmla="*/ 962804 h 1137081"/>
                <a:gd name="connsiteX21" fmla="*/ 192766 w 777332"/>
                <a:gd name="connsiteY21" fmla="*/ 962261 h 1137081"/>
                <a:gd name="connsiteX22" fmla="*/ 178016 w 777332"/>
                <a:gd name="connsiteY22" fmla="*/ 926652 h 1137081"/>
                <a:gd name="connsiteX23" fmla="*/ 192766 w 777332"/>
                <a:gd name="connsiteY23" fmla="*/ 891044 h 1137081"/>
                <a:gd name="connsiteX24" fmla="*/ 196698 w 777332"/>
                <a:gd name="connsiteY24" fmla="*/ 889415 h 1137081"/>
                <a:gd name="connsiteX25" fmla="*/ 171359 w 777332"/>
                <a:gd name="connsiteY25" fmla="*/ 872536 h 1137081"/>
                <a:gd name="connsiteX26" fmla="*/ 0 w 777332"/>
                <a:gd name="connsiteY26" fmla="*/ 477000 h 1137081"/>
                <a:gd name="connsiteX27" fmla="*/ 388666 w 777332"/>
                <a:gd name="connsiteY27" fmla="*/ 0 h 1137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77332" h="1137081">
                  <a:moveTo>
                    <a:pt x="388666" y="0"/>
                  </a:moveTo>
                  <a:cubicBezTo>
                    <a:pt x="603320" y="0"/>
                    <a:pt x="777332" y="213560"/>
                    <a:pt x="777332" y="477000"/>
                  </a:cubicBezTo>
                  <a:cubicBezTo>
                    <a:pt x="777332" y="641650"/>
                    <a:pt x="709359" y="786816"/>
                    <a:pt x="605973" y="872536"/>
                  </a:cubicBezTo>
                  <a:lnTo>
                    <a:pt x="570943" y="895871"/>
                  </a:lnTo>
                  <a:lnTo>
                    <a:pt x="578481" y="907050"/>
                  </a:lnTo>
                  <a:cubicBezTo>
                    <a:pt x="581029" y="913075"/>
                    <a:pt x="582438" y="919699"/>
                    <a:pt x="582438" y="926652"/>
                  </a:cubicBezTo>
                  <a:cubicBezTo>
                    <a:pt x="582438" y="940558"/>
                    <a:pt x="576801" y="953148"/>
                    <a:pt x="567688" y="962261"/>
                  </a:cubicBezTo>
                  <a:lnTo>
                    <a:pt x="566883" y="962804"/>
                  </a:lnTo>
                  <a:lnTo>
                    <a:pt x="579118" y="971054"/>
                  </a:lnTo>
                  <a:cubicBezTo>
                    <a:pt x="588232" y="980167"/>
                    <a:pt x="593868" y="992756"/>
                    <a:pt x="593868" y="1006662"/>
                  </a:cubicBezTo>
                  <a:lnTo>
                    <a:pt x="579607" y="1041091"/>
                  </a:lnTo>
                  <a:lnTo>
                    <a:pt x="594345" y="1051028"/>
                  </a:lnTo>
                  <a:cubicBezTo>
                    <a:pt x="603467" y="1060150"/>
                    <a:pt x="609109" y="1072752"/>
                    <a:pt x="609109" y="1086672"/>
                  </a:cubicBezTo>
                  <a:cubicBezTo>
                    <a:pt x="609109" y="1114512"/>
                    <a:pt x="586540" y="1137081"/>
                    <a:pt x="558700" y="1137081"/>
                  </a:cubicBezTo>
                  <a:lnTo>
                    <a:pt x="201754" y="1137081"/>
                  </a:lnTo>
                  <a:cubicBezTo>
                    <a:pt x="173914" y="1137081"/>
                    <a:pt x="151345" y="1114512"/>
                    <a:pt x="151345" y="1086672"/>
                  </a:cubicBezTo>
                  <a:cubicBezTo>
                    <a:pt x="151345" y="1072752"/>
                    <a:pt x="156987" y="1060150"/>
                    <a:pt x="166110" y="1051028"/>
                  </a:cubicBezTo>
                  <a:lnTo>
                    <a:pt x="180847" y="1041091"/>
                  </a:lnTo>
                  <a:lnTo>
                    <a:pt x="166586" y="1006662"/>
                  </a:lnTo>
                  <a:cubicBezTo>
                    <a:pt x="166586" y="992756"/>
                    <a:pt x="172223" y="980167"/>
                    <a:pt x="181336" y="971054"/>
                  </a:cubicBezTo>
                  <a:lnTo>
                    <a:pt x="193571" y="962804"/>
                  </a:lnTo>
                  <a:lnTo>
                    <a:pt x="192766" y="962261"/>
                  </a:lnTo>
                  <a:cubicBezTo>
                    <a:pt x="183653" y="953148"/>
                    <a:pt x="178016" y="940558"/>
                    <a:pt x="178016" y="926652"/>
                  </a:cubicBezTo>
                  <a:cubicBezTo>
                    <a:pt x="178016" y="912746"/>
                    <a:pt x="183653" y="900157"/>
                    <a:pt x="192766" y="891044"/>
                  </a:cubicBezTo>
                  <a:lnTo>
                    <a:pt x="196698" y="889415"/>
                  </a:lnTo>
                  <a:lnTo>
                    <a:pt x="171359" y="872536"/>
                  </a:lnTo>
                  <a:cubicBezTo>
                    <a:pt x="67973" y="786816"/>
                    <a:pt x="0" y="641650"/>
                    <a:pt x="0" y="477000"/>
                  </a:cubicBezTo>
                  <a:cubicBezTo>
                    <a:pt x="0" y="213560"/>
                    <a:pt x="174012" y="0"/>
                    <a:pt x="388666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63" name="フリーフォーム 262"/>
            <p:cNvSpPr/>
            <p:nvPr/>
          </p:nvSpPr>
          <p:spPr bwMode="auto">
            <a:xfrm>
              <a:off x="8244828" y="4887762"/>
              <a:ext cx="754219" cy="220644"/>
            </a:xfrm>
            <a:custGeom>
              <a:avLst/>
              <a:gdLst>
                <a:gd name="connsiteX0" fmla="*/ 193277 w 754219"/>
                <a:gd name="connsiteY0" fmla="*/ 0 h 220644"/>
                <a:gd name="connsiteX1" fmla="*/ 371365 w 754219"/>
                <a:gd name="connsiteY1" fmla="*/ 67380 h 220644"/>
                <a:gd name="connsiteX2" fmla="*/ 377110 w 754219"/>
                <a:gd name="connsiteY2" fmla="*/ 83620 h 220644"/>
                <a:gd name="connsiteX3" fmla="*/ 382854 w 754219"/>
                <a:gd name="connsiteY3" fmla="*/ 67380 h 220644"/>
                <a:gd name="connsiteX4" fmla="*/ 560942 w 754219"/>
                <a:gd name="connsiteY4" fmla="*/ 0 h 220644"/>
                <a:gd name="connsiteX5" fmla="*/ 754219 w 754219"/>
                <a:gd name="connsiteY5" fmla="*/ 110322 h 220644"/>
                <a:gd name="connsiteX6" fmla="*/ 560942 w 754219"/>
                <a:gd name="connsiteY6" fmla="*/ 220644 h 220644"/>
                <a:gd name="connsiteX7" fmla="*/ 382854 w 754219"/>
                <a:gd name="connsiteY7" fmla="*/ 153264 h 220644"/>
                <a:gd name="connsiteX8" fmla="*/ 377110 w 754219"/>
                <a:gd name="connsiteY8" fmla="*/ 137024 h 220644"/>
                <a:gd name="connsiteX9" fmla="*/ 371365 w 754219"/>
                <a:gd name="connsiteY9" fmla="*/ 153264 h 220644"/>
                <a:gd name="connsiteX10" fmla="*/ 193277 w 754219"/>
                <a:gd name="connsiteY10" fmla="*/ 220644 h 220644"/>
                <a:gd name="connsiteX11" fmla="*/ 0 w 754219"/>
                <a:gd name="connsiteY11" fmla="*/ 110322 h 220644"/>
                <a:gd name="connsiteX12" fmla="*/ 193277 w 754219"/>
                <a:gd name="connsiteY12" fmla="*/ 0 h 22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54219" h="220644">
                  <a:moveTo>
                    <a:pt x="193277" y="0"/>
                  </a:moveTo>
                  <a:cubicBezTo>
                    <a:pt x="273335" y="0"/>
                    <a:pt x="342024" y="27784"/>
                    <a:pt x="371365" y="67380"/>
                  </a:cubicBezTo>
                  <a:lnTo>
                    <a:pt x="377110" y="83620"/>
                  </a:lnTo>
                  <a:lnTo>
                    <a:pt x="382854" y="67380"/>
                  </a:lnTo>
                  <a:cubicBezTo>
                    <a:pt x="412195" y="27784"/>
                    <a:pt x="480884" y="0"/>
                    <a:pt x="560942" y="0"/>
                  </a:cubicBezTo>
                  <a:cubicBezTo>
                    <a:pt x="667686" y="0"/>
                    <a:pt x="754219" y="49393"/>
                    <a:pt x="754219" y="110322"/>
                  </a:cubicBezTo>
                  <a:cubicBezTo>
                    <a:pt x="754219" y="171251"/>
                    <a:pt x="667686" y="220644"/>
                    <a:pt x="560942" y="220644"/>
                  </a:cubicBezTo>
                  <a:cubicBezTo>
                    <a:pt x="480884" y="220644"/>
                    <a:pt x="412195" y="192860"/>
                    <a:pt x="382854" y="153264"/>
                  </a:cubicBezTo>
                  <a:lnTo>
                    <a:pt x="377110" y="137024"/>
                  </a:lnTo>
                  <a:lnTo>
                    <a:pt x="371365" y="153264"/>
                  </a:lnTo>
                  <a:cubicBezTo>
                    <a:pt x="342024" y="192860"/>
                    <a:pt x="273335" y="220644"/>
                    <a:pt x="193277" y="220644"/>
                  </a:cubicBezTo>
                  <a:cubicBezTo>
                    <a:pt x="86533" y="220644"/>
                    <a:pt x="0" y="171251"/>
                    <a:pt x="0" y="110322"/>
                  </a:cubicBezTo>
                  <a:cubicBezTo>
                    <a:pt x="0" y="49393"/>
                    <a:pt x="86533" y="0"/>
                    <a:pt x="19327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楕円 263"/>
            <p:cNvSpPr/>
            <p:nvPr/>
          </p:nvSpPr>
          <p:spPr bwMode="auto">
            <a:xfrm>
              <a:off x="8296684" y="4932045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楕円 264"/>
            <p:cNvSpPr/>
            <p:nvPr/>
          </p:nvSpPr>
          <p:spPr bwMode="auto">
            <a:xfrm>
              <a:off x="8664349" y="4932045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65"/>
            <p:cNvSpPr/>
            <p:nvPr/>
          </p:nvSpPr>
          <p:spPr bwMode="auto">
            <a:xfrm>
              <a:off x="8434009" y="5170745"/>
              <a:ext cx="386554" cy="220644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66"/>
            <p:cNvSpPr/>
            <p:nvPr/>
          </p:nvSpPr>
          <p:spPr bwMode="auto">
            <a:xfrm>
              <a:off x="8485865" y="5215028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8" name="グループ化 267"/>
            <p:cNvGrpSpPr/>
            <p:nvPr/>
          </p:nvGrpSpPr>
          <p:grpSpPr>
            <a:xfrm>
              <a:off x="7995108" y="5390024"/>
              <a:ext cx="901916" cy="1023638"/>
              <a:chOff x="1011661" y="4983254"/>
              <a:chExt cx="1206370" cy="1369181"/>
            </a:xfrm>
          </p:grpSpPr>
          <p:sp>
            <p:nvSpPr>
              <p:cNvPr id="269" name="角丸四角形 177"/>
              <p:cNvSpPr/>
              <p:nvPr/>
            </p:nvSpPr>
            <p:spPr>
              <a:xfrm rot="18109299">
                <a:off x="779204" y="564995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270" name="グループ化 269"/>
              <p:cNvGrpSpPr/>
              <p:nvPr/>
            </p:nvGrpSpPr>
            <p:grpSpPr>
              <a:xfrm>
                <a:off x="1121169" y="4983254"/>
                <a:ext cx="1096862" cy="1369181"/>
                <a:chOff x="7896754" y="2205133"/>
                <a:chExt cx="1096862" cy="1369181"/>
              </a:xfrm>
              <a:solidFill>
                <a:schemeClr val="tx1"/>
              </a:solidFill>
            </p:grpSpPr>
            <p:grpSp>
              <p:nvGrpSpPr>
                <p:cNvPr id="271" name="グループ化 270"/>
                <p:cNvGrpSpPr/>
                <p:nvPr/>
              </p:nvGrpSpPr>
              <p:grpSpPr>
                <a:xfrm>
                  <a:off x="8217729" y="2205133"/>
                  <a:ext cx="775887" cy="463713"/>
                  <a:chOff x="4977722" y="1773447"/>
                  <a:chExt cx="775887" cy="463713"/>
                </a:xfrm>
                <a:grpFill/>
              </p:grpSpPr>
              <p:sp>
                <p:nvSpPr>
                  <p:cNvPr id="273" name="角丸四角形 272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74" name="フリーフォーム 273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272" name="片側の 2 つの角を丸めた四角形 271"/>
                <p:cNvSpPr/>
                <p:nvPr/>
              </p:nvSpPr>
              <p:spPr>
                <a:xfrm rot="13287502">
                  <a:off x="7896754" y="2382803"/>
                  <a:ext cx="337709" cy="119151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07406" y="529796"/>
            <a:ext cx="1263476" cy="1921637"/>
            <a:chOff x="7390358" y="1813137"/>
            <a:chExt cx="624438" cy="949716"/>
          </a:xfrm>
          <a:solidFill>
            <a:schemeClr val="tx1"/>
          </a:solidFill>
        </p:grpSpPr>
        <p:sp>
          <p:nvSpPr>
            <p:cNvPr id="3" name="星 24 2"/>
            <p:cNvSpPr/>
            <p:nvPr/>
          </p:nvSpPr>
          <p:spPr>
            <a:xfrm>
              <a:off x="7397184" y="1813137"/>
              <a:ext cx="473078" cy="460390"/>
            </a:xfrm>
            <a:prstGeom prst="star24">
              <a:avLst>
                <a:gd name="adj" fmla="val 4676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円/楕円 177"/>
            <p:cNvSpPr/>
            <p:nvPr/>
          </p:nvSpPr>
          <p:spPr>
            <a:xfrm rot="900000" flipH="1">
              <a:off x="7785432" y="2069149"/>
              <a:ext cx="97007" cy="150812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/楕円 192"/>
            <p:cNvSpPr/>
            <p:nvPr/>
          </p:nvSpPr>
          <p:spPr>
            <a:xfrm rot="20700000">
              <a:off x="7390358" y="2069149"/>
              <a:ext cx="97007" cy="150812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/>
            <p:cNvSpPr/>
            <p:nvPr/>
          </p:nvSpPr>
          <p:spPr>
            <a:xfrm>
              <a:off x="7563874" y="2272348"/>
              <a:ext cx="139700" cy="152400"/>
            </a:xfrm>
            <a:prstGeom prst="trapezoid">
              <a:avLst/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194"/>
            <p:cNvSpPr/>
            <p:nvPr/>
          </p:nvSpPr>
          <p:spPr>
            <a:xfrm>
              <a:off x="7441637" y="1877060"/>
              <a:ext cx="384175" cy="471488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片側の 2 つの角を丸めた四角形 7"/>
            <p:cNvSpPr/>
            <p:nvPr/>
          </p:nvSpPr>
          <p:spPr>
            <a:xfrm>
              <a:off x="7390836" y="2400933"/>
              <a:ext cx="485775" cy="342904"/>
            </a:xfrm>
            <a:prstGeom prst="round2SameRect">
              <a:avLst>
                <a:gd name="adj1" fmla="val 23670"/>
                <a:gd name="adj2" fmla="val 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7468456" y="2075498"/>
              <a:ext cx="134272" cy="60326"/>
            </a:xfrm>
            <a:custGeom>
              <a:avLst/>
              <a:gdLst>
                <a:gd name="connsiteX0" fmla="*/ 5867 w 219076"/>
                <a:gd name="connsiteY0" fmla="*/ 0 h 98426"/>
                <a:gd name="connsiteX1" fmla="*/ 213209 w 219076"/>
                <a:gd name="connsiteY1" fmla="*/ 0 h 98426"/>
                <a:gd name="connsiteX2" fmla="*/ 219076 w 219076"/>
                <a:gd name="connsiteY2" fmla="*/ 20638 h 98426"/>
                <a:gd name="connsiteX3" fmla="*/ 109538 w 219076"/>
                <a:gd name="connsiteY3" fmla="*/ 98426 h 98426"/>
                <a:gd name="connsiteX4" fmla="*/ 0 w 219076"/>
                <a:gd name="connsiteY4" fmla="*/ 20638 h 98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6" h="98426">
                  <a:moveTo>
                    <a:pt x="5867" y="0"/>
                  </a:moveTo>
                  <a:lnTo>
                    <a:pt x="213209" y="0"/>
                  </a:lnTo>
                  <a:lnTo>
                    <a:pt x="219076" y="20638"/>
                  </a:lnTo>
                  <a:cubicBezTo>
                    <a:pt x="219076" y="63599"/>
                    <a:pt x="170034" y="98426"/>
                    <a:pt x="109538" y="98426"/>
                  </a:cubicBezTo>
                  <a:cubicBezTo>
                    <a:pt x="49042" y="98426"/>
                    <a:pt x="0" y="63599"/>
                    <a:pt x="0" y="20638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 9"/>
            <p:cNvSpPr/>
            <p:nvPr/>
          </p:nvSpPr>
          <p:spPr>
            <a:xfrm>
              <a:off x="7675291" y="2075498"/>
              <a:ext cx="134272" cy="60326"/>
            </a:xfrm>
            <a:custGeom>
              <a:avLst/>
              <a:gdLst>
                <a:gd name="connsiteX0" fmla="*/ 5867 w 219076"/>
                <a:gd name="connsiteY0" fmla="*/ 0 h 98426"/>
                <a:gd name="connsiteX1" fmla="*/ 213209 w 219076"/>
                <a:gd name="connsiteY1" fmla="*/ 0 h 98426"/>
                <a:gd name="connsiteX2" fmla="*/ 219076 w 219076"/>
                <a:gd name="connsiteY2" fmla="*/ 20638 h 98426"/>
                <a:gd name="connsiteX3" fmla="*/ 109538 w 219076"/>
                <a:gd name="connsiteY3" fmla="*/ 98426 h 98426"/>
                <a:gd name="connsiteX4" fmla="*/ 0 w 219076"/>
                <a:gd name="connsiteY4" fmla="*/ 20638 h 98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6" h="98426">
                  <a:moveTo>
                    <a:pt x="5867" y="0"/>
                  </a:moveTo>
                  <a:lnTo>
                    <a:pt x="213209" y="0"/>
                  </a:lnTo>
                  <a:lnTo>
                    <a:pt x="219076" y="20638"/>
                  </a:lnTo>
                  <a:cubicBezTo>
                    <a:pt x="219076" y="63599"/>
                    <a:pt x="170034" y="98426"/>
                    <a:pt x="109538" y="98426"/>
                  </a:cubicBezTo>
                  <a:cubicBezTo>
                    <a:pt x="49042" y="98426"/>
                    <a:pt x="0" y="63599"/>
                    <a:pt x="0" y="20638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/>
            <p:cNvSpPr/>
            <p:nvPr/>
          </p:nvSpPr>
          <p:spPr>
            <a:xfrm rot="10800000">
              <a:off x="7486333" y="2400936"/>
              <a:ext cx="294780" cy="342899"/>
            </a:xfrm>
            <a:prstGeom prst="trapezoid">
              <a:avLst>
                <a:gd name="adj" fmla="val 25766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/>
            <p:cNvSpPr/>
            <p:nvPr/>
          </p:nvSpPr>
          <p:spPr>
            <a:xfrm rot="10800000">
              <a:off x="7533958" y="2400934"/>
              <a:ext cx="196604" cy="342899"/>
            </a:xfrm>
            <a:prstGeom prst="trapezoid">
              <a:avLst>
                <a:gd name="adj" fmla="val 36668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/>
            <p:cNvSpPr/>
            <p:nvPr/>
          </p:nvSpPr>
          <p:spPr>
            <a:xfrm rot="16200000">
              <a:off x="7611029" y="2171125"/>
              <a:ext cx="50739" cy="163393"/>
            </a:xfrm>
            <a:prstGeom prst="moon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/>
            <p:cNvGrpSpPr/>
            <p:nvPr/>
          </p:nvGrpSpPr>
          <p:grpSpPr>
            <a:xfrm rot="900000">
              <a:off x="7795573" y="2161226"/>
              <a:ext cx="219223" cy="260004"/>
              <a:chOff x="5465119" y="1495447"/>
              <a:chExt cx="750495" cy="890103"/>
            </a:xfrm>
            <a:grpFill/>
          </p:grpSpPr>
          <p:sp>
            <p:nvSpPr>
              <p:cNvPr id="21" name="角丸四角形 20"/>
              <p:cNvSpPr/>
              <p:nvPr/>
            </p:nvSpPr>
            <p:spPr>
              <a:xfrm rot="19800000">
                <a:off x="5509765" y="1798547"/>
                <a:ext cx="569484" cy="587003"/>
              </a:xfrm>
              <a:prstGeom prst="roundRect">
                <a:avLst>
                  <a:gd name="adj" fmla="val 46571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>
              <a:xfrm rot="2700000">
                <a:off x="5904986" y="1335506"/>
                <a:ext cx="150688" cy="47056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>
              <a:xfrm rot="19800000">
                <a:off x="5481030" y="1857468"/>
                <a:ext cx="161139" cy="466796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36"/>
              <p:cNvSpPr/>
              <p:nvPr/>
            </p:nvSpPr>
            <p:spPr>
              <a:xfrm rot="1517571">
                <a:off x="5465119" y="1707728"/>
                <a:ext cx="160916" cy="252262"/>
              </a:xfrm>
              <a:custGeom>
                <a:avLst/>
                <a:gdLst>
                  <a:gd name="connsiteX0" fmla="*/ 0 w 160915"/>
                  <a:gd name="connsiteY0" fmla="*/ 80458 h 332719"/>
                  <a:gd name="connsiteX1" fmla="*/ 80458 w 160915"/>
                  <a:gd name="connsiteY1" fmla="*/ 0 h 332719"/>
                  <a:gd name="connsiteX2" fmla="*/ 80458 w 160915"/>
                  <a:gd name="connsiteY2" fmla="*/ 0 h 332719"/>
                  <a:gd name="connsiteX3" fmla="*/ 160916 w 160915"/>
                  <a:gd name="connsiteY3" fmla="*/ 80458 h 332719"/>
                  <a:gd name="connsiteX4" fmla="*/ 160915 w 160915"/>
                  <a:gd name="connsiteY4" fmla="*/ 252262 h 332719"/>
                  <a:gd name="connsiteX5" fmla="*/ 80457 w 160915"/>
                  <a:gd name="connsiteY5" fmla="*/ 332720 h 332719"/>
                  <a:gd name="connsiteX6" fmla="*/ 80458 w 160915"/>
                  <a:gd name="connsiteY6" fmla="*/ 332719 h 332719"/>
                  <a:gd name="connsiteX7" fmla="*/ 0 w 160915"/>
                  <a:gd name="connsiteY7" fmla="*/ 252261 h 332719"/>
                  <a:gd name="connsiteX8" fmla="*/ 0 w 160915"/>
                  <a:gd name="connsiteY8" fmla="*/ 80458 h 332719"/>
                  <a:gd name="connsiteX0" fmla="*/ 80458 w 171898"/>
                  <a:gd name="connsiteY0" fmla="*/ 332719 h 424159"/>
                  <a:gd name="connsiteX1" fmla="*/ 0 w 171898"/>
                  <a:gd name="connsiteY1" fmla="*/ 252261 h 424159"/>
                  <a:gd name="connsiteX2" fmla="*/ 0 w 171898"/>
                  <a:gd name="connsiteY2" fmla="*/ 80458 h 424159"/>
                  <a:gd name="connsiteX3" fmla="*/ 80458 w 171898"/>
                  <a:gd name="connsiteY3" fmla="*/ 0 h 424159"/>
                  <a:gd name="connsiteX4" fmla="*/ 80458 w 171898"/>
                  <a:gd name="connsiteY4" fmla="*/ 0 h 424159"/>
                  <a:gd name="connsiteX5" fmla="*/ 160916 w 171898"/>
                  <a:gd name="connsiteY5" fmla="*/ 80458 h 424159"/>
                  <a:gd name="connsiteX6" fmla="*/ 160915 w 171898"/>
                  <a:gd name="connsiteY6" fmla="*/ 252262 h 424159"/>
                  <a:gd name="connsiteX7" fmla="*/ 80457 w 171898"/>
                  <a:gd name="connsiteY7" fmla="*/ 332720 h 424159"/>
                  <a:gd name="connsiteX8" fmla="*/ 171898 w 171898"/>
                  <a:gd name="connsiteY8" fmla="*/ 424159 h 424159"/>
                  <a:gd name="connsiteX0" fmla="*/ 80458 w 160916"/>
                  <a:gd name="connsiteY0" fmla="*/ 332719 h 332720"/>
                  <a:gd name="connsiteX1" fmla="*/ 0 w 160916"/>
                  <a:gd name="connsiteY1" fmla="*/ 252261 h 332720"/>
                  <a:gd name="connsiteX2" fmla="*/ 0 w 160916"/>
                  <a:gd name="connsiteY2" fmla="*/ 80458 h 332720"/>
                  <a:gd name="connsiteX3" fmla="*/ 80458 w 160916"/>
                  <a:gd name="connsiteY3" fmla="*/ 0 h 332720"/>
                  <a:gd name="connsiteX4" fmla="*/ 80458 w 160916"/>
                  <a:gd name="connsiteY4" fmla="*/ 0 h 332720"/>
                  <a:gd name="connsiteX5" fmla="*/ 160916 w 160916"/>
                  <a:gd name="connsiteY5" fmla="*/ 80458 h 332720"/>
                  <a:gd name="connsiteX6" fmla="*/ 160915 w 160916"/>
                  <a:gd name="connsiteY6" fmla="*/ 252262 h 332720"/>
                  <a:gd name="connsiteX7" fmla="*/ 80457 w 160916"/>
                  <a:gd name="connsiteY7" fmla="*/ 332720 h 332720"/>
                  <a:gd name="connsiteX0" fmla="*/ 80458 w 160916"/>
                  <a:gd name="connsiteY0" fmla="*/ 332719 h 332719"/>
                  <a:gd name="connsiteX1" fmla="*/ 0 w 160916"/>
                  <a:gd name="connsiteY1" fmla="*/ 252261 h 332719"/>
                  <a:gd name="connsiteX2" fmla="*/ 0 w 160916"/>
                  <a:gd name="connsiteY2" fmla="*/ 80458 h 332719"/>
                  <a:gd name="connsiteX3" fmla="*/ 80458 w 160916"/>
                  <a:gd name="connsiteY3" fmla="*/ 0 h 332719"/>
                  <a:gd name="connsiteX4" fmla="*/ 80458 w 160916"/>
                  <a:gd name="connsiteY4" fmla="*/ 0 h 332719"/>
                  <a:gd name="connsiteX5" fmla="*/ 160916 w 160916"/>
                  <a:gd name="connsiteY5" fmla="*/ 80458 h 332719"/>
                  <a:gd name="connsiteX6" fmla="*/ 160915 w 160916"/>
                  <a:gd name="connsiteY6" fmla="*/ 252262 h 332719"/>
                  <a:gd name="connsiteX0" fmla="*/ 0 w 160916"/>
                  <a:gd name="connsiteY0" fmla="*/ 252261 h 252262"/>
                  <a:gd name="connsiteX1" fmla="*/ 0 w 160916"/>
                  <a:gd name="connsiteY1" fmla="*/ 80458 h 252262"/>
                  <a:gd name="connsiteX2" fmla="*/ 80458 w 160916"/>
                  <a:gd name="connsiteY2" fmla="*/ 0 h 252262"/>
                  <a:gd name="connsiteX3" fmla="*/ 80458 w 160916"/>
                  <a:gd name="connsiteY3" fmla="*/ 0 h 252262"/>
                  <a:gd name="connsiteX4" fmla="*/ 160916 w 160916"/>
                  <a:gd name="connsiteY4" fmla="*/ 80458 h 252262"/>
                  <a:gd name="connsiteX5" fmla="*/ 160915 w 160916"/>
                  <a:gd name="connsiteY5" fmla="*/ 252262 h 252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0916" h="252262">
                    <a:moveTo>
                      <a:pt x="0" y="252261"/>
                    </a:moveTo>
                    <a:lnTo>
                      <a:pt x="0" y="80458"/>
                    </a:lnTo>
                    <a:cubicBezTo>
                      <a:pt x="0" y="36022"/>
                      <a:pt x="36022" y="0"/>
                      <a:pt x="80458" y="0"/>
                    </a:cubicBezTo>
                    <a:lnTo>
                      <a:pt x="80458" y="0"/>
                    </a:lnTo>
                    <a:cubicBezTo>
                      <a:pt x="124894" y="0"/>
                      <a:pt x="160916" y="36022"/>
                      <a:pt x="160916" y="80458"/>
                    </a:cubicBezTo>
                    <a:cubicBezTo>
                      <a:pt x="160916" y="137726"/>
                      <a:pt x="160915" y="194994"/>
                      <a:pt x="160915" y="252262"/>
                    </a:cubicBez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片側の 2 つの角を丸めた四角形 14"/>
            <p:cNvSpPr/>
            <p:nvPr/>
          </p:nvSpPr>
          <p:spPr>
            <a:xfrm rot="10406355">
              <a:off x="7819247" y="2381913"/>
              <a:ext cx="159901" cy="38094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角丸四角形 15"/>
            <p:cNvSpPr/>
            <p:nvPr/>
          </p:nvSpPr>
          <p:spPr>
            <a:xfrm rot="900000">
              <a:off x="7842505" y="2087158"/>
              <a:ext cx="131635" cy="305110"/>
            </a:xfrm>
            <a:prstGeom prst="roundRect">
              <a:avLst>
                <a:gd name="adj" fmla="val 10572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角丸四角形 16"/>
            <p:cNvSpPr/>
            <p:nvPr/>
          </p:nvSpPr>
          <p:spPr>
            <a:xfrm rot="900000">
              <a:off x="7852379" y="2109253"/>
              <a:ext cx="98901" cy="257438"/>
            </a:xfrm>
            <a:prstGeom prst="roundRect">
              <a:avLst>
                <a:gd name="adj" fmla="val 0"/>
              </a:avLst>
            </a:prstGeom>
            <a:solidFill>
              <a:srgbClr val="66FF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角丸四角形 17"/>
            <p:cNvSpPr/>
            <p:nvPr/>
          </p:nvSpPr>
          <p:spPr>
            <a:xfrm rot="4098621">
              <a:off x="7928361" y="2209167"/>
              <a:ext cx="44017" cy="96185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角丸四角形 18"/>
            <p:cNvSpPr/>
            <p:nvPr/>
          </p:nvSpPr>
          <p:spPr>
            <a:xfrm rot="4098621">
              <a:off x="7923956" y="2258492"/>
              <a:ext cx="40242" cy="91101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角丸四角形 19"/>
            <p:cNvSpPr/>
            <p:nvPr/>
          </p:nvSpPr>
          <p:spPr>
            <a:xfrm rot="4098621">
              <a:off x="7919624" y="2304772"/>
              <a:ext cx="38457" cy="86221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97416" y="2496755"/>
            <a:ext cx="1580525" cy="1883160"/>
            <a:chOff x="2922309" y="3982835"/>
            <a:chExt cx="1580525" cy="1883160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3507167" y="3982835"/>
              <a:ext cx="995667" cy="1883160"/>
              <a:chOff x="7390358" y="1813137"/>
              <a:chExt cx="492081" cy="930700"/>
            </a:xfrm>
            <a:solidFill>
              <a:schemeClr val="tx1"/>
            </a:solidFill>
          </p:grpSpPr>
          <p:sp>
            <p:nvSpPr>
              <p:cNvPr id="28" name="星 24 27"/>
              <p:cNvSpPr/>
              <p:nvPr/>
            </p:nvSpPr>
            <p:spPr>
              <a:xfrm>
                <a:off x="7397184" y="1813137"/>
                <a:ext cx="473078" cy="460390"/>
              </a:xfrm>
              <a:prstGeom prst="star24">
                <a:avLst>
                  <a:gd name="adj" fmla="val 4676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218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19"/>
              <p:cNvSpPr/>
              <p:nvPr/>
            </p:nvSpPr>
            <p:spPr>
              <a:xfrm rot="20700000">
                <a:off x="7390358" y="2069149"/>
                <a:ext cx="97007" cy="1508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30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221"/>
              <p:cNvSpPr/>
              <p:nvPr/>
            </p:nvSpPr>
            <p:spPr>
              <a:xfrm>
                <a:off x="7441637" y="1877060"/>
                <a:ext cx="384175" cy="471488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片側の 2 つの角を丸めた四角形 32"/>
              <p:cNvSpPr/>
              <p:nvPr/>
            </p:nvSpPr>
            <p:spPr>
              <a:xfrm>
                <a:off x="7390836" y="2400933"/>
                <a:ext cx="485775" cy="342904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 33"/>
              <p:cNvSpPr/>
              <p:nvPr/>
            </p:nvSpPr>
            <p:spPr>
              <a:xfrm>
                <a:off x="7468456" y="2075498"/>
                <a:ext cx="134272" cy="60326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 34"/>
              <p:cNvSpPr/>
              <p:nvPr/>
            </p:nvSpPr>
            <p:spPr>
              <a:xfrm>
                <a:off x="7675291" y="2075498"/>
                <a:ext cx="134272" cy="60326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台形 35"/>
              <p:cNvSpPr/>
              <p:nvPr/>
            </p:nvSpPr>
            <p:spPr>
              <a:xfrm rot="10800000">
                <a:off x="7486333" y="2400936"/>
                <a:ext cx="294780" cy="342899"/>
              </a:xfrm>
              <a:prstGeom prst="trapezoid">
                <a:avLst>
                  <a:gd name="adj" fmla="val 25766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台形 36"/>
              <p:cNvSpPr/>
              <p:nvPr/>
            </p:nvSpPr>
            <p:spPr>
              <a:xfrm rot="10800000">
                <a:off x="7533958" y="2400934"/>
                <a:ext cx="196604" cy="342899"/>
              </a:xfrm>
              <a:prstGeom prst="trapezoid">
                <a:avLst>
                  <a:gd name="adj" fmla="val 36668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月 37"/>
              <p:cNvSpPr/>
              <p:nvPr/>
            </p:nvSpPr>
            <p:spPr>
              <a:xfrm rot="16200000">
                <a:off x="7611029" y="2171125"/>
                <a:ext cx="50739" cy="163393"/>
              </a:xfrm>
              <a:prstGeom prst="moon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フリーフォーム 26"/>
            <p:cNvSpPr/>
            <p:nvPr/>
          </p:nvSpPr>
          <p:spPr>
            <a:xfrm rot="19800000" flipH="1">
              <a:off x="2922309" y="4727821"/>
              <a:ext cx="1018379" cy="1073806"/>
            </a:xfrm>
            <a:custGeom>
              <a:avLst/>
              <a:gdLst>
                <a:gd name="connsiteX0" fmla="*/ 606656 w 1100953"/>
                <a:gd name="connsiteY0" fmla="*/ 0 h 1160873"/>
                <a:gd name="connsiteX1" fmla="*/ 682653 w 1100953"/>
                <a:gd name="connsiteY1" fmla="*/ 75997 h 1160873"/>
                <a:gd name="connsiteX2" fmla="*/ 682652 w 1100953"/>
                <a:gd name="connsiteY2" fmla="*/ 540006 h 1160873"/>
                <a:gd name="connsiteX3" fmla="*/ 697084 w 1100953"/>
                <a:gd name="connsiteY3" fmla="*/ 544486 h 1160873"/>
                <a:gd name="connsiteX4" fmla="*/ 790926 w 1100953"/>
                <a:gd name="connsiteY4" fmla="*/ 194263 h 1160873"/>
                <a:gd name="connsiteX5" fmla="*/ 853884 w 1100953"/>
                <a:gd name="connsiteY5" fmla="*/ 138637 h 1160873"/>
                <a:gd name="connsiteX6" fmla="*/ 884003 w 1100953"/>
                <a:gd name="connsiteY6" fmla="*/ 140525 h 1160873"/>
                <a:gd name="connsiteX7" fmla="*/ 937741 w 1100953"/>
                <a:gd name="connsiteY7" fmla="*/ 233602 h 1160873"/>
                <a:gd name="connsiteX8" fmla="*/ 828866 w 1100953"/>
                <a:gd name="connsiteY8" fmla="*/ 639925 h 1160873"/>
                <a:gd name="connsiteX9" fmla="*/ 833729 w 1100953"/>
                <a:gd name="connsiteY9" fmla="*/ 645820 h 1160873"/>
                <a:gd name="connsiteX10" fmla="*/ 992240 w 1100953"/>
                <a:gd name="connsiteY10" fmla="*/ 371271 h 1160873"/>
                <a:gd name="connsiteX11" fmla="*/ 1071816 w 1100953"/>
                <a:gd name="connsiteY11" fmla="*/ 349948 h 1160873"/>
                <a:gd name="connsiteX12" fmla="*/ 1093139 w 1100953"/>
                <a:gd name="connsiteY12" fmla="*/ 429525 h 1160873"/>
                <a:gd name="connsiteX13" fmla="*/ 887893 w 1100953"/>
                <a:gd name="connsiteY13" fmla="*/ 785020 h 1160873"/>
                <a:gd name="connsiteX14" fmla="*/ 893667 w 1100953"/>
                <a:gd name="connsiteY14" fmla="*/ 823213 h 1160873"/>
                <a:gd name="connsiteX15" fmla="*/ 893666 w 1100953"/>
                <a:gd name="connsiteY15" fmla="*/ 863392 h 1160873"/>
                <a:gd name="connsiteX16" fmla="*/ 596185 w 1100953"/>
                <a:gd name="connsiteY16" fmla="*/ 1160873 h 1160873"/>
                <a:gd name="connsiteX17" fmla="*/ 596186 w 1100953"/>
                <a:gd name="connsiteY17" fmla="*/ 1160872 h 1160873"/>
                <a:gd name="connsiteX18" fmla="*/ 304749 w 1100953"/>
                <a:gd name="connsiteY18" fmla="*/ 923344 h 1160873"/>
                <a:gd name="connsiteX19" fmla="*/ 301977 w 1100953"/>
                <a:gd name="connsiteY19" fmla="*/ 895851 h 1160873"/>
                <a:gd name="connsiteX20" fmla="*/ 297690 w 1100953"/>
                <a:gd name="connsiteY20" fmla="*/ 893004 h 1160873"/>
                <a:gd name="connsiteX21" fmla="*/ 24759 w 1100953"/>
                <a:gd name="connsiteY21" fmla="*/ 620073 h 1160873"/>
                <a:gd name="connsiteX22" fmla="*/ 24759 w 1100953"/>
                <a:gd name="connsiteY22" fmla="*/ 500523 h 1160873"/>
                <a:gd name="connsiteX23" fmla="*/ 144308 w 1100953"/>
                <a:gd name="connsiteY23" fmla="*/ 500523 h 1160873"/>
                <a:gd name="connsiteX24" fmla="*/ 333655 w 1100953"/>
                <a:gd name="connsiteY24" fmla="*/ 689870 h 1160873"/>
                <a:gd name="connsiteX25" fmla="*/ 349510 w 1100953"/>
                <a:gd name="connsiteY25" fmla="*/ 656889 h 1160873"/>
                <a:gd name="connsiteX26" fmla="*/ 376341 w 1100953"/>
                <a:gd name="connsiteY26" fmla="*/ 624369 h 1160873"/>
                <a:gd name="connsiteX27" fmla="*/ 271635 w 1100953"/>
                <a:gd name="connsiteY27" fmla="*/ 233601 h 1160873"/>
                <a:gd name="connsiteX28" fmla="*/ 325373 w 1100953"/>
                <a:gd name="connsiteY28" fmla="*/ 140524 h 1160873"/>
                <a:gd name="connsiteX29" fmla="*/ 355493 w 1100953"/>
                <a:gd name="connsiteY29" fmla="*/ 138637 h 1160873"/>
                <a:gd name="connsiteX30" fmla="*/ 418450 w 1100953"/>
                <a:gd name="connsiteY30" fmla="*/ 194262 h 1160873"/>
                <a:gd name="connsiteX31" fmla="*/ 510986 w 1100953"/>
                <a:gd name="connsiteY31" fmla="*/ 539613 h 1160873"/>
                <a:gd name="connsiteX32" fmla="*/ 530659 w 1100953"/>
                <a:gd name="connsiteY32" fmla="*/ 533506 h 1160873"/>
                <a:gd name="connsiteX33" fmla="*/ 530659 w 1100953"/>
                <a:gd name="connsiteY33" fmla="*/ 75997 h 1160873"/>
                <a:gd name="connsiteX34" fmla="*/ 606656 w 1100953"/>
                <a:gd name="connsiteY34" fmla="*/ 0 h 116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00953" h="1160873">
                  <a:moveTo>
                    <a:pt x="606656" y="0"/>
                  </a:moveTo>
                  <a:cubicBezTo>
                    <a:pt x="648628" y="0"/>
                    <a:pt x="682653" y="34025"/>
                    <a:pt x="682653" y="75997"/>
                  </a:cubicBezTo>
                  <a:lnTo>
                    <a:pt x="682652" y="540006"/>
                  </a:lnTo>
                  <a:lnTo>
                    <a:pt x="697084" y="544486"/>
                  </a:lnTo>
                  <a:lnTo>
                    <a:pt x="790926" y="194263"/>
                  </a:lnTo>
                  <a:cubicBezTo>
                    <a:pt x="799073" y="163856"/>
                    <a:pt x="824550" y="142721"/>
                    <a:pt x="853884" y="138637"/>
                  </a:cubicBezTo>
                  <a:cubicBezTo>
                    <a:pt x="863661" y="137276"/>
                    <a:pt x="873867" y="137809"/>
                    <a:pt x="884003" y="140525"/>
                  </a:cubicBezTo>
                  <a:cubicBezTo>
                    <a:pt x="924545" y="151388"/>
                    <a:pt x="948604" y="193060"/>
                    <a:pt x="937741" y="233602"/>
                  </a:cubicBezTo>
                  <a:lnTo>
                    <a:pt x="828866" y="639925"/>
                  </a:lnTo>
                  <a:lnTo>
                    <a:pt x="833729" y="645820"/>
                  </a:lnTo>
                  <a:lnTo>
                    <a:pt x="992240" y="371271"/>
                  </a:lnTo>
                  <a:cubicBezTo>
                    <a:pt x="1008326" y="343408"/>
                    <a:pt x="1043954" y="333862"/>
                    <a:pt x="1071816" y="349948"/>
                  </a:cubicBezTo>
                  <a:cubicBezTo>
                    <a:pt x="1099679" y="366035"/>
                    <a:pt x="1109225" y="401662"/>
                    <a:pt x="1093139" y="429525"/>
                  </a:cubicBezTo>
                  <a:lnTo>
                    <a:pt x="887893" y="785020"/>
                  </a:lnTo>
                  <a:lnTo>
                    <a:pt x="893667" y="823213"/>
                  </a:lnTo>
                  <a:cubicBezTo>
                    <a:pt x="893667" y="836606"/>
                    <a:pt x="893666" y="849999"/>
                    <a:pt x="893666" y="863392"/>
                  </a:cubicBezTo>
                  <a:cubicBezTo>
                    <a:pt x="893666" y="1027686"/>
                    <a:pt x="760479" y="1160873"/>
                    <a:pt x="596185" y="1160873"/>
                  </a:cubicBezTo>
                  <a:lnTo>
                    <a:pt x="596186" y="1160872"/>
                  </a:lnTo>
                  <a:cubicBezTo>
                    <a:pt x="452429" y="1160872"/>
                    <a:pt x="332488" y="1058901"/>
                    <a:pt x="304749" y="923344"/>
                  </a:cubicBezTo>
                  <a:lnTo>
                    <a:pt x="301977" y="895851"/>
                  </a:lnTo>
                  <a:lnTo>
                    <a:pt x="297690" y="893004"/>
                  </a:lnTo>
                  <a:lnTo>
                    <a:pt x="24759" y="620073"/>
                  </a:lnTo>
                  <a:cubicBezTo>
                    <a:pt x="-8254" y="587060"/>
                    <a:pt x="-8254" y="533536"/>
                    <a:pt x="24759" y="500523"/>
                  </a:cubicBezTo>
                  <a:cubicBezTo>
                    <a:pt x="57772" y="467511"/>
                    <a:pt x="111295" y="467511"/>
                    <a:pt x="144308" y="500523"/>
                  </a:cubicBezTo>
                  <a:lnTo>
                    <a:pt x="333655" y="689870"/>
                  </a:lnTo>
                  <a:lnTo>
                    <a:pt x="349510" y="656889"/>
                  </a:lnTo>
                  <a:lnTo>
                    <a:pt x="376341" y="624369"/>
                  </a:lnTo>
                  <a:lnTo>
                    <a:pt x="271635" y="233601"/>
                  </a:lnTo>
                  <a:cubicBezTo>
                    <a:pt x="260772" y="193060"/>
                    <a:pt x="284831" y="151388"/>
                    <a:pt x="325373" y="140524"/>
                  </a:cubicBezTo>
                  <a:cubicBezTo>
                    <a:pt x="335509" y="137809"/>
                    <a:pt x="345715" y="137276"/>
                    <a:pt x="355493" y="138637"/>
                  </a:cubicBezTo>
                  <a:cubicBezTo>
                    <a:pt x="384826" y="142721"/>
                    <a:pt x="410303" y="163856"/>
                    <a:pt x="418450" y="194262"/>
                  </a:cubicBezTo>
                  <a:lnTo>
                    <a:pt x="510986" y="539613"/>
                  </a:lnTo>
                  <a:lnTo>
                    <a:pt x="530659" y="533506"/>
                  </a:lnTo>
                  <a:lnTo>
                    <a:pt x="530659" y="75997"/>
                  </a:lnTo>
                  <a:cubicBezTo>
                    <a:pt x="530659" y="34025"/>
                    <a:pt x="564684" y="0"/>
                    <a:pt x="60665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542203" y="4437315"/>
            <a:ext cx="1135738" cy="1956768"/>
            <a:chOff x="542203" y="4437315"/>
            <a:chExt cx="1135738" cy="1956768"/>
          </a:xfrm>
        </p:grpSpPr>
        <p:grpSp>
          <p:nvGrpSpPr>
            <p:cNvPr id="40" name="グループ化 39"/>
            <p:cNvGrpSpPr/>
            <p:nvPr/>
          </p:nvGrpSpPr>
          <p:grpSpPr>
            <a:xfrm>
              <a:off x="682274" y="4437315"/>
              <a:ext cx="995667" cy="1883160"/>
              <a:chOff x="7390358" y="1813137"/>
              <a:chExt cx="492081" cy="930700"/>
            </a:xfrm>
            <a:solidFill>
              <a:schemeClr val="tx1"/>
            </a:solidFill>
          </p:grpSpPr>
          <p:sp>
            <p:nvSpPr>
              <p:cNvPr id="49" name="星 24 48"/>
              <p:cNvSpPr/>
              <p:nvPr/>
            </p:nvSpPr>
            <p:spPr>
              <a:xfrm>
                <a:off x="7397184" y="1813137"/>
                <a:ext cx="473078" cy="460390"/>
              </a:xfrm>
              <a:prstGeom prst="star24">
                <a:avLst>
                  <a:gd name="adj" fmla="val 4676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218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219"/>
              <p:cNvSpPr/>
              <p:nvPr/>
            </p:nvSpPr>
            <p:spPr>
              <a:xfrm rot="20700000">
                <a:off x="7390358" y="2069149"/>
                <a:ext cx="97007" cy="1508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台形 51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/楕円 221"/>
              <p:cNvSpPr/>
              <p:nvPr/>
            </p:nvSpPr>
            <p:spPr>
              <a:xfrm>
                <a:off x="7441637" y="1877060"/>
                <a:ext cx="384175" cy="471488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片側の 2 つの角を丸めた四角形 53"/>
              <p:cNvSpPr/>
              <p:nvPr/>
            </p:nvSpPr>
            <p:spPr>
              <a:xfrm>
                <a:off x="7390836" y="2400933"/>
                <a:ext cx="485775" cy="342904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 54"/>
              <p:cNvSpPr/>
              <p:nvPr/>
            </p:nvSpPr>
            <p:spPr>
              <a:xfrm>
                <a:off x="7468456" y="2075498"/>
                <a:ext cx="134272" cy="60326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 55"/>
              <p:cNvSpPr/>
              <p:nvPr/>
            </p:nvSpPr>
            <p:spPr>
              <a:xfrm>
                <a:off x="7675291" y="2075498"/>
                <a:ext cx="134272" cy="60326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台形 56"/>
              <p:cNvSpPr/>
              <p:nvPr/>
            </p:nvSpPr>
            <p:spPr>
              <a:xfrm rot="10800000">
                <a:off x="7486333" y="2400936"/>
                <a:ext cx="294780" cy="342899"/>
              </a:xfrm>
              <a:prstGeom prst="trapezoid">
                <a:avLst>
                  <a:gd name="adj" fmla="val 25766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台形 57"/>
              <p:cNvSpPr/>
              <p:nvPr/>
            </p:nvSpPr>
            <p:spPr>
              <a:xfrm rot="10800000">
                <a:off x="7533958" y="2400934"/>
                <a:ext cx="196604" cy="342899"/>
              </a:xfrm>
              <a:prstGeom prst="trapezoid">
                <a:avLst>
                  <a:gd name="adj" fmla="val 36668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/>
              <p:cNvSpPr/>
              <p:nvPr/>
            </p:nvSpPr>
            <p:spPr>
              <a:xfrm rot="16200000">
                <a:off x="7611029" y="2171125"/>
                <a:ext cx="50739" cy="163393"/>
              </a:xfrm>
              <a:prstGeom prst="moon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>
              <a:off x="542203" y="5384163"/>
              <a:ext cx="901916" cy="1009920"/>
              <a:chOff x="1011661" y="4983254"/>
              <a:chExt cx="1206370" cy="1350832"/>
            </a:xfrm>
          </p:grpSpPr>
          <p:sp>
            <p:nvSpPr>
              <p:cNvPr id="42" name="角丸四角形 177"/>
              <p:cNvSpPr/>
              <p:nvPr/>
            </p:nvSpPr>
            <p:spPr>
              <a:xfrm rot="18109299">
                <a:off x="779204" y="564995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43" name="グループ化 42"/>
              <p:cNvGrpSpPr/>
              <p:nvPr/>
            </p:nvGrpSpPr>
            <p:grpSpPr>
              <a:xfrm>
                <a:off x="1072682" y="4983254"/>
                <a:ext cx="1145349" cy="1350832"/>
                <a:chOff x="7848267" y="2205133"/>
                <a:chExt cx="1145349" cy="1350832"/>
              </a:xfrm>
              <a:solidFill>
                <a:schemeClr val="tx1"/>
              </a:solidFill>
            </p:grpSpPr>
            <p:grpSp>
              <p:nvGrpSpPr>
                <p:cNvPr id="44" name="グループ化 43"/>
                <p:cNvGrpSpPr/>
                <p:nvPr/>
              </p:nvGrpSpPr>
              <p:grpSpPr>
                <a:xfrm>
                  <a:off x="8217729" y="2205133"/>
                  <a:ext cx="775887" cy="468473"/>
                  <a:chOff x="4977722" y="1773447"/>
                  <a:chExt cx="775887" cy="468473"/>
                </a:xfrm>
                <a:grpFill/>
              </p:grpSpPr>
              <p:sp>
                <p:nvSpPr>
                  <p:cNvPr id="46" name="角丸四角形 45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7" name="フリーフォーム 46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8" name="台形 47"/>
                  <p:cNvSpPr/>
                  <p:nvPr/>
                </p:nvSpPr>
                <p:spPr>
                  <a:xfrm rot="2503523">
                    <a:off x="5005719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45" name="片側の 2 つの角を丸めた四角形 44"/>
                <p:cNvSpPr/>
                <p:nvPr/>
              </p:nvSpPr>
              <p:spPr>
                <a:xfrm rot="13287502">
                  <a:off x="7848267" y="2510926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60" name="グループ化 59"/>
          <p:cNvGrpSpPr/>
          <p:nvPr/>
        </p:nvGrpSpPr>
        <p:grpSpPr>
          <a:xfrm>
            <a:off x="2582388" y="581423"/>
            <a:ext cx="1263476" cy="1870009"/>
            <a:chOff x="2582388" y="581423"/>
            <a:chExt cx="1263476" cy="1870009"/>
          </a:xfrm>
        </p:grpSpPr>
        <p:grpSp>
          <p:nvGrpSpPr>
            <p:cNvPr id="61" name="グループ化 60"/>
            <p:cNvGrpSpPr/>
            <p:nvPr/>
          </p:nvGrpSpPr>
          <p:grpSpPr>
            <a:xfrm>
              <a:off x="2582388" y="659136"/>
              <a:ext cx="1263476" cy="1792296"/>
              <a:chOff x="7390358" y="1877060"/>
              <a:chExt cx="624438" cy="885793"/>
            </a:xfrm>
            <a:solidFill>
              <a:schemeClr val="tx1"/>
            </a:solidFill>
          </p:grpSpPr>
          <p:sp>
            <p:nvSpPr>
              <p:cNvPr id="75" name="円/楕円 177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192"/>
              <p:cNvSpPr/>
              <p:nvPr/>
            </p:nvSpPr>
            <p:spPr>
              <a:xfrm rot="20700000">
                <a:off x="7390358" y="2069149"/>
                <a:ext cx="97007" cy="1508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台形 76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194"/>
              <p:cNvSpPr/>
              <p:nvPr/>
            </p:nvSpPr>
            <p:spPr>
              <a:xfrm>
                <a:off x="7441637" y="1877060"/>
                <a:ext cx="384175" cy="471488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片側の 2 つの角を丸めた四角形 78"/>
              <p:cNvSpPr/>
              <p:nvPr/>
            </p:nvSpPr>
            <p:spPr>
              <a:xfrm>
                <a:off x="7390836" y="2400933"/>
                <a:ext cx="485775" cy="342904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" name="グループ化 79"/>
              <p:cNvGrpSpPr/>
              <p:nvPr/>
            </p:nvGrpSpPr>
            <p:grpSpPr>
              <a:xfrm rot="900000">
                <a:off x="7795573" y="2161226"/>
                <a:ext cx="219223" cy="260004"/>
                <a:chOff x="5465119" y="1495447"/>
                <a:chExt cx="750495" cy="890103"/>
              </a:xfrm>
              <a:grpFill/>
            </p:grpSpPr>
            <p:sp>
              <p:nvSpPr>
                <p:cNvPr id="87" name="角丸四角形 86"/>
                <p:cNvSpPr/>
                <p:nvPr/>
              </p:nvSpPr>
              <p:spPr>
                <a:xfrm rot="19800000">
                  <a:off x="5509765" y="1798547"/>
                  <a:ext cx="569484" cy="587003"/>
                </a:xfrm>
                <a:prstGeom prst="roundRect">
                  <a:avLst>
                    <a:gd name="adj" fmla="val 46571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角丸四角形 87"/>
                <p:cNvSpPr/>
                <p:nvPr/>
              </p:nvSpPr>
              <p:spPr>
                <a:xfrm rot="2700000">
                  <a:off x="5904986" y="1335506"/>
                  <a:ext cx="150688" cy="47056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角丸四角形 88"/>
                <p:cNvSpPr/>
                <p:nvPr/>
              </p:nvSpPr>
              <p:spPr>
                <a:xfrm rot="19800000">
                  <a:off x="5481030" y="1857468"/>
                  <a:ext cx="161139" cy="466796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角丸四角形 36"/>
                <p:cNvSpPr/>
                <p:nvPr/>
              </p:nvSpPr>
              <p:spPr>
                <a:xfrm rot="1517571">
                  <a:off x="5465119" y="1707728"/>
                  <a:ext cx="160916" cy="252262"/>
                </a:xfrm>
                <a:custGeom>
                  <a:avLst/>
                  <a:gdLst>
                    <a:gd name="connsiteX0" fmla="*/ 0 w 160915"/>
                    <a:gd name="connsiteY0" fmla="*/ 80458 h 332719"/>
                    <a:gd name="connsiteX1" fmla="*/ 80458 w 160915"/>
                    <a:gd name="connsiteY1" fmla="*/ 0 h 332719"/>
                    <a:gd name="connsiteX2" fmla="*/ 80458 w 160915"/>
                    <a:gd name="connsiteY2" fmla="*/ 0 h 332719"/>
                    <a:gd name="connsiteX3" fmla="*/ 160916 w 160915"/>
                    <a:gd name="connsiteY3" fmla="*/ 80458 h 332719"/>
                    <a:gd name="connsiteX4" fmla="*/ 160915 w 160915"/>
                    <a:gd name="connsiteY4" fmla="*/ 252262 h 332719"/>
                    <a:gd name="connsiteX5" fmla="*/ 80457 w 160915"/>
                    <a:gd name="connsiteY5" fmla="*/ 332720 h 332719"/>
                    <a:gd name="connsiteX6" fmla="*/ 80458 w 160915"/>
                    <a:gd name="connsiteY6" fmla="*/ 332719 h 332719"/>
                    <a:gd name="connsiteX7" fmla="*/ 0 w 160915"/>
                    <a:gd name="connsiteY7" fmla="*/ 252261 h 332719"/>
                    <a:gd name="connsiteX8" fmla="*/ 0 w 160915"/>
                    <a:gd name="connsiteY8" fmla="*/ 80458 h 332719"/>
                    <a:gd name="connsiteX0" fmla="*/ 80458 w 171898"/>
                    <a:gd name="connsiteY0" fmla="*/ 332719 h 424159"/>
                    <a:gd name="connsiteX1" fmla="*/ 0 w 171898"/>
                    <a:gd name="connsiteY1" fmla="*/ 252261 h 424159"/>
                    <a:gd name="connsiteX2" fmla="*/ 0 w 171898"/>
                    <a:gd name="connsiteY2" fmla="*/ 80458 h 424159"/>
                    <a:gd name="connsiteX3" fmla="*/ 80458 w 171898"/>
                    <a:gd name="connsiteY3" fmla="*/ 0 h 424159"/>
                    <a:gd name="connsiteX4" fmla="*/ 80458 w 171898"/>
                    <a:gd name="connsiteY4" fmla="*/ 0 h 424159"/>
                    <a:gd name="connsiteX5" fmla="*/ 160916 w 171898"/>
                    <a:gd name="connsiteY5" fmla="*/ 80458 h 424159"/>
                    <a:gd name="connsiteX6" fmla="*/ 160915 w 171898"/>
                    <a:gd name="connsiteY6" fmla="*/ 252262 h 424159"/>
                    <a:gd name="connsiteX7" fmla="*/ 80457 w 171898"/>
                    <a:gd name="connsiteY7" fmla="*/ 332720 h 424159"/>
                    <a:gd name="connsiteX8" fmla="*/ 171898 w 171898"/>
                    <a:gd name="connsiteY8" fmla="*/ 424159 h 424159"/>
                    <a:gd name="connsiteX0" fmla="*/ 80458 w 160916"/>
                    <a:gd name="connsiteY0" fmla="*/ 332719 h 332720"/>
                    <a:gd name="connsiteX1" fmla="*/ 0 w 160916"/>
                    <a:gd name="connsiteY1" fmla="*/ 252261 h 332720"/>
                    <a:gd name="connsiteX2" fmla="*/ 0 w 160916"/>
                    <a:gd name="connsiteY2" fmla="*/ 80458 h 332720"/>
                    <a:gd name="connsiteX3" fmla="*/ 80458 w 160916"/>
                    <a:gd name="connsiteY3" fmla="*/ 0 h 332720"/>
                    <a:gd name="connsiteX4" fmla="*/ 80458 w 160916"/>
                    <a:gd name="connsiteY4" fmla="*/ 0 h 332720"/>
                    <a:gd name="connsiteX5" fmla="*/ 160916 w 160916"/>
                    <a:gd name="connsiteY5" fmla="*/ 80458 h 332720"/>
                    <a:gd name="connsiteX6" fmla="*/ 160915 w 160916"/>
                    <a:gd name="connsiteY6" fmla="*/ 252262 h 332720"/>
                    <a:gd name="connsiteX7" fmla="*/ 80457 w 160916"/>
                    <a:gd name="connsiteY7" fmla="*/ 332720 h 332720"/>
                    <a:gd name="connsiteX0" fmla="*/ 80458 w 160916"/>
                    <a:gd name="connsiteY0" fmla="*/ 332719 h 332719"/>
                    <a:gd name="connsiteX1" fmla="*/ 0 w 160916"/>
                    <a:gd name="connsiteY1" fmla="*/ 252261 h 332719"/>
                    <a:gd name="connsiteX2" fmla="*/ 0 w 160916"/>
                    <a:gd name="connsiteY2" fmla="*/ 80458 h 332719"/>
                    <a:gd name="connsiteX3" fmla="*/ 80458 w 160916"/>
                    <a:gd name="connsiteY3" fmla="*/ 0 h 332719"/>
                    <a:gd name="connsiteX4" fmla="*/ 80458 w 160916"/>
                    <a:gd name="connsiteY4" fmla="*/ 0 h 332719"/>
                    <a:gd name="connsiteX5" fmla="*/ 160916 w 160916"/>
                    <a:gd name="connsiteY5" fmla="*/ 80458 h 332719"/>
                    <a:gd name="connsiteX6" fmla="*/ 160915 w 160916"/>
                    <a:gd name="connsiteY6" fmla="*/ 252262 h 332719"/>
                    <a:gd name="connsiteX0" fmla="*/ 0 w 160916"/>
                    <a:gd name="connsiteY0" fmla="*/ 252261 h 252262"/>
                    <a:gd name="connsiteX1" fmla="*/ 0 w 160916"/>
                    <a:gd name="connsiteY1" fmla="*/ 80458 h 252262"/>
                    <a:gd name="connsiteX2" fmla="*/ 80458 w 160916"/>
                    <a:gd name="connsiteY2" fmla="*/ 0 h 252262"/>
                    <a:gd name="connsiteX3" fmla="*/ 80458 w 160916"/>
                    <a:gd name="connsiteY3" fmla="*/ 0 h 252262"/>
                    <a:gd name="connsiteX4" fmla="*/ 160916 w 160916"/>
                    <a:gd name="connsiteY4" fmla="*/ 80458 h 252262"/>
                    <a:gd name="connsiteX5" fmla="*/ 160915 w 160916"/>
                    <a:gd name="connsiteY5" fmla="*/ 252262 h 252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0916" h="252262">
                      <a:moveTo>
                        <a:pt x="0" y="252261"/>
                      </a:moveTo>
                      <a:lnTo>
                        <a:pt x="0" y="80458"/>
                      </a:lnTo>
                      <a:cubicBezTo>
                        <a:pt x="0" y="36022"/>
                        <a:pt x="36022" y="0"/>
                        <a:pt x="80458" y="0"/>
                      </a:cubicBezTo>
                      <a:lnTo>
                        <a:pt x="80458" y="0"/>
                      </a:lnTo>
                      <a:cubicBezTo>
                        <a:pt x="124894" y="0"/>
                        <a:pt x="160916" y="36022"/>
                        <a:pt x="160916" y="80458"/>
                      </a:cubicBezTo>
                      <a:cubicBezTo>
                        <a:pt x="160916" y="137726"/>
                        <a:pt x="160915" y="194994"/>
                        <a:pt x="160915" y="252262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片側の 2 つの角を丸めた四角形 80"/>
              <p:cNvSpPr/>
              <p:nvPr/>
            </p:nvSpPr>
            <p:spPr>
              <a:xfrm rot="10406355">
                <a:off x="7819247" y="2381913"/>
                <a:ext cx="159901" cy="3809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角丸四角形 81"/>
              <p:cNvSpPr/>
              <p:nvPr/>
            </p:nvSpPr>
            <p:spPr>
              <a:xfrm rot="900000">
                <a:off x="7842505" y="2087158"/>
                <a:ext cx="131635" cy="305110"/>
              </a:xfrm>
              <a:prstGeom prst="roundRect">
                <a:avLst>
                  <a:gd name="adj" fmla="val 10572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角丸四角形 82"/>
              <p:cNvSpPr/>
              <p:nvPr/>
            </p:nvSpPr>
            <p:spPr>
              <a:xfrm rot="900000">
                <a:off x="7852379" y="2109253"/>
                <a:ext cx="98901" cy="257438"/>
              </a:xfrm>
              <a:prstGeom prst="roundRect">
                <a:avLst>
                  <a:gd name="adj" fmla="val 0"/>
                </a:avLst>
              </a:prstGeom>
              <a:solidFill>
                <a:srgbClr val="66FF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角丸四角形 83"/>
              <p:cNvSpPr/>
              <p:nvPr/>
            </p:nvSpPr>
            <p:spPr>
              <a:xfrm rot="4098621">
                <a:off x="7928361" y="2209167"/>
                <a:ext cx="44017" cy="9618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角丸四角形 84"/>
              <p:cNvSpPr/>
              <p:nvPr/>
            </p:nvSpPr>
            <p:spPr>
              <a:xfrm rot="4098621">
                <a:off x="7923956" y="2258492"/>
                <a:ext cx="40242" cy="91101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角丸四角形 85"/>
              <p:cNvSpPr/>
              <p:nvPr/>
            </p:nvSpPr>
            <p:spPr>
              <a:xfrm rot="4098621">
                <a:off x="7919624" y="2304772"/>
                <a:ext cx="38457" cy="86221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" name="楕円 61"/>
            <p:cNvSpPr/>
            <p:nvPr/>
          </p:nvSpPr>
          <p:spPr bwMode="auto">
            <a:xfrm>
              <a:off x="3020270" y="2059531"/>
              <a:ext cx="103156" cy="103156"/>
            </a:xfrm>
            <a:prstGeom prst="ellipse">
              <a:avLst/>
            </a:prstGeom>
            <a:grpFill/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楕円 62"/>
            <p:cNvSpPr/>
            <p:nvPr/>
          </p:nvSpPr>
          <p:spPr bwMode="auto">
            <a:xfrm>
              <a:off x="3020270" y="2244951"/>
              <a:ext cx="103156" cy="103156"/>
            </a:xfrm>
            <a:prstGeom prst="ellipse">
              <a:avLst/>
            </a:prstGeom>
            <a:grpFill/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台形 63"/>
            <p:cNvSpPr/>
            <p:nvPr/>
          </p:nvSpPr>
          <p:spPr>
            <a:xfrm rot="10800000">
              <a:off x="2872946" y="1719132"/>
              <a:ext cx="397805" cy="239977"/>
            </a:xfrm>
            <a:prstGeom prst="trapezoid">
              <a:avLst>
                <a:gd name="adj" fmla="val 36668"/>
              </a:avLst>
            </a:pr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65" name="グループ化 64"/>
            <p:cNvGrpSpPr/>
            <p:nvPr/>
          </p:nvGrpSpPr>
          <p:grpSpPr>
            <a:xfrm>
              <a:off x="2664623" y="1043615"/>
              <a:ext cx="807711" cy="200639"/>
              <a:chOff x="3116580" y="2865120"/>
              <a:chExt cx="899160" cy="213361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69" name="台形 68"/>
              <p:cNvSpPr/>
              <p:nvPr/>
            </p:nvSpPr>
            <p:spPr>
              <a:xfrm rot="10800000">
                <a:off x="311658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台形 69"/>
              <p:cNvSpPr/>
              <p:nvPr/>
            </p:nvSpPr>
            <p:spPr>
              <a:xfrm rot="10800000">
                <a:off x="356616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平行四辺形 70"/>
              <p:cNvSpPr/>
              <p:nvPr/>
            </p:nvSpPr>
            <p:spPr>
              <a:xfrm>
                <a:off x="328088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平行四辺形 71"/>
              <p:cNvSpPr/>
              <p:nvPr/>
            </p:nvSpPr>
            <p:spPr>
              <a:xfrm>
                <a:off x="337613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平行四辺形 72"/>
              <p:cNvSpPr/>
              <p:nvPr/>
            </p:nvSpPr>
            <p:spPr>
              <a:xfrm>
                <a:off x="373332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平行四辺形 73"/>
              <p:cNvSpPr/>
              <p:nvPr/>
            </p:nvSpPr>
            <p:spPr>
              <a:xfrm>
                <a:off x="382857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6" name="角丸四角形 4"/>
            <p:cNvSpPr/>
            <p:nvPr/>
          </p:nvSpPr>
          <p:spPr bwMode="auto">
            <a:xfrm>
              <a:off x="2763332" y="1244860"/>
              <a:ext cx="621408" cy="300515"/>
            </a:xfrm>
            <a:custGeom>
              <a:avLst/>
              <a:gdLst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540240 w 540240"/>
                <a:gd name="connsiteY4" fmla="*/ 250428 h 300515"/>
                <a:gd name="connsiteX5" fmla="*/ 490153 w 540240"/>
                <a:gd name="connsiteY5" fmla="*/ 300515 h 300515"/>
                <a:gd name="connsiteX6" fmla="*/ 50087 w 540240"/>
                <a:gd name="connsiteY6" fmla="*/ 300515 h 300515"/>
                <a:gd name="connsiteX7" fmla="*/ 0 w 540240"/>
                <a:gd name="connsiteY7" fmla="*/ 250428 h 300515"/>
                <a:gd name="connsiteX8" fmla="*/ 0 w 540240"/>
                <a:g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540240 w 540240"/>
                <a:gd name="connsiteY4" fmla="*/ 250428 h 300515"/>
                <a:gd name="connsiteX5" fmla="*/ 490153 w 540240"/>
                <a:gd name="connsiteY5" fmla="*/ 300515 h 300515"/>
                <a:gd name="connsiteX6" fmla="*/ 132002 w 540240"/>
                <a:gd name="connsiteY6" fmla="*/ 300515 h 300515"/>
                <a:gd name="connsiteX7" fmla="*/ 0 w 540240"/>
                <a:gd name="connsiteY7" fmla="*/ 250428 h 300515"/>
                <a:gd name="connsiteX8" fmla="*/ 0 w 540240"/>
                <a:g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540240 w 540240"/>
                <a:gd name="connsiteY4" fmla="*/ 250428 h 300515"/>
                <a:gd name="connsiteX5" fmla="*/ 490153 w 540240"/>
                <a:gd name="connsiteY5" fmla="*/ 300515 h 300515"/>
                <a:gd name="connsiteX6" fmla="*/ 132002 w 540240"/>
                <a:gd name="connsiteY6" fmla="*/ 300515 h 300515"/>
                <a:gd name="connsiteX7" fmla="*/ 47625 w 540240"/>
                <a:gd name="connsiteY7" fmla="*/ 250428 h 300515"/>
                <a:gd name="connsiteX8" fmla="*/ 0 w 540240"/>
                <a:g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540240 w 540240"/>
                <a:gd name="connsiteY4" fmla="*/ 250428 h 300515"/>
                <a:gd name="connsiteX5" fmla="*/ 402523 w 540240"/>
                <a:gd name="connsiteY5" fmla="*/ 298610 h 300515"/>
                <a:gd name="connsiteX6" fmla="*/ 132002 w 540240"/>
                <a:gd name="connsiteY6" fmla="*/ 300515 h 300515"/>
                <a:gd name="connsiteX7" fmla="*/ 47625 w 540240"/>
                <a:gd name="connsiteY7" fmla="*/ 250428 h 300515"/>
                <a:gd name="connsiteX8" fmla="*/ 0 w 540240"/>
                <a:g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496425 w 540240"/>
                <a:gd name="connsiteY4" fmla="*/ 252333 h 300515"/>
                <a:gd name="connsiteX5" fmla="*/ 402523 w 540240"/>
                <a:gd name="connsiteY5" fmla="*/ 298610 h 300515"/>
                <a:gd name="connsiteX6" fmla="*/ 132002 w 540240"/>
                <a:gd name="connsiteY6" fmla="*/ 300515 h 300515"/>
                <a:gd name="connsiteX7" fmla="*/ 47625 w 540240"/>
                <a:gd name="connsiteY7" fmla="*/ 250428 h 300515"/>
                <a:gd name="connsiteX8" fmla="*/ 0 w 540240"/>
                <a:gd name="connsiteY8" fmla="*/ 50087 h 300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240" h="300515">
                  <a:moveTo>
                    <a:pt x="0" y="50087"/>
                  </a:moveTo>
                  <a:cubicBezTo>
                    <a:pt x="0" y="22425"/>
                    <a:pt x="22425" y="0"/>
                    <a:pt x="50087" y="0"/>
                  </a:cubicBezTo>
                  <a:lnTo>
                    <a:pt x="490153" y="0"/>
                  </a:lnTo>
                  <a:cubicBezTo>
                    <a:pt x="517815" y="0"/>
                    <a:pt x="540240" y="22425"/>
                    <a:pt x="540240" y="50087"/>
                  </a:cubicBezTo>
                  <a:lnTo>
                    <a:pt x="496425" y="252333"/>
                  </a:lnTo>
                  <a:cubicBezTo>
                    <a:pt x="496425" y="279995"/>
                    <a:pt x="430185" y="298610"/>
                    <a:pt x="402523" y="298610"/>
                  </a:cubicBezTo>
                  <a:lnTo>
                    <a:pt x="132002" y="300515"/>
                  </a:lnTo>
                  <a:cubicBezTo>
                    <a:pt x="104340" y="300515"/>
                    <a:pt x="47625" y="278090"/>
                    <a:pt x="47625" y="250428"/>
                  </a:cubicBezTo>
                  <a:lnTo>
                    <a:pt x="0" y="50087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角丸四角形 66"/>
            <p:cNvSpPr/>
            <p:nvPr/>
          </p:nvSpPr>
          <p:spPr bwMode="auto">
            <a:xfrm>
              <a:off x="2669266" y="901592"/>
              <a:ext cx="794211" cy="95954"/>
            </a:xfrm>
            <a:prstGeom prst="roundRect">
              <a:avLst>
                <a:gd name="adj" fmla="val 50000"/>
              </a:avLst>
            </a:pr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68" name="フリーフォーム 67"/>
            <p:cNvSpPr/>
            <p:nvPr/>
          </p:nvSpPr>
          <p:spPr bwMode="auto">
            <a:xfrm>
              <a:off x="2682083" y="581423"/>
              <a:ext cx="769596" cy="372170"/>
            </a:xfrm>
            <a:custGeom>
              <a:avLst/>
              <a:gdLst>
                <a:gd name="connsiteX0" fmla="*/ 384798 w 769596"/>
                <a:gd name="connsiteY0" fmla="*/ 0 h 372170"/>
                <a:gd name="connsiteX1" fmla="*/ 763301 w 769596"/>
                <a:gd name="connsiteY1" fmla="*/ 309515 h 372170"/>
                <a:gd name="connsiteX2" fmla="*/ 769596 w 769596"/>
                <a:gd name="connsiteY2" fmla="*/ 372170 h 372170"/>
                <a:gd name="connsiteX3" fmla="*/ 752160 w 769596"/>
                <a:gd name="connsiteY3" fmla="*/ 368282 h 372170"/>
                <a:gd name="connsiteX4" fmla="*/ 384798 w 769596"/>
                <a:gd name="connsiteY4" fmla="*/ 337820 h 372170"/>
                <a:gd name="connsiteX5" fmla="*/ 17437 w 769596"/>
                <a:gd name="connsiteY5" fmla="*/ 368282 h 372170"/>
                <a:gd name="connsiteX6" fmla="*/ 0 w 769596"/>
                <a:gd name="connsiteY6" fmla="*/ 372170 h 372170"/>
                <a:gd name="connsiteX7" fmla="*/ 6295 w 769596"/>
                <a:gd name="connsiteY7" fmla="*/ 309515 h 372170"/>
                <a:gd name="connsiteX8" fmla="*/ 384798 w 769596"/>
                <a:gd name="connsiteY8" fmla="*/ 0 h 372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9596" h="372170">
                  <a:moveTo>
                    <a:pt x="384798" y="0"/>
                  </a:moveTo>
                  <a:cubicBezTo>
                    <a:pt x="571502" y="0"/>
                    <a:pt x="727275" y="132875"/>
                    <a:pt x="763301" y="309515"/>
                  </a:cubicBezTo>
                  <a:lnTo>
                    <a:pt x="769596" y="372170"/>
                  </a:lnTo>
                  <a:lnTo>
                    <a:pt x="752160" y="368282"/>
                  </a:lnTo>
                  <a:cubicBezTo>
                    <a:pt x="639247" y="348667"/>
                    <a:pt x="515107" y="337820"/>
                    <a:pt x="384798" y="337820"/>
                  </a:cubicBezTo>
                  <a:cubicBezTo>
                    <a:pt x="254489" y="337820"/>
                    <a:pt x="130349" y="348667"/>
                    <a:pt x="17437" y="368282"/>
                  </a:cubicBezTo>
                  <a:lnTo>
                    <a:pt x="0" y="372170"/>
                  </a:lnTo>
                  <a:lnTo>
                    <a:pt x="6295" y="309515"/>
                  </a:lnTo>
                  <a:cubicBezTo>
                    <a:pt x="42321" y="132875"/>
                    <a:pt x="198094" y="0"/>
                    <a:pt x="384798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4374843" y="625935"/>
            <a:ext cx="1262509" cy="1825498"/>
            <a:chOff x="4374843" y="625935"/>
            <a:chExt cx="1262509" cy="1825498"/>
          </a:xfrm>
        </p:grpSpPr>
        <p:sp>
          <p:nvSpPr>
            <p:cNvPr id="92" name="台形 91"/>
            <p:cNvSpPr/>
            <p:nvPr/>
          </p:nvSpPr>
          <p:spPr>
            <a:xfrm>
              <a:off x="4724965" y="1458955"/>
              <a:ext cx="282666" cy="308363"/>
            </a:xfrm>
            <a:prstGeom prst="trapezoid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片側の 2 つの角を丸めた四角形 92"/>
            <p:cNvSpPr/>
            <p:nvPr/>
          </p:nvSpPr>
          <p:spPr>
            <a:xfrm>
              <a:off x="4374843" y="1719131"/>
              <a:ext cx="982908" cy="693825"/>
            </a:xfrm>
            <a:prstGeom prst="round2SameRect">
              <a:avLst>
                <a:gd name="adj1" fmla="val 23670"/>
                <a:gd name="adj2" fmla="val 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/>
            <p:cNvGrpSpPr/>
            <p:nvPr/>
          </p:nvGrpSpPr>
          <p:grpSpPr>
            <a:xfrm>
              <a:off x="5193780" y="1234113"/>
              <a:ext cx="443572" cy="1217320"/>
              <a:chOff x="5193780" y="1234113"/>
              <a:chExt cx="443572" cy="1217320"/>
            </a:xfrm>
          </p:grpSpPr>
          <p:grpSp>
            <p:nvGrpSpPr>
              <p:cNvPr id="106" name="グループ化 105"/>
              <p:cNvGrpSpPr/>
              <p:nvPr/>
            </p:nvGrpSpPr>
            <p:grpSpPr>
              <a:xfrm rot="900000">
                <a:off x="5193780" y="1234113"/>
                <a:ext cx="443572" cy="526087"/>
                <a:chOff x="5465119" y="1495447"/>
                <a:chExt cx="750495" cy="890103"/>
              </a:xfrm>
              <a:solidFill>
                <a:schemeClr val="tx1"/>
              </a:solidFill>
            </p:grpSpPr>
            <p:sp>
              <p:nvSpPr>
                <p:cNvPr id="108" name="角丸四角形 107"/>
                <p:cNvSpPr/>
                <p:nvPr/>
              </p:nvSpPr>
              <p:spPr>
                <a:xfrm rot="19800000">
                  <a:off x="5509765" y="1798547"/>
                  <a:ext cx="569484" cy="587003"/>
                </a:xfrm>
                <a:prstGeom prst="roundRect">
                  <a:avLst>
                    <a:gd name="adj" fmla="val 46571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>
                <a:xfrm rot="2700000">
                  <a:off x="5904986" y="1335506"/>
                  <a:ext cx="150688" cy="47056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角丸四角形 109"/>
                <p:cNvSpPr/>
                <p:nvPr/>
              </p:nvSpPr>
              <p:spPr>
                <a:xfrm rot="19800000">
                  <a:off x="5481030" y="1857468"/>
                  <a:ext cx="161139" cy="466796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角丸四角形 36"/>
                <p:cNvSpPr/>
                <p:nvPr/>
              </p:nvSpPr>
              <p:spPr>
                <a:xfrm rot="1517571">
                  <a:off x="5465119" y="1707728"/>
                  <a:ext cx="160916" cy="252262"/>
                </a:xfrm>
                <a:custGeom>
                  <a:avLst/>
                  <a:gdLst>
                    <a:gd name="connsiteX0" fmla="*/ 0 w 160915"/>
                    <a:gd name="connsiteY0" fmla="*/ 80458 h 332719"/>
                    <a:gd name="connsiteX1" fmla="*/ 80458 w 160915"/>
                    <a:gd name="connsiteY1" fmla="*/ 0 h 332719"/>
                    <a:gd name="connsiteX2" fmla="*/ 80458 w 160915"/>
                    <a:gd name="connsiteY2" fmla="*/ 0 h 332719"/>
                    <a:gd name="connsiteX3" fmla="*/ 160916 w 160915"/>
                    <a:gd name="connsiteY3" fmla="*/ 80458 h 332719"/>
                    <a:gd name="connsiteX4" fmla="*/ 160915 w 160915"/>
                    <a:gd name="connsiteY4" fmla="*/ 252262 h 332719"/>
                    <a:gd name="connsiteX5" fmla="*/ 80457 w 160915"/>
                    <a:gd name="connsiteY5" fmla="*/ 332720 h 332719"/>
                    <a:gd name="connsiteX6" fmla="*/ 80458 w 160915"/>
                    <a:gd name="connsiteY6" fmla="*/ 332719 h 332719"/>
                    <a:gd name="connsiteX7" fmla="*/ 0 w 160915"/>
                    <a:gd name="connsiteY7" fmla="*/ 252261 h 332719"/>
                    <a:gd name="connsiteX8" fmla="*/ 0 w 160915"/>
                    <a:gd name="connsiteY8" fmla="*/ 80458 h 332719"/>
                    <a:gd name="connsiteX0" fmla="*/ 80458 w 171898"/>
                    <a:gd name="connsiteY0" fmla="*/ 332719 h 424159"/>
                    <a:gd name="connsiteX1" fmla="*/ 0 w 171898"/>
                    <a:gd name="connsiteY1" fmla="*/ 252261 h 424159"/>
                    <a:gd name="connsiteX2" fmla="*/ 0 w 171898"/>
                    <a:gd name="connsiteY2" fmla="*/ 80458 h 424159"/>
                    <a:gd name="connsiteX3" fmla="*/ 80458 w 171898"/>
                    <a:gd name="connsiteY3" fmla="*/ 0 h 424159"/>
                    <a:gd name="connsiteX4" fmla="*/ 80458 w 171898"/>
                    <a:gd name="connsiteY4" fmla="*/ 0 h 424159"/>
                    <a:gd name="connsiteX5" fmla="*/ 160916 w 171898"/>
                    <a:gd name="connsiteY5" fmla="*/ 80458 h 424159"/>
                    <a:gd name="connsiteX6" fmla="*/ 160915 w 171898"/>
                    <a:gd name="connsiteY6" fmla="*/ 252262 h 424159"/>
                    <a:gd name="connsiteX7" fmla="*/ 80457 w 171898"/>
                    <a:gd name="connsiteY7" fmla="*/ 332720 h 424159"/>
                    <a:gd name="connsiteX8" fmla="*/ 171898 w 171898"/>
                    <a:gd name="connsiteY8" fmla="*/ 424159 h 424159"/>
                    <a:gd name="connsiteX0" fmla="*/ 80458 w 160916"/>
                    <a:gd name="connsiteY0" fmla="*/ 332719 h 332720"/>
                    <a:gd name="connsiteX1" fmla="*/ 0 w 160916"/>
                    <a:gd name="connsiteY1" fmla="*/ 252261 h 332720"/>
                    <a:gd name="connsiteX2" fmla="*/ 0 w 160916"/>
                    <a:gd name="connsiteY2" fmla="*/ 80458 h 332720"/>
                    <a:gd name="connsiteX3" fmla="*/ 80458 w 160916"/>
                    <a:gd name="connsiteY3" fmla="*/ 0 h 332720"/>
                    <a:gd name="connsiteX4" fmla="*/ 80458 w 160916"/>
                    <a:gd name="connsiteY4" fmla="*/ 0 h 332720"/>
                    <a:gd name="connsiteX5" fmla="*/ 160916 w 160916"/>
                    <a:gd name="connsiteY5" fmla="*/ 80458 h 332720"/>
                    <a:gd name="connsiteX6" fmla="*/ 160915 w 160916"/>
                    <a:gd name="connsiteY6" fmla="*/ 252262 h 332720"/>
                    <a:gd name="connsiteX7" fmla="*/ 80457 w 160916"/>
                    <a:gd name="connsiteY7" fmla="*/ 332720 h 332720"/>
                    <a:gd name="connsiteX0" fmla="*/ 80458 w 160916"/>
                    <a:gd name="connsiteY0" fmla="*/ 332719 h 332719"/>
                    <a:gd name="connsiteX1" fmla="*/ 0 w 160916"/>
                    <a:gd name="connsiteY1" fmla="*/ 252261 h 332719"/>
                    <a:gd name="connsiteX2" fmla="*/ 0 w 160916"/>
                    <a:gd name="connsiteY2" fmla="*/ 80458 h 332719"/>
                    <a:gd name="connsiteX3" fmla="*/ 80458 w 160916"/>
                    <a:gd name="connsiteY3" fmla="*/ 0 h 332719"/>
                    <a:gd name="connsiteX4" fmla="*/ 80458 w 160916"/>
                    <a:gd name="connsiteY4" fmla="*/ 0 h 332719"/>
                    <a:gd name="connsiteX5" fmla="*/ 160916 w 160916"/>
                    <a:gd name="connsiteY5" fmla="*/ 80458 h 332719"/>
                    <a:gd name="connsiteX6" fmla="*/ 160915 w 160916"/>
                    <a:gd name="connsiteY6" fmla="*/ 252262 h 332719"/>
                    <a:gd name="connsiteX0" fmla="*/ 0 w 160916"/>
                    <a:gd name="connsiteY0" fmla="*/ 252261 h 252262"/>
                    <a:gd name="connsiteX1" fmla="*/ 0 w 160916"/>
                    <a:gd name="connsiteY1" fmla="*/ 80458 h 252262"/>
                    <a:gd name="connsiteX2" fmla="*/ 80458 w 160916"/>
                    <a:gd name="connsiteY2" fmla="*/ 0 h 252262"/>
                    <a:gd name="connsiteX3" fmla="*/ 80458 w 160916"/>
                    <a:gd name="connsiteY3" fmla="*/ 0 h 252262"/>
                    <a:gd name="connsiteX4" fmla="*/ 160916 w 160916"/>
                    <a:gd name="connsiteY4" fmla="*/ 80458 h 252262"/>
                    <a:gd name="connsiteX5" fmla="*/ 160915 w 160916"/>
                    <a:gd name="connsiteY5" fmla="*/ 252262 h 252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0916" h="252262">
                      <a:moveTo>
                        <a:pt x="0" y="252261"/>
                      </a:moveTo>
                      <a:lnTo>
                        <a:pt x="0" y="80458"/>
                      </a:lnTo>
                      <a:cubicBezTo>
                        <a:pt x="0" y="36022"/>
                        <a:pt x="36022" y="0"/>
                        <a:pt x="80458" y="0"/>
                      </a:cubicBezTo>
                      <a:lnTo>
                        <a:pt x="80458" y="0"/>
                      </a:lnTo>
                      <a:cubicBezTo>
                        <a:pt x="124894" y="0"/>
                        <a:pt x="160916" y="36022"/>
                        <a:pt x="160916" y="80458"/>
                      </a:cubicBezTo>
                      <a:cubicBezTo>
                        <a:pt x="160916" y="137726"/>
                        <a:pt x="160915" y="194994"/>
                        <a:pt x="160915" y="252262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" name="片側の 2 つの角を丸めた四角形 106"/>
              <p:cNvSpPr/>
              <p:nvPr/>
            </p:nvSpPr>
            <p:spPr>
              <a:xfrm rot="10406355">
                <a:off x="5241682" y="1680646"/>
                <a:ext cx="323541" cy="7707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" name="円/楕円 194"/>
            <p:cNvSpPr/>
            <p:nvPr/>
          </p:nvSpPr>
          <p:spPr>
            <a:xfrm>
              <a:off x="4477633" y="659136"/>
              <a:ext cx="777333" cy="953999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正方形/長方形 95"/>
            <p:cNvSpPr/>
            <p:nvPr/>
          </p:nvSpPr>
          <p:spPr bwMode="auto">
            <a:xfrm>
              <a:off x="4830394" y="1719130"/>
              <a:ext cx="71806" cy="693818"/>
            </a:xfrm>
            <a:prstGeom prst="rect">
              <a:avLst/>
            </a:prstGeom>
            <a:pattFill prst="dkHorz">
              <a:fgClr>
                <a:schemeClr val="tx1"/>
              </a:fgClr>
              <a:bgClr>
                <a:schemeClr val="bg1">
                  <a:lumMod val="65000"/>
                </a:schemeClr>
              </a:bgClr>
            </a:patt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97" name="グループ化 96"/>
            <p:cNvGrpSpPr/>
            <p:nvPr/>
          </p:nvGrpSpPr>
          <p:grpSpPr>
            <a:xfrm>
              <a:off x="5288742" y="1084245"/>
              <a:ext cx="315560" cy="617354"/>
              <a:chOff x="5288742" y="1084245"/>
              <a:chExt cx="315560" cy="617354"/>
            </a:xfrm>
          </p:grpSpPr>
          <p:sp>
            <p:nvSpPr>
              <p:cNvPr id="101" name="角丸四角形 100"/>
              <p:cNvSpPr/>
              <p:nvPr/>
            </p:nvSpPr>
            <p:spPr>
              <a:xfrm rot="900000">
                <a:off x="5288742" y="1084245"/>
                <a:ext cx="266348" cy="617354"/>
              </a:xfrm>
              <a:prstGeom prst="roundRect">
                <a:avLst>
                  <a:gd name="adj" fmla="val 1057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角丸四角形 101"/>
              <p:cNvSpPr/>
              <p:nvPr/>
            </p:nvSpPr>
            <p:spPr>
              <a:xfrm rot="900000">
                <a:off x="5308720" y="1128952"/>
                <a:ext cx="200114" cy="520895"/>
              </a:xfrm>
              <a:prstGeom prst="roundRect">
                <a:avLst>
                  <a:gd name="adj" fmla="val 0"/>
                </a:avLst>
              </a:prstGeom>
              <a:solidFill>
                <a:srgbClr val="66FF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角丸四角形 102"/>
              <p:cNvSpPr/>
              <p:nvPr/>
            </p:nvSpPr>
            <p:spPr>
              <a:xfrm rot="4098621">
                <a:off x="5462461" y="1331116"/>
                <a:ext cx="89063" cy="19461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角丸四角形 103"/>
              <p:cNvSpPr/>
              <p:nvPr/>
            </p:nvSpPr>
            <p:spPr>
              <a:xfrm rot="4098621">
                <a:off x="5453548" y="1430919"/>
                <a:ext cx="81425" cy="18433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角丸四角形 104"/>
              <p:cNvSpPr/>
              <p:nvPr/>
            </p:nvSpPr>
            <p:spPr>
              <a:xfrm rot="4098621">
                <a:off x="5444783" y="1524561"/>
                <a:ext cx="77813" cy="17445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/>
            <p:cNvGrpSpPr/>
            <p:nvPr/>
          </p:nvGrpSpPr>
          <p:grpSpPr>
            <a:xfrm>
              <a:off x="4445679" y="625935"/>
              <a:ext cx="849866" cy="876873"/>
              <a:chOff x="5616981" y="701833"/>
              <a:chExt cx="849866" cy="849866"/>
            </a:xfrm>
          </p:grpSpPr>
          <p:sp>
            <p:nvSpPr>
              <p:cNvPr id="99" name="フリーフォーム 98"/>
              <p:cNvSpPr/>
              <p:nvPr/>
            </p:nvSpPr>
            <p:spPr bwMode="auto">
              <a:xfrm rot="16200000">
                <a:off x="5616981" y="701833"/>
                <a:ext cx="849866" cy="849866"/>
              </a:xfrm>
              <a:custGeom>
                <a:avLst/>
                <a:gdLst>
                  <a:gd name="connsiteX0" fmla="*/ 507964 w 849866"/>
                  <a:gd name="connsiteY0" fmla="*/ 135188 h 849866"/>
                  <a:gd name="connsiteX1" fmla="*/ 437669 w 849866"/>
                  <a:gd name="connsiteY1" fmla="*/ 64893 h 849866"/>
                  <a:gd name="connsiteX2" fmla="*/ 156499 w 849866"/>
                  <a:gd name="connsiteY2" fmla="*/ 64893 h 849866"/>
                  <a:gd name="connsiteX3" fmla="*/ 86204 w 849866"/>
                  <a:gd name="connsiteY3" fmla="*/ 135188 h 849866"/>
                  <a:gd name="connsiteX4" fmla="*/ 86204 w 849866"/>
                  <a:gd name="connsiteY4" fmla="*/ 714678 h 849866"/>
                  <a:gd name="connsiteX5" fmla="*/ 156499 w 849866"/>
                  <a:gd name="connsiteY5" fmla="*/ 784973 h 849866"/>
                  <a:gd name="connsiteX6" fmla="*/ 437669 w 849866"/>
                  <a:gd name="connsiteY6" fmla="*/ 784973 h 849866"/>
                  <a:gd name="connsiteX7" fmla="*/ 507964 w 849866"/>
                  <a:gd name="connsiteY7" fmla="*/ 714678 h 849866"/>
                  <a:gd name="connsiteX8" fmla="*/ 849866 w 849866"/>
                  <a:gd name="connsiteY8" fmla="*/ 424933 h 849866"/>
                  <a:gd name="connsiteX9" fmla="*/ 424933 w 849866"/>
                  <a:gd name="connsiteY9" fmla="*/ 849866 h 849866"/>
                  <a:gd name="connsiteX10" fmla="*/ 0 w 849866"/>
                  <a:gd name="connsiteY10" fmla="*/ 849866 h 849866"/>
                  <a:gd name="connsiteX11" fmla="*/ 0 w 849866"/>
                  <a:gd name="connsiteY11" fmla="*/ 0 h 849866"/>
                  <a:gd name="connsiteX12" fmla="*/ 424933 w 849866"/>
                  <a:gd name="connsiteY12" fmla="*/ 0 h 849866"/>
                  <a:gd name="connsiteX13" fmla="*/ 849866 w 849866"/>
                  <a:gd name="connsiteY13" fmla="*/ 424933 h 8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49866" h="849866">
                    <a:moveTo>
                      <a:pt x="507964" y="135188"/>
                    </a:moveTo>
                    <a:cubicBezTo>
                      <a:pt x="507964" y="96365"/>
                      <a:pt x="476492" y="64893"/>
                      <a:pt x="437669" y="64893"/>
                    </a:cubicBezTo>
                    <a:lnTo>
                      <a:pt x="156499" y="64893"/>
                    </a:lnTo>
                    <a:cubicBezTo>
                      <a:pt x="117676" y="64893"/>
                      <a:pt x="86204" y="96365"/>
                      <a:pt x="86204" y="135188"/>
                    </a:cubicBezTo>
                    <a:lnTo>
                      <a:pt x="86204" y="714678"/>
                    </a:lnTo>
                    <a:cubicBezTo>
                      <a:pt x="86204" y="753501"/>
                      <a:pt x="117676" y="784973"/>
                      <a:pt x="156499" y="784973"/>
                    </a:cubicBezTo>
                    <a:lnTo>
                      <a:pt x="437669" y="784973"/>
                    </a:lnTo>
                    <a:cubicBezTo>
                      <a:pt x="476492" y="784973"/>
                      <a:pt x="507964" y="753501"/>
                      <a:pt x="507964" y="714678"/>
                    </a:cubicBezTo>
                    <a:close/>
                    <a:moveTo>
                      <a:pt x="849866" y="424933"/>
                    </a:moveTo>
                    <a:cubicBezTo>
                      <a:pt x="849866" y="659617"/>
                      <a:pt x="659617" y="849866"/>
                      <a:pt x="424933" y="849866"/>
                    </a:cubicBezTo>
                    <a:lnTo>
                      <a:pt x="0" y="849866"/>
                    </a:lnTo>
                    <a:lnTo>
                      <a:pt x="0" y="0"/>
                    </a:lnTo>
                    <a:lnTo>
                      <a:pt x="424933" y="0"/>
                    </a:lnTo>
                    <a:cubicBezTo>
                      <a:pt x="659617" y="0"/>
                      <a:pt x="849866" y="190249"/>
                      <a:pt x="849866" y="42493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" name="角丸四角形 99"/>
              <p:cNvSpPr/>
              <p:nvPr/>
            </p:nvSpPr>
            <p:spPr bwMode="auto">
              <a:xfrm>
                <a:off x="5685510" y="1043735"/>
                <a:ext cx="720080" cy="421760"/>
              </a:xfrm>
              <a:prstGeom prst="roundRect">
                <a:avLst/>
              </a:prstGeom>
              <a:solidFill>
                <a:srgbClr val="00B0F0"/>
              </a:solidFill>
              <a:ln w="1905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12" name="グループ化 111"/>
          <p:cNvGrpSpPr/>
          <p:nvPr/>
        </p:nvGrpSpPr>
        <p:grpSpPr>
          <a:xfrm>
            <a:off x="2442621" y="4493023"/>
            <a:ext cx="1135436" cy="1906922"/>
            <a:chOff x="2442621" y="4493023"/>
            <a:chExt cx="1135436" cy="1906922"/>
          </a:xfrm>
        </p:grpSpPr>
        <p:grpSp>
          <p:nvGrpSpPr>
            <p:cNvPr id="113" name="グループ化 112"/>
            <p:cNvGrpSpPr/>
            <p:nvPr/>
          </p:nvGrpSpPr>
          <p:grpSpPr>
            <a:xfrm>
              <a:off x="2582391" y="4570735"/>
              <a:ext cx="995666" cy="1753819"/>
              <a:chOff x="7390358" y="1877060"/>
              <a:chExt cx="492081" cy="866777"/>
            </a:xfrm>
            <a:solidFill>
              <a:schemeClr val="tx1"/>
            </a:solidFill>
          </p:grpSpPr>
          <p:sp>
            <p:nvSpPr>
              <p:cNvPr id="135" name="円/楕円 177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円/楕円 192"/>
              <p:cNvSpPr/>
              <p:nvPr/>
            </p:nvSpPr>
            <p:spPr>
              <a:xfrm rot="20700000">
                <a:off x="7390358" y="2069149"/>
                <a:ext cx="97007" cy="1508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台形 136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円/楕円 194"/>
              <p:cNvSpPr/>
              <p:nvPr/>
            </p:nvSpPr>
            <p:spPr>
              <a:xfrm>
                <a:off x="7441637" y="1877060"/>
                <a:ext cx="384175" cy="471488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片側の 2 つの角を丸めた四角形 138"/>
              <p:cNvSpPr/>
              <p:nvPr/>
            </p:nvSpPr>
            <p:spPr>
              <a:xfrm>
                <a:off x="7390836" y="2400933"/>
                <a:ext cx="485775" cy="342904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" name="楕円 113"/>
            <p:cNvSpPr/>
            <p:nvPr/>
          </p:nvSpPr>
          <p:spPr bwMode="auto">
            <a:xfrm>
              <a:off x="3020270" y="5971131"/>
              <a:ext cx="103156" cy="103156"/>
            </a:xfrm>
            <a:prstGeom prst="ellipse">
              <a:avLst/>
            </a:prstGeom>
            <a:grpFill/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楕円 114"/>
            <p:cNvSpPr/>
            <p:nvPr/>
          </p:nvSpPr>
          <p:spPr bwMode="auto">
            <a:xfrm>
              <a:off x="3020270" y="6156551"/>
              <a:ext cx="103156" cy="103156"/>
            </a:xfrm>
            <a:prstGeom prst="ellipse">
              <a:avLst/>
            </a:prstGeom>
            <a:grpFill/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台形 115"/>
            <p:cNvSpPr/>
            <p:nvPr/>
          </p:nvSpPr>
          <p:spPr>
            <a:xfrm rot="10800000">
              <a:off x="2872946" y="5630732"/>
              <a:ext cx="397805" cy="239977"/>
            </a:xfrm>
            <a:prstGeom prst="trapezoid">
              <a:avLst>
                <a:gd name="adj" fmla="val 36668"/>
              </a:avLst>
            </a:pr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17" name="グループ化 116"/>
            <p:cNvGrpSpPr/>
            <p:nvPr/>
          </p:nvGrpSpPr>
          <p:grpSpPr>
            <a:xfrm>
              <a:off x="2664623" y="4955215"/>
              <a:ext cx="807711" cy="200639"/>
              <a:chOff x="3116580" y="2865120"/>
              <a:chExt cx="899160" cy="213361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29" name="台形 128"/>
              <p:cNvSpPr/>
              <p:nvPr/>
            </p:nvSpPr>
            <p:spPr>
              <a:xfrm rot="10800000">
                <a:off x="311658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台形 129"/>
              <p:cNvSpPr/>
              <p:nvPr/>
            </p:nvSpPr>
            <p:spPr>
              <a:xfrm rot="10800000">
                <a:off x="356616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平行四辺形 130"/>
              <p:cNvSpPr/>
              <p:nvPr/>
            </p:nvSpPr>
            <p:spPr>
              <a:xfrm>
                <a:off x="328088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平行四辺形 131"/>
              <p:cNvSpPr/>
              <p:nvPr/>
            </p:nvSpPr>
            <p:spPr>
              <a:xfrm>
                <a:off x="337613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平行四辺形 132"/>
              <p:cNvSpPr/>
              <p:nvPr/>
            </p:nvSpPr>
            <p:spPr>
              <a:xfrm>
                <a:off x="373332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平行四辺形 133"/>
              <p:cNvSpPr/>
              <p:nvPr/>
            </p:nvSpPr>
            <p:spPr>
              <a:xfrm>
                <a:off x="382857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8" name="角丸四角形 4"/>
            <p:cNvSpPr/>
            <p:nvPr/>
          </p:nvSpPr>
          <p:spPr bwMode="auto">
            <a:xfrm>
              <a:off x="2763332" y="5156460"/>
              <a:ext cx="621408" cy="300515"/>
            </a:xfrm>
            <a:custGeom>
              <a:avLst/>
              <a:gdLst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540240 w 540240"/>
                <a:gd name="connsiteY4" fmla="*/ 250428 h 300515"/>
                <a:gd name="connsiteX5" fmla="*/ 490153 w 540240"/>
                <a:gd name="connsiteY5" fmla="*/ 300515 h 300515"/>
                <a:gd name="connsiteX6" fmla="*/ 50087 w 540240"/>
                <a:gd name="connsiteY6" fmla="*/ 300515 h 300515"/>
                <a:gd name="connsiteX7" fmla="*/ 0 w 540240"/>
                <a:gd name="connsiteY7" fmla="*/ 250428 h 300515"/>
                <a:gd name="connsiteX8" fmla="*/ 0 w 540240"/>
                <a:g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540240 w 540240"/>
                <a:gd name="connsiteY4" fmla="*/ 250428 h 300515"/>
                <a:gd name="connsiteX5" fmla="*/ 490153 w 540240"/>
                <a:gd name="connsiteY5" fmla="*/ 300515 h 300515"/>
                <a:gd name="connsiteX6" fmla="*/ 132002 w 540240"/>
                <a:gd name="connsiteY6" fmla="*/ 300515 h 300515"/>
                <a:gd name="connsiteX7" fmla="*/ 0 w 540240"/>
                <a:gd name="connsiteY7" fmla="*/ 250428 h 300515"/>
                <a:gd name="connsiteX8" fmla="*/ 0 w 540240"/>
                <a:g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540240 w 540240"/>
                <a:gd name="connsiteY4" fmla="*/ 250428 h 300515"/>
                <a:gd name="connsiteX5" fmla="*/ 490153 w 540240"/>
                <a:gd name="connsiteY5" fmla="*/ 300515 h 300515"/>
                <a:gd name="connsiteX6" fmla="*/ 132002 w 540240"/>
                <a:gd name="connsiteY6" fmla="*/ 300515 h 300515"/>
                <a:gd name="connsiteX7" fmla="*/ 47625 w 540240"/>
                <a:gd name="connsiteY7" fmla="*/ 250428 h 300515"/>
                <a:gd name="connsiteX8" fmla="*/ 0 w 540240"/>
                <a:g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540240 w 540240"/>
                <a:gd name="connsiteY4" fmla="*/ 250428 h 300515"/>
                <a:gd name="connsiteX5" fmla="*/ 402523 w 540240"/>
                <a:gd name="connsiteY5" fmla="*/ 298610 h 300515"/>
                <a:gd name="connsiteX6" fmla="*/ 132002 w 540240"/>
                <a:gd name="connsiteY6" fmla="*/ 300515 h 300515"/>
                <a:gd name="connsiteX7" fmla="*/ 47625 w 540240"/>
                <a:gd name="connsiteY7" fmla="*/ 250428 h 300515"/>
                <a:gd name="connsiteX8" fmla="*/ 0 w 540240"/>
                <a:g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Y1" fmla="*/ 0 h 300515"/>
                <a:gd name="connsiteX2" fmla="*/ 490153 w 540240"/>
                <a:gd name="connsiteY2" fmla="*/ 0 h 300515"/>
                <a:gd name="connsiteX3" fmla="*/ 540240 w 540240"/>
                <a:gd name="connsiteY3" fmla="*/ 50087 h 300515"/>
                <a:gd name="connsiteX4" fmla="*/ 496425 w 540240"/>
                <a:gd name="connsiteY4" fmla="*/ 252333 h 300515"/>
                <a:gd name="connsiteX5" fmla="*/ 402523 w 540240"/>
                <a:gd name="connsiteY5" fmla="*/ 298610 h 300515"/>
                <a:gd name="connsiteX6" fmla="*/ 132002 w 540240"/>
                <a:gd name="connsiteY6" fmla="*/ 300515 h 300515"/>
                <a:gd name="connsiteX7" fmla="*/ 47625 w 540240"/>
                <a:gd name="connsiteY7" fmla="*/ 250428 h 300515"/>
                <a:gd name="connsiteX8" fmla="*/ 0 w 540240"/>
                <a:gd name="connsiteY8" fmla="*/ 50087 h 300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240" h="300515">
                  <a:moveTo>
                    <a:pt x="0" y="50087"/>
                  </a:moveTo>
                  <a:cubicBezTo>
                    <a:pt x="0" y="22425"/>
                    <a:pt x="22425" y="0"/>
                    <a:pt x="50087" y="0"/>
                  </a:cubicBezTo>
                  <a:lnTo>
                    <a:pt x="490153" y="0"/>
                  </a:lnTo>
                  <a:cubicBezTo>
                    <a:pt x="517815" y="0"/>
                    <a:pt x="540240" y="22425"/>
                    <a:pt x="540240" y="50087"/>
                  </a:cubicBezTo>
                  <a:lnTo>
                    <a:pt x="496425" y="252333"/>
                  </a:lnTo>
                  <a:cubicBezTo>
                    <a:pt x="496425" y="279995"/>
                    <a:pt x="430185" y="298610"/>
                    <a:pt x="402523" y="298610"/>
                  </a:cubicBezTo>
                  <a:lnTo>
                    <a:pt x="132002" y="300515"/>
                  </a:lnTo>
                  <a:cubicBezTo>
                    <a:pt x="104340" y="300515"/>
                    <a:pt x="47625" y="278090"/>
                    <a:pt x="47625" y="250428"/>
                  </a:cubicBezTo>
                  <a:lnTo>
                    <a:pt x="0" y="50087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角丸四角形 118"/>
            <p:cNvSpPr/>
            <p:nvPr/>
          </p:nvSpPr>
          <p:spPr bwMode="auto">
            <a:xfrm>
              <a:off x="2669266" y="4813192"/>
              <a:ext cx="794211" cy="95954"/>
            </a:xfrm>
            <a:prstGeom prst="roundRect">
              <a:avLst>
                <a:gd name="adj" fmla="val 50000"/>
              </a:avLst>
            </a:pr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20" name="フリーフォーム 119"/>
            <p:cNvSpPr/>
            <p:nvPr/>
          </p:nvSpPr>
          <p:spPr bwMode="auto">
            <a:xfrm>
              <a:off x="2682083" y="4493023"/>
              <a:ext cx="769596" cy="372170"/>
            </a:xfrm>
            <a:custGeom>
              <a:avLst/>
              <a:gdLst>
                <a:gd name="connsiteX0" fmla="*/ 384798 w 769596"/>
                <a:gd name="connsiteY0" fmla="*/ 0 h 372170"/>
                <a:gd name="connsiteX1" fmla="*/ 763301 w 769596"/>
                <a:gd name="connsiteY1" fmla="*/ 309515 h 372170"/>
                <a:gd name="connsiteX2" fmla="*/ 769596 w 769596"/>
                <a:gd name="connsiteY2" fmla="*/ 372170 h 372170"/>
                <a:gd name="connsiteX3" fmla="*/ 752160 w 769596"/>
                <a:gd name="connsiteY3" fmla="*/ 368282 h 372170"/>
                <a:gd name="connsiteX4" fmla="*/ 384798 w 769596"/>
                <a:gd name="connsiteY4" fmla="*/ 337820 h 372170"/>
                <a:gd name="connsiteX5" fmla="*/ 17437 w 769596"/>
                <a:gd name="connsiteY5" fmla="*/ 368282 h 372170"/>
                <a:gd name="connsiteX6" fmla="*/ 0 w 769596"/>
                <a:gd name="connsiteY6" fmla="*/ 372170 h 372170"/>
                <a:gd name="connsiteX7" fmla="*/ 6295 w 769596"/>
                <a:gd name="connsiteY7" fmla="*/ 309515 h 372170"/>
                <a:gd name="connsiteX8" fmla="*/ 384798 w 769596"/>
                <a:gd name="connsiteY8" fmla="*/ 0 h 372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9596" h="372170">
                  <a:moveTo>
                    <a:pt x="384798" y="0"/>
                  </a:moveTo>
                  <a:cubicBezTo>
                    <a:pt x="571502" y="0"/>
                    <a:pt x="727275" y="132875"/>
                    <a:pt x="763301" y="309515"/>
                  </a:cubicBezTo>
                  <a:lnTo>
                    <a:pt x="769596" y="372170"/>
                  </a:lnTo>
                  <a:lnTo>
                    <a:pt x="752160" y="368282"/>
                  </a:lnTo>
                  <a:cubicBezTo>
                    <a:pt x="639247" y="348667"/>
                    <a:pt x="515107" y="337820"/>
                    <a:pt x="384798" y="337820"/>
                  </a:cubicBezTo>
                  <a:cubicBezTo>
                    <a:pt x="254489" y="337820"/>
                    <a:pt x="130349" y="348667"/>
                    <a:pt x="17437" y="368282"/>
                  </a:cubicBezTo>
                  <a:lnTo>
                    <a:pt x="0" y="372170"/>
                  </a:lnTo>
                  <a:lnTo>
                    <a:pt x="6295" y="309515"/>
                  </a:lnTo>
                  <a:cubicBezTo>
                    <a:pt x="42321" y="132875"/>
                    <a:pt x="198094" y="0"/>
                    <a:pt x="384798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21" name="グループ化 120"/>
            <p:cNvGrpSpPr/>
            <p:nvPr/>
          </p:nvGrpSpPr>
          <p:grpSpPr>
            <a:xfrm>
              <a:off x="2442621" y="5390025"/>
              <a:ext cx="901916" cy="1009920"/>
              <a:chOff x="1011661" y="4983254"/>
              <a:chExt cx="1206370" cy="1350832"/>
            </a:xfrm>
          </p:grpSpPr>
          <p:sp>
            <p:nvSpPr>
              <p:cNvPr id="122" name="角丸四角形 177"/>
              <p:cNvSpPr/>
              <p:nvPr/>
            </p:nvSpPr>
            <p:spPr>
              <a:xfrm rot="18109299">
                <a:off x="779204" y="564995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123" name="グループ化 122"/>
              <p:cNvGrpSpPr/>
              <p:nvPr/>
            </p:nvGrpSpPr>
            <p:grpSpPr>
              <a:xfrm>
                <a:off x="1072682" y="4983254"/>
                <a:ext cx="1145349" cy="1350832"/>
                <a:chOff x="7848267" y="2205133"/>
                <a:chExt cx="1145349" cy="1350832"/>
              </a:xfrm>
              <a:solidFill>
                <a:schemeClr val="tx1"/>
              </a:solidFill>
            </p:grpSpPr>
            <p:grpSp>
              <p:nvGrpSpPr>
                <p:cNvPr id="124" name="グループ化 123"/>
                <p:cNvGrpSpPr/>
                <p:nvPr/>
              </p:nvGrpSpPr>
              <p:grpSpPr>
                <a:xfrm>
                  <a:off x="8217729" y="2205133"/>
                  <a:ext cx="775887" cy="468473"/>
                  <a:chOff x="4977722" y="1773447"/>
                  <a:chExt cx="775887" cy="468473"/>
                </a:xfrm>
                <a:grpFill/>
              </p:grpSpPr>
              <p:sp>
                <p:nvSpPr>
                  <p:cNvPr id="126" name="角丸四角形 125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27" name="フリーフォーム 126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28" name="台形 127"/>
                  <p:cNvSpPr/>
                  <p:nvPr/>
                </p:nvSpPr>
                <p:spPr>
                  <a:xfrm rot="2503523">
                    <a:off x="5005719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125" name="片側の 2 つの角を丸めた四角形 124"/>
                <p:cNvSpPr/>
                <p:nvPr/>
              </p:nvSpPr>
              <p:spPr>
                <a:xfrm rot="13287502">
                  <a:off x="7848267" y="2510926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140" name="グループ化 139"/>
          <p:cNvGrpSpPr/>
          <p:nvPr/>
        </p:nvGrpSpPr>
        <p:grpSpPr>
          <a:xfrm>
            <a:off x="4218282" y="4513151"/>
            <a:ext cx="1139469" cy="1900511"/>
            <a:chOff x="4218282" y="4513151"/>
            <a:chExt cx="1139469" cy="1900511"/>
          </a:xfrm>
        </p:grpSpPr>
        <p:sp>
          <p:nvSpPr>
            <p:cNvPr id="141" name="台形 140"/>
            <p:cNvSpPr/>
            <p:nvPr/>
          </p:nvSpPr>
          <p:spPr>
            <a:xfrm>
              <a:off x="4724965" y="5346171"/>
              <a:ext cx="282666" cy="308363"/>
            </a:xfrm>
            <a:prstGeom prst="trapezoid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片側の 2 つの角を丸めた四角形 141"/>
            <p:cNvSpPr/>
            <p:nvPr/>
          </p:nvSpPr>
          <p:spPr>
            <a:xfrm>
              <a:off x="4374843" y="5606347"/>
              <a:ext cx="982908" cy="693825"/>
            </a:xfrm>
            <a:prstGeom prst="round2SameRect">
              <a:avLst>
                <a:gd name="adj1" fmla="val 23670"/>
                <a:gd name="adj2" fmla="val 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194"/>
            <p:cNvSpPr/>
            <p:nvPr/>
          </p:nvSpPr>
          <p:spPr>
            <a:xfrm>
              <a:off x="4477633" y="4546352"/>
              <a:ext cx="777333" cy="953999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正方形/長方形 143"/>
            <p:cNvSpPr/>
            <p:nvPr/>
          </p:nvSpPr>
          <p:spPr bwMode="auto">
            <a:xfrm>
              <a:off x="4830394" y="5606346"/>
              <a:ext cx="71806" cy="693818"/>
            </a:xfrm>
            <a:prstGeom prst="rect">
              <a:avLst/>
            </a:prstGeom>
            <a:pattFill prst="dkHorz">
              <a:fgClr>
                <a:schemeClr val="tx1"/>
              </a:fgClr>
              <a:bgClr>
                <a:schemeClr val="bg1">
                  <a:lumMod val="65000"/>
                </a:schemeClr>
              </a:bgClr>
            </a:patt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45" name="グループ化 144"/>
            <p:cNvGrpSpPr/>
            <p:nvPr/>
          </p:nvGrpSpPr>
          <p:grpSpPr>
            <a:xfrm>
              <a:off x="4445679" y="4513151"/>
              <a:ext cx="849866" cy="876873"/>
              <a:chOff x="5616981" y="701833"/>
              <a:chExt cx="849866" cy="849866"/>
            </a:xfrm>
          </p:grpSpPr>
          <p:sp>
            <p:nvSpPr>
              <p:cNvPr id="153" name="フリーフォーム 152"/>
              <p:cNvSpPr/>
              <p:nvPr/>
            </p:nvSpPr>
            <p:spPr bwMode="auto">
              <a:xfrm rot="16200000">
                <a:off x="5616981" y="701833"/>
                <a:ext cx="849866" cy="849866"/>
              </a:xfrm>
              <a:custGeom>
                <a:avLst/>
                <a:gdLst>
                  <a:gd name="connsiteX0" fmla="*/ 507964 w 849866"/>
                  <a:gd name="connsiteY0" fmla="*/ 135188 h 849866"/>
                  <a:gd name="connsiteX1" fmla="*/ 437669 w 849866"/>
                  <a:gd name="connsiteY1" fmla="*/ 64893 h 849866"/>
                  <a:gd name="connsiteX2" fmla="*/ 156499 w 849866"/>
                  <a:gd name="connsiteY2" fmla="*/ 64893 h 849866"/>
                  <a:gd name="connsiteX3" fmla="*/ 86204 w 849866"/>
                  <a:gd name="connsiteY3" fmla="*/ 135188 h 849866"/>
                  <a:gd name="connsiteX4" fmla="*/ 86204 w 849866"/>
                  <a:gd name="connsiteY4" fmla="*/ 714678 h 849866"/>
                  <a:gd name="connsiteX5" fmla="*/ 156499 w 849866"/>
                  <a:gd name="connsiteY5" fmla="*/ 784973 h 849866"/>
                  <a:gd name="connsiteX6" fmla="*/ 437669 w 849866"/>
                  <a:gd name="connsiteY6" fmla="*/ 784973 h 849866"/>
                  <a:gd name="connsiteX7" fmla="*/ 507964 w 849866"/>
                  <a:gd name="connsiteY7" fmla="*/ 714678 h 849866"/>
                  <a:gd name="connsiteX8" fmla="*/ 849866 w 849866"/>
                  <a:gd name="connsiteY8" fmla="*/ 424933 h 849866"/>
                  <a:gd name="connsiteX9" fmla="*/ 424933 w 849866"/>
                  <a:gd name="connsiteY9" fmla="*/ 849866 h 849866"/>
                  <a:gd name="connsiteX10" fmla="*/ 0 w 849866"/>
                  <a:gd name="connsiteY10" fmla="*/ 849866 h 849866"/>
                  <a:gd name="connsiteX11" fmla="*/ 0 w 849866"/>
                  <a:gd name="connsiteY11" fmla="*/ 0 h 849866"/>
                  <a:gd name="connsiteX12" fmla="*/ 424933 w 849866"/>
                  <a:gd name="connsiteY12" fmla="*/ 0 h 849866"/>
                  <a:gd name="connsiteX13" fmla="*/ 849866 w 849866"/>
                  <a:gd name="connsiteY13" fmla="*/ 424933 h 8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49866" h="849866">
                    <a:moveTo>
                      <a:pt x="507964" y="135188"/>
                    </a:moveTo>
                    <a:cubicBezTo>
                      <a:pt x="507964" y="96365"/>
                      <a:pt x="476492" y="64893"/>
                      <a:pt x="437669" y="64893"/>
                    </a:cubicBezTo>
                    <a:lnTo>
                      <a:pt x="156499" y="64893"/>
                    </a:lnTo>
                    <a:cubicBezTo>
                      <a:pt x="117676" y="64893"/>
                      <a:pt x="86204" y="96365"/>
                      <a:pt x="86204" y="135188"/>
                    </a:cubicBezTo>
                    <a:lnTo>
                      <a:pt x="86204" y="714678"/>
                    </a:lnTo>
                    <a:cubicBezTo>
                      <a:pt x="86204" y="753501"/>
                      <a:pt x="117676" y="784973"/>
                      <a:pt x="156499" y="784973"/>
                    </a:cubicBezTo>
                    <a:lnTo>
                      <a:pt x="437669" y="784973"/>
                    </a:lnTo>
                    <a:cubicBezTo>
                      <a:pt x="476492" y="784973"/>
                      <a:pt x="507964" y="753501"/>
                      <a:pt x="507964" y="714678"/>
                    </a:cubicBezTo>
                    <a:close/>
                    <a:moveTo>
                      <a:pt x="849866" y="424933"/>
                    </a:moveTo>
                    <a:cubicBezTo>
                      <a:pt x="849866" y="659617"/>
                      <a:pt x="659617" y="849866"/>
                      <a:pt x="424933" y="849866"/>
                    </a:cubicBezTo>
                    <a:lnTo>
                      <a:pt x="0" y="849866"/>
                    </a:lnTo>
                    <a:lnTo>
                      <a:pt x="0" y="0"/>
                    </a:lnTo>
                    <a:lnTo>
                      <a:pt x="424933" y="0"/>
                    </a:lnTo>
                    <a:cubicBezTo>
                      <a:pt x="659617" y="0"/>
                      <a:pt x="849866" y="190249"/>
                      <a:pt x="849866" y="42493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4" name="角丸四角形 153"/>
              <p:cNvSpPr/>
              <p:nvPr/>
            </p:nvSpPr>
            <p:spPr bwMode="auto">
              <a:xfrm>
                <a:off x="5685510" y="1043735"/>
                <a:ext cx="720080" cy="421760"/>
              </a:xfrm>
              <a:prstGeom prst="roundRect">
                <a:avLst/>
              </a:prstGeom>
              <a:solidFill>
                <a:srgbClr val="00B0F0"/>
              </a:solidFill>
              <a:ln w="1905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46" name="グループ化 145"/>
            <p:cNvGrpSpPr/>
            <p:nvPr/>
          </p:nvGrpSpPr>
          <p:grpSpPr>
            <a:xfrm>
              <a:off x="4218282" y="5390024"/>
              <a:ext cx="901916" cy="1023638"/>
              <a:chOff x="1011661" y="4983254"/>
              <a:chExt cx="1206370" cy="1369181"/>
            </a:xfrm>
          </p:grpSpPr>
          <p:sp>
            <p:nvSpPr>
              <p:cNvPr id="147" name="角丸四角形 177"/>
              <p:cNvSpPr/>
              <p:nvPr/>
            </p:nvSpPr>
            <p:spPr>
              <a:xfrm rot="18109299">
                <a:off x="779204" y="564995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148" name="グループ化 147"/>
              <p:cNvGrpSpPr/>
              <p:nvPr/>
            </p:nvGrpSpPr>
            <p:grpSpPr>
              <a:xfrm>
                <a:off x="1121169" y="4983254"/>
                <a:ext cx="1096862" cy="1369181"/>
                <a:chOff x="7896754" y="2205133"/>
                <a:chExt cx="1096862" cy="1369181"/>
              </a:xfrm>
              <a:solidFill>
                <a:schemeClr val="tx1"/>
              </a:solidFill>
            </p:grpSpPr>
            <p:grpSp>
              <p:nvGrpSpPr>
                <p:cNvPr id="149" name="グループ化 148"/>
                <p:cNvGrpSpPr/>
                <p:nvPr/>
              </p:nvGrpSpPr>
              <p:grpSpPr>
                <a:xfrm>
                  <a:off x="8217729" y="2205133"/>
                  <a:ext cx="775887" cy="463713"/>
                  <a:chOff x="4977722" y="1773447"/>
                  <a:chExt cx="775887" cy="463713"/>
                </a:xfrm>
                <a:grpFill/>
              </p:grpSpPr>
              <p:sp>
                <p:nvSpPr>
                  <p:cNvPr id="151" name="角丸四角形 150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52" name="フリーフォーム 151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150" name="片側の 2 つの角を丸めた四角形 149"/>
                <p:cNvSpPr/>
                <p:nvPr/>
              </p:nvSpPr>
              <p:spPr>
                <a:xfrm rot="13287502">
                  <a:off x="7896754" y="2382803"/>
                  <a:ext cx="337709" cy="119151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155" name="グループ化 154"/>
          <p:cNvGrpSpPr/>
          <p:nvPr/>
        </p:nvGrpSpPr>
        <p:grpSpPr>
          <a:xfrm>
            <a:off x="2041903" y="2562623"/>
            <a:ext cx="1536154" cy="1831531"/>
            <a:chOff x="2041903" y="2562623"/>
            <a:chExt cx="1536154" cy="1831531"/>
          </a:xfrm>
        </p:grpSpPr>
        <p:grpSp>
          <p:nvGrpSpPr>
            <p:cNvPr id="156" name="グループ化 155"/>
            <p:cNvGrpSpPr/>
            <p:nvPr/>
          </p:nvGrpSpPr>
          <p:grpSpPr>
            <a:xfrm>
              <a:off x="2582391" y="2562623"/>
              <a:ext cx="995666" cy="1831531"/>
              <a:chOff x="2582391" y="2562623"/>
              <a:chExt cx="995666" cy="1831531"/>
            </a:xfrm>
          </p:grpSpPr>
          <p:grpSp>
            <p:nvGrpSpPr>
              <p:cNvPr id="158" name="グループ化 157"/>
              <p:cNvGrpSpPr/>
              <p:nvPr/>
            </p:nvGrpSpPr>
            <p:grpSpPr>
              <a:xfrm>
                <a:off x="2582391" y="2640335"/>
                <a:ext cx="995666" cy="1753819"/>
                <a:chOff x="7390358" y="1877060"/>
                <a:chExt cx="492081" cy="866777"/>
              </a:xfrm>
              <a:solidFill>
                <a:schemeClr val="tx1"/>
              </a:solidFill>
            </p:grpSpPr>
            <p:sp>
              <p:nvSpPr>
                <p:cNvPr id="172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台形 173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円/楕円 194"/>
                <p:cNvSpPr/>
                <p:nvPr/>
              </p:nvSpPr>
              <p:spPr>
                <a:xfrm>
                  <a:off x="7441637" y="1877060"/>
                  <a:ext cx="384175" cy="47148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片側の 2 つの角を丸めた四角形 175"/>
                <p:cNvSpPr/>
                <p:nvPr/>
              </p:nvSpPr>
              <p:spPr>
                <a:xfrm>
                  <a:off x="7390836" y="2400933"/>
                  <a:ext cx="485775" cy="342904"/>
                </a:xfrm>
                <a:prstGeom prst="round2SameRect">
                  <a:avLst>
                    <a:gd name="adj1" fmla="val 23670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9" name="楕円 158"/>
              <p:cNvSpPr/>
              <p:nvPr/>
            </p:nvSpPr>
            <p:spPr bwMode="auto">
              <a:xfrm>
                <a:off x="3020270" y="4040731"/>
                <a:ext cx="103156" cy="103156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0" name="楕円 159"/>
              <p:cNvSpPr/>
              <p:nvPr/>
            </p:nvSpPr>
            <p:spPr bwMode="auto">
              <a:xfrm>
                <a:off x="3020270" y="4226151"/>
                <a:ext cx="103156" cy="103156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1" name="台形 160"/>
              <p:cNvSpPr/>
              <p:nvPr/>
            </p:nvSpPr>
            <p:spPr>
              <a:xfrm rot="10800000">
                <a:off x="2872946" y="3700332"/>
                <a:ext cx="397805" cy="239977"/>
              </a:xfrm>
              <a:prstGeom prst="trapezoid">
                <a:avLst>
                  <a:gd name="adj" fmla="val 36668"/>
                </a:avLst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62" name="グループ化 161"/>
              <p:cNvGrpSpPr/>
              <p:nvPr/>
            </p:nvGrpSpPr>
            <p:grpSpPr>
              <a:xfrm>
                <a:off x="2664623" y="3024815"/>
                <a:ext cx="807711" cy="200639"/>
                <a:chOff x="3116580" y="2865120"/>
                <a:chExt cx="899160" cy="213361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6" name="台形 165"/>
                <p:cNvSpPr/>
                <p:nvPr/>
              </p:nvSpPr>
              <p:spPr>
                <a:xfrm rot="10800000">
                  <a:off x="3116580" y="2865120"/>
                  <a:ext cx="449580" cy="21336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" name="台形 166"/>
                <p:cNvSpPr/>
                <p:nvPr/>
              </p:nvSpPr>
              <p:spPr>
                <a:xfrm rot="10800000">
                  <a:off x="3566160" y="2865120"/>
                  <a:ext cx="449580" cy="21336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" name="平行四辺形 167"/>
                <p:cNvSpPr/>
                <p:nvPr/>
              </p:nvSpPr>
              <p:spPr>
                <a:xfrm>
                  <a:off x="3280886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" name="平行四辺形 168"/>
                <p:cNvSpPr/>
                <p:nvPr/>
              </p:nvSpPr>
              <p:spPr>
                <a:xfrm>
                  <a:off x="3376136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" name="平行四辺形 169"/>
                <p:cNvSpPr/>
                <p:nvPr/>
              </p:nvSpPr>
              <p:spPr>
                <a:xfrm>
                  <a:off x="3733323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" name="平行四辺形 170"/>
                <p:cNvSpPr/>
                <p:nvPr/>
              </p:nvSpPr>
              <p:spPr>
                <a:xfrm>
                  <a:off x="3828573" y="2865120"/>
                  <a:ext cx="132874" cy="213361"/>
                </a:xfrm>
                <a:prstGeom prst="parallelogram">
                  <a:avLst>
                    <a:gd name="adj" fmla="val 64426"/>
                  </a:avLst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3" name="角丸四角形 4"/>
              <p:cNvSpPr/>
              <p:nvPr/>
            </p:nvSpPr>
            <p:spPr bwMode="auto">
              <a:xfrm>
                <a:off x="2763332" y="3226060"/>
                <a:ext cx="621408" cy="300515"/>
              </a:xfrm>
              <a:custGeom>
                <a:avLst/>
                <a:gdLst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50087 w 540240"/>
                  <a:gd name="connsiteY6" fmla="*/ 300515 h 300515"/>
                  <a:gd name="connsiteX7" fmla="*/ 0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132002 w 540240"/>
                  <a:gd name="connsiteY6" fmla="*/ 300515 h 300515"/>
                  <a:gd name="connsiteX7" fmla="*/ 0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90153 w 540240"/>
                  <a:gd name="connsiteY5" fmla="*/ 300515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540240 w 540240"/>
                  <a:gd name="connsiteY4" fmla="*/ 250428 h 300515"/>
                  <a:gd name="connsiteX5" fmla="*/ 402523 w 540240"/>
                  <a:gd name="connsiteY5" fmla="*/ 298610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  <a:gd name="connsiteX0" fmla="*/ 0 w 540240"/>
                  <a:gd name="connsiteY0" fmla="*/ 50087 h 300515"/>
                  <a:gd name="connsiteX1" fmla="*/ 50087 w 540240"/>
                  <a:gd name="connsiteY1" fmla="*/ 0 h 300515"/>
                  <a:gd name="connsiteX2" fmla="*/ 490153 w 540240"/>
                  <a:gd name="connsiteY2" fmla="*/ 0 h 300515"/>
                  <a:gd name="connsiteX3" fmla="*/ 540240 w 540240"/>
                  <a:gd name="connsiteY3" fmla="*/ 50087 h 300515"/>
                  <a:gd name="connsiteX4" fmla="*/ 496425 w 540240"/>
                  <a:gd name="connsiteY4" fmla="*/ 252333 h 300515"/>
                  <a:gd name="connsiteX5" fmla="*/ 402523 w 540240"/>
                  <a:gd name="connsiteY5" fmla="*/ 298610 h 300515"/>
                  <a:gd name="connsiteX6" fmla="*/ 132002 w 540240"/>
                  <a:gd name="connsiteY6" fmla="*/ 300515 h 300515"/>
                  <a:gd name="connsiteX7" fmla="*/ 47625 w 540240"/>
                  <a:gd name="connsiteY7" fmla="*/ 250428 h 300515"/>
                  <a:gd name="connsiteX8" fmla="*/ 0 w 540240"/>
                  <a:gd name="connsiteY8" fmla="*/ 50087 h 300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0240" h="300515">
                    <a:moveTo>
                      <a:pt x="0" y="50087"/>
                    </a:moveTo>
                    <a:cubicBezTo>
                      <a:pt x="0" y="22425"/>
                      <a:pt x="22425" y="0"/>
                      <a:pt x="50087" y="0"/>
                    </a:cubicBezTo>
                    <a:lnTo>
                      <a:pt x="490153" y="0"/>
                    </a:lnTo>
                    <a:cubicBezTo>
                      <a:pt x="517815" y="0"/>
                      <a:pt x="540240" y="22425"/>
                      <a:pt x="540240" y="50087"/>
                    </a:cubicBezTo>
                    <a:lnTo>
                      <a:pt x="496425" y="252333"/>
                    </a:lnTo>
                    <a:cubicBezTo>
                      <a:pt x="496425" y="279995"/>
                      <a:pt x="430185" y="298610"/>
                      <a:pt x="402523" y="298610"/>
                    </a:cubicBezTo>
                    <a:lnTo>
                      <a:pt x="132002" y="300515"/>
                    </a:lnTo>
                    <a:cubicBezTo>
                      <a:pt x="104340" y="300515"/>
                      <a:pt x="47625" y="278090"/>
                      <a:pt x="47625" y="250428"/>
                    </a:cubicBezTo>
                    <a:lnTo>
                      <a:pt x="0" y="5008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4" name="角丸四角形 163"/>
              <p:cNvSpPr/>
              <p:nvPr/>
            </p:nvSpPr>
            <p:spPr bwMode="auto">
              <a:xfrm>
                <a:off x="2669266" y="2882792"/>
                <a:ext cx="794211" cy="95954"/>
              </a:xfrm>
              <a:prstGeom prst="roundRect">
                <a:avLst>
                  <a:gd name="adj" fmla="val 50000"/>
                </a:avLst>
              </a:pr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65" name="フリーフォーム 164"/>
              <p:cNvSpPr/>
              <p:nvPr/>
            </p:nvSpPr>
            <p:spPr bwMode="auto">
              <a:xfrm>
                <a:off x="2682083" y="2562623"/>
                <a:ext cx="769596" cy="372170"/>
              </a:xfrm>
              <a:custGeom>
                <a:avLst/>
                <a:gdLst>
                  <a:gd name="connsiteX0" fmla="*/ 384798 w 769596"/>
                  <a:gd name="connsiteY0" fmla="*/ 0 h 372170"/>
                  <a:gd name="connsiteX1" fmla="*/ 763301 w 769596"/>
                  <a:gd name="connsiteY1" fmla="*/ 309515 h 372170"/>
                  <a:gd name="connsiteX2" fmla="*/ 769596 w 769596"/>
                  <a:gd name="connsiteY2" fmla="*/ 372170 h 372170"/>
                  <a:gd name="connsiteX3" fmla="*/ 752160 w 769596"/>
                  <a:gd name="connsiteY3" fmla="*/ 368282 h 372170"/>
                  <a:gd name="connsiteX4" fmla="*/ 384798 w 769596"/>
                  <a:gd name="connsiteY4" fmla="*/ 337820 h 372170"/>
                  <a:gd name="connsiteX5" fmla="*/ 17437 w 769596"/>
                  <a:gd name="connsiteY5" fmla="*/ 368282 h 372170"/>
                  <a:gd name="connsiteX6" fmla="*/ 0 w 769596"/>
                  <a:gd name="connsiteY6" fmla="*/ 372170 h 372170"/>
                  <a:gd name="connsiteX7" fmla="*/ 6295 w 769596"/>
                  <a:gd name="connsiteY7" fmla="*/ 309515 h 372170"/>
                  <a:gd name="connsiteX8" fmla="*/ 384798 w 769596"/>
                  <a:gd name="connsiteY8" fmla="*/ 0 h 372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9596" h="372170">
                    <a:moveTo>
                      <a:pt x="384798" y="0"/>
                    </a:moveTo>
                    <a:cubicBezTo>
                      <a:pt x="571502" y="0"/>
                      <a:pt x="727275" y="132875"/>
                      <a:pt x="763301" y="309515"/>
                    </a:cubicBezTo>
                    <a:lnTo>
                      <a:pt x="769596" y="372170"/>
                    </a:lnTo>
                    <a:lnTo>
                      <a:pt x="752160" y="368282"/>
                    </a:lnTo>
                    <a:cubicBezTo>
                      <a:pt x="639247" y="348667"/>
                      <a:pt x="515107" y="337820"/>
                      <a:pt x="384798" y="337820"/>
                    </a:cubicBezTo>
                    <a:cubicBezTo>
                      <a:pt x="254489" y="337820"/>
                      <a:pt x="130349" y="348667"/>
                      <a:pt x="17437" y="368282"/>
                    </a:cubicBezTo>
                    <a:lnTo>
                      <a:pt x="0" y="372170"/>
                    </a:lnTo>
                    <a:lnTo>
                      <a:pt x="6295" y="309515"/>
                    </a:lnTo>
                    <a:cubicBezTo>
                      <a:pt x="42321" y="132875"/>
                      <a:pt x="198094" y="0"/>
                      <a:pt x="384798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95000"/>
                    <a:lumOff val="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57" name="フリーフォーム 156"/>
            <p:cNvSpPr/>
            <p:nvPr/>
          </p:nvSpPr>
          <p:spPr>
            <a:xfrm rot="19800000" flipH="1">
              <a:off x="2041903" y="3241736"/>
              <a:ext cx="1018379" cy="1073806"/>
            </a:xfrm>
            <a:custGeom>
              <a:avLst/>
              <a:gdLst>
                <a:gd name="connsiteX0" fmla="*/ 606656 w 1100953"/>
                <a:gd name="connsiteY0" fmla="*/ 0 h 1160873"/>
                <a:gd name="connsiteX1" fmla="*/ 682653 w 1100953"/>
                <a:gd name="connsiteY1" fmla="*/ 75997 h 1160873"/>
                <a:gd name="connsiteX2" fmla="*/ 682652 w 1100953"/>
                <a:gd name="connsiteY2" fmla="*/ 540006 h 1160873"/>
                <a:gd name="connsiteX3" fmla="*/ 697084 w 1100953"/>
                <a:gd name="connsiteY3" fmla="*/ 544486 h 1160873"/>
                <a:gd name="connsiteX4" fmla="*/ 790926 w 1100953"/>
                <a:gd name="connsiteY4" fmla="*/ 194263 h 1160873"/>
                <a:gd name="connsiteX5" fmla="*/ 853884 w 1100953"/>
                <a:gd name="connsiteY5" fmla="*/ 138637 h 1160873"/>
                <a:gd name="connsiteX6" fmla="*/ 884003 w 1100953"/>
                <a:gd name="connsiteY6" fmla="*/ 140525 h 1160873"/>
                <a:gd name="connsiteX7" fmla="*/ 937741 w 1100953"/>
                <a:gd name="connsiteY7" fmla="*/ 233602 h 1160873"/>
                <a:gd name="connsiteX8" fmla="*/ 828866 w 1100953"/>
                <a:gd name="connsiteY8" fmla="*/ 639925 h 1160873"/>
                <a:gd name="connsiteX9" fmla="*/ 833729 w 1100953"/>
                <a:gd name="connsiteY9" fmla="*/ 645820 h 1160873"/>
                <a:gd name="connsiteX10" fmla="*/ 992240 w 1100953"/>
                <a:gd name="connsiteY10" fmla="*/ 371271 h 1160873"/>
                <a:gd name="connsiteX11" fmla="*/ 1071816 w 1100953"/>
                <a:gd name="connsiteY11" fmla="*/ 349948 h 1160873"/>
                <a:gd name="connsiteX12" fmla="*/ 1093139 w 1100953"/>
                <a:gd name="connsiteY12" fmla="*/ 429525 h 1160873"/>
                <a:gd name="connsiteX13" fmla="*/ 887893 w 1100953"/>
                <a:gd name="connsiteY13" fmla="*/ 785020 h 1160873"/>
                <a:gd name="connsiteX14" fmla="*/ 893667 w 1100953"/>
                <a:gd name="connsiteY14" fmla="*/ 823213 h 1160873"/>
                <a:gd name="connsiteX15" fmla="*/ 893666 w 1100953"/>
                <a:gd name="connsiteY15" fmla="*/ 863392 h 1160873"/>
                <a:gd name="connsiteX16" fmla="*/ 596185 w 1100953"/>
                <a:gd name="connsiteY16" fmla="*/ 1160873 h 1160873"/>
                <a:gd name="connsiteX17" fmla="*/ 596186 w 1100953"/>
                <a:gd name="connsiteY17" fmla="*/ 1160872 h 1160873"/>
                <a:gd name="connsiteX18" fmla="*/ 304749 w 1100953"/>
                <a:gd name="connsiteY18" fmla="*/ 923344 h 1160873"/>
                <a:gd name="connsiteX19" fmla="*/ 301977 w 1100953"/>
                <a:gd name="connsiteY19" fmla="*/ 895851 h 1160873"/>
                <a:gd name="connsiteX20" fmla="*/ 297690 w 1100953"/>
                <a:gd name="connsiteY20" fmla="*/ 893004 h 1160873"/>
                <a:gd name="connsiteX21" fmla="*/ 24759 w 1100953"/>
                <a:gd name="connsiteY21" fmla="*/ 620073 h 1160873"/>
                <a:gd name="connsiteX22" fmla="*/ 24759 w 1100953"/>
                <a:gd name="connsiteY22" fmla="*/ 500523 h 1160873"/>
                <a:gd name="connsiteX23" fmla="*/ 144308 w 1100953"/>
                <a:gd name="connsiteY23" fmla="*/ 500523 h 1160873"/>
                <a:gd name="connsiteX24" fmla="*/ 333655 w 1100953"/>
                <a:gd name="connsiteY24" fmla="*/ 689870 h 1160873"/>
                <a:gd name="connsiteX25" fmla="*/ 349510 w 1100953"/>
                <a:gd name="connsiteY25" fmla="*/ 656889 h 1160873"/>
                <a:gd name="connsiteX26" fmla="*/ 376341 w 1100953"/>
                <a:gd name="connsiteY26" fmla="*/ 624369 h 1160873"/>
                <a:gd name="connsiteX27" fmla="*/ 271635 w 1100953"/>
                <a:gd name="connsiteY27" fmla="*/ 233601 h 1160873"/>
                <a:gd name="connsiteX28" fmla="*/ 325373 w 1100953"/>
                <a:gd name="connsiteY28" fmla="*/ 140524 h 1160873"/>
                <a:gd name="connsiteX29" fmla="*/ 355493 w 1100953"/>
                <a:gd name="connsiteY29" fmla="*/ 138637 h 1160873"/>
                <a:gd name="connsiteX30" fmla="*/ 418450 w 1100953"/>
                <a:gd name="connsiteY30" fmla="*/ 194262 h 1160873"/>
                <a:gd name="connsiteX31" fmla="*/ 510986 w 1100953"/>
                <a:gd name="connsiteY31" fmla="*/ 539613 h 1160873"/>
                <a:gd name="connsiteX32" fmla="*/ 530659 w 1100953"/>
                <a:gd name="connsiteY32" fmla="*/ 533506 h 1160873"/>
                <a:gd name="connsiteX33" fmla="*/ 530659 w 1100953"/>
                <a:gd name="connsiteY33" fmla="*/ 75997 h 1160873"/>
                <a:gd name="connsiteX34" fmla="*/ 606656 w 1100953"/>
                <a:gd name="connsiteY34" fmla="*/ 0 h 116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00953" h="1160873">
                  <a:moveTo>
                    <a:pt x="606656" y="0"/>
                  </a:moveTo>
                  <a:cubicBezTo>
                    <a:pt x="648628" y="0"/>
                    <a:pt x="682653" y="34025"/>
                    <a:pt x="682653" y="75997"/>
                  </a:cubicBezTo>
                  <a:lnTo>
                    <a:pt x="682652" y="540006"/>
                  </a:lnTo>
                  <a:lnTo>
                    <a:pt x="697084" y="544486"/>
                  </a:lnTo>
                  <a:lnTo>
                    <a:pt x="790926" y="194263"/>
                  </a:lnTo>
                  <a:cubicBezTo>
                    <a:pt x="799073" y="163856"/>
                    <a:pt x="824550" y="142721"/>
                    <a:pt x="853884" y="138637"/>
                  </a:cubicBezTo>
                  <a:cubicBezTo>
                    <a:pt x="863661" y="137276"/>
                    <a:pt x="873867" y="137809"/>
                    <a:pt x="884003" y="140525"/>
                  </a:cubicBezTo>
                  <a:cubicBezTo>
                    <a:pt x="924545" y="151388"/>
                    <a:pt x="948604" y="193060"/>
                    <a:pt x="937741" y="233602"/>
                  </a:cubicBezTo>
                  <a:lnTo>
                    <a:pt x="828866" y="639925"/>
                  </a:lnTo>
                  <a:lnTo>
                    <a:pt x="833729" y="645820"/>
                  </a:lnTo>
                  <a:lnTo>
                    <a:pt x="992240" y="371271"/>
                  </a:lnTo>
                  <a:cubicBezTo>
                    <a:pt x="1008326" y="343408"/>
                    <a:pt x="1043954" y="333862"/>
                    <a:pt x="1071816" y="349948"/>
                  </a:cubicBezTo>
                  <a:cubicBezTo>
                    <a:pt x="1099679" y="366035"/>
                    <a:pt x="1109225" y="401662"/>
                    <a:pt x="1093139" y="429525"/>
                  </a:cubicBezTo>
                  <a:lnTo>
                    <a:pt x="887893" y="785020"/>
                  </a:lnTo>
                  <a:lnTo>
                    <a:pt x="893667" y="823213"/>
                  </a:lnTo>
                  <a:cubicBezTo>
                    <a:pt x="893667" y="836606"/>
                    <a:pt x="893666" y="849999"/>
                    <a:pt x="893666" y="863392"/>
                  </a:cubicBezTo>
                  <a:cubicBezTo>
                    <a:pt x="893666" y="1027686"/>
                    <a:pt x="760479" y="1160873"/>
                    <a:pt x="596185" y="1160873"/>
                  </a:cubicBezTo>
                  <a:lnTo>
                    <a:pt x="596186" y="1160872"/>
                  </a:lnTo>
                  <a:cubicBezTo>
                    <a:pt x="452429" y="1160872"/>
                    <a:pt x="332488" y="1058901"/>
                    <a:pt x="304749" y="923344"/>
                  </a:cubicBezTo>
                  <a:lnTo>
                    <a:pt x="301977" y="895851"/>
                  </a:lnTo>
                  <a:lnTo>
                    <a:pt x="297690" y="893004"/>
                  </a:lnTo>
                  <a:lnTo>
                    <a:pt x="24759" y="620073"/>
                  </a:lnTo>
                  <a:cubicBezTo>
                    <a:pt x="-8254" y="587060"/>
                    <a:pt x="-8254" y="533536"/>
                    <a:pt x="24759" y="500523"/>
                  </a:cubicBezTo>
                  <a:cubicBezTo>
                    <a:pt x="57772" y="467511"/>
                    <a:pt x="111295" y="467511"/>
                    <a:pt x="144308" y="500523"/>
                  </a:cubicBezTo>
                  <a:lnTo>
                    <a:pt x="333655" y="689870"/>
                  </a:lnTo>
                  <a:lnTo>
                    <a:pt x="349510" y="656889"/>
                  </a:lnTo>
                  <a:lnTo>
                    <a:pt x="376341" y="624369"/>
                  </a:lnTo>
                  <a:lnTo>
                    <a:pt x="271635" y="233601"/>
                  </a:lnTo>
                  <a:cubicBezTo>
                    <a:pt x="260772" y="193060"/>
                    <a:pt x="284831" y="151388"/>
                    <a:pt x="325373" y="140524"/>
                  </a:cubicBezTo>
                  <a:cubicBezTo>
                    <a:pt x="335509" y="137809"/>
                    <a:pt x="345715" y="137276"/>
                    <a:pt x="355493" y="138637"/>
                  </a:cubicBezTo>
                  <a:cubicBezTo>
                    <a:pt x="384826" y="142721"/>
                    <a:pt x="410303" y="163856"/>
                    <a:pt x="418450" y="194262"/>
                  </a:cubicBezTo>
                  <a:lnTo>
                    <a:pt x="510986" y="539613"/>
                  </a:lnTo>
                  <a:lnTo>
                    <a:pt x="530659" y="533506"/>
                  </a:lnTo>
                  <a:lnTo>
                    <a:pt x="530659" y="75997"/>
                  </a:lnTo>
                  <a:cubicBezTo>
                    <a:pt x="530659" y="34025"/>
                    <a:pt x="564684" y="0"/>
                    <a:pt x="60665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77" name="グループ化 176"/>
          <p:cNvGrpSpPr/>
          <p:nvPr/>
        </p:nvGrpSpPr>
        <p:grpSpPr>
          <a:xfrm>
            <a:off x="3882896" y="2582751"/>
            <a:ext cx="1474855" cy="1787021"/>
            <a:chOff x="3882896" y="2582751"/>
            <a:chExt cx="1474855" cy="1787021"/>
          </a:xfrm>
        </p:grpSpPr>
        <p:sp>
          <p:nvSpPr>
            <p:cNvPr id="178" name="台形 177"/>
            <p:cNvSpPr/>
            <p:nvPr/>
          </p:nvSpPr>
          <p:spPr>
            <a:xfrm>
              <a:off x="4724965" y="3415771"/>
              <a:ext cx="282666" cy="308363"/>
            </a:xfrm>
            <a:prstGeom prst="trapezoid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片側の 2 つの角を丸めた四角形 178"/>
            <p:cNvSpPr/>
            <p:nvPr/>
          </p:nvSpPr>
          <p:spPr>
            <a:xfrm>
              <a:off x="4374843" y="3675947"/>
              <a:ext cx="982908" cy="693825"/>
            </a:xfrm>
            <a:prstGeom prst="round2SameRect">
              <a:avLst>
                <a:gd name="adj1" fmla="val 23670"/>
                <a:gd name="adj2" fmla="val 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円/楕円 194"/>
            <p:cNvSpPr/>
            <p:nvPr/>
          </p:nvSpPr>
          <p:spPr>
            <a:xfrm>
              <a:off x="4477633" y="2615952"/>
              <a:ext cx="777333" cy="953999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正方形/長方形 180"/>
            <p:cNvSpPr/>
            <p:nvPr/>
          </p:nvSpPr>
          <p:spPr bwMode="auto">
            <a:xfrm>
              <a:off x="4830394" y="3675946"/>
              <a:ext cx="71806" cy="693818"/>
            </a:xfrm>
            <a:prstGeom prst="rect">
              <a:avLst/>
            </a:prstGeom>
            <a:pattFill prst="dkHorz">
              <a:fgClr>
                <a:schemeClr val="tx1"/>
              </a:fgClr>
              <a:bgClr>
                <a:schemeClr val="bg1">
                  <a:lumMod val="65000"/>
                </a:schemeClr>
              </a:bgClr>
            </a:patt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82" name="グループ化 181"/>
            <p:cNvGrpSpPr/>
            <p:nvPr/>
          </p:nvGrpSpPr>
          <p:grpSpPr>
            <a:xfrm>
              <a:off x="4445679" y="2582751"/>
              <a:ext cx="849866" cy="876873"/>
              <a:chOff x="5616981" y="701833"/>
              <a:chExt cx="849866" cy="849866"/>
            </a:xfrm>
          </p:grpSpPr>
          <p:sp>
            <p:nvSpPr>
              <p:cNvPr id="184" name="フリーフォーム 183"/>
              <p:cNvSpPr/>
              <p:nvPr/>
            </p:nvSpPr>
            <p:spPr bwMode="auto">
              <a:xfrm rot="16200000">
                <a:off x="5616981" y="701833"/>
                <a:ext cx="849866" cy="849866"/>
              </a:xfrm>
              <a:custGeom>
                <a:avLst/>
                <a:gdLst>
                  <a:gd name="connsiteX0" fmla="*/ 507964 w 849866"/>
                  <a:gd name="connsiteY0" fmla="*/ 135188 h 849866"/>
                  <a:gd name="connsiteX1" fmla="*/ 437669 w 849866"/>
                  <a:gd name="connsiteY1" fmla="*/ 64893 h 849866"/>
                  <a:gd name="connsiteX2" fmla="*/ 156499 w 849866"/>
                  <a:gd name="connsiteY2" fmla="*/ 64893 h 849866"/>
                  <a:gd name="connsiteX3" fmla="*/ 86204 w 849866"/>
                  <a:gd name="connsiteY3" fmla="*/ 135188 h 849866"/>
                  <a:gd name="connsiteX4" fmla="*/ 86204 w 849866"/>
                  <a:gd name="connsiteY4" fmla="*/ 714678 h 849866"/>
                  <a:gd name="connsiteX5" fmla="*/ 156499 w 849866"/>
                  <a:gd name="connsiteY5" fmla="*/ 784973 h 849866"/>
                  <a:gd name="connsiteX6" fmla="*/ 437669 w 849866"/>
                  <a:gd name="connsiteY6" fmla="*/ 784973 h 849866"/>
                  <a:gd name="connsiteX7" fmla="*/ 507964 w 849866"/>
                  <a:gd name="connsiteY7" fmla="*/ 714678 h 849866"/>
                  <a:gd name="connsiteX8" fmla="*/ 849866 w 849866"/>
                  <a:gd name="connsiteY8" fmla="*/ 424933 h 849866"/>
                  <a:gd name="connsiteX9" fmla="*/ 424933 w 849866"/>
                  <a:gd name="connsiteY9" fmla="*/ 849866 h 849866"/>
                  <a:gd name="connsiteX10" fmla="*/ 0 w 849866"/>
                  <a:gd name="connsiteY10" fmla="*/ 849866 h 849866"/>
                  <a:gd name="connsiteX11" fmla="*/ 0 w 849866"/>
                  <a:gd name="connsiteY11" fmla="*/ 0 h 849866"/>
                  <a:gd name="connsiteX12" fmla="*/ 424933 w 849866"/>
                  <a:gd name="connsiteY12" fmla="*/ 0 h 849866"/>
                  <a:gd name="connsiteX13" fmla="*/ 849866 w 849866"/>
                  <a:gd name="connsiteY13" fmla="*/ 424933 h 849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49866" h="849866">
                    <a:moveTo>
                      <a:pt x="507964" y="135188"/>
                    </a:moveTo>
                    <a:cubicBezTo>
                      <a:pt x="507964" y="96365"/>
                      <a:pt x="476492" y="64893"/>
                      <a:pt x="437669" y="64893"/>
                    </a:cubicBezTo>
                    <a:lnTo>
                      <a:pt x="156499" y="64893"/>
                    </a:lnTo>
                    <a:cubicBezTo>
                      <a:pt x="117676" y="64893"/>
                      <a:pt x="86204" y="96365"/>
                      <a:pt x="86204" y="135188"/>
                    </a:cubicBezTo>
                    <a:lnTo>
                      <a:pt x="86204" y="714678"/>
                    </a:lnTo>
                    <a:cubicBezTo>
                      <a:pt x="86204" y="753501"/>
                      <a:pt x="117676" y="784973"/>
                      <a:pt x="156499" y="784973"/>
                    </a:cubicBezTo>
                    <a:lnTo>
                      <a:pt x="437669" y="784973"/>
                    </a:lnTo>
                    <a:cubicBezTo>
                      <a:pt x="476492" y="784973"/>
                      <a:pt x="507964" y="753501"/>
                      <a:pt x="507964" y="714678"/>
                    </a:cubicBezTo>
                    <a:close/>
                    <a:moveTo>
                      <a:pt x="849866" y="424933"/>
                    </a:moveTo>
                    <a:cubicBezTo>
                      <a:pt x="849866" y="659617"/>
                      <a:pt x="659617" y="849866"/>
                      <a:pt x="424933" y="849866"/>
                    </a:cubicBezTo>
                    <a:lnTo>
                      <a:pt x="0" y="849866"/>
                    </a:lnTo>
                    <a:lnTo>
                      <a:pt x="0" y="0"/>
                    </a:lnTo>
                    <a:lnTo>
                      <a:pt x="424933" y="0"/>
                    </a:lnTo>
                    <a:cubicBezTo>
                      <a:pt x="659617" y="0"/>
                      <a:pt x="849866" y="190249"/>
                      <a:pt x="849866" y="42493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5" name="角丸四角形 184"/>
              <p:cNvSpPr/>
              <p:nvPr/>
            </p:nvSpPr>
            <p:spPr bwMode="auto">
              <a:xfrm>
                <a:off x="5685510" y="1043735"/>
                <a:ext cx="720080" cy="421760"/>
              </a:xfrm>
              <a:prstGeom prst="roundRect">
                <a:avLst/>
              </a:prstGeom>
              <a:solidFill>
                <a:srgbClr val="00B0F0"/>
              </a:solidFill>
              <a:ln w="1905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83" name="フリーフォーム 182"/>
            <p:cNvSpPr/>
            <p:nvPr/>
          </p:nvSpPr>
          <p:spPr>
            <a:xfrm rot="19800000" flipH="1">
              <a:off x="3882896" y="3241737"/>
              <a:ext cx="1018379" cy="1073806"/>
            </a:xfrm>
            <a:custGeom>
              <a:avLst/>
              <a:gdLst>
                <a:gd name="connsiteX0" fmla="*/ 606656 w 1100953"/>
                <a:gd name="connsiteY0" fmla="*/ 0 h 1160873"/>
                <a:gd name="connsiteX1" fmla="*/ 682653 w 1100953"/>
                <a:gd name="connsiteY1" fmla="*/ 75997 h 1160873"/>
                <a:gd name="connsiteX2" fmla="*/ 682652 w 1100953"/>
                <a:gd name="connsiteY2" fmla="*/ 540006 h 1160873"/>
                <a:gd name="connsiteX3" fmla="*/ 697084 w 1100953"/>
                <a:gd name="connsiteY3" fmla="*/ 544486 h 1160873"/>
                <a:gd name="connsiteX4" fmla="*/ 790926 w 1100953"/>
                <a:gd name="connsiteY4" fmla="*/ 194263 h 1160873"/>
                <a:gd name="connsiteX5" fmla="*/ 853884 w 1100953"/>
                <a:gd name="connsiteY5" fmla="*/ 138637 h 1160873"/>
                <a:gd name="connsiteX6" fmla="*/ 884003 w 1100953"/>
                <a:gd name="connsiteY6" fmla="*/ 140525 h 1160873"/>
                <a:gd name="connsiteX7" fmla="*/ 937741 w 1100953"/>
                <a:gd name="connsiteY7" fmla="*/ 233602 h 1160873"/>
                <a:gd name="connsiteX8" fmla="*/ 828866 w 1100953"/>
                <a:gd name="connsiteY8" fmla="*/ 639925 h 1160873"/>
                <a:gd name="connsiteX9" fmla="*/ 833729 w 1100953"/>
                <a:gd name="connsiteY9" fmla="*/ 645820 h 1160873"/>
                <a:gd name="connsiteX10" fmla="*/ 992240 w 1100953"/>
                <a:gd name="connsiteY10" fmla="*/ 371271 h 1160873"/>
                <a:gd name="connsiteX11" fmla="*/ 1071816 w 1100953"/>
                <a:gd name="connsiteY11" fmla="*/ 349948 h 1160873"/>
                <a:gd name="connsiteX12" fmla="*/ 1093139 w 1100953"/>
                <a:gd name="connsiteY12" fmla="*/ 429525 h 1160873"/>
                <a:gd name="connsiteX13" fmla="*/ 887893 w 1100953"/>
                <a:gd name="connsiteY13" fmla="*/ 785020 h 1160873"/>
                <a:gd name="connsiteX14" fmla="*/ 893667 w 1100953"/>
                <a:gd name="connsiteY14" fmla="*/ 823213 h 1160873"/>
                <a:gd name="connsiteX15" fmla="*/ 893666 w 1100953"/>
                <a:gd name="connsiteY15" fmla="*/ 863392 h 1160873"/>
                <a:gd name="connsiteX16" fmla="*/ 596185 w 1100953"/>
                <a:gd name="connsiteY16" fmla="*/ 1160873 h 1160873"/>
                <a:gd name="connsiteX17" fmla="*/ 596186 w 1100953"/>
                <a:gd name="connsiteY17" fmla="*/ 1160872 h 1160873"/>
                <a:gd name="connsiteX18" fmla="*/ 304749 w 1100953"/>
                <a:gd name="connsiteY18" fmla="*/ 923344 h 1160873"/>
                <a:gd name="connsiteX19" fmla="*/ 301977 w 1100953"/>
                <a:gd name="connsiteY19" fmla="*/ 895851 h 1160873"/>
                <a:gd name="connsiteX20" fmla="*/ 297690 w 1100953"/>
                <a:gd name="connsiteY20" fmla="*/ 893004 h 1160873"/>
                <a:gd name="connsiteX21" fmla="*/ 24759 w 1100953"/>
                <a:gd name="connsiteY21" fmla="*/ 620073 h 1160873"/>
                <a:gd name="connsiteX22" fmla="*/ 24759 w 1100953"/>
                <a:gd name="connsiteY22" fmla="*/ 500523 h 1160873"/>
                <a:gd name="connsiteX23" fmla="*/ 144308 w 1100953"/>
                <a:gd name="connsiteY23" fmla="*/ 500523 h 1160873"/>
                <a:gd name="connsiteX24" fmla="*/ 333655 w 1100953"/>
                <a:gd name="connsiteY24" fmla="*/ 689870 h 1160873"/>
                <a:gd name="connsiteX25" fmla="*/ 349510 w 1100953"/>
                <a:gd name="connsiteY25" fmla="*/ 656889 h 1160873"/>
                <a:gd name="connsiteX26" fmla="*/ 376341 w 1100953"/>
                <a:gd name="connsiteY26" fmla="*/ 624369 h 1160873"/>
                <a:gd name="connsiteX27" fmla="*/ 271635 w 1100953"/>
                <a:gd name="connsiteY27" fmla="*/ 233601 h 1160873"/>
                <a:gd name="connsiteX28" fmla="*/ 325373 w 1100953"/>
                <a:gd name="connsiteY28" fmla="*/ 140524 h 1160873"/>
                <a:gd name="connsiteX29" fmla="*/ 355493 w 1100953"/>
                <a:gd name="connsiteY29" fmla="*/ 138637 h 1160873"/>
                <a:gd name="connsiteX30" fmla="*/ 418450 w 1100953"/>
                <a:gd name="connsiteY30" fmla="*/ 194262 h 1160873"/>
                <a:gd name="connsiteX31" fmla="*/ 510986 w 1100953"/>
                <a:gd name="connsiteY31" fmla="*/ 539613 h 1160873"/>
                <a:gd name="connsiteX32" fmla="*/ 530659 w 1100953"/>
                <a:gd name="connsiteY32" fmla="*/ 533506 h 1160873"/>
                <a:gd name="connsiteX33" fmla="*/ 530659 w 1100953"/>
                <a:gd name="connsiteY33" fmla="*/ 75997 h 1160873"/>
                <a:gd name="connsiteX34" fmla="*/ 606656 w 1100953"/>
                <a:gd name="connsiteY34" fmla="*/ 0 h 116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00953" h="1160873">
                  <a:moveTo>
                    <a:pt x="606656" y="0"/>
                  </a:moveTo>
                  <a:cubicBezTo>
                    <a:pt x="648628" y="0"/>
                    <a:pt x="682653" y="34025"/>
                    <a:pt x="682653" y="75997"/>
                  </a:cubicBezTo>
                  <a:lnTo>
                    <a:pt x="682652" y="540006"/>
                  </a:lnTo>
                  <a:lnTo>
                    <a:pt x="697084" y="544486"/>
                  </a:lnTo>
                  <a:lnTo>
                    <a:pt x="790926" y="194263"/>
                  </a:lnTo>
                  <a:cubicBezTo>
                    <a:pt x="799073" y="163856"/>
                    <a:pt x="824550" y="142721"/>
                    <a:pt x="853884" y="138637"/>
                  </a:cubicBezTo>
                  <a:cubicBezTo>
                    <a:pt x="863661" y="137276"/>
                    <a:pt x="873867" y="137809"/>
                    <a:pt x="884003" y="140525"/>
                  </a:cubicBezTo>
                  <a:cubicBezTo>
                    <a:pt x="924545" y="151388"/>
                    <a:pt x="948604" y="193060"/>
                    <a:pt x="937741" y="233602"/>
                  </a:cubicBezTo>
                  <a:lnTo>
                    <a:pt x="828866" y="639925"/>
                  </a:lnTo>
                  <a:lnTo>
                    <a:pt x="833729" y="645820"/>
                  </a:lnTo>
                  <a:lnTo>
                    <a:pt x="992240" y="371271"/>
                  </a:lnTo>
                  <a:cubicBezTo>
                    <a:pt x="1008326" y="343408"/>
                    <a:pt x="1043954" y="333862"/>
                    <a:pt x="1071816" y="349948"/>
                  </a:cubicBezTo>
                  <a:cubicBezTo>
                    <a:pt x="1099679" y="366035"/>
                    <a:pt x="1109225" y="401662"/>
                    <a:pt x="1093139" y="429525"/>
                  </a:cubicBezTo>
                  <a:lnTo>
                    <a:pt x="887893" y="785020"/>
                  </a:lnTo>
                  <a:lnTo>
                    <a:pt x="893667" y="823213"/>
                  </a:lnTo>
                  <a:cubicBezTo>
                    <a:pt x="893667" y="836606"/>
                    <a:pt x="893666" y="849999"/>
                    <a:pt x="893666" y="863392"/>
                  </a:cubicBezTo>
                  <a:cubicBezTo>
                    <a:pt x="893666" y="1027686"/>
                    <a:pt x="760479" y="1160873"/>
                    <a:pt x="596185" y="1160873"/>
                  </a:cubicBezTo>
                  <a:lnTo>
                    <a:pt x="596186" y="1160872"/>
                  </a:lnTo>
                  <a:cubicBezTo>
                    <a:pt x="452429" y="1160872"/>
                    <a:pt x="332488" y="1058901"/>
                    <a:pt x="304749" y="923344"/>
                  </a:cubicBezTo>
                  <a:lnTo>
                    <a:pt x="301977" y="895851"/>
                  </a:lnTo>
                  <a:lnTo>
                    <a:pt x="297690" y="893004"/>
                  </a:lnTo>
                  <a:lnTo>
                    <a:pt x="24759" y="620073"/>
                  </a:lnTo>
                  <a:cubicBezTo>
                    <a:pt x="-8254" y="587060"/>
                    <a:pt x="-8254" y="533536"/>
                    <a:pt x="24759" y="500523"/>
                  </a:cubicBezTo>
                  <a:cubicBezTo>
                    <a:pt x="57772" y="467511"/>
                    <a:pt x="111295" y="467511"/>
                    <a:pt x="144308" y="500523"/>
                  </a:cubicBezTo>
                  <a:lnTo>
                    <a:pt x="333655" y="689870"/>
                  </a:lnTo>
                  <a:lnTo>
                    <a:pt x="349510" y="656889"/>
                  </a:lnTo>
                  <a:lnTo>
                    <a:pt x="376341" y="624369"/>
                  </a:lnTo>
                  <a:lnTo>
                    <a:pt x="271635" y="233601"/>
                  </a:lnTo>
                  <a:cubicBezTo>
                    <a:pt x="260772" y="193060"/>
                    <a:pt x="284831" y="151388"/>
                    <a:pt x="325373" y="140524"/>
                  </a:cubicBezTo>
                  <a:cubicBezTo>
                    <a:pt x="335509" y="137809"/>
                    <a:pt x="345715" y="137276"/>
                    <a:pt x="355493" y="138637"/>
                  </a:cubicBezTo>
                  <a:cubicBezTo>
                    <a:pt x="384826" y="142721"/>
                    <a:pt x="410303" y="163856"/>
                    <a:pt x="418450" y="194262"/>
                  </a:cubicBezTo>
                  <a:lnTo>
                    <a:pt x="510986" y="539613"/>
                  </a:lnTo>
                  <a:lnTo>
                    <a:pt x="530659" y="533506"/>
                  </a:lnTo>
                  <a:lnTo>
                    <a:pt x="530659" y="75997"/>
                  </a:lnTo>
                  <a:cubicBezTo>
                    <a:pt x="530659" y="34025"/>
                    <a:pt x="564684" y="0"/>
                    <a:pt x="60665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6" name="グループ化 185"/>
          <p:cNvGrpSpPr/>
          <p:nvPr/>
        </p:nvGrpSpPr>
        <p:grpSpPr>
          <a:xfrm>
            <a:off x="6292529" y="659135"/>
            <a:ext cx="1224643" cy="1792297"/>
            <a:chOff x="6188801" y="476017"/>
            <a:chExt cx="1349765" cy="1975416"/>
          </a:xfrm>
        </p:grpSpPr>
        <p:sp>
          <p:nvSpPr>
            <p:cNvPr id="187" name="フリーフォーム 186"/>
            <p:cNvSpPr/>
            <p:nvPr/>
          </p:nvSpPr>
          <p:spPr bwMode="auto">
            <a:xfrm>
              <a:off x="6188801" y="476017"/>
              <a:ext cx="1134329" cy="902370"/>
            </a:xfrm>
            <a:custGeom>
              <a:avLst/>
              <a:gdLst>
                <a:gd name="connsiteX0" fmla="*/ 750459 w 1134329"/>
                <a:gd name="connsiteY0" fmla="*/ 372 h 902370"/>
                <a:gd name="connsiteX1" fmla="*/ 771657 w 1134329"/>
                <a:gd name="connsiteY1" fmla="*/ 6301 h 902370"/>
                <a:gd name="connsiteX2" fmla="*/ 811654 w 1134329"/>
                <a:gd name="connsiteY2" fmla="*/ 62371 h 902370"/>
                <a:gd name="connsiteX3" fmla="*/ 811875 w 1134329"/>
                <a:gd name="connsiteY3" fmla="*/ 62510 h 902370"/>
                <a:gd name="connsiteX4" fmla="*/ 843456 w 1134329"/>
                <a:gd name="connsiteY4" fmla="*/ 82359 h 902370"/>
                <a:gd name="connsiteX5" fmla="*/ 862985 w 1134329"/>
                <a:gd name="connsiteY5" fmla="*/ 116789 h 902370"/>
                <a:gd name="connsiteX6" fmla="*/ 866670 w 1134329"/>
                <a:gd name="connsiteY6" fmla="*/ 146529 h 902370"/>
                <a:gd name="connsiteX7" fmla="*/ 865630 w 1134329"/>
                <a:gd name="connsiteY7" fmla="*/ 151618 h 902370"/>
                <a:gd name="connsiteX8" fmla="*/ 876480 w 1134329"/>
                <a:gd name="connsiteY8" fmla="*/ 142866 h 902370"/>
                <a:gd name="connsiteX9" fmla="*/ 907939 w 1134329"/>
                <a:gd name="connsiteY9" fmla="*/ 137532 h 902370"/>
                <a:gd name="connsiteX10" fmla="*/ 929137 w 1134329"/>
                <a:gd name="connsiteY10" fmla="*/ 143461 h 902370"/>
                <a:gd name="connsiteX11" fmla="*/ 969134 w 1134329"/>
                <a:gd name="connsiteY11" fmla="*/ 199531 h 902370"/>
                <a:gd name="connsiteX12" fmla="*/ 969355 w 1134329"/>
                <a:gd name="connsiteY12" fmla="*/ 199670 h 902370"/>
                <a:gd name="connsiteX13" fmla="*/ 1000936 w 1134329"/>
                <a:gd name="connsiteY13" fmla="*/ 219519 h 902370"/>
                <a:gd name="connsiteX14" fmla="*/ 1020465 w 1134329"/>
                <a:gd name="connsiteY14" fmla="*/ 253949 h 902370"/>
                <a:gd name="connsiteX15" fmla="*/ 1018168 w 1134329"/>
                <a:gd name="connsiteY15" fmla="*/ 312957 h 902370"/>
                <a:gd name="connsiteX16" fmla="*/ 1034951 w 1134329"/>
                <a:gd name="connsiteY16" fmla="*/ 403178 h 902370"/>
                <a:gd name="connsiteX17" fmla="*/ 1028502 w 1134329"/>
                <a:gd name="connsiteY17" fmla="*/ 415126 h 902370"/>
                <a:gd name="connsiteX18" fmla="*/ 1051997 w 1134329"/>
                <a:gd name="connsiteY18" fmla="*/ 435142 h 902370"/>
                <a:gd name="connsiteX19" fmla="*/ 1065654 w 1134329"/>
                <a:gd name="connsiteY19" fmla="*/ 468771 h 902370"/>
                <a:gd name="connsiteX20" fmla="*/ 1065875 w 1134329"/>
                <a:gd name="connsiteY20" fmla="*/ 468910 h 902370"/>
                <a:gd name="connsiteX21" fmla="*/ 1097456 w 1134329"/>
                <a:gd name="connsiteY21" fmla="*/ 488759 h 902370"/>
                <a:gd name="connsiteX22" fmla="*/ 1116985 w 1134329"/>
                <a:gd name="connsiteY22" fmla="*/ 523189 h 902370"/>
                <a:gd name="connsiteX23" fmla="*/ 1114688 w 1134329"/>
                <a:gd name="connsiteY23" fmla="*/ 582197 h 902370"/>
                <a:gd name="connsiteX24" fmla="*/ 1131471 w 1134329"/>
                <a:gd name="connsiteY24" fmla="*/ 672418 h 902370"/>
                <a:gd name="connsiteX25" fmla="*/ 1052849 w 1134329"/>
                <a:gd name="connsiteY25" fmla="*/ 751394 h 902370"/>
                <a:gd name="connsiteX26" fmla="*/ 1024704 w 1134329"/>
                <a:gd name="connsiteY26" fmla="*/ 819065 h 902370"/>
                <a:gd name="connsiteX27" fmla="*/ 928878 w 1134329"/>
                <a:gd name="connsiteY27" fmla="*/ 827259 h 902370"/>
                <a:gd name="connsiteX28" fmla="*/ 860399 w 1134329"/>
                <a:gd name="connsiteY28" fmla="*/ 899452 h 902370"/>
                <a:gd name="connsiteX29" fmla="*/ 759711 w 1134329"/>
                <a:gd name="connsiteY29" fmla="*/ 855386 h 902370"/>
                <a:gd name="connsiteX30" fmla="*/ 610144 w 1134329"/>
                <a:gd name="connsiteY30" fmla="*/ 811847 h 902370"/>
                <a:gd name="connsiteX31" fmla="*/ 544383 w 1134329"/>
                <a:gd name="connsiteY31" fmla="*/ 763397 h 902370"/>
                <a:gd name="connsiteX32" fmla="*/ 558435 w 1134329"/>
                <a:gd name="connsiteY32" fmla="*/ 697997 h 902370"/>
                <a:gd name="connsiteX33" fmla="*/ 555119 w 1134329"/>
                <a:gd name="connsiteY33" fmla="*/ 694013 h 902370"/>
                <a:gd name="connsiteX34" fmla="*/ 551594 w 1134329"/>
                <a:gd name="connsiteY34" fmla="*/ 696629 h 902370"/>
                <a:gd name="connsiteX35" fmla="*/ 524529 w 1134329"/>
                <a:gd name="connsiteY35" fmla="*/ 705674 h 902370"/>
                <a:gd name="connsiteX36" fmla="*/ 496384 w 1134329"/>
                <a:gd name="connsiteY36" fmla="*/ 773345 h 902370"/>
                <a:gd name="connsiteX37" fmla="*/ 400558 w 1134329"/>
                <a:gd name="connsiteY37" fmla="*/ 781539 h 902370"/>
                <a:gd name="connsiteX38" fmla="*/ 332079 w 1134329"/>
                <a:gd name="connsiteY38" fmla="*/ 853732 h 902370"/>
                <a:gd name="connsiteX39" fmla="*/ 231391 w 1134329"/>
                <a:gd name="connsiteY39" fmla="*/ 809666 h 902370"/>
                <a:gd name="connsiteX40" fmla="*/ 81824 w 1134329"/>
                <a:gd name="connsiteY40" fmla="*/ 766127 h 902370"/>
                <a:gd name="connsiteX41" fmla="*/ 16062 w 1134329"/>
                <a:gd name="connsiteY41" fmla="*/ 717677 h 902370"/>
                <a:gd name="connsiteX42" fmla="*/ 30114 w 1134329"/>
                <a:gd name="connsiteY42" fmla="*/ 652277 h 902370"/>
                <a:gd name="connsiteX43" fmla="*/ 442 w 1134329"/>
                <a:gd name="connsiteY43" fmla="*/ 585179 h 902370"/>
                <a:gd name="connsiteX44" fmla="*/ 54631 w 1134329"/>
                <a:gd name="connsiteY44" fmla="*/ 525540 h 902370"/>
                <a:gd name="connsiteX45" fmla="*/ 55149 w 1134329"/>
                <a:gd name="connsiteY45" fmla="*/ 523968 h 902370"/>
                <a:gd name="connsiteX46" fmla="*/ 79288 w 1134329"/>
                <a:gd name="connsiteY46" fmla="*/ 438325 h 902370"/>
                <a:gd name="connsiteX47" fmla="*/ 104955 w 1134329"/>
                <a:gd name="connsiteY47" fmla="*/ 416342 h 902370"/>
                <a:gd name="connsiteX48" fmla="*/ 111816 w 1134329"/>
                <a:gd name="connsiteY48" fmla="*/ 413847 h 902370"/>
                <a:gd name="connsiteX49" fmla="*/ 111812 w 1134329"/>
                <a:gd name="connsiteY49" fmla="*/ 413667 h 902370"/>
                <a:gd name="connsiteX50" fmla="*/ 126634 w 1134329"/>
                <a:gd name="connsiteY50" fmla="*/ 383037 h 902370"/>
                <a:gd name="connsiteX51" fmla="*/ 96962 w 1134329"/>
                <a:gd name="connsiteY51" fmla="*/ 315939 h 902370"/>
                <a:gd name="connsiteX52" fmla="*/ 151151 w 1134329"/>
                <a:gd name="connsiteY52" fmla="*/ 256300 h 902370"/>
                <a:gd name="connsiteX53" fmla="*/ 151669 w 1134329"/>
                <a:gd name="connsiteY53" fmla="*/ 254728 h 902370"/>
                <a:gd name="connsiteX54" fmla="*/ 175808 w 1134329"/>
                <a:gd name="connsiteY54" fmla="*/ 169085 h 902370"/>
                <a:gd name="connsiteX55" fmla="*/ 293237 w 1134329"/>
                <a:gd name="connsiteY55" fmla="*/ 149519 h 902370"/>
                <a:gd name="connsiteX56" fmla="*/ 293264 w 1134329"/>
                <a:gd name="connsiteY56" fmla="*/ 149486 h 902370"/>
                <a:gd name="connsiteX57" fmla="*/ 316617 w 1134329"/>
                <a:gd name="connsiteY57" fmla="*/ 120059 h 902370"/>
                <a:gd name="connsiteX58" fmla="*/ 337108 w 1134329"/>
                <a:gd name="connsiteY58" fmla="*/ 109461 h 902370"/>
                <a:gd name="connsiteX59" fmla="*/ 353609 w 1134329"/>
                <a:gd name="connsiteY59" fmla="*/ 77645 h 902370"/>
                <a:gd name="connsiteX60" fmla="*/ 471037 w 1134329"/>
                <a:gd name="connsiteY60" fmla="*/ 58079 h 902370"/>
                <a:gd name="connsiteX61" fmla="*/ 471064 w 1134329"/>
                <a:gd name="connsiteY61" fmla="*/ 58046 h 902370"/>
                <a:gd name="connsiteX62" fmla="*/ 494417 w 1134329"/>
                <a:gd name="connsiteY62" fmla="*/ 28619 h 902370"/>
                <a:gd name="connsiteX63" fmla="*/ 589433 w 1134329"/>
                <a:gd name="connsiteY63" fmla="*/ 37767 h 902370"/>
                <a:gd name="connsiteX64" fmla="*/ 589855 w 1134329"/>
                <a:gd name="connsiteY64" fmla="*/ 37214 h 902370"/>
                <a:gd name="connsiteX65" fmla="*/ 608402 w 1134329"/>
                <a:gd name="connsiteY65" fmla="*/ 12875 h 902370"/>
                <a:gd name="connsiteX66" fmla="*/ 635567 w 1134329"/>
                <a:gd name="connsiteY66" fmla="*/ 678 h 902370"/>
                <a:gd name="connsiteX67" fmla="*/ 667358 w 1134329"/>
                <a:gd name="connsiteY67" fmla="*/ 5103 h 902370"/>
                <a:gd name="connsiteX68" fmla="*/ 692045 w 1134329"/>
                <a:gd name="connsiteY68" fmla="*/ 26224 h 902370"/>
                <a:gd name="connsiteX69" fmla="*/ 692782 w 1134329"/>
                <a:gd name="connsiteY69" fmla="*/ 26854 h 902370"/>
                <a:gd name="connsiteX70" fmla="*/ 750459 w 1134329"/>
                <a:gd name="connsiteY70" fmla="*/ 372 h 90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134329" h="902370">
                  <a:moveTo>
                    <a:pt x="750459" y="372"/>
                  </a:moveTo>
                  <a:cubicBezTo>
                    <a:pt x="757629" y="1049"/>
                    <a:pt x="764785" y="3002"/>
                    <a:pt x="771657" y="6301"/>
                  </a:cubicBezTo>
                  <a:cubicBezTo>
                    <a:pt x="792601" y="16354"/>
                    <a:pt x="807619" y="37400"/>
                    <a:pt x="811654" y="62371"/>
                  </a:cubicBezTo>
                  <a:lnTo>
                    <a:pt x="811875" y="62510"/>
                  </a:lnTo>
                  <a:lnTo>
                    <a:pt x="843456" y="82359"/>
                  </a:lnTo>
                  <a:cubicBezTo>
                    <a:pt x="852282" y="91714"/>
                    <a:pt x="859063" y="103477"/>
                    <a:pt x="862985" y="116789"/>
                  </a:cubicBezTo>
                  <a:cubicBezTo>
                    <a:pt x="865836" y="126451"/>
                    <a:pt x="867059" y="136530"/>
                    <a:pt x="866670" y="146529"/>
                  </a:cubicBezTo>
                  <a:lnTo>
                    <a:pt x="865630" y="151618"/>
                  </a:lnTo>
                  <a:lnTo>
                    <a:pt x="876480" y="142866"/>
                  </a:lnTo>
                  <a:cubicBezTo>
                    <a:pt x="886395" y="138374"/>
                    <a:pt x="897184" y="136517"/>
                    <a:pt x="907939" y="137532"/>
                  </a:cubicBezTo>
                  <a:cubicBezTo>
                    <a:pt x="915109" y="138209"/>
                    <a:pt x="922265" y="140162"/>
                    <a:pt x="929137" y="143461"/>
                  </a:cubicBezTo>
                  <a:cubicBezTo>
                    <a:pt x="950081" y="153514"/>
                    <a:pt x="965099" y="174560"/>
                    <a:pt x="969134" y="199531"/>
                  </a:cubicBezTo>
                  <a:lnTo>
                    <a:pt x="969355" y="199670"/>
                  </a:lnTo>
                  <a:lnTo>
                    <a:pt x="1000936" y="219519"/>
                  </a:lnTo>
                  <a:cubicBezTo>
                    <a:pt x="1009762" y="228874"/>
                    <a:pt x="1016543" y="240637"/>
                    <a:pt x="1020465" y="253949"/>
                  </a:cubicBezTo>
                  <a:cubicBezTo>
                    <a:pt x="1026167" y="273274"/>
                    <a:pt x="1025355" y="294263"/>
                    <a:pt x="1018168" y="312957"/>
                  </a:cubicBezTo>
                  <a:cubicBezTo>
                    <a:pt x="1035834" y="338593"/>
                    <a:pt x="1042012" y="371827"/>
                    <a:pt x="1034951" y="403178"/>
                  </a:cubicBezTo>
                  <a:lnTo>
                    <a:pt x="1028502" y="415126"/>
                  </a:lnTo>
                  <a:lnTo>
                    <a:pt x="1051997" y="435142"/>
                  </a:lnTo>
                  <a:cubicBezTo>
                    <a:pt x="1058873" y="444781"/>
                    <a:pt x="1063637" y="456286"/>
                    <a:pt x="1065654" y="468771"/>
                  </a:cubicBezTo>
                  <a:lnTo>
                    <a:pt x="1065875" y="468910"/>
                  </a:lnTo>
                  <a:lnTo>
                    <a:pt x="1097456" y="488759"/>
                  </a:lnTo>
                  <a:cubicBezTo>
                    <a:pt x="1106282" y="498114"/>
                    <a:pt x="1113063" y="509877"/>
                    <a:pt x="1116985" y="523189"/>
                  </a:cubicBezTo>
                  <a:cubicBezTo>
                    <a:pt x="1122687" y="542514"/>
                    <a:pt x="1121875" y="563503"/>
                    <a:pt x="1114688" y="582197"/>
                  </a:cubicBezTo>
                  <a:cubicBezTo>
                    <a:pt x="1132354" y="607833"/>
                    <a:pt x="1138532" y="641067"/>
                    <a:pt x="1131471" y="672418"/>
                  </a:cubicBezTo>
                  <a:cubicBezTo>
                    <a:pt x="1122085" y="714098"/>
                    <a:pt x="1091012" y="745311"/>
                    <a:pt x="1052849" y="751394"/>
                  </a:cubicBezTo>
                  <a:cubicBezTo>
                    <a:pt x="1052667" y="777409"/>
                    <a:pt x="1042398" y="802081"/>
                    <a:pt x="1024704" y="819065"/>
                  </a:cubicBezTo>
                  <a:cubicBezTo>
                    <a:pt x="997819" y="844874"/>
                    <a:pt x="958985" y="848191"/>
                    <a:pt x="928878" y="827259"/>
                  </a:cubicBezTo>
                  <a:cubicBezTo>
                    <a:pt x="919141" y="863212"/>
                    <a:pt x="893069" y="890696"/>
                    <a:pt x="860399" y="899452"/>
                  </a:cubicBezTo>
                  <a:cubicBezTo>
                    <a:pt x="821900" y="909769"/>
                    <a:pt x="781721" y="892188"/>
                    <a:pt x="759711" y="855386"/>
                  </a:cubicBezTo>
                  <a:cubicBezTo>
                    <a:pt x="707764" y="890318"/>
                    <a:pt x="640293" y="870683"/>
                    <a:pt x="610144" y="811847"/>
                  </a:cubicBezTo>
                  <a:cubicBezTo>
                    <a:pt x="580528" y="815715"/>
                    <a:pt x="552719" y="795231"/>
                    <a:pt x="544383" y="763397"/>
                  </a:cubicBezTo>
                  <a:cubicBezTo>
                    <a:pt x="538345" y="740365"/>
                    <a:pt x="543682" y="715509"/>
                    <a:pt x="558435" y="697997"/>
                  </a:cubicBezTo>
                  <a:lnTo>
                    <a:pt x="555119" y="694013"/>
                  </a:lnTo>
                  <a:lnTo>
                    <a:pt x="551594" y="696629"/>
                  </a:lnTo>
                  <a:cubicBezTo>
                    <a:pt x="543167" y="701062"/>
                    <a:pt x="534070" y="704153"/>
                    <a:pt x="524529" y="705674"/>
                  </a:cubicBezTo>
                  <a:cubicBezTo>
                    <a:pt x="524347" y="731689"/>
                    <a:pt x="514078" y="756361"/>
                    <a:pt x="496384" y="773345"/>
                  </a:cubicBezTo>
                  <a:cubicBezTo>
                    <a:pt x="469499" y="799154"/>
                    <a:pt x="430665" y="802471"/>
                    <a:pt x="400558" y="781539"/>
                  </a:cubicBezTo>
                  <a:cubicBezTo>
                    <a:pt x="390821" y="817492"/>
                    <a:pt x="364749" y="844976"/>
                    <a:pt x="332079" y="853732"/>
                  </a:cubicBezTo>
                  <a:cubicBezTo>
                    <a:pt x="293580" y="864049"/>
                    <a:pt x="253400" y="846468"/>
                    <a:pt x="231391" y="809666"/>
                  </a:cubicBezTo>
                  <a:cubicBezTo>
                    <a:pt x="179443" y="844598"/>
                    <a:pt x="111973" y="824963"/>
                    <a:pt x="81824" y="766127"/>
                  </a:cubicBezTo>
                  <a:cubicBezTo>
                    <a:pt x="52207" y="769995"/>
                    <a:pt x="24398" y="749511"/>
                    <a:pt x="16062" y="717677"/>
                  </a:cubicBezTo>
                  <a:cubicBezTo>
                    <a:pt x="10024" y="694645"/>
                    <a:pt x="15362" y="669789"/>
                    <a:pt x="30114" y="652277"/>
                  </a:cubicBezTo>
                  <a:cubicBezTo>
                    <a:pt x="9184" y="638541"/>
                    <a:pt x="-2472" y="612181"/>
                    <a:pt x="442" y="585179"/>
                  </a:cubicBezTo>
                  <a:cubicBezTo>
                    <a:pt x="3860" y="553564"/>
                    <a:pt x="26360" y="528799"/>
                    <a:pt x="54631" y="525540"/>
                  </a:cubicBezTo>
                  <a:cubicBezTo>
                    <a:pt x="54799" y="525012"/>
                    <a:pt x="54981" y="524496"/>
                    <a:pt x="55149" y="523968"/>
                  </a:cubicBezTo>
                  <a:cubicBezTo>
                    <a:pt x="51353" y="492835"/>
                    <a:pt x="60207" y="461437"/>
                    <a:pt x="79288" y="438325"/>
                  </a:cubicBezTo>
                  <a:cubicBezTo>
                    <a:pt x="86825" y="429199"/>
                    <a:pt x="95533" y="421846"/>
                    <a:pt x="104955" y="416342"/>
                  </a:cubicBezTo>
                  <a:lnTo>
                    <a:pt x="111816" y="413847"/>
                  </a:lnTo>
                  <a:lnTo>
                    <a:pt x="111812" y="413667"/>
                  </a:lnTo>
                  <a:cubicBezTo>
                    <a:pt x="114236" y="402385"/>
                    <a:pt x="119258" y="391793"/>
                    <a:pt x="126634" y="383037"/>
                  </a:cubicBezTo>
                  <a:cubicBezTo>
                    <a:pt x="105704" y="369301"/>
                    <a:pt x="94048" y="342941"/>
                    <a:pt x="96962" y="315939"/>
                  </a:cubicBezTo>
                  <a:cubicBezTo>
                    <a:pt x="100380" y="284324"/>
                    <a:pt x="122880" y="259559"/>
                    <a:pt x="151151" y="256300"/>
                  </a:cubicBezTo>
                  <a:cubicBezTo>
                    <a:pt x="151319" y="255772"/>
                    <a:pt x="151501" y="255256"/>
                    <a:pt x="151669" y="254728"/>
                  </a:cubicBezTo>
                  <a:cubicBezTo>
                    <a:pt x="147873" y="223595"/>
                    <a:pt x="156727" y="192197"/>
                    <a:pt x="175808" y="169085"/>
                  </a:cubicBezTo>
                  <a:cubicBezTo>
                    <a:pt x="205957" y="132581"/>
                    <a:pt x="254836" y="124445"/>
                    <a:pt x="293237" y="149519"/>
                  </a:cubicBezTo>
                  <a:lnTo>
                    <a:pt x="293264" y="149486"/>
                  </a:lnTo>
                  <a:lnTo>
                    <a:pt x="316617" y="120059"/>
                  </a:lnTo>
                  <a:lnTo>
                    <a:pt x="337108" y="109461"/>
                  </a:lnTo>
                  <a:lnTo>
                    <a:pt x="353609" y="77645"/>
                  </a:lnTo>
                  <a:cubicBezTo>
                    <a:pt x="383757" y="41141"/>
                    <a:pt x="432637" y="33005"/>
                    <a:pt x="471037" y="58079"/>
                  </a:cubicBezTo>
                  <a:lnTo>
                    <a:pt x="471064" y="58046"/>
                  </a:lnTo>
                  <a:lnTo>
                    <a:pt x="494417" y="28619"/>
                  </a:lnTo>
                  <a:cubicBezTo>
                    <a:pt x="522665" y="6807"/>
                    <a:pt x="562724" y="8418"/>
                    <a:pt x="589433" y="37767"/>
                  </a:cubicBezTo>
                  <a:lnTo>
                    <a:pt x="589855" y="37214"/>
                  </a:lnTo>
                  <a:lnTo>
                    <a:pt x="608402" y="12875"/>
                  </a:lnTo>
                  <a:cubicBezTo>
                    <a:pt x="616325" y="6505"/>
                    <a:pt x="625613" y="2250"/>
                    <a:pt x="635567" y="678"/>
                  </a:cubicBezTo>
                  <a:cubicBezTo>
                    <a:pt x="646522" y="-1055"/>
                    <a:pt x="657471" y="581"/>
                    <a:pt x="667358" y="5103"/>
                  </a:cubicBezTo>
                  <a:lnTo>
                    <a:pt x="692045" y="26224"/>
                  </a:lnTo>
                  <a:lnTo>
                    <a:pt x="692782" y="26854"/>
                  </a:lnTo>
                  <a:cubicBezTo>
                    <a:pt x="707303" y="7799"/>
                    <a:pt x="728948" y="-1658"/>
                    <a:pt x="750459" y="37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88" name="グループ化 187"/>
            <p:cNvGrpSpPr/>
            <p:nvPr/>
          </p:nvGrpSpPr>
          <p:grpSpPr>
            <a:xfrm>
              <a:off x="6270618" y="731521"/>
              <a:ext cx="1267948" cy="1719912"/>
              <a:chOff x="7388148" y="1912834"/>
              <a:chExt cx="626648" cy="850019"/>
            </a:xfrm>
            <a:solidFill>
              <a:schemeClr val="tx1"/>
            </a:solidFill>
          </p:grpSpPr>
          <p:sp>
            <p:nvSpPr>
              <p:cNvPr id="190" name="円/楕円 177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円/楕円 192"/>
              <p:cNvSpPr/>
              <p:nvPr/>
            </p:nvSpPr>
            <p:spPr>
              <a:xfrm rot="20700000">
                <a:off x="7390358" y="2069149"/>
                <a:ext cx="97007" cy="15081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台形 191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円/楕円 194"/>
              <p:cNvSpPr/>
              <p:nvPr/>
            </p:nvSpPr>
            <p:spPr>
              <a:xfrm>
                <a:off x="7441637" y="1912834"/>
                <a:ext cx="384175" cy="43571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片側の 2 つの角を丸めた四角形 193"/>
              <p:cNvSpPr/>
              <p:nvPr/>
            </p:nvSpPr>
            <p:spPr>
              <a:xfrm>
                <a:off x="7388148" y="2400933"/>
                <a:ext cx="491151" cy="342904"/>
              </a:xfrm>
              <a:prstGeom prst="round2SameRect">
                <a:avLst>
                  <a:gd name="adj1" fmla="val 48564"/>
                  <a:gd name="adj2" fmla="val 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台形 194"/>
              <p:cNvSpPr/>
              <p:nvPr/>
            </p:nvSpPr>
            <p:spPr>
              <a:xfrm rot="10800000">
                <a:off x="7533958" y="2400932"/>
                <a:ext cx="196604" cy="257617"/>
              </a:xfrm>
              <a:prstGeom prst="trapezoid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月 195"/>
              <p:cNvSpPr/>
              <p:nvPr/>
            </p:nvSpPr>
            <p:spPr>
              <a:xfrm rot="16200000">
                <a:off x="7611029" y="2171125"/>
                <a:ext cx="50739" cy="16339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7" name="グループ化 196"/>
              <p:cNvGrpSpPr/>
              <p:nvPr/>
            </p:nvGrpSpPr>
            <p:grpSpPr>
              <a:xfrm rot="900000">
                <a:off x="7795573" y="2161226"/>
                <a:ext cx="219223" cy="260004"/>
                <a:chOff x="5465119" y="1495447"/>
                <a:chExt cx="750495" cy="890103"/>
              </a:xfrm>
              <a:grpFill/>
            </p:grpSpPr>
            <p:sp>
              <p:nvSpPr>
                <p:cNvPr id="204" name="角丸四角形 203"/>
                <p:cNvSpPr/>
                <p:nvPr/>
              </p:nvSpPr>
              <p:spPr>
                <a:xfrm rot="19800000">
                  <a:off x="5509765" y="1798547"/>
                  <a:ext cx="569484" cy="587003"/>
                </a:xfrm>
                <a:prstGeom prst="roundRect">
                  <a:avLst>
                    <a:gd name="adj" fmla="val 46571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角丸四角形 204"/>
                <p:cNvSpPr/>
                <p:nvPr/>
              </p:nvSpPr>
              <p:spPr>
                <a:xfrm rot="2700000">
                  <a:off x="5904986" y="1335506"/>
                  <a:ext cx="150688" cy="47056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角丸四角形 205"/>
                <p:cNvSpPr/>
                <p:nvPr/>
              </p:nvSpPr>
              <p:spPr>
                <a:xfrm rot="19800000">
                  <a:off x="5481030" y="1857468"/>
                  <a:ext cx="161139" cy="466796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角丸四角形 36"/>
                <p:cNvSpPr/>
                <p:nvPr/>
              </p:nvSpPr>
              <p:spPr>
                <a:xfrm rot="1517571">
                  <a:off x="5465119" y="1707728"/>
                  <a:ext cx="160916" cy="252262"/>
                </a:xfrm>
                <a:custGeom>
                  <a:avLst/>
                  <a:gdLst>
                    <a:gd name="connsiteX0" fmla="*/ 0 w 160915"/>
                    <a:gd name="connsiteY0" fmla="*/ 80458 h 332719"/>
                    <a:gd name="connsiteX1" fmla="*/ 80458 w 160915"/>
                    <a:gd name="connsiteY1" fmla="*/ 0 h 332719"/>
                    <a:gd name="connsiteX2" fmla="*/ 80458 w 160915"/>
                    <a:gd name="connsiteY2" fmla="*/ 0 h 332719"/>
                    <a:gd name="connsiteX3" fmla="*/ 160916 w 160915"/>
                    <a:gd name="connsiteY3" fmla="*/ 80458 h 332719"/>
                    <a:gd name="connsiteX4" fmla="*/ 160915 w 160915"/>
                    <a:gd name="connsiteY4" fmla="*/ 252262 h 332719"/>
                    <a:gd name="connsiteX5" fmla="*/ 80457 w 160915"/>
                    <a:gd name="connsiteY5" fmla="*/ 332720 h 332719"/>
                    <a:gd name="connsiteX6" fmla="*/ 80458 w 160915"/>
                    <a:gd name="connsiteY6" fmla="*/ 332719 h 332719"/>
                    <a:gd name="connsiteX7" fmla="*/ 0 w 160915"/>
                    <a:gd name="connsiteY7" fmla="*/ 252261 h 332719"/>
                    <a:gd name="connsiteX8" fmla="*/ 0 w 160915"/>
                    <a:gd name="connsiteY8" fmla="*/ 80458 h 332719"/>
                    <a:gd name="connsiteX0" fmla="*/ 80458 w 171898"/>
                    <a:gd name="connsiteY0" fmla="*/ 332719 h 424159"/>
                    <a:gd name="connsiteX1" fmla="*/ 0 w 171898"/>
                    <a:gd name="connsiteY1" fmla="*/ 252261 h 424159"/>
                    <a:gd name="connsiteX2" fmla="*/ 0 w 171898"/>
                    <a:gd name="connsiteY2" fmla="*/ 80458 h 424159"/>
                    <a:gd name="connsiteX3" fmla="*/ 80458 w 171898"/>
                    <a:gd name="connsiteY3" fmla="*/ 0 h 424159"/>
                    <a:gd name="connsiteX4" fmla="*/ 80458 w 171898"/>
                    <a:gd name="connsiteY4" fmla="*/ 0 h 424159"/>
                    <a:gd name="connsiteX5" fmla="*/ 160916 w 171898"/>
                    <a:gd name="connsiteY5" fmla="*/ 80458 h 424159"/>
                    <a:gd name="connsiteX6" fmla="*/ 160915 w 171898"/>
                    <a:gd name="connsiteY6" fmla="*/ 252262 h 424159"/>
                    <a:gd name="connsiteX7" fmla="*/ 80457 w 171898"/>
                    <a:gd name="connsiteY7" fmla="*/ 332720 h 424159"/>
                    <a:gd name="connsiteX8" fmla="*/ 171898 w 171898"/>
                    <a:gd name="connsiteY8" fmla="*/ 424159 h 424159"/>
                    <a:gd name="connsiteX0" fmla="*/ 80458 w 160916"/>
                    <a:gd name="connsiteY0" fmla="*/ 332719 h 332720"/>
                    <a:gd name="connsiteX1" fmla="*/ 0 w 160916"/>
                    <a:gd name="connsiteY1" fmla="*/ 252261 h 332720"/>
                    <a:gd name="connsiteX2" fmla="*/ 0 w 160916"/>
                    <a:gd name="connsiteY2" fmla="*/ 80458 h 332720"/>
                    <a:gd name="connsiteX3" fmla="*/ 80458 w 160916"/>
                    <a:gd name="connsiteY3" fmla="*/ 0 h 332720"/>
                    <a:gd name="connsiteX4" fmla="*/ 80458 w 160916"/>
                    <a:gd name="connsiteY4" fmla="*/ 0 h 332720"/>
                    <a:gd name="connsiteX5" fmla="*/ 160916 w 160916"/>
                    <a:gd name="connsiteY5" fmla="*/ 80458 h 332720"/>
                    <a:gd name="connsiteX6" fmla="*/ 160915 w 160916"/>
                    <a:gd name="connsiteY6" fmla="*/ 252262 h 332720"/>
                    <a:gd name="connsiteX7" fmla="*/ 80457 w 160916"/>
                    <a:gd name="connsiteY7" fmla="*/ 332720 h 332720"/>
                    <a:gd name="connsiteX0" fmla="*/ 80458 w 160916"/>
                    <a:gd name="connsiteY0" fmla="*/ 332719 h 332719"/>
                    <a:gd name="connsiteX1" fmla="*/ 0 w 160916"/>
                    <a:gd name="connsiteY1" fmla="*/ 252261 h 332719"/>
                    <a:gd name="connsiteX2" fmla="*/ 0 w 160916"/>
                    <a:gd name="connsiteY2" fmla="*/ 80458 h 332719"/>
                    <a:gd name="connsiteX3" fmla="*/ 80458 w 160916"/>
                    <a:gd name="connsiteY3" fmla="*/ 0 h 332719"/>
                    <a:gd name="connsiteX4" fmla="*/ 80458 w 160916"/>
                    <a:gd name="connsiteY4" fmla="*/ 0 h 332719"/>
                    <a:gd name="connsiteX5" fmla="*/ 160916 w 160916"/>
                    <a:gd name="connsiteY5" fmla="*/ 80458 h 332719"/>
                    <a:gd name="connsiteX6" fmla="*/ 160915 w 160916"/>
                    <a:gd name="connsiteY6" fmla="*/ 252262 h 332719"/>
                    <a:gd name="connsiteX0" fmla="*/ 0 w 160916"/>
                    <a:gd name="connsiteY0" fmla="*/ 252261 h 252262"/>
                    <a:gd name="connsiteX1" fmla="*/ 0 w 160916"/>
                    <a:gd name="connsiteY1" fmla="*/ 80458 h 252262"/>
                    <a:gd name="connsiteX2" fmla="*/ 80458 w 160916"/>
                    <a:gd name="connsiteY2" fmla="*/ 0 h 252262"/>
                    <a:gd name="connsiteX3" fmla="*/ 80458 w 160916"/>
                    <a:gd name="connsiteY3" fmla="*/ 0 h 252262"/>
                    <a:gd name="connsiteX4" fmla="*/ 160916 w 160916"/>
                    <a:gd name="connsiteY4" fmla="*/ 80458 h 252262"/>
                    <a:gd name="connsiteX5" fmla="*/ 160915 w 160916"/>
                    <a:gd name="connsiteY5" fmla="*/ 252262 h 252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0916" h="252262">
                      <a:moveTo>
                        <a:pt x="0" y="252261"/>
                      </a:moveTo>
                      <a:lnTo>
                        <a:pt x="0" y="80458"/>
                      </a:lnTo>
                      <a:cubicBezTo>
                        <a:pt x="0" y="36022"/>
                        <a:pt x="36022" y="0"/>
                        <a:pt x="80458" y="0"/>
                      </a:cubicBezTo>
                      <a:lnTo>
                        <a:pt x="80458" y="0"/>
                      </a:lnTo>
                      <a:cubicBezTo>
                        <a:pt x="124894" y="0"/>
                        <a:pt x="160916" y="36022"/>
                        <a:pt x="160916" y="80458"/>
                      </a:cubicBezTo>
                      <a:cubicBezTo>
                        <a:pt x="160916" y="137726"/>
                        <a:pt x="160915" y="194994"/>
                        <a:pt x="160915" y="252262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8" name="片側の 2 つの角を丸めた四角形 197"/>
              <p:cNvSpPr/>
              <p:nvPr/>
            </p:nvSpPr>
            <p:spPr>
              <a:xfrm rot="10406355">
                <a:off x="7819247" y="2381913"/>
                <a:ext cx="159901" cy="3809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角丸四角形 198"/>
              <p:cNvSpPr/>
              <p:nvPr/>
            </p:nvSpPr>
            <p:spPr>
              <a:xfrm rot="900000">
                <a:off x="7842505" y="2087158"/>
                <a:ext cx="131635" cy="305110"/>
              </a:xfrm>
              <a:prstGeom prst="roundRect">
                <a:avLst>
                  <a:gd name="adj" fmla="val 10572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角丸四角形 199"/>
              <p:cNvSpPr/>
              <p:nvPr/>
            </p:nvSpPr>
            <p:spPr>
              <a:xfrm rot="900000">
                <a:off x="7852379" y="2109253"/>
                <a:ext cx="98901" cy="257438"/>
              </a:xfrm>
              <a:prstGeom prst="roundRect">
                <a:avLst>
                  <a:gd name="adj" fmla="val 0"/>
                </a:avLst>
              </a:prstGeom>
              <a:solidFill>
                <a:srgbClr val="66FF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角丸四角形 200"/>
              <p:cNvSpPr/>
              <p:nvPr/>
            </p:nvSpPr>
            <p:spPr>
              <a:xfrm rot="4098621">
                <a:off x="7928361" y="2209167"/>
                <a:ext cx="44017" cy="9618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角丸四角形 201"/>
              <p:cNvSpPr/>
              <p:nvPr/>
            </p:nvSpPr>
            <p:spPr>
              <a:xfrm rot="4098621">
                <a:off x="7923956" y="2258492"/>
                <a:ext cx="40242" cy="91101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角丸四角形 202"/>
              <p:cNvSpPr/>
              <p:nvPr/>
            </p:nvSpPr>
            <p:spPr>
              <a:xfrm rot="4098621">
                <a:off x="7919624" y="2304772"/>
                <a:ext cx="38457" cy="86221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9" name="フリーフォーム 188"/>
            <p:cNvSpPr/>
            <p:nvPr/>
          </p:nvSpPr>
          <p:spPr bwMode="auto">
            <a:xfrm>
              <a:off x="6379446" y="672262"/>
              <a:ext cx="768114" cy="350113"/>
            </a:xfrm>
            <a:custGeom>
              <a:avLst/>
              <a:gdLst>
                <a:gd name="connsiteX0" fmla="*/ 386890 w 781619"/>
                <a:gd name="connsiteY0" fmla="*/ 0 h 647674"/>
                <a:gd name="connsiteX1" fmla="*/ 773242 w 781619"/>
                <a:gd name="connsiteY1" fmla="*/ 230085 h 647674"/>
                <a:gd name="connsiteX2" fmla="*/ 742881 w 781619"/>
                <a:gd name="connsiteY2" fmla="*/ 319644 h 647674"/>
                <a:gd name="connsiteX3" fmla="*/ 727250 w 781619"/>
                <a:gd name="connsiteY3" fmla="*/ 336794 h 647674"/>
                <a:gd name="connsiteX4" fmla="*/ 741394 w 781619"/>
                <a:gd name="connsiteY4" fmla="*/ 366343 h 647674"/>
                <a:gd name="connsiteX5" fmla="*/ 743788 w 781619"/>
                <a:gd name="connsiteY5" fmla="*/ 400406 h 647674"/>
                <a:gd name="connsiteX6" fmla="*/ 744144 w 781619"/>
                <a:gd name="connsiteY6" fmla="*/ 401575 h 647674"/>
                <a:gd name="connsiteX7" fmla="*/ 781316 w 781619"/>
                <a:gd name="connsiteY7" fmla="*/ 445902 h 647674"/>
                <a:gd name="connsiteX8" fmla="*/ 760962 w 781619"/>
                <a:gd name="connsiteY8" fmla="*/ 495773 h 647674"/>
                <a:gd name="connsiteX9" fmla="*/ 770601 w 781619"/>
                <a:gd name="connsiteY9" fmla="*/ 544382 h 647674"/>
                <a:gd name="connsiteX10" fmla="*/ 725491 w 781619"/>
                <a:gd name="connsiteY10" fmla="*/ 580392 h 647674"/>
                <a:gd name="connsiteX11" fmla="*/ 622893 w 781619"/>
                <a:gd name="connsiteY11" fmla="*/ 612753 h 647674"/>
                <a:gd name="connsiteX12" fmla="*/ 553825 w 781619"/>
                <a:gd name="connsiteY12" fmla="*/ 645505 h 647674"/>
                <a:gd name="connsiteX13" fmla="*/ 506851 w 781619"/>
                <a:gd name="connsiteY13" fmla="*/ 591847 h 647674"/>
                <a:gd name="connsiteX14" fmla="*/ 441118 w 781619"/>
                <a:gd name="connsiteY14" fmla="*/ 585757 h 647674"/>
                <a:gd name="connsiteX15" fmla="*/ 421811 w 781619"/>
                <a:gd name="connsiteY15" fmla="*/ 535460 h 647674"/>
                <a:gd name="connsiteX16" fmla="*/ 390809 w 781619"/>
                <a:gd name="connsiteY16" fmla="*/ 517935 h 647674"/>
                <a:gd name="connsiteX17" fmla="*/ 359808 w 781619"/>
                <a:gd name="connsiteY17" fmla="*/ 535460 h 647674"/>
                <a:gd name="connsiteX18" fmla="*/ 340501 w 781619"/>
                <a:gd name="connsiteY18" fmla="*/ 585757 h 647674"/>
                <a:gd name="connsiteX19" fmla="*/ 274768 w 781619"/>
                <a:gd name="connsiteY19" fmla="*/ 591847 h 647674"/>
                <a:gd name="connsiteX20" fmla="*/ 227793 w 781619"/>
                <a:gd name="connsiteY20" fmla="*/ 645505 h 647674"/>
                <a:gd name="connsiteX21" fmla="*/ 158725 w 781619"/>
                <a:gd name="connsiteY21" fmla="*/ 612753 h 647674"/>
                <a:gd name="connsiteX22" fmla="*/ 56128 w 781619"/>
                <a:gd name="connsiteY22" fmla="*/ 580392 h 647674"/>
                <a:gd name="connsiteX23" fmla="*/ 11018 w 781619"/>
                <a:gd name="connsiteY23" fmla="*/ 544382 h 647674"/>
                <a:gd name="connsiteX24" fmla="*/ 20657 w 781619"/>
                <a:gd name="connsiteY24" fmla="*/ 495773 h 647674"/>
                <a:gd name="connsiteX25" fmla="*/ 303 w 781619"/>
                <a:gd name="connsiteY25" fmla="*/ 445902 h 647674"/>
                <a:gd name="connsiteX26" fmla="*/ 37475 w 781619"/>
                <a:gd name="connsiteY26" fmla="*/ 401575 h 647674"/>
                <a:gd name="connsiteX27" fmla="*/ 37830 w 781619"/>
                <a:gd name="connsiteY27" fmla="*/ 400406 h 647674"/>
                <a:gd name="connsiteX28" fmla="*/ 40224 w 781619"/>
                <a:gd name="connsiteY28" fmla="*/ 366343 h 647674"/>
                <a:gd name="connsiteX29" fmla="*/ 51669 w 781619"/>
                <a:gd name="connsiteY29" fmla="*/ 342432 h 647674"/>
                <a:gd name="connsiteX30" fmla="*/ 30900 w 781619"/>
                <a:gd name="connsiteY30" fmla="*/ 319644 h 647674"/>
                <a:gd name="connsiteX31" fmla="*/ 538 w 781619"/>
                <a:gd name="connsiteY31" fmla="*/ 230085 h 647674"/>
                <a:gd name="connsiteX32" fmla="*/ 386890 w 781619"/>
                <a:gd name="connsiteY32" fmla="*/ 0 h 647674"/>
                <a:gd name="connsiteX0" fmla="*/ 386890 w 781619"/>
                <a:gd name="connsiteY0" fmla="*/ 0 h 647674"/>
                <a:gd name="connsiteX1" fmla="*/ 773242 w 781619"/>
                <a:gd name="connsiteY1" fmla="*/ 230085 h 647674"/>
                <a:gd name="connsiteX2" fmla="*/ 742881 w 781619"/>
                <a:gd name="connsiteY2" fmla="*/ 319644 h 647674"/>
                <a:gd name="connsiteX3" fmla="*/ 727250 w 781619"/>
                <a:gd name="connsiteY3" fmla="*/ 336794 h 647674"/>
                <a:gd name="connsiteX4" fmla="*/ 741394 w 781619"/>
                <a:gd name="connsiteY4" fmla="*/ 366343 h 647674"/>
                <a:gd name="connsiteX5" fmla="*/ 743788 w 781619"/>
                <a:gd name="connsiteY5" fmla="*/ 400406 h 647674"/>
                <a:gd name="connsiteX6" fmla="*/ 744144 w 781619"/>
                <a:gd name="connsiteY6" fmla="*/ 401575 h 647674"/>
                <a:gd name="connsiteX7" fmla="*/ 781316 w 781619"/>
                <a:gd name="connsiteY7" fmla="*/ 445902 h 647674"/>
                <a:gd name="connsiteX8" fmla="*/ 760962 w 781619"/>
                <a:gd name="connsiteY8" fmla="*/ 495773 h 647674"/>
                <a:gd name="connsiteX9" fmla="*/ 770601 w 781619"/>
                <a:gd name="connsiteY9" fmla="*/ 544382 h 647674"/>
                <a:gd name="connsiteX10" fmla="*/ 725491 w 781619"/>
                <a:gd name="connsiteY10" fmla="*/ 580392 h 647674"/>
                <a:gd name="connsiteX11" fmla="*/ 622893 w 781619"/>
                <a:gd name="connsiteY11" fmla="*/ 612753 h 647674"/>
                <a:gd name="connsiteX12" fmla="*/ 553825 w 781619"/>
                <a:gd name="connsiteY12" fmla="*/ 645505 h 647674"/>
                <a:gd name="connsiteX13" fmla="*/ 506851 w 781619"/>
                <a:gd name="connsiteY13" fmla="*/ 591847 h 647674"/>
                <a:gd name="connsiteX14" fmla="*/ 441118 w 781619"/>
                <a:gd name="connsiteY14" fmla="*/ 585757 h 647674"/>
                <a:gd name="connsiteX15" fmla="*/ 421811 w 781619"/>
                <a:gd name="connsiteY15" fmla="*/ 535460 h 647674"/>
                <a:gd name="connsiteX16" fmla="*/ 390809 w 781619"/>
                <a:gd name="connsiteY16" fmla="*/ 517935 h 647674"/>
                <a:gd name="connsiteX17" fmla="*/ 359808 w 781619"/>
                <a:gd name="connsiteY17" fmla="*/ 535460 h 647674"/>
                <a:gd name="connsiteX18" fmla="*/ 340501 w 781619"/>
                <a:gd name="connsiteY18" fmla="*/ 585757 h 647674"/>
                <a:gd name="connsiteX19" fmla="*/ 274768 w 781619"/>
                <a:gd name="connsiteY19" fmla="*/ 591847 h 647674"/>
                <a:gd name="connsiteX20" fmla="*/ 227793 w 781619"/>
                <a:gd name="connsiteY20" fmla="*/ 645505 h 647674"/>
                <a:gd name="connsiteX21" fmla="*/ 158725 w 781619"/>
                <a:gd name="connsiteY21" fmla="*/ 612753 h 647674"/>
                <a:gd name="connsiteX22" fmla="*/ 56128 w 781619"/>
                <a:gd name="connsiteY22" fmla="*/ 580392 h 647674"/>
                <a:gd name="connsiteX23" fmla="*/ 11018 w 781619"/>
                <a:gd name="connsiteY23" fmla="*/ 544382 h 647674"/>
                <a:gd name="connsiteX24" fmla="*/ 20657 w 781619"/>
                <a:gd name="connsiteY24" fmla="*/ 495773 h 647674"/>
                <a:gd name="connsiteX25" fmla="*/ 303 w 781619"/>
                <a:gd name="connsiteY25" fmla="*/ 445902 h 647674"/>
                <a:gd name="connsiteX26" fmla="*/ 37475 w 781619"/>
                <a:gd name="connsiteY26" fmla="*/ 401575 h 647674"/>
                <a:gd name="connsiteX27" fmla="*/ 37830 w 781619"/>
                <a:gd name="connsiteY27" fmla="*/ 400406 h 647674"/>
                <a:gd name="connsiteX28" fmla="*/ 40224 w 781619"/>
                <a:gd name="connsiteY28" fmla="*/ 366343 h 647674"/>
                <a:gd name="connsiteX29" fmla="*/ 51669 w 781619"/>
                <a:gd name="connsiteY29" fmla="*/ 342432 h 647674"/>
                <a:gd name="connsiteX30" fmla="*/ 538 w 781619"/>
                <a:gd name="connsiteY30" fmla="*/ 230085 h 647674"/>
                <a:gd name="connsiteX31" fmla="*/ 386890 w 781619"/>
                <a:gd name="connsiteY31" fmla="*/ 0 h 647674"/>
                <a:gd name="connsiteX0" fmla="*/ 386890 w 781619"/>
                <a:gd name="connsiteY0" fmla="*/ 0 h 647674"/>
                <a:gd name="connsiteX1" fmla="*/ 773242 w 781619"/>
                <a:gd name="connsiteY1" fmla="*/ 230085 h 647674"/>
                <a:gd name="connsiteX2" fmla="*/ 742881 w 781619"/>
                <a:gd name="connsiteY2" fmla="*/ 319644 h 647674"/>
                <a:gd name="connsiteX3" fmla="*/ 727250 w 781619"/>
                <a:gd name="connsiteY3" fmla="*/ 336794 h 647674"/>
                <a:gd name="connsiteX4" fmla="*/ 741394 w 781619"/>
                <a:gd name="connsiteY4" fmla="*/ 366343 h 647674"/>
                <a:gd name="connsiteX5" fmla="*/ 743788 w 781619"/>
                <a:gd name="connsiteY5" fmla="*/ 400406 h 647674"/>
                <a:gd name="connsiteX6" fmla="*/ 744144 w 781619"/>
                <a:gd name="connsiteY6" fmla="*/ 401575 h 647674"/>
                <a:gd name="connsiteX7" fmla="*/ 781316 w 781619"/>
                <a:gd name="connsiteY7" fmla="*/ 445902 h 647674"/>
                <a:gd name="connsiteX8" fmla="*/ 760962 w 781619"/>
                <a:gd name="connsiteY8" fmla="*/ 495773 h 647674"/>
                <a:gd name="connsiteX9" fmla="*/ 770601 w 781619"/>
                <a:gd name="connsiteY9" fmla="*/ 544382 h 647674"/>
                <a:gd name="connsiteX10" fmla="*/ 725491 w 781619"/>
                <a:gd name="connsiteY10" fmla="*/ 580392 h 647674"/>
                <a:gd name="connsiteX11" fmla="*/ 622893 w 781619"/>
                <a:gd name="connsiteY11" fmla="*/ 612753 h 647674"/>
                <a:gd name="connsiteX12" fmla="*/ 553825 w 781619"/>
                <a:gd name="connsiteY12" fmla="*/ 645505 h 647674"/>
                <a:gd name="connsiteX13" fmla="*/ 506851 w 781619"/>
                <a:gd name="connsiteY13" fmla="*/ 591847 h 647674"/>
                <a:gd name="connsiteX14" fmla="*/ 441118 w 781619"/>
                <a:gd name="connsiteY14" fmla="*/ 585757 h 647674"/>
                <a:gd name="connsiteX15" fmla="*/ 421811 w 781619"/>
                <a:gd name="connsiteY15" fmla="*/ 535460 h 647674"/>
                <a:gd name="connsiteX16" fmla="*/ 390809 w 781619"/>
                <a:gd name="connsiteY16" fmla="*/ 517935 h 647674"/>
                <a:gd name="connsiteX17" fmla="*/ 359808 w 781619"/>
                <a:gd name="connsiteY17" fmla="*/ 535460 h 647674"/>
                <a:gd name="connsiteX18" fmla="*/ 340501 w 781619"/>
                <a:gd name="connsiteY18" fmla="*/ 585757 h 647674"/>
                <a:gd name="connsiteX19" fmla="*/ 274768 w 781619"/>
                <a:gd name="connsiteY19" fmla="*/ 591847 h 647674"/>
                <a:gd name="connsiteX20" fmla="*/ 227793 w 781619"/>
                <a:gd name="connsiteY20" fmla="*/ 645505 h 647674"/>
                <a:gd name="connsiteX21" fmla="*/ 158725 w 781619"/>
                <a:gd name="connsiteY21" fmla="*/ 612753 h 647674"/>
                <a:gd name="connsiteX22" fmla="*/ 56128 w 781619"/>
                <a:gd name="connsiteY22" fmla="*/ 580392 h 647674"/>
                <a:gd name="connsiteX23" fmla="*/ 11018 w 781619"/>
                <a:gd name="connsiteY23" fmla="*/ 544382 h 647674"/>
                <a:gd name="connsiteX24" fmla="*/ 20657 w 781619"/>
                <a:gd name="connsiteY24" fmla="*/ 495773 h 647674"/>
                <a:gd name="connsiteX25" fmla="*/ 303 w 781619"/>
                <a:gd name="connsiteY25" fmla="*/ 445902 h 647674"/>
                <a:gd name="connsiteX26" fmla="*/ 37475 w 781619"/>
                <a:gd name="connsiteY26" fmla="*/ 401575 h 647674"/>
                <a:gd name="connsiteX27" fmla="*/ 37830 w 781619"/>
                <a:gd name="connsiteY27" fmla="*/ 400406 h 647674"/>
                <a:gd name="connsiteX28" fmla="*/ 40224 w 781619"/>
                <a:gd name="connsiteY28" fmla="*/ 366343 h 647674"/>
                <a:gd name="connsiteX29" fmla="*/ 51669 w 781619"/>
                <a:gd name="connsiteY29" fmla="*/ 342432 h 647674"/>
                <a:gd name="connsiteX30" fmla="*/ 386890 w 781619"/>
                <a:gd name="connsiteY30" fmla="*/ 0 h 647674"/>
                <a:gd name="connsiteX0" fmla="*/ 386890 w 781619"/>
                <a:gd name="connsiteY0" fmla="*/ 40 h 647714"/>
                <a:gd name="connsiteX1" fmla="*/ 742881 w 781619"/>
                <a:gd name="connsiteY1" fmla="*/ 319684 h 647714"/>
                <a:gd name="connsiteX2" fmla="*/ 727250 w 781619"/>
                <a:gd name="connsiteY2" fmla="*/ 336834 h 647714"/>
                <a:gd name="connsiteX3" fmla="*/ 741394 w 781619"/>
                <a:gd name="connsiteY3" fmla="*/ 366383 h 647714"/>
                <a:gd name="connsiteX4" fmla="*/ 743788 w 781619"/>
                <a:gd name="connsiteY4" fmla="*/ 400446 h 647714"/>
                <a:gd name="connsiteX5" fmla="*/ 744144 w 781619"/>
                <a:gd name="connsiteY5" fmla="*/ 401615 h 647714"/>
                <a:gd name="connsiteX6" fmla="*/ 781316 w 781619"/>
                <a:gd name="connsiteY6" fmla="*/ 445942 h 647714"/>
                <a:gd name="connsiteX7" fmla="*/ 760962 w 781619"/>
                <a:gd name="connsiteY7" fmla="*/ 495813 h 647714"/>
                <a:gd name="connsiteX8" fmla="*/ 770601 w 781619"/>
                <a:gd name="connsiteY8" fmla="*/ 544422 h 647714"/>
                <a:gd name="connsiteX9" fmla="*/ 725491 w 781619"/>
                <a:gd name="connsiteY9" fmla="*/ 580432 h 647714"/>
                <a:gd name="connsiteX10" fmla="*/ 622893 w 781619"/>
                <a:gd name="connsiteY10" fmla="*/ 612793 h 647714"/>
                <a:gd name="connsiteX11" fmla="*/ 553825 w 781619"/>
                <a:gd name="connsiteY11" fmla="*/ 645545 h 647714"/>
                <a:gd name="connsiteX12" fmla="*/ 506851 w 781619"/>
                <a:gd name="connsiteY12" fmla="*/ 591887 h 647714"/>
                <a:gd name="connsiteX13" fmla="*/ 441118 w 781619"/>
                <a:gd name="connsiteY13" fmla="*/ 585797 h 647714"/>
                <a:gd name="connsiteX14" fmla="*/ 421811 w 781619"/>
                <a:gd name="connsiteY14" fmla="*/ 535500 h 647714"/>
                <a:gd name="connsiteX15" fmla="*/ 390809 w 781619"/>
                <a:gd name="connsiteY15" fmla="*/ 517975 h 647714"/>
                <a:gd name="connsiteX16" fmla="*/ 359808 w 781619"/>
                <a:gd name="connsiteY16" fmla="*/ 535500 h 647714"/>
                <a:gd name="connsiteX17" fmla="*/ 340501 w 781619"/>
                <a:gd name="connsiteY17" fmla="*/ 585797 h 647714"/>
                <a:gd name="connsiteX18" fmla="*/ 274768 w 781619"/>
                <a:gd name="connsiteY18" fmla="*/ 591887 h 647714"/>
                <a:gd name="connsiteX19" fmla="*/ 227793 w 781619"/>
                <a:gd name="connsiteY19" fmla="*/ 645545 h 647714"/>
                <a:gd name="connsiteX20" fmla="*/ 158725 w 781619"/>
                <a:gd name="connsiteY20" fmla="*/ 612793 h 647714"/>
                <a:gd name="connsiteX21" fmla="*/ 56128 w 781619"/>
                <a:gd name="connsiteY21" fmla="*/ 580432 h 647714"/>
                <a:gd name="connsiteX22" fmla="*/ 11018 w 781619"/>
                <a:gd name="connsiteY22" fmla="*/ 544422 h 647714"/>
                <a:gd name="connsiteX23" fmla="*/ 20657 w 781619"/>
                <a:gd name="connsiteY23" fmla="*/ 495813 h 647714"/>
                <a:gd name="connsiteX24" fmla="*/ 303 w 781619"/>
                <a:gd name="connsiteY24" fmla="*/ 445942 h 647714"/>
                <a:gd name="connsiteX25" fmla="*/ 37475 w 781619"/>
                <a:gd name="connsiteY25" fmla="*/ 401615 h 647714"/>
                <a:gd name="connsiteX26" fmla="*/ 37830 w 781619"/>
                <a:gd name="connsiteY26" fmla="*/ 400446 h 647714"/>
                <a:gd name="connsiteX27" fmla="*/ 40224 w 781619"/>
                <a:gd name="connsiteY27" fmla="*/ 366383 h 647714"/>
                <a:gd name="connsiteX28" fmla="*/ 51669 w 781619"/>
                <a:gd name="connsiteY28" fmla="*/ 342472 h 647714"/>
                <a:gd name="connsiteX29" fmla="*/ 386890 w 781619"/>
                <a:gd name="connsiteY29" fmla="*/ 40 h 647714"/>
                <a:gd name="connsiteX0" fmla="*/ 386890 w 781619"/>
                <a:gd name="connsiteY0" fmla="*/ 40 h 647714"/>
                <a:gd name="connsiteX1" fmla="*/ 742881 w 781619"/>
                <a:gd name="connsiteY1" fmla="*/ 319684 h 647714"/>
                <a:gd name="connsiteX2" fmla="*/ 727250 w 781619"/>
                <a:gd name="connsiteY2" fmla="*/ 336834 h 647714"/>
                <a:gd name="connsiteX3" fmla="*/ 741394 w 781619"/>
                <a:gd name="connsiteY3" fmla="*/ 366383 h 647714"/>
                <a:gd name="connsiteX4" fmla="*/ 743788 w 781619"/>
                <a:gd name="connsiteY4" fmla="*/ 400446 h 647714"/>
                <a:gd name="connsiteX5" fmla="*/ 744144 w 781619"/>
                <a:gd name="connsiteY5" fmla="*/ 401615 h 647714"/>
                <a:gd name="connsiteX6" fmla="*/ 781316 w 781619"/>
                <a:gd name="connsiteY6" fmla="*/ 445942 h 647714"/>
                <a:gd name="connsiteX7" fmla="*/ 760962 w 781619"/>
                <a:gd name="connsiteY7" fmla="*/ 495813 h 647714"/>
                <a:gd name="connsiteX8" fmla="*/ 770601 w 781619"/>
                <a:gd name="connsiteY8" fmla="*/ 544422 h 647714"/>
                <a:gd name="connsiteX9" fmla="*/ 725491 w 781619"/>
                <a:gd name="connsiteY9" fmla="*/ 580432 h 647714"/>
                <a:gd name="connsiteX10" fmla="*/ 622893 w 781619"/>
                <a:gd name="connsiteY10" fmla="*/ 612793 h 647714"/>
                <a:gd name="connsiteX11" fmla="*/ 553825 w 781619"/>
                <a:gd name="connsiteY11" fmla="*/ 645545 h 647714"/>
                <a:gd name="connsiteX12" fmla="*/ 506851 w 781619"/>
                <a:gd name="connsiteY12" fmla="*/ 591887 h 647714"/>
                <a:gd name="connsiteX13" fmla="*/ 441118 w 781619"/>
                <a:gd name="connsiteY13" fmla="*/ 585797 h 647714"/>
                <a:gd name="connsiteX14" fmla="*/ 421811 w 781619"/>
                <a:gd name="connsiteY14" fmla="*/ 535500 h 647714"/>
                <a:gd name="connsiteX15" fmla="*/ 390809 w 781619"/>
                <a:gd name="connsiteY15" fmla="*/ 517975 h 647714"/>
                <a:gd name="connsiteX16" fmla="*/ 359808 w 781619"/>
                <a:gd name="connsiteY16" fmla="*/ 535500 h 647714"/>
                <a:gd name="connsiteX17" fmla="*/ 340501 w 781619"/>
                <a:gd name="connsiteY17" fmla="*/ 585797 h 647714"/>
                <a:gd name="connsiteX18" fmla="*/ 274768 w 781619"/>
                <a:gd name="connsiteY18" fmla="*/ 591887 h 647714"/>
                <a:gd name="connsiteX19" fmla="*/ 227793 w 781619"/>
                <a:gd name="connsiteY19" fmla="*/ 645545 h 647714"/>
                <a:gd name="connsiteX20" fmla="*/ 158725 w 781619"/>
                <a:gd name="connsiteY20" fmla="*/ 612793 h 647714"/>
                <a:gd name="connsiteX21" fmla="*/ 56128 w 781619"/>
                <a:gd name="connsiteY21" fmla="*/ 580432 h 647714"/>
                <a:gd name="connsiteX22" fmla="*/ 11018 w 781619"/>
                <a:gd name="connsiteY22" fmla="*/ 544422 h 647714"/>
                <a:gd name="connsiteX23" fmla="*/ 20657 w 781619"/>
                <a:gd name="connsiteY23" fmla="*/ 495813 h 647714"/>
                <a:gd name="connsiteX24" fmla="*/ 303 w 781619"/>
                <a:gd name="connsiteY24" fmla="*/ 445942 h 647714"/>
                <a:gd name="connsiteX25" fmla="*/ 37475 w 781619"/>
                <a:gd name="connsiteY25" fmla="*/ 401615 h 647714"/>
                <a:gd name="connsiteX26" fmla="*/ 37830 w 781619"/>
                <a:gd name="connsiteY26" fmla="*/ 400446 h 647714"/>
                <a:gd name="connsiteX27" fmla="*/ 40224 w 781619"/>
                <a:gd name="connsiteY27" fmla="*/ 366383 h 647714"/>
                <a:gd name="connsiteX28" fmla="*/ 51669 w 781619"/>
                <a:gd name="connsiteY28" fmla="*/ 342472 h 647714"/>
                <a:gd name="connsiteX29" fmla="*/ 478330 w 781619"/>
                <a:gd name="connsiteY29" fmla="*/ 91480 h 647714"/>
                <a:gd name="connsiteX0" fmla="*/ 742881 w 781619"/>
                <a:gd name="connsiteY0" fmla="*/ 228204 h 556234"/>
                <a:gd name="connsiteX1" fmla="*/ 727250 w 781619"/>
                <a:gd name="connsiteY1" fmla="*/ 245354 h 556234"/>
                <a:gd name="connsiteX2" fmla="*/ 741394 w 781619"/>
                <a:gd name="connsiteY2" fmla="*/ 274903 h 556234"/>
                <a:gd name="connsiteX3" fmla="*/ 743788 w 781619"/>
                <a:gd name="connsiteY3" fmla="*/ 308966 h 556234"/>
                <a:gd name="connsiteX4" fmla="*/ 744144 w 781619"/>
                <a:gd name="connsiteY4" fmla="*/ 310135 h 556234"/>
                <a:gd name="connsiteX5" fmla="*/ 781316 w 781619"/>
                <a:gd name="connsiteY5" fmla="*/ 354462 h 556234"/>
                <a:gd name="connsiteX6" fmla="*/ 760962 w 781619"/>
                <a:gd name="connsiteY6" fmla="*/ 404333 h 556234"/>
                <a:gd name="connsiteX7" fmla="*/ 770601 w 781619"/>
                <a:gd name="connsiteY7" fmla="*/ 452942 h 556234"/>
                <a:gd name="connsiteX8" fmla="*/ 725491 w 781619"/>
                <a:gd name="connsiteY8" fmla="*/ 488952 h 556234"/>
                <a:gd name="connsiteX9" fmla="*/ 622893 w 781619"/>
                <a:gd name="connsiteY9" fmla="*/ 521313 h 556234"/>
                <a:gd name="connsiteX10" fmla="*/ 553825 w 781619"/>
                <a:gd name="connsiteY10" fmla="*/ 554065 h 556234"/>
                <a:gd name="connsiteX11" fmla="*/ 506851 w 781619"/>
                <a:gd name="connsiteY11" fmla="*/ 500407 h 556234"/>
                <a:gd name="connsiteX12" fmla="*/ 441118 w 781619"/>
                <a:gd name="connsiteY12" fmla="*/ 494317 h 556234"/>
                <a:gd name="connsiteX13" fmla="*/ 421811 w 781619"/>
                <a:gd name="connsiteY13" fmla="*/ 444020 h 556234"/>
                <a:gd name="connsiteX14" fmla="*/ 390809 w 781619"/>
                <a:gd name="connsiteY14" fmla="*/ 426495 h 556234"/>
                <a:gd name="connsiteX15" fmla="*/ 359808 w 781619"/>
                <a:gd name="connsiteY15" fmla="*/ 444020 h 556234"/>
                <a:gd name="connsiteX16" fmla="*/ 340501 w 781619"/>
                <a:gd name="connsiteY16" fmla="*/ 494317 h 556234"/>
                <a:gd name="connsiteX17" fmla="*/ 274768 w 781619"/>
                <a:gd name="connsiteY17" fmla="*/ 500407 h 556234"/>
                <a:gd name="connsiteX18" fmla="*/ 227793 w 781619"/>
                <a:gd name="connsiteY18" fmla="*/ 554065 h 556234"/>
                <a:gd name="connsiteX19" fmla="*/ 158725 w 781619"/>
                <a:gd name="connsiteY19" fmla="*/ 521313 h 556234"/>
                <a:gd name="connsiteX20" fmla="*/ 56128 w 781619"/>
                <a:gd name="connsiteY20" fmla="*/ 488952 h 556234"/>
                <a:gd name="connsiteX21" fmla="*/ 11018 w 781619"/>
                <a:gd name="connsiteY21" fmla="*/ 452942 h 556234"/>
                <a:gd name="connsiteX22" fmla="*/ 20657 w 781619"/>
                <a:gd name="connsiteY22" fmla="*/ 404333 h 556234"/>
                <a:gd name="connsiteX23" fmla="*/ 303 w 781619"/>
                <a:gd name="connsiteY23" fmla="*/ 354462 h 556234"/>
                <a:gd name="connsiteX24" fmla="*/ 37475 w 781619"/>
                <a:gd name="connsiteY24" fmla="*/ 310135 h 556234"/>
                <a:gd name="connsiteX25" fmla="*/ 37830 w 781619"/>
                <a:gd name="connsiteY25" fmla="*/ 308966 h 556234"/>
                <a:gd name="connsiteX26" fmla="*/ 40224 w 781619"/>
                <a:gd name="connsiteY26" fmla="*/ 274903 h 556234"/>
                <a:gd name="connsiteX27" fmla="*/ 51669 w 781619"/>
                <a:gd name="connsiteY27" fmla="*/ 250992 h 556234"/>
                <a:gd name="connsiteX28" fmla="*/ 478330 w 781619"/>
                <a:gd name="connsiteY28" fmla="*/ 0 h 556234"/>
                <a:gd name="connsiteX0" fmla="*/ 742881 w 781619"/>
                <a:gd name="connsiteY0" fmla="*/ 0 h 328030"/>
                <a:gd name="connsiteX1" fmla="*/ 727250 w 781619"/>
                <a:gd name="connsiteY1" fmla="*/ 17150 h 328030"/>
                <a:gd name="connsiteX2" fmla="*/ 741394 w 781619"/>
                <a:gd name="connsiteY2" fmla="*/ 46699 h 328030"/>
                <a:gd name="connsiteX3" fmla="*/ 743788 w 781619"/>
                <a:gd name="connsiteY3" fmla="*/ 80762 h 328030"/>
                <a:gd name="connsiteX4" fmla="*/ 744144 w 781619"/>
                <a:gd name="connsiteY4" fmla="*/ 81931 h 328030"/>
                <a:gd name="connsiteX5" fmla="*/ 781316 w 781619"/>
                <a:gd name="connsiteY5" fmla="*/ 126258 h 328030"/>
                <a:gd name="connsiteX6" fmla="*/ 760962 w 781619"/>
                <a:gd name="connsiteY6" fmla="*/ 176129 h 328030"/>
                <a:gd name="connsiteX7" fmla="*/ 770601 w 781619"/>
                <a:gd name="connsiteY7" fmla="*/ 224738 h 328030"/>
                <a:gd name="connsiteX8" fmla="*/ 725491 w 781619"/>
                <a:gd name="connsiteY8" fmla="*/ 260748 h 328030"/>
                <a:gd name="connsiteX9" fmla="*/ 622893 w 781619"/>
                <a:gd name="connsiteY9" fmla="*/ 293109 h 328030"/>
                <a:gd name="connsiteX10" fmla="*/ 553825 w 781619"/>
                <a:gd name="connsiteY10" fmla="*/ 325861 h 328030"/>
                <a:gd name="connsiteX11" fmla="*/ 506851 w 781619"/>
                <a:gd name="connsiteY11" fmla="*/ 272203 h 328030"/>
                <a:gd name="connsiteX12" fmla="*/ 441118 w 781619"/>
                <a:gd name="connsiteY12" fmla="*/ 266113 h 328030"/>
                <a:gd name="connsiteX13" fmla="*/ 421811 w 781619"/>
                <a:gd name="connsiteY13" fmla="*/ 215816 h 328030"/>
                <a:gd name="connsiteX14" fmla="*/ 390809 w 781619"/>
                <a:gd name="connsiteY14" fmla="*/ 198291 h 328030"/>
                <a:gd name="connsiteX15" fmla="*/ 359808 w 781619"/>
                <a:gd name="connsiteY15" fmla="*/ 215816 h 328030"/>
                <a:gd name="connsiteX16" fmla="*/ 340501 w 781619"/>
                <a:gd name="connsiteY16" fmla="*/ 266113 h 328030"/>
                <a:gd name="connsiteX17" fmla="*/ 274768 w 781619"/>
                <a:gd name="connsiteY17" fmla="*/ 272203 h 328030"/>
                <a:gd name="connsiteX18" fmla="*/ 227793 w 781619"/>
                <a:gd name="connsiteY18" fmla="*/ 325861 h 328030"/>
                <a:gd name="connsiteX19" fmla="*/ 158725 w 781619"/>
                <a:gd name="connsiteY19" fmla="*/ 293109 h 328030"/>
                <a:gd name="connsiteX20" fmla="*/ 56128 w 781619"/>
                <a:gd name="connsiteY20" fmla="*/ 260748 h 328030"/>
                <a:gd name="connsiteX21" fmla="*/ 11018 w 781619"/>
                <a:gd name="connsiteY21" fmla="*/ 224738 h 328030"/>
                <a:gd name="connsiteX22" fmla="*/ 20657 w 781619"/>
                <a:gd name="connsiteY22" fmla="*/ 176129 h 328030"/>
                <a:gd name="connsiteX23" fmla="*/ 303 w 781619"/>
                <a:gd name="connsiteY23" fmla="*/ 126258 h 328030"/>
                <a:gd name="connsiteX24" fmla="*/ 37475 w 781619"/>
                <a:gd name="connsiteY24" fmla="*/ 81931 h 328030"/>
                <a:gd name="connsiteX25" fmla="*/ 37830 w 781619"/>
                <a:gd name="connsiteY25" fmla="*/ 80762 h 328030"/>
                <a:gd name="connsiteX26" fmla="*/ 40224 w 781619"/>
                <a:gd name="connsiteY26" fmla="*/ 46699 h 328030"/>
                <a:gd name="connsiteX27" fmla="*/ 51669 w 781619"/>
                <a:gd name="connsiteY27" fmla="*/ 22788 h 328030"/>
                <a:gd name="connsiteX0" fmla="*/ 742881 w 781619"/>
                <a:gd name="connsiteY0" fmla="*/ 0 h 328030"/>
                <a:gd name="connsiteX1" fmla="*/ 727250 w 781619"/>
                <a:gd name="connsiteY1" fmla="*/ 17150 h 328030"/>
                <a:gd name="connsiteX2" fmla="*/ 741394 w 781619"/>
                <a:gd name="connsiteY2" fmla="*/ 46699 h 328030"/>
                <a:gd name="connsiteX3" fmla="*/ 743788 w 781619"/>
                <a:gd name="connsiteY3" fmla="*/ 80762 h 328030"/>
                <a:gd name="connsiteX4" fmla="*/ 744144 w 781619"/>
                <a:gd name="connsiteY4" fmla="*/ 81931 h 328030"/>
                <a:gd name="connsiteX5" fmla="*/ 781316 w 781619"/>
                <a:gd name="connsiteY5" fmla="*/ 126258 h 328030"/>
                <a:gd name="connsiteX6" fmla="*/ 760962 w 781619"/>
                <a:gd name="connsiteY6" fmla="*/ 176129 h 328030"/>
                <a:gd name="connsiteX7" fmla="*/ 770601 w 781619"/>
                <a:gd name="connsiteY7" fmla="*/ 224738 h 328030"/>
                <a:gd name="connsiteX8" fmla="*/ 725491 w 781619"/>
                <a:gd name="connsiteY8" fmla="*/ 260748 h 328030"/>
                <a:gd name="connsiteX9" fmla="*/ 622893 w 781619"/>
                <a:gd name="connsiteY9" fmla="*/ 293109 h 328030"/>
                <a:gd name="connsiteX10" fmla="*/ 553825 w 781619"/>
                <a:gd name="connsiteY10" fmla="*/ 325861 h 328030"/>
                <a:gd name="connsiteX11" fmla="*/ 506851 w 781619"/>
                <a:gd name="connsiteY11" fmla="*/ 272203 h 328030"/>
                <a:gd name="connsiteX12" fmla="*/ 441118 w 781619"/>
                <a:gd name="connsiteY12" fmla="*/ 266113 h 328030"/>
                <a:gd name="connsiteX13" fmla="*/ 421811 w 781619"/>
                <a:gd name="connsiteY13" fmla="*/ 215816 h 328030"/>
                <a:gd name="connsiteX14" fmla="*/ 390809 w 781619"/>
                <a:gd name="connsiteY14" fmla="*/ 198291 h 328030"/>
                <a:gd name="connsiteX15" fmla="*/ 359808 w 781619"/>
                <a:gd name="connsiteY15" fmla="*/ 215816 h 328030"/>
                <a:gd name="connsiteX16" fmla="*/ 340501 w 781619"/>
                <a:gd name="connsiteY16" fmla="*/ 266113 h 328030"/>
                <a:gd name="connsiteX17" fmla="*/ 274768 w 781619"/>
                <a:gd name="connsiteY17" fmla="*/ 272203 h 328030"/>
                <a:gd name="connsiteX18" fmla="*/ 227793 w 781619"/>
                <a:gd name="connsiteY18" fmla="*/ 325861 h 328030"/>
                <a:gd name="connsiteX19" fmla="*/ 158725 w 781619"/>
                <a:gd name="connsiteY19" fmla="*/ 293109 h 328030"/>
                <a:gd name="connsiteX20" fmla="*/ 56128 w 781619"/>
                <a:gd name="connsiteY20" fmla="*/ 260748 h 328030"/>
                <a:gd name="connsiteX21" fmla="*/ 11018 w 781619"/>
                <a:gd name="connsiteY21" fmla="*/ 224738 h 328030"/>
                <a:gd name="connsiteX22" fmla="*/ 20657 w 781619"/>
                <a:gd name="connsiteY22" fmla="*/ 176129 h 328030"/>
                <a:gd name="connsiteX23" fmla="*/ 303 w 781619"/>
                <a:gd name="connsiteY23" fmla="*/ 126258 h 328030"/>
                <a:gd name="connsiteX24" fmla="*/ 37475 w 781619"/>
                <a:gd name="connsiteY24" fmla="*/ 81931 h 328030"/>
                <a:gd name="connsiteX25" fmla="*/ 37830 w 781619"/>
                <a:gd name="connsiteY25" fmla="*/ 80762 h 328030"/>
                <a:gd name="connsiteX26" fmla="*/ 40224 w 781619"/>
                <a:gd name="connsiteY26" fmla="*/ 46699 h 328030"/>
                <a:gd name="connsiteX0" fmla="*/ 727250 w 781619"/>
                <a:gd name="connsiteY0" fmla="*/ 0 h 310880"/>
                <a:gd name="connsiteX1" fmla="*/ 741394 w 781619"/>
                <a:gd name="connsiteY1" fmla="*/ 29549 h 310880"/>
                <a:gd name="connsiteX2" fmla="*/ 743788 w 781619"/>
                <a:gd name="connsiteY2" fmla="*/ 63612 h 310880"/>
                <a:gd name="connsiteX3" fmla="*/ 744144 w 781619"/>
                <a:gd name="connsiteY3" fmla="*/ 64781 h 310880"/>
                <a:gd name="connsiteX4" fmla="*/ 781316 w 781619"/>
                <a:gd name="connsiteY4" fmla="*/ 109108 h 310880"/>
                <a:gd name="connsiteX5" fmla="*/ 760962 w 781619"/>
                <a:gd name="connsiteY5" fmla="*/ 158979 h 310880"/>
                <a:gd name="connsiteX6" fmla="*/ 770601 w 781619"/>
                <a:gd name="connsiteY6" fmla="*/ 207588 h 310880"/>
                <a:gd name="connsiteX7" fmla="*/ 725491 w 781619"/>
                <a:gd name="connsiteY7" fmla="*/ 243598 h 310880"/>
                <a:gd name="connsiteX8" fmla="*/ 622893 w 781619"/>
                <a:gd name="connsiteY8" fmla="*/ 275959 h 310880"/>
                <a:gd name="connsiteX9" fmla="*/ 553825 w 781619"/>
                <a:gd name="connsiteY9" fmla="*/ 308711 h 310880"/>
                <a:gd name="connsiteX10" fmla="*/ 506851 w 781619"/>
                <a:gd name="connsiteY10" fmla="*/ 255053 h 310880"/>
                <a:gd name="connsiteX11" fmla="*/ 441118 w 781619"/>
                <a:gd name="connsiteY11" fmla="*/ 248963 h 310880"/>
                <a:gd name="connsiteX12" fmla="*/ 421811 w 781619"/>
                <a:gd name="connsiteY12" fmla="*/ 198666 h 310880"/>
                <a:gd name="connsiteX13" fmla="*/ 390809 w 781619"/>
                <a:gd name="connsiteY13" fmla="*/ 181141 h 310880"/>
                <a:gd name="connsiteX14" fmla="*/ 359808 w 781619"/>
                <a:gd name="connsiteY14" fmla="*/ 198666 h 310880"/>
                <a:gd name="connsiteX15" fmla="*/ 340501 w 781619"/>
                <a:gd name="connsiteY15" fmla="*/ 248963 h 310880"/>
                <a:gd name="connsiteX16" fmla="*/ 274768 w 781619"/>
                <a:gd name="connsiteY16" fmla="*/ 255053 h 310880"/>
                <a:gd name="connsiteX17" fmla="*/ 227793 w 781619"/>
                <a:gd name="connsiteY17" fmla="*/ 308711 h 310880"/>
                <a:gd name="connsiteX18" fmla="*/ 158725 w 781619"/>
                <a:gd name="connsiteY18" fmla="*/ 275959 h 310880"/>
                <a:gd name="connsiteX19" fmla="*/ 56128 w 781619"/>
                <a:gd name="connsiteY19" fmla="*/ 243598 h 310880"/>
                <a:gd name="connsiteX20" fmla="*/ 11018 w 781619"/>
                <a:gd name="connsiteY20" fmla="*/ 207588 h 310880"/>
                <a:gd name="connsiteX21" fmla="*/ 20657 w 781619"/>
                <a:gd name="connsiteY21" fmla="*/ 158979 h 310880"/>
                <a:gd name="connsiteX22" fmla="*/ 303 w 781619"/>
                <a:gd name="connsiteY22" fmla="*/ 109108 h 310880"/>
                <a:gd name="connsiteX23" fmla="*/ 37475 w 781619"/>
                <a:gd name="connsiteY23" fmla="*/ 64781 h 310880"/>
                <a:gd name="connsiteX24" fmla="*/ 37830 w 781619"/>
                <a:gd name="connsiteY24" fmla="*/ 63612 h 310880"/>
                <a:gd name="connsiteX25" fmla="*/ 40224 w 781619"/>
                <a:gd name="connsiteY25" fmla="*/ 29549 h 310880"/>
                <a:gd name="connsiteX0" fmla="*/ 741394 w 781619"/>
                <a:gd name="connsiteY0" fmla="*/ 0 h 281331"/>
                <a:gd name="connsiteX1" fmla="*/ 743788 w 781619"/>
                <a:gd name="connsiteY1" fmla="*/ 34063 h 281331"/>
                <a:gd name="connsiteX2" fmla="*/ 744144 w 781619"/>
                <a:gd name="connsiteY2" fmla="*/ 35232 h 281331"/>
                <a:gd name="connsiteX3" fmla="*/ 781316 w 781619"/>
                <a:gd name="connsiteY3" fmla="*/ 79559 h 281331"/>
                <a:gd name="connsiteX4" fmla="*/ 760962 w 781619"/>
                <a:gd name="connsiteY4" fmla="*/ 129430 h 281331"/>
                <a:gd name="connsiteX5" fmla="*/ 770601 w 781619"/>
                <a:gd name="connsiteY5" fmla="*/ 178039 h 281331"/>
                <a:gd name="connsiteX6" fmla="*/ 725491 w 781619"/>
                <a:gd name="connsiteY6" fmla="*/ 214049 h 281331"/>
                <a:gd name="connsiteX7" fmla="*/ 622893 w 781619"/>
                <a:gd name="connsiteY7" fmla="*/ 246410 h 281331"/>
                <a:gd name="connsiteX8" fmla="*/ 553825 w 781619"/>
                <a:gd name="connsiteY8" fmla="*/ 279162 h 281331"/>
                <a:gd name="connsiteX9" fmla="*/ 506851 w 781619"/>
                <a:gd name="connsiteY9" fmla="*/ 225504 h 281331"/>
                <a:gd name="connsiteX10" fmla="*/ 441118 w 781619"/>
                <a:gd name="connsiteY10" fmla="*/ 219414 h 281331"/>
                <a:gd name="connsiteX11" fmla="*/ 421811 w 781619"/>
                <a:gd name="connsiteY11" fmla="*/ 169117 h 281331"/>
                <a:gd name="connsiteX12" fmla="*/ 390809 w 781619"/>
                <a:gd name="connsiteY12" fmla="*/ 151592 h 281331"/>
                <a:gd name="connsiteX13" fmla="*/ 359808 w 781619"/>
                <a:gd name="connsiteY13" fmla="*/ 169117 h 281331"/>
                <a:gd name="connsiteX14" fmla="*/ 340501 w 781619"/>
                <a:gd name="connsiteY14" fmla="*/ 219414 h 281331"/>
                <a:gd name="connsiteX15" fmla="*/ 274768 w 781619"/>
                <a:gd name="connsiteY15" fmla="*/ 225504 h 281331"/>
                <a:gd name="connsiteX16" fmla="*/ 227793 w 781619"/>
                <a:gd name="connsiteY16" fmla="*/ 279162 h 281331"/>
                <a:gd name="connsiteX17" fmla="*/ 158725 w 781619"/>
                <a:gd name="connsiteY17" fmla="*/ 246410 h 281331"/>
                <a:gd name="connsiteX18" fmla="*/ 56128 w 781619"/>
                <a:gd name="connsiteY18" fmla="*/ 214049 h 281331"/>
                <a:gd name="connsiteX19" fmla="*/ 11018 w 781619"/>
                <a:gd name="connsiteY19" fmla="*/ 178039 h 281331"/>
                <a:gd name="connsiteX20" fmla="*/ 20657 w 781619"/>
                <a:gd name="connsiteY20" fmla="*/ 129430 h 281331"/>
                <a:gd name="connsiteX21" fmla="*/ 303 w 781619"/>
                <a:gd name="connsiteY21" fmla="*/ 79559 h 281331"/>
                <a:gd name="connsiteX22" fmla="*/ 37475 w 781619"/>
                <a:gd name="connsiteY22" fmla="*/ 35232 h 281331"/>
                <a:gd name="connsiteX23" fmla="*/ 37830 w 781619"/>
                <a:gd name="connsiteY23" fmla="*/ 34063 h 281331"/>
                <a:gd name="connsiteX24" fmla="*/ 40224 w 781619"/>
                <a:gd name="connsiteY24" fmla="*/ 0 h 28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81619" h="281331">
                  <a:moveTo>
                    <a:pt x="741394" y="0"/>
                  </a:moveTo>
                  <a:cubicBezTo>
                    <a:pt x="744223" y="10874"/>
                    <a:pt x="745091" y="22493"/>
                    <a:pt x="743788" y="34063"/>
                  </a:cubicBezTo>
                  <a:cubicBezTo>
                    <a:pt x="743904" y="34456"/>
                    <a:pt x="744029" y="34840"/>
                    <a:pt x="744144" y="35232"/>
                  </a:cubicBezTo>
                  <a:cubicBezTo>
                    <a:pt x="763537" y="37654"/>
                    <a:pt x="778971" y="56061"/>
                    <a:pt x="781316" y="79559"/>
                  </a:cubicBezTo>
                  <a:cubicBezTo>
                    <a:pt x="783315" y="99628"/>
                    <a:pt x="775319" y="119220"/>
                    <a:pt x="760962" y="129430"/>
                  </a:cubicBezTo>
                  <a:cubicBezTo>
                    <a:pt x="771081" y="142446"/>
                    <a:pt x="774742" y="160920"/>
                    <a:pt x="770601" y="178039"/>
                  </a:cubicBezTo>
                  <a:cubicBezTo>
                    <a:pt x="764882" y="201699"/>
                    <a:pt x="745806" y="216924"/>
                    <a:pt x="725491" y="214049"/>
                  </a:cubicBezTo>
                  <a:cubicBezTo>
                    <a:pt x="704810" y="257779"/>
                    <a:pt x="658527" y="272373"/>
                    <a:pt x="622893" y="246410"/>
                  </a:cubicBezTo>
                  <a:cubicBezTo>
                    <a:pt x="607796" y="273763"/>
                    <a:pt x="580234" y="286830"/>
                    <a:pt x="553825" y="279162"/>
                  </a:cubicBezTo>
                  <a:cubicBezTo>
                    <a:pt x="531414" y="272654"/>
                    <a:pt x="513530" y="252227"/>
                    <a:pt x="506851" y="225504"/>
                  </a:cubicBezTo>
                  <a:cubicBezTo>
                    <a:pt x="486199" y="241062"/>
                    <a:pt x="459560" y="238597"/>
                    <a:pt x="441118" y="219414"/>
                  </a:cubicBezTo>
                  <a:cubicBezTo>
                    <a:pt x="428980" y="206791"/>
                    <a:pt x="421936" y="188453"/>
                    <a:pt x="421811" y="169117"/>
                  </a:cubicBezTo>
                  <a:lnTo>
                    <a:pt x="390809" y="151592"/>
                  </a:lnTo>
                  <a:lnTo>
                    <a:pt x="359808" y="169117"/>
                  </a:lnTo>
                  <a:cubicBezTo>
                    <a:pt x="359683" y="188453"/>
                    <a:pt x="352638" y="206791"/>
                    <a:pt x="340501" y="219414"/>
                  </a:cubicBezTo>
                  <a:cubicBezTo>
                    <a:pt x="322059" y="238597"/>
                    <a:pt x="295420" y="241062"/>
                    <a:pt x="274768" y="225504"/>
                  </a:cubicBezTo>
                  <a:cubicBezTo>
                    <a:pt x="268089" y="252227"/>
                    <a:pt x="250204" y="272654"/>
                    <a:pt x="227793" y="279162"/>
                  </a:cubicBezTo>
                  <a:cubicBezTo>
                    <a:pt x="201385" y="286830"/>
                    <a:pt x="173823" y="273763"/>
                    <a:pt x="158725" y="246410"/>
                  </a:cubicBezTo>
                  <a:cubicBezTo>
                    <a:pt x="123091" y="272373"/>
                    <a:pt x="76809" y="257779"/>
                    <a:pt x="56128" y="214049"/>
                  </a:cubicBezTo>
                  <a:cubicBezTo>
                    <a:pt x="35812" y="216924"/>
                    <a:pt x="16736" y="201699"/>
                    <a:pt x="11018" y="178039"/>
                  </a:cubicBezTo>
                  <a:cubicBezTo>
                    <a:pt x="6876" y="160920"/>
                    <a:pt x="10537" y="142446"/>
                    <a:pt x="20657" y="129430"/>
                  </a:cubicBezTo>
                  <a:cubicBezTo>
                    <a:pt x="6299" y="119220"/>
                    <a:pt x="-1696" y="99628"/>
                    <a:pt x="303" y="79559"/>
                  </a:cubicBezTo>
                  <a:cubicBezTo>
                    <a:pt x="2648" y="56061"/>
                    <a:pt x="18081" y="37654"/>
                    <a:pt x="37475" y="35232"/>
                  </a:cubicBezTo>
                  <a:cubicBezTo>
                    <a:pt x="37590" y="34840"/>
                    <a:pt x="37715" y="34456"/>
                    <a:pt x="37830" y="34063"/>
                  </a:cubicBezTo>
                  <a:cubicBezTo>
                    <a:pt x="36528" y="22493"/>
                    <a:pt x="37396" y="10874"/>
                    <a:pt x="40224" y="0"/>
                  </a:cubicBezTo>
                </a:path>
              </a:pathLst>
            </a:cu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08" name="グループ化 207"/>
          <p:cNvGrpSpPr/>
          <p:nvPr/>
        </p:nvGrpSpPr>
        <p:grpSpPr>
          <a:xfrm>
            <a:off x="6302093" y="4546352"/>
            <a:ext cx="1041236" cy="1852064"/>
            <a:chOff x="6302093" y="4546352"/>
            <a:chExt cx="1041236" cy="1852064"/>
          </a:xfrm>
        </p:grpSpPr>
        <p:grpSp>
          <p:nvGrpSpPr>
            <p:cNvPr id="209" name="グループ化 208"/>
            <p:cNvGrpSpPr/>
            <p:nvPr/>
          </p:nvGrpSpPr>
          <p:grpSpPr>
            <a:xfrm>
              <a:off x="6314151" y="4546352"/>
              <a:ext cx="1029178" cy="1757387"/>
              <a:chOff x="6292529" y="2613441"/>
              <a:chExt cx="1029178" cy="1757387"/>
            </a:xfrm>
          </p:grpSpPr>
          <p:sp>
            <p:nvSpPr>
              <p:cNvPr id="217" name="フリーフォーム 216"/>
              <p:cNvSpPr/>
              <p:nvPr/>
            </p:nvSpPr>
            <p:spPr bwMode="auto">
              <a:xfrm>
                <a:off x="6292529" y="2613441"/>
                <a:ext cx="1029178" cy="818721"/>
              </a:xfrm>
              <a:custGeom>
                <a:avLst/>
                <a:gdLst>
                  <a:gd name="connsiteX0" fmla="*/ 750459 w 1134329"/>
                  <a:gd name="connsiteY0" fmla="*/ 372 h 902370"/>
                  <a:gd name="connsiteX1" fmla="*/ 771657 w 1134329"/>
                  <a:gd name="connsiteY1" fmla="*/ 6301 h 902370"/>
                  <a:gd name="connsiteX2" fmla="*/ 811654 w 1134329"/>
                  <a:gd name="connsiteY2" fmla="*/ 62371 h 902370"/>
                  <a:gd name="connsiteX3" fmla="*/ 811875 w 1134329"/>
                  <a:gd name="connsiteY3" fmla="*/ 62510 h 902370"/>
                  <a:gd name="connsiteX4" fmla="*/ 843456 w 1134329"/>
                  <a:gd name="connsiteY4" fmla="*/ 82359 h 902370"/>
                  <a:gd name="connsiteX5" fmla="*/ 862985 w 1134329"/>
                  <a:gd name="connsiteY5" fmla="*/ 116789 h 902370"/>
                  <a:gd name="connsiteX6" fmla="*/ 866670 w 1134329"/>
                  <a:gd name="connsiteY6" fmla="*/ 146529 h 902370"/>
                  <a:gd name="connsiteX7" fmla="*/ 865630 w 1134329"/>
                  <a:gd name="connsiteY7" fmla="*/ 151618 h 902370"/>
                  <a:gd name="connsiteX8" fmla="*/ 876480 w 1134329"/>
                  <a:gd name="connsiteY8" fmla="*/ 142866 h 902370"/>
                  <a:gd name="connsiteX9" fmla="*/ 907939 w 1134329"/>
                  <a:gd name="connsiteY9" fmla="*/ 137532 h 902370"/>
                  <a:gd name="connsiteX10" fmla="*/ 929137 w 1134329"/>
                  <a:gd name="connsiteY10" fmla="*/ 143461 h 902370"/>
                  <a:gd name="connsiteX11" fmla="*/ 969134 w 1134329"/>
                  <a:gd name="connsiteY11" fmla="*/ 199531 h 902370"/>
                  <a:gd name="connsiteX12" fmla="*/ 969355 w 1134329"/>
                  <a:gd name="connsiteY12" fmla="*/ 199670 h 902370"/>
                  <a:gd name="connsiteX13" fmla="*/ 1000936 w 1134329"/>
                  <a:gd name="connsiteY13" fmla="*/ 219519 h 902370"/>
                  <a:gd name="connsiteX14" fmla="*/ 1020465 w 1134329"/>
                  <a:gd name="connsiteY14" fmla="*/ 253949 h 902370"/>
                  <a:gd name="connsiteX15" fmla="*/ 1018168 w 1134329"/>
                  <a:gd name="connsiteY15" fmla="*/ 312957 h 902370"/>
                  <a:gd name="connsiteX16" fmla="*/ 1034951 w 1134329"/>
                  <a:gd name="connsiteY16" fmla="*/ 403178 h 902370"/>
                  <a:gd name="connsiteX17" fmla="*/ 1028502 w 1134329"/>
                  <a:gd name="connsiteY17" fmla="*/ 415126 h 902370"/>
                  <a:gd name="connsiteX18" fmla="*/ 1051997 w 1134329"/>
                  <a:gd name="connsiteY18" fmla="*/ 435142 h 902370"/>
                  <a:gd name="connsiteX19" fmla="*/ 1065654 w 1134329"/>
                  <a:gd name="connsiteY19" fmla="*/ 468771 h 902370"/>
                  <a:gd name="connsiteX20" fmla="*/ 1065875 w 1134329"/>
                  <a:gd name="connsiteY20" fmla="*/ 468910 h 902370"/>
                  <a:gd name="connsiteX21" fmla="*/ 1097456 w 1134329"/>
                  <a:gd name="connsiteY21" fmla="*/ 488759 h 902370"/>
                  <a:gd name="connsiteX22" fmla="*/ 1116985 w 1134329"/>
                  <a:gd name="connsiteY22" fmla="*/ 523189 h 902370"/>
                  <a:gd name="connsiteX23" fmla="*/ 1114688 w 1134329"/>
                  <a:gd name="connsiteY23" fmla="*/ 582197 h 902370"/>
                  <a:gd name="connsiteX24" fmla="*/ 1131471 w 1134329"/>
                  <a:gd name="connsiteY24" fmla="*/ 672418 h 902370"/>
                  <a:gd name="connsiteX25" fmla="*/ 1052849 w 1134329"/>
                  <a:gd name="connsiteY25" fmla="*/ 751394 h 902370"/>
                  <a:gd name="connsiteX26" fmla="*/ 1024704 w 1134329"/>
                  <a:gd name="connsiteY26" fmla="*/ 819065 h 902370"/>
                  <a:gd name="connsiteX27" fmla="*/ 928878 w 1134329"/>
                  <a:gd name="connsiteY27" fmla="*/ 827259 h 902370"/>
                  <a:gd name="connsiteX28" fmla="*/ 860399 w 1134329"/>
                  <a:gd name="connsiteY28" fmla="*/ 899452 h 902370"/>
                  <a:gd name="connsiteX29" fmla="*/ 759711 w 1134329"/>
                  <a:gd name="connsiteY29" fmla="*/ 855386 h 902370"/>
                  <a:gd name="connsiteX30" fmla="*/ 610144 w 1134329"/>
                  <a:gd name="connsiteY30" fmla="*/ 811847 h 902370"/>
                  <a:gd name="connsiteX31" fmla="*/ 544383 w 1134329"/>
                  <a:gd name="connsiteY31" fmla="*/ 763397 h 902370"/>
                  <a:gd name="connsiteX32" fmla="*/ 558435 w 1134329"/>
                  <a:gd name="connsiteY32" fmla="*/ 697997 h 902370"/>
                  <a:gd name="connsiteX33" fmla="*/ 555119 w 1134329"/>
                  <a:gd name="connsiteY33" fmla="*/ 694013 h 902370"/>
                  <a:gd name="connsiteX34" fmla="*/ 551594 w 1134329"/>
                  <a:gd name="connsiteY34" fmla="*/ 696629 h 902370"/>
                  <a:gd name="connsiteX35" fmla="*/ 524529 w 1134329"/>
                  <a:gd name="connsiteY35" fmla="*/ 705674 h 902370"/>
                  <a:gd name="connsiteX36" fmla="*/ 496384 w 1134329"/>
                  <a:gd name="connsiteY36" fmla="*/ 773345 h 902370"/>
                  <a:gd name="connsiteX37" fmla="*/ 400558 w 1134329"/>
                  <a:gd name="connsiteY37" fmla="*/ 781539 h 902370"/>
                  <a:gd name="connsiteX38" fmla="*/ 332079 w 1134329"/>
                  <a:gd name="connsiteY38" fmla="*/ 853732 h 902370"/>
                  <a:gd name="connsiteX39" fmla="*/ 231391 w 1134329"/>
                  <a:gd name="connsiteY39" fmla="*/ 809666 h 902370"/>
                  <a:gd name="connsiteX40" fmla="*/ 81824 w 1134329"/>
                  <a:gd name="connsiteY40" fmla="*/ 766127 h 902370"/>
                  <a:gd name="connsiteX41" fmla="*/ 16062 w 1134329"/>
                  <a:gd name="connsiteY41" fmla="*/ 717677 h 902370"/>
                  <a:gd name="connsiteX42" fmla="*/ 30114 w 1134329"/>
                  <a:gd name="connsiteY42" fmla="*/ 652277 h 902370"/>
                  <a:gd name="connsiteX43" fmla="*/ 442 w 1134329"/>
                  <a:gd name="connsiteY43" fmla="*/ 585179 h 902370"/>
                  <a:gd name="connsiteX44" fmla="*/ 54631 w 1134329"/>
                  <a:gd name="connsiteY44" fmla="*/ 525540 h 902370"/>
                  <a:gd name="connsiteX45" fmla="*/ 55149 w 1134329"/>
                  <a:gd name="connsiteY45" fmla="*/ 523968 h 902370"/>
                  <a:gd name="connsiteX46" fmla="*/ 79288 w 1134329"/>
                  <a:gd name="connsiteY46" fmla="*/ 438325 h 902370"/>
                  <a:gd name="connsiteX47" fmla="*/ 104955 w 1134329"/>
                  <a:gd name="connsiteY47" fmla="*/ 416342 h 902370"/>
                  <a:gd name="connsiteX48" fmla="*/ 111816 w 1134329"/>
                  <a:gd name="connsiteY48" fmla="*/ 413847 h 902370"/>
                  <a:gd name="connsiteX49" fmla="*/ 111812 w 1134329"/>
                  <a:gd name="connsiteY49" fmla="*/ 413667 h 902370"/>
                  <a:gd name="connsiteX50" fmla="*/ 126634 w 1134329"/>
                  <a:gd name="connsiteY50" fmla="*/ 383037 h 902370"/>
                  <a:gd name="connsiteX51" fmla="*/ 96962 w 1134329"/>
                  <a:gd name="connsiteY51" fmla="*/ 315939 h 902370"/>
                  <a:gd name="connsiteX52" fmla="*/ 151151 w 1134329"/>
                  <a:gd name="connsiteY52" fmla="*/ 256300 h 902370"/>
                  <a:gd name="connsiteX53" fmla="*/ 151669 w 1134329"/>
                  <a:gd name="connsiteY53" fmla="*/ 254728 h 902370"/>
                  <a:gd name="connsiteX54" fmla="*/ 175808 w 1134329"/>
                  <a:gd name="connsiteY54" fmla="*/ 169085 h 902370"/>
                  <a:gd name="connsiteX55" fmla="*/ 293237 w 1134329"/>
                  <a:gd name="connsiteY55" fmla="*/ 149519 h 902370"/>
                  <a:gd name="connsiteX56" fmla="*/ 293264 w 1134329"/>
                  <a:gd name="connsiteY56" fmla="*/ 149486 h 902370"/>
                  <a:gd name="connsiteX57" fmla="*/ 316617 w 1134329"/>
                  <a:gd name="connsiteY57" fmla="*/ 120059 h 902370"/>
                  <a:gd name="connsiteX58" fmla="*/ 337108 w 1134329"/>
                  <a:gd name="connsiteY58" fmla="*/ 109461 h 902370"/>
                  <a:gd name="connsiteX59" fmla="*/ 353609 w 1134329"/>
                  <a:gd name="connsiteY59" fmla="*/ 77645 h 902370"/>
                  <a:gd name="connsiteX60" fmla="*/ 471037 w 1134329"/>
                  <a:gd name="connsiteY60" fmla="*/ 58079 h 902370"/>
                  <a:gd name="connsiteX61" fmla="*/ 471064 w 1134329"/>
                  <a:gd name="connsiteY61" fmla="*/ 58046 h 902370"/>
                  <a:gd name="connsiteX62" fmla="*/ 494417 w 1134329"/>
                  <a:gd name="connsiteY62" fmla="*/ 28619 h 902370"/>
                  <a:gd name="connsiteX63" fmla="*/ 589433 w 1134329"/>
                  <a:gd name="connsiteY63" fmla="*/ 37767 h 902370"/>
                  <a:gd name="connsiteX64" fmla="*/ 589855 w 1134329"/>
                  <a:gd name="connsiteY64" fmla="*/ 37214 h 902370"/>
                  <a:gd name="connsiteX65" fmla="*/ 608402 w 1134329"/>
                  <a:gd name="connsiteY65" fmla="*/ 12875 h 902370"/>
                  <a:gd name="connsiteX66" fmla="*/ 635567 w 1134329"/>
                  <a:gd name="connsiteY66" fmla="*/ 678 h 902370"/>
                  <a:gd name="connsiteX67" fmla="*/ 667358 w 1134329"/>
                  <a:gd name="connsiteY67" fmla="*/ 5103 h 902370"/>
                  <a:gd name="connsiteX68" fmla="*/ 692045 w 1134329"/>
                  <a:gd name="connsiteY68" fmla="*/ 26224 h 902370"/>
                  <a:gd name="connsiteX69" fmla="*/ 692782 w 1134329"/>
                  <a:gd name="connsiteY69" fmla="*/ 26854 h 902370"/>
                  <a:gd name="connsiteX70" fmla="*/ 750459 w 1134329"/>
                  <a:gd name="connsiteY70" fmla="*/ 372 h 90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134329" h="902370">
                    <a:moveTo>
                      <a:pt x="750459" y="372"/>
                    </a:moveTo>
                    <a:cubicBezTo>
                      <a:pt x="757629" y="1049"/>
                      <a:pt x="764785" y="3002"/>
                      <a:pt x="771657" y="6301"/>
                    </a:cubicBezTo>
                    <a:cubicBezTo>
                      <a:pt x="792601" y="16354"/>
                      <a:pt x="807619" y="37400"/>
                      <a:pt x="811654" y="62371"/>
                    </a:cubicBezTo>
                    <a:lnTo>
                      <a:pt x="811875" y="62510"/>
                    </a:lnTo>
                    <a:lnTo>
                      <a:pt x="843456" y="82359"/>
                    </a:lnTo>
                    <a:cubicBezTo>
                      <a:pt x="852282" y="91714"/>
                      <a:pt x="859063" y="103477"/>
                      <a:pt x="862985" y="116789"/>
                    </a:cubicBezTo>
                    <a:cubicBezTo>
                      <a:pt x="865836" y="126451"/>
                      <a:pt x="867059" y="136530"/>
                      <a:pt x="866670" y="146529"/>
                    </a:cubicBezTo>
                    <a:lnTo>
                      <a:pt x="865630" y="151618"/>
                    </a:lnTo>
                    <a:lnTo>
                      <a:pt x="876480" y="142866"/>
                    </a:lnTo>
                    <a:cubicBezTo>
                      <a:pt x="886395" y="138374"/>
                      <a:pt x="897184" y="136517"/>
                      <a:pt x="907939" y="137532"/>
                    </a:cubicBezTo>
                    <a:cubicBezTo>
                      <a:pt x="915109" y="138209"/>
                      <a:pt x="922265" y="140162"/>
                      <a:pt x="929137" y="143461"/>
                    </a:cubicBezTo>
                    <a:cubicBezTo>
                      <a:pt x="950081" y="153514"/>
                      <a:pt x="965099" y="174560"/>
                      <a:pt x="969134" y="199531"/>
                    </a:cubicBezTo>
                    <a:lnTo>
                      <a:pt x="969355" y="199670"/>
                    </a:lnTo>
                    <a:lnTo>
                      <a:pt x="1000936" y="219519"/>
                    </a:lnTo>
                    <a:cubicBezTo>
                      <a:pt x="1009762" y="228874"/>
                      <a:pt x="1016543" y="240637"/>
                      <a:pt x="1020465" y="253949"/>
                    </a:cubicBezTo>
                    <a:cubicBezTo>
                      <a:pt x="1026167" y="273274"/>
                      <a:pt x="1025355" y="294263"/>
                      <a:pt x="1018168" y="312957"/>
                    </a:cubicBezTo>
                    <a:cubicBezTo>
                      <a:pt x="1035834" y="338593"/>
                      <a:pt x="1042012" y="371827"/>
                      <a:pt x="1034951" y="403178"/>
                    </a:cubicBezTo>
                    <a:lnTo>
                      <a:pt x="1028502" y="415126"/>
                    </a:lnTo>
                    <a:lnTo>
                      <a:pt x="1051997" y="435142"/>
                    </a:lnTo>
                    <a:cubicBezTo>
                      <a:pt x="1058873" y="444781"/>
                      <a:pt x="1063637" y="456286"/>
                      <a:pt x="1065654" y="468771"/>
                    </a:cubicBezTo>
                    <a:lnTo>
                      <a:pt x="1065875" y="468910"/>
                    </a:lnTo>
                    <a:lnTo>
                      <a:pt x="1097456" y="488759"/>
                    </a:lnTo>
                    <a:cubicBezTo>
                      <a:pt x="1106282" y="498114"/>
                      <a:pt x="1113063" y="509877"/>
                      <a:pt x="1116985" y="523189"/>
                    </a:cubicBezTo>
                    <a:cubicBezTo>
                      <a:pt x="1122687" y="542514"/>
                      <a:pt x="1121875" y="563503"/>
                      <a:pt x="1114688" y="582197"/>
                    </a:cubicBezTo>
                    <a:cubicBezTo>
                      <a:pt x="1132354" y="607833"/>
                      <a:pt x="1138532" y="641067"/>
                      <a:pt x="1131471" y="672418"/>
                    </a:cubicBezTo>
                    <a:cubicBezTo>
                      <a:pt x="1122085" y="714098"/>
                      <a:pt x="1091012" y="745311"/>
                      <a:pt x="1052849" y="751394"/>
                    </a:cubicBezTo>
                    <a:cubicBezTo>
                      <a:pt x="1052667" y="777409"/>
                      <a:pt x="1042398" y="802081"/>
                      <a:pt x="1024704" y="819065"/>
                    </a:cubicBezTo>
                    <a:cubicBezTo>
                      <a:pt x="997819" y="844874"/>
                      <a:pt x="958985" y="848191"/>
                      <a:pt x="928878" y="827259"/>
                    </a:cubicBezTo>
                    <a:cubicBezTo>
                      <a:pt x="919141" y="863212"/>
                      <a:pt x="893069" y="890696"/>
                      <a:pt x="860399" y="899452"/>
                    </a:cubicBezTo>
                    <a:cubicBezTo>
                      <a:pt x="821900" y="909769"/>
                      <a:pt x="781721" y="892188"/>
                      <a:pt x="759711" y="855386"/>
                    </a:cubicBezTo>
                    <a:cubicBezTo>
                      <a:pt x="707764" y="890318"/>
                      <a:pt x="640293" y="870683"/>
                      <a:pt x="610144" y="811847"/>
                    </a:cubicBezTo>
                    <a:cubicBezTo>
                      <a:pt x="580528" y="815715"/>
                      <a:pt x="552719" y="795231"/>
                      <a:pt x="544383" y="763397"/>
                    </a:cubicBezTo>
                    <a:cubicBezTo>
                      <a:pt x="538345" y="740365"/>
                      <a:pt x="543682" y="715509"/>
                      <a:pt x="558435" y="697997"/>
                    </a:cubicBezTo>
                    <a:lnTo>
                      <a:pt x="555119" y="694013"/>
                    </a:lnTo>
                    <a:lnTo>
                      <a:pt x="551594" y="696629"/>
                    </a:lnTo>
                    <a:cubicBezTo>
                      <a:pt x="543167" y="701062"/>
                      <a:pt x="534070" y="704153"/>
                      <a:pt x="524529" y="705674"/>
                    </a:cubicBezTo>
                    <a:cubicBezTo>
                      <a:pt x="524347" y="731689"/>
                      <a:pt x="514078" y="756361"/>
                      <a:pt x="496384" y="773345"/>
                    </a:cubicBezTo>
                    <a:cubicBezTo>
                      <a:pt x="469499" y="799154"/>
                      <a:pt x="430665" y="802471"/>
                      <a:pt x="400558" y="781539"/>
                    </a:cubicBezTo>
                    <a:cubicBezTo>
                      <a:pt x="390821" y="817492"/>
                      <a:pt x="364749" y="844976"/>
                      <a:pt x="332079" y="853732"/>
                    </a:cubicBezTo>
                    <a:cubicBezTo>
                      <a:pt x="293580" y="864049"/>
                      <a:pt x="253400" y="846468"/>
                      <a:pt x="231391" y="809666"/>
                    </a:cubicBezTo>
                    <a:cubicBezTo>
                      <a:pt x="179443" y="844598"/>
                      <a:pt x="111973" y="824963"/>
                      <a:pt x="81824" y="766127"/>
                    </a:cubicBezTo>
                    <a:cubicBezTo>
                      <a:pt x="52207" y="769995"/>
                      <a:pt x="24398" y="749511"/>
                      <a:pt x="16062" y="717677"/>
                    </a:cubicBezTo>
                    <a:cubicBezTo>
                      <a:pt x="10024" y="694645"/>
                      <a:pt x="15362" y="669789"/>
                      <a:pt x="30114" y="652277"/>
                    </a:cubicBezTo>
                    <a:cubicBezTo>
                      <a:pt x="9184" y="638541"/>
                      <a:pt x="-2472" y="612181"/>
                      <a:pt x="442" y="585179"/>
                    </a:cubicBezTo>
                    <a:cubicBezTo>
                      <a:pt x="3860" y="553564"/>
                      <a:pt x="26360" y="528799"/>
                      <a:pt x="54631" y="525540"/>
                    </a:cubicBezTo>
                    <a:cubicBezTo>
                      <a:pt x="54799" y="525012"/>
                      <a:pt x="54981" y="524496"/>
                      <a:pt x="55149" y="523968"/>
                    </a:cubicBezTo>
                    <a:cubicBezTo>
                      <a:pt x="51353" y="492835"/>
                      <a:pt x="60207" y="461437"/>
                      <a:pt x="79288" y="438325"/>
                    </a:cubicBezTo>
                    <a:cubicBezTo>
                      <a:pt x="86825" y="429199"/>
                      <a:pt x="95533" y="421846"/>
                      <a:pt x="104955" y="416342"/>
                    </a:cubicBezTo>
                    <a:lnTo>
                      <a:pt x="111816" y="413847"/>
                    </a:lnTo>
                    <a:lnTo>
                      <a:pt x="111812" y="413667"/>
                    </a:lnTo>
                    <a:cubicBezTo>
                      <a:pt x="114236" y="402385"/>
                      <a:pt x="119258" y="391793"/>
                      <a:pt x="126634" y="383037"/>
                    </a:cubicBezTo>
                    <a:cubicBezTo>
                      <a:pt x="105704" y="369301"/>
                      <a:pt x="94048" y="342941"/>
                      <a:pt x="96962" y="315939"/>
                    </a:cubicBezTo>
                    <a:cubicBezTo>
                      <a:pt x="100380" y="284324"/>
                      <a:pt x="122880" y="259559"/>
                      <a:pt x="151151" y="256300"/>
                    </a:cubicBezTo>
                    <a:cubicBezTo>
                      <a:pt x="151319" y="255772"/>
                      <a:pt x="151501" y="255256"/>
                      <a:pt x="151669" y="254728"/>
                    </a:cubicBezTo>
                    <a:cubicBezTo>
                      <a:pt x="147873" y="223595"/>
                      <a:pt x="156727" y="192197"/>
                      <a:pt x="175808" y="169085"/>
                    </a:cubicBezTo>
                    <a:cubicBezTo>
                      <a:pt x="205957" y="132581"/>
                      <a:pt x="254836" y="124445"/>
                      <a:pt x="293237" y="149519"/>
                    </a:cubicBezTo>
                    <a:lnTo>
                      <a:pt x="293264" y="149486"/>
                    </a:lnTo>
                    <a:lnTo>
                      <a:pt x="316617" y="120059"/>
                    </a:lnTo>
                    <a:lnTo>
                      <a:pt x="337108" y="109461"/>
                    </a:lnTo>
                    <a:lnTo>
                      <a:pt x="353609" y="77645"/>
                    </a:lnTo>
                    <a:cubicBezTo>
                      <a:pt x="383757" y="41141"/>
                      <a:pt x="432637" y="33005"/>
                      <a:pt x="471037" y="58079"/>
                    </a:cubicBezTo>
                    <a:lnTo>
                      <a:pt x="471064" y="58046"/>
                    </a:lnTo>
                    <a:lnTo>
                      <a:pt x="494417" y="28619"/>
                    </a:lnTo>
                    <a:cubicBezTo>
                      <a:pt x="522665" y="6807"/>
                      <a:pt x="562724" y="8418"/>
                      <a:pt x="589433" y="37767"/>
                    </a:cubicBezTo>
                    <a:lnTo>
                      <a:pt x="589855" y="37214"/>
                    </a:lnTo>
                    <a:lnTo>
                      <a:pt x="608402" y="12875"/>
                    </a:lnTo>
                    <a:cubicBezTo>
                      <a:pt x="616325" y="6505"/>
                      <a:pt x="625613" y="2250"/>
                      <a:pt x="635567" y="678"/>
                    </a:cubicBezTo>
                    <a:cubicBezTo>
                      <a:pt x="646522" y="-1055"/>
                      <a:pt x="657471" y="581"/>
                      <a:pt x="667358" y="5103"/>
                    </a:cubicBezTo>
                    <a:lnTo>
                      <a:pt x="692045" y="26224"/>
                    </a:lnTo>
                    <a:lnTo>
                      <a:pt x="692782" y="26854"/>
                    </a:lnTo>
                    <a:cubicBezTo>
                      <a:pt x="707303" y="7799"/>
                      <a:pt x="728948" y="-1658"/>
                      <a:pt x="750459" y="37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218" name="グループ化 217"/>
              <p:cNvGrpSpPr/>
              <p:nvPr/>
            </p:nvGrpSpPr>
            <p:grpSpPr>
              <a:xfrm>
                <a:off x="6366777" y="2845260"/>
                <a:ext cx="907428" cy="1525568"/>
                <a:chOff x="7388148" y="1912834"/>
                <a:chExt cx="494291" cy="831003"/>
              </a:xfrm>
              <a:solidFill>
                <a:schemeClr val="tx1"/>
              </a:solidFill>
            </p:grpSpPr>
            <p:sp>
              <p:nvSpPr>
                <p:cNvPr id="220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台形 221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円/楕円 194"/>
                <p:cNvSpPr/>
                <p:nvPr/>
              </p:nvSpPr>
              <p:spPr>
                <a:xfrm>
                  <a:off x="7441637" y="1912834"/>
                  <a:ext cx="384175" cy="43571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片側の 2 つの角を丸めた四角形 223"/>
                <p:cNvSpPr/>
                <p:nvPr/>
              </p:nvSpPr>
              <p:spPr>
                <a:xfrm>
                  <a:off x="7388148" y="2400933"/>
                  <a:ext cx="491151" cy="342904"/>
                </a:xfrm>
                <a:prstGeom prst="round2SameRect">
                  <a:avLst>
                    <a:gd name="adj1" fmla="val 48564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台形 224"/>
                <p:cNvSpPr/>
                <p:nvPr/>
              </p:nvSpPr>
              <p:spPr>
                <a:xfrm rot="10800000">
                  <a:off x="7533958" y="2400932"/>
                  <a:ext cx="196604" cy="257617"/>
                </a:xfrm>
                <a:prstGeom prst="trapezoid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月 225"/>
                <p:cNvSpPr/>
                <p:nvPr/>
              </p:nvSpPr>
              <p:spPr>
                <a:xfrm rot="16200000">
                  <a:off x="7611029" y="2171125"/>
                  <a:ext cx="50739" cy="1633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9" name="フリーフォーム 218"/>
              <p:cNvSpPr/>
              <p:nvPr/>
            </p:nvSpPr>
            <p:spPr bwMode="auto">
              <a:xfrm>
                <a:off x="6465501" y="2791494"/>
                <a:ext cx="696911" cy="317658"/>
              </a:xfrm>
              <a:custGeom>
                <a:avLst/>
                <a:gdLst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0900 w 781619"/>
                  <a:gd name="connsiteY30" fmla="*/ 319644 h 647674"/>
                  <a:gd name="connsiteX31" fmla="*/ 538 w 781619"/>
                  <a:gd name="connsiteY31" fmla="*/ 230085 h 647674"/>
                  <a:gd name="connsiteX32" fmla="*/ 386890 w 781619"/>
                  <a:gd name="connsiteY32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538 w 781619"/>
                  <a:gd name="connsiteY30" fmla="*/ 230085 h 647674"/>
                  <a:gd name="connsiteX31" fmla="*/ 386890 w 781619"/>
                  <a:gd name="connsiteY31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86890 w 781619"/>
                  <a:gd name="connsiteY30" fmla="*/ 0 h 64767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386890 w 781619"/>
                  <a:gd name="connsiteY29" fmla="*/ 40 h 64771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478330 w 781619"/>
                  <a:gd name="connsiteY29" fmla="*/ 91480 h 647714"/>
                  <a:gd name="connsiteX0" fmla="*/ 742881 w 781619"/>
                  <a:gd name="connsiteY0" fmla="*/ 228204 h 556234"/>
                  <a:gd name="connsiteX1" fmla="*/ 727250 w 781619"/>
                  <a:gd name="connsiteY1" fmla="*/ 245354 h 556234"/>
                  <a:gd name="connsiteX2" fmla="*/ 741394 w 781619"/>
                  <a:gd name="connsiteY2" fmla="*/ 274903 h 556234"/>
                  <a:gd name="connsiteX3" fmla="*/ 743788 w 781619"/>
                  <a:gd name="connsiteY3" fmla="*/ 308966 h 556234"/>
                  <a:gd name="connsiteX4" fmla="*/ 744144 w 781619"/>
                  <a:gd name="connsiteY4" fmla="*/ 310135 h 556234"/>
                  <a:gd name="connsiteX5" fmla="*/ 781316 w 781619"/>
                  <a:gd name="connsiteY5" fmla="*/ 354462 h 556234"/>
                  <a:gd name="connsiteX6" fmla="*/ 760962 w 781619"/>
                  <a:gd name="connsiteY6" fmla="*/ 404333 h 556234"/>
                  <a:gd name="connsiteX7" fmla="*/ 770601 w 781619"/>
                  <a:gd name="connsiteY7" fmla="*/ 452942 h 556234"/>
                  <a:gd name="connsiteX8" fmla="*/ 725491 w 781619"/>
                  <a:gd name="connsiteY8" fmla="*/ 488952 h 556234"/>
                  <a:gd name="connsiteX9" fmla="*/ 622893 w 781619"/>
                  <a:gd name="connsiteY9" fmla="*/ 521313 h 556234"/>
                  <a:gd name="connsiteX10" fmla="*/ 553825 w 781619"/>
                  <a:gd name="connsiteY10" fmla="*/ 554065 h 556234"/>
                  <a:gd name="connsiteX11" fmla="*/ 506851 w 781619"/>
                  <a:gd name="connsiteY11" fmla="*/ 500407 h 556234"/>
                  <a:gd name="connsiteX12" fmla="*/ 441118 w 781619"/>
                  <a:gd name="connsiteY12" fmla="*/ 494317 h 556234"/>
                  <a:gd name="connsiteX13" fmla="*/ 421811 w 781619"/>
                  <a:gd name="connsiteY13" fmla="*/ 444020 h 556234"/>
                  <a:gd name="connsiteX14" fmla="*/ 390809 w 781619"/>
                  <a:gd name="connsiteY14" fmla="*/ 426495 h 556234"/>
                  <a:gd name="connsiteX15" fmla="*/ 359808 w 781619"/>
                  <a:gd name="connsiteY15" fmla="*/ 444020 h 556234"/>
                  <a:gd name="connsiteX16" fmla="*/ 340501 w 781619"/>
                  <a:gd name="connsiteY16" fmla="*/ 494317 h 556234"/>
                  <a:gd name="connsiteX17" fmla="*/ 274768 w 781619"/>
                  <a:gd name="connsiteY17" fmla="*/ 500407 h 556234"/>
                  <a:gd name="connsiteX18" fmla="*/ 227793 w 781619"/>
                  <a:gd name="connsiteY18" fmla="*/ 554065 h 556234"/>
                  <a:gd name="connsiteX19" fmla="*/ 158725 w 781619"/>
                  <a:gd name="connsiteY19" fmla="*/ 521313 h 556234"/>
                  <a:gd name="connsiteX20" fmla="*/ 56128 w 781619"/>
                  <a:gd name="connsiteY20" fmla="*/ 488952 h 556234"/>
                  <a:gd name="connsiteX21" fmla="*/ 11018 w 781619"/>
                  <a:gd name="connsiteY21" fmla="*/ 452942 h 556234"/>
                  <a:gd name="connsiteX22" fmla="*/ 20657 w 781619"/>
                  <a:gd name="connsiteY22" fmla="*/ 404333 h 556234"/>
                  <a:gd name="connsiteX23" fmla="*/ 303 w 781619"/>
                  <a:gd name="connsiteY23" fmla="*/ 354462 h 556234"/>
                  <a:gd name="connsiteX24" fmla="*/ 37475 w 781619"/>
                  <a:gd name="connsiteY24" fmla="*/ 310135 h 556234"/>
                  <a:gd name="connsiteX25" fmla="*/ 37830 w 781619"/>
                  <a:gd name="connsiteY25" fmla="*/ 308966 h 556234"/>
                  <a:gd name="connsiteX26" fmla="*/ 40224 w 781619"/>
                  <a:gd name="connsiteY26" fmla="*/ 274903 h 556234"/>
                  <a:gd name="connsiteX27" fmla="*/ 51669 w 781619"/>
                  <a:gd name="connsiteY27" fmla="*/ 250992 h 556234"/>
                  <a:gd name="connsiteX28" fmla="*/ 478330 w 781619"/>
                  <a:gd name="connsiteY28" fmla="*/ 0 h 556234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27" fmla="*/ 51669 w 781619"/>
                  <a:gd name="connsiteY27" fmla="*/ 22788 h 328030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0" fmla="*/ 727250 w 781619"/>
                  <a:gd name="connsiteY0" fmla="*/ 0 h 310880"/>
                  <a:gd name="connsiteX1" fmla="*/ 741394 w 781619"/>
                  <a:gd name="connsiteY1" fmla="*/ 29549 h 310880"/>
                  <a:gd name="connsiteX2" fmla="*/ 743788 w 781619"/>
                  <a:gd name="connsiteY2" fmla="*/ 63612 h 310880"/>
                  <a:gd name="connsiteX3" fmla="*/ 744144 w 781619"/>
                  <a:gd name="connsiteY3" fmla="*/ 64781 h 310880"/>
                  <a:gd name="connsiteX4" fmla="*/ 781316 w 781619"/>
                  <a:gd name="connsiteY4" fmla="*/ 109108 h 310880"/>
                  <a:gd name="connsiteX5" fmla="*/ 760962 w 781619"/>
                  <a:gd name="connsiteY5" fmla="*/ 158979 h 310880"/>
                  <a:gd name="connsiteX6" fmla="*/ 770601 w 781619"/>
                  <a:gd name="connsiteY6" fmla="*/ 207588 h 310880"/>
                  <a:gd name="connsiteX7" fmla="*/ 725491 w 781619"/>
                  <a:gd name="connsiteY7" fmla="*/ 243598 h 310880"/>
                  <a:gd name="connsiteX8" fmla="*/ 622893 w 781619"/>
                  <a:gd name="connsiteY8" fmla="*/ 275959 h 310880"/>
                  <a:gd name="connsiteX9" fmla="*/ 553825 w 781619"/>
                  <a:gd name="connsiteY9" fmla="*/ 308711 h 310880"/>
                  <a:gd name="connsiteX10" fmla="*/ 506851 w 781619"/>
                  <a:gd name="connsiteY10" fmla="*/ 255053 h 310880"/>
                  <a:gd name="connsiteX11" fmla="*/ 441118 w 781619"/>
                  <a:gd name="connsiteY11" fmla="*/ 248963 h 310880"/>
                  <a:gd name="connsiteX12" fmla="*/ 421811 w 781619"/>
                  <a:gd name="connsiteY12" fmla="*/ 198666 h 310880"/>
                  <a:gd name="connsiteX13" fmla="*/ 390809 w 781619"/>
                  <a:gd name="connsiteY13" fmla="*/ 181141 h 310880"/>
                  <a:gd name="connsiteX14" fmla="*/ 359808 w 781619"/>
                  <a:gd name="connsiteY14" fmla="*/ 198666 h 310880"/>
                  <a:gd name="connsiteX15" fmla="*/ 340501 w 781619"/>
                  <a:gd name="connsiteY15" fmla="*/ 248963 h 310880"/>
                  <a:gd name="connsiteX16" fmla="*/ 274768 w 781619"/>
                  <a:gd name="connsiteY16" fmla="*/ 255053 h 310880"/>
                  <a:gd name="connsiteX17" fmla="*/ 227793 w 781619"/>
                  <a:gd name="connsiteY17" fmla="*/ 308711 h 310880"/>
                  <a:gd name="connsiteX18" fmla="*/ 158725 w 781619"/>
                  <a:gd name="connsiteY18" fmla="*/ 275959 h 310880"/>
                  <a:gd name="connsiteX19" fmla="*/ 56128 w 781619"/>
                  <a:gd name="connsiteY19" fmla="*/ 243598 h 310880"/>
                  <a:gd name="connsiteX20" fmla="*/ 11018 w 781619"/>
                  <a:gd name="connsiteY20" fmla="*/ 207588 h 310880"/>
                  <a:gd name="connsiteX21" fmla="*/ 20657 w 781619"/>
                  <a:gd name="connsiteY21" fmla="*/ 158979 h 310880"/>
                  <a:gd name="connsiteX22" fmla="*/ 303 w 781619"/>
                  <a:gd name="connsiteY22" fmla="*/ 109108 h 310880"/>
                  <a:gd name="connsiteX23" fmla="*/ 37475 w 781619"/>
                  <a:gd name="connsiteY23" fmla="*/ 64781 h 310880"/>
                  <a:gd name="connsiteX24" fmla="*/ 37830 w 781619"/>
                  <a:gd name="connsiteY24" fmla="*/ 63612 h 310880"/>
                  <a:gd name="connsiteX25" fmla="*/ 40224 w 781619"/>
                  <a:gd name="connsiteY25" fmla="*/ 29549 h 310880"/>
                  <a:gd name="connsiteX0" fmla="*/ 741394 w 781619"/>
                  <a:gd name="connsiteY0" fmla="*/ 0 h 281331"/>
                  <a:gd name="connsiteX1" fmla="*/ 743788 w 781619"/>
                  <a:gd name="connsiteY1" fmla="*/ 34063 h 281331"/>
                  <a:gd name="connsiteX2" fmla="*/ 744144 w 781619"/>
                  <a:gd name="connsiteY2" fmla="*/ 35232 h 281331"/>
                  <a:gd name="connsiteX3" fmla="*/ 781316 w 781619"/>
                  <a:gd name="connsiteY3" fmla="*/ 79559 h 281331"/>
                  <a:gd name="connsiteX4" fmla="*/ 760962 w 781619"/>
                  <a:gd name="connsiteY4" fmla="*/ 129430 h 281331"/>
                  <a:gd name="connsiteX5" fmla="*/ 770601 w 781619"/>
                  <a:gd name="connsiteY5" fmla="*/ 178039 h 281331"/>
                  <a:gd name="connsiteX6" fmla="*/ 725491 w 781619"/>
                  <a:gd name="connsiteY6" fmla="*/ 214049 h 281331"/>
                  <a:gd name="connsiteX7" fmla="*/ 622893 w 781619"/>
                  <a:gd name="connsiteY7" fmla="*/ 246410 h 281331"/>
                  <a:gd name="connsiteX8" fmla="*/ 553825 w 781619"/>
                  <a:gd name="connsiteY8" fmla="*/ 279162 h 281331"/>
                  <a:gd name="connsiteX9" fmla="*/ 506851 w 781619"/>
                  <a:gd name="connsiteY9" fmla="*/ 225504 h 281331"/>
                  <a:gd name="connsiteX10" fmla="*/ 441118 w 781619"/>
                  <a:gd name="connsiteY10" fmla="*/ 219414 h 281331"/>
                  <a:gd name="connsiteX11" fmla="*/ 421811 w 781619"/>
                  <a:gd name="connsiteY11" fmla="*/ 169117 h 281331"/>
                  <a:gd name="connsiteX12" fmla="*/ 390809 w 781619"/>
                  <a:gd name="connsiteY12" fmla="*/ 151592 h 281331"/>
                  <a:gd name="connsiteX13" fmla="*/ 359808 w 781619"/>
                  <a:gd name="connsiteY13" fmla="*/ 169117 h 281331"/>
                  <a:gd name="connsiteX14" fmla="*/ 340501 w 781619"/>
                  <a:gd name="connsiteY14" fmla="*/ 219414 h 281331"/>
                  <a:gd name="connsiteX15" fmla="*/ 274768 w 781619"/>
                  <a:gd name="connsiteY15" fmla="*/ 225504 h 281331"/>
                  <a:gd name="connsiteX16" fmla="*/ 227793 w 781619"/>
                  <a:gd name="connsiteY16" fmla="*/ 279162 h 281331"/>
                  <a:gd name="connsiteX17" fmla="*/ 158725 w 781619"/>
                  <a:gd name="connsiteY17" fmla="*/ 246410 h 281331"/>
                  <a:gd name="connsiteX18" fmla="*/ 56128 w 781619"/>
                  <a:gd name="connsiteY18" fmla="*/ 214049 h 281331"/>
                  <a:gd name="connsiteX19" fmla="*/ 11018 w 781619"/>
                  <a:gd name="connsiteY19" fmla="*/ 178039 h 281331"/>
                  <a:gd name="connsiteX20" fmla="*/ 20657 w 781619"/>
                  <a:gd name="connsiteY20" fmla="*/ 129430 h 281331"/>
                  <a:gd name="connsiteX21" fmla="*/ 303 w 781619"/>
                  <a:gd name="connsiteY21" fmla="*/ 79559 h 281331"/>
                  <a:gd name="connsiteX22" fmla="*/ 37475 w 781619"/>
                  <a:gd name="connsiteY22" fmla="*/ 35232 h 281331"/>
                  <a:gd name="connsiteX23" fmla="*/ 37830 w 781619"/>
                  <a:gd name="connsiteY23" fmla="*/ 34063 h 281331"/>
                  <a:gd name="connsiteX24" fmla="*/ 40224 w 781619"/>
                  <a:gd name="connsiteY24" fmla="*/ 0 h 281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81619" h="281331">
                    <a:moveTo>
                      <a:pt x="741394" y="0"/>
                    </a:moveTo>
                    <a:cubicBezTo>
                      <a:pt x="744223" y="10874"/>
                      <a:pt x="745091" y="22493"/>
                      <a:pt x="743788" y="34063"/>
                    </a:cubicBezTo>
                    <a:cubicBezTo>
                      <a:pt x="743904" y="34456"/>
                      <a:pt x="744029" y="34840"/>
                      <a:pt x="744144" y="35232"/>
                    </a:cubicBezTo>
                    <a:cubicBezTo>
                      <a:pt x="763537" y="37654"/>
                      <a:pt x="778971" y="56061"/>
                      <a:pt x="781316" y="79559"/>
                    </a:cubicBezTo>
                    <a:cubicBezTo>
                      <a:pt x="783315" y="99628"/>
                      <a:pt x="775319" y="119220"/>
                      <a:pt x="760962" y="129430"/>
                    </a:cubicBezTo>
                    <a:cubicBezTo>
                      <a:pt x="771081" y="142446"/>
                      <a:pt x="774742" y="160920"/>
                      <a:pt x="770601" y="178039"/>
                    </a:cubicBezTo>
                    <a:cubicBezTo>
                      <a:pt x="764882" y="201699"/>
                      <a:pt x="745806" y="216924"/>
                      <a:pt x="725491" y="214049"/>
                    </a:cubicBezTo>
                    <a:cubicBezTo>
                      <a:pt x="704810" y="257779"/>
                      <a:pt x="658527" y="272373"/>
                      <a:pt x="622893" y="246410"/>
                    </a:cubicBezTo>
                    <a:cubicBezTo>
                      <a:pt x="607796" y="273763"/>
                      <a:pt x="580234" y="286830"/>
                      <a:pt x="553825" y="279162"/>
                    </a:cubicBezTo>
                    <a:cubicBezTo>
                      <a:pt x="531414" y="272654"/>
                      <a:pt x="513530" y="252227"/>
                      <a:pt x="506851" y="225504"/>
                    </a:cubicBezTo>
                    <a:cubicBezTo>
                      <a:pt x="486199" y="241062"/>
                      <a:pt x="459560" y="238597"/>
                      <a:pt x="441118" y="219414"/>
                    </a:cubicBezTo>
                    <a:cubicBezTo>
                      <a:pt x="428980" y="206791"/>
                      <a:pt x="421936" y="188453"/>
                      <a:pt x="421811" y="169117"/>
                    </a:cubicBezTo>
                    <a:lnTo>
                      <a:pt x="390809" y="151592"/>
                    </a:lnTo>
                    <a:lnTo>
                      <a:pt x="359808" y="169117"/>
                    </a:lnTo>
                    <a:cubicBezTo>
                      <a:pt x="359683" y="188453"/>
                      <a:pt x="352638" y="206791"/>
                      <a:pt x="340501" y="219414"/>
                    </a:cubicBezTo>
                    <a:cubicBezTo>
                      <a:pt x="322059" y="238597"/>
                      <a:pt x="295420" y="241062"/>
                      <a:pt x="274768" y="225504"/>
                    </a:cubicBezTo>
                    <a:cubicBezTo>
                      <a:pt x="268089" y="252227"/>
                      <a:pt x="250204" y="272654"/>
                      <a:pt x="227793" y="279162"/>
                    </a:cubicBezTo>
                    <a:cubicBezTo>
                      <a:pt x="201385" y="286830"/>
                      <a:pt x="173823" y="273763"/>
                      <a:pt x="158725" y="246410"/>
                    </a:cubicBezTo>
                    <a:cubicBezTo>
                      <a:pt x="123091" y="272373"/>
                      <a:pt x="76809" y="257779"/>
                      <a:pt x="56128" y="214049"/>
                    </a:cubicBezTo>
                    <a:cubicBezTo>
                      <a:pt x="35812" y="216924"/>
                      <a:pt x="16736" y="201699"/>
                      <a:pt x="11018" y="178039"/>
                    </a:cubicBezTo>
                    <a:cubicBezTo>
                      <a:pt x="6876" y="160920"/>
                      <a:pt x="10537" y="142446"/>
                      <a:pt x="20657" y="129430"/>
                    </a:cubicBezTo>
                    <a:cubicBezTo>
                      <a:pt x="6299" y="119220"/>
                      <a:pt x="-1696" y="99628"/>
                      <a:pt x="303" y="79559"/>
                    </a:cubicBezTo>
                    <a:cubicBezTo>
                      <a:pt x="2648" y="56061"/>
                      <a:pt x="18081" y="37654"/>
                      <a:pt x="37475" y="35232"/>
                    </a:cubicBezTo>
                    <a:cubicBezTo>
                      <a:pt x="37590" y="34840"/>
                      <a:pt x="37715" y="34456"/>
                      <a:pt x="37830" y="34063"/>
                    </a:cubicBezTo>
                    <a:cubicBezTo>
                      <a:pt x="36528" y="22493"/>
                      <a:pt x="37396" y="10874"/>
                      <a:pt x="40224" y="0"/>
                    </a:cubicBezTo>
                  </a:path>
                </a:pathLst>
              </a:cu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10" name="グループ化 209"/>
            <p:cNvGrpSpPr/>
            <p:nvPr/>
          </p:nvGrpSpPr>
          <p:grpSpPr>
            <a:xfrm>
              <a:off x="6302093" y="5448899"/>
              <a:ext cx="860904" cy="949517"/>
              <a:chOff x="976628" y="4983254"/>
              <a:chExt cx="1241403" cy="1369181"/>
            </a:xfrm>
          </p:grpSpPr>
          <p:sp>
            <p:nvSpPr>
              <p:cNvPr id="211" name="角丸四角形 177"/>
              <p:cNvSpPr/>
              <p:nvPr/>
            </p:nvSpPr>
            <p:spPr>
              <a:xfrm rot="18109299">
                <a:off x="810613" y="5706414"/>
                <a:ext cx="667497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212" name="グループ化 211"/>
              <p:cNvGrpSpPr/>
              <p:nvPr/>
            </p:nvGrpSpPr>
            <p:grpSpPr>
              <a:xfrm>
                <a:off x="1121169" y="4983254"/>
                <a:ext cx="1096862" cy="1369181"/>
                <a:chOff x="7896754" y="2205133"/>
                <a:chExt cx="1096862" cy="1369181"/>
              </a:xfrm>
              <a:solidFill>
                <a:schemeClr val="tx1"/>
              </a:solidFill>
            </p:grpSpPr>
            <p:grpSp>
              <p:nvGrpSpPr>
                <p:cNvPr id="213" name="グループ化 212"/>
                <p:cNvGrpSpPr/>
                <p:nvPr/>
              </p:nvGrpSpPr>
              <p:grpSpPr>
                <a:xfrm>
                  <a:off x="8217729" y="2205133"/>
                  <a:ext cx="775887" cy="463713"/>
                  <a:chOff x="4977722" y="1773447"/>
                  <a:chExt cx="775887" cy="463713"/>
                </a:xfrm>
                <a:grpFill/>
              </p:grpSpPr>
              <p:sp>
                <p:nvSpPr>
                  <p:cNvPr id="215" name="角丸四角形 214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16" name="フリーフォーム 215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214" name="片側の 2 つの角を丸めた四角形 213"/>
                <p:cNvSpPr/>
                <p:nvPr/>
              </p:nvSpPr>
              <p:spPr>
                <a:xfrm rot="13287502">
                  <a:off x="7896754" y="2382803"/>
                  <a:ext cx="337709" cy="119151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227" name="グループ化 226"/>
          <p:cNvGrpSpPr/>
          <p:nvPr/>
        </p:nvGrpSpPr>
        <p:grpSpPr>
          <a:xfrm>
            <a:off x="5792976" y="2613441"/>
            <a:ext cx="1528731" cy="1757387"/>
            <a:chOff x="5792976" y="2613441"/>
            <a:chExt cx="1528731" cy="1757387"/>
          </a:xfrm>
        </p:grpSpPr>
        <p:grpSp>
          <p:nvGrpSpPr>
            <p:cNvPr id="228" name="グループ化 227"/>
            <p:cNvGrpSpPr/>
            <p:nvPr/>
          </p:nvGrpSpPr>
          <p:grpSpPr>
            <a:xfrm>
              <a:off x="6292529" y="2613441"/>
              <a:ext cx="1029178" cy="1757387"/>
              <a:chOff x="6292529" y="2613441"/>
              <a:chExt cx="1029178" cy="1757387"/>
            </a:xfrm>
          </p:grpSpPr>
          <p:sp>
            <p:nvSpPr>
              <p:cNvPr id="230" name="フリーフォーム 229"/>
              <p:cNvSpPr/>
              <p:nvPr/>
            </p:nvSpPr>
            <p:spPr bwMode="auto">
              <a:xfrm>
                <a:off x="6292529" y="2613441"/>
                <a:ext cx="1029178" cy="818721"/>
              </a:xfrm>
              <a:custGeom>
                <a:avLst/>
                <a:gdLst>
                  <a:gd name="connsiteX0" fmla="*/ 750459 w 1134329"/>
                  <a:gd name="connsiteY0" fmla="*/ 372 h 902370"/>
                  <a:gd name="connsiteX1" fmla="*/ 771657 w 1134329"/>
                  <a:gd name="connsiteY1" fmla="*/ 6301 h 902370"/>
                  <a:gd name="connsiteX2" fmla="*/ 811654 w 1134329"/>
                  <a:gd name="connsiteY2" fmla="*/ 62371 h 902370"/>
                  <a:gd name="connsiteX3" fmla="*/ 811875 w 1134329"/>
                  <a:gd name="connsiteY3" fmla="*/ 62510 h 902370"/>
                  <a:gd name="connsiteX4" fmla="*/ 843456 w 1134329"/>
                  <a:gd name="connsiteY4" fmla="*/ 82359 h 902370"/>
                  <a:gd name="connsiteX5" fmla="*/ 862985 w 1134329"/>
                  <a:gd name="connsiteY5" fmla="*/ 116789 h 902370"/>
                  <a:gd name="connsiteX6" fmla="*/ 866670 w 1134329"/>
                  <a:gd name="connsiteY6" fmla="*/ 146529 h 902370"/>
                  <a:gd name="connsiteX7" fmla="*/ 865630 w 1134329"/>
                  <a:gd name="connsiteY7" fmla="*/ 151618 h 902370"/>
                  <a:gd name="connsiteX8" fmla="*/ 876480 w 1134329"/>
                  <a:gd name="connsiteY8" fmla="*/ 142866 h 902370"/>
                  <a:gd name="connsiteX9" fmla="*/ 907939 w 1134329"/>
                  <a:gd name="connsiteY9" fmla="*/ 137532 h 902370"/>
                  <a:gd name="connsiteX10" fmla="*/ 929137 w 1134329"/>
                  <a:gd name="connsiteY10" fmla="*/ 143461 h 902370"/>
                  <a:gd name="connsiteX11" fmla="*/ 969134 w 1134329"/>
                  <a:gd name="connsiteY11" fmla="*/ 199531 h 902370"/>
                  <a:gd name="connsiteX12" fmla="*/ 969355 w 1134329"/>
                  <a:gd name="connsiteY12" fmla="*/ 199670 h 902370"/>
                  <a:gd name="connsiteX13" fmla="*/ 1000936 w 1134329"/>
                  <a:gd name="connsiteY13" fmla="*/ 219519 h 902370"/>
                  <a:gd name="connsiteX14" fmla="*/ 1020465 w 1134329"/>
                  <a:gd name="connsiteY14" fmla="*/ 253949 h 902370"/>
                  <a:gd name="connsiteX15" fmla="*/ 1018168 w 1134329"/>
                  <a:gd name="connsiteY15" fmla="*/ 312957 h 902370"/>
                  <a:gd name="connsiteX16" fmla="*/ 1034951 w 1134329"/>
                  <a:gd name="connsiteY16" fmla="*/ 403178 h 902370"/>
                  <a:gd name="connsiteX17" fmla="*/ 1028502 w 1134329"/>
                  <a:gd name="connsiteY17" fmla="*/ 415126 h 902370"/>
                  <a:gd name="connsiteX18" fmla="*/ 1051997 w 1134329"/>
                  <a:gd name="connsiteY18" fmla="*/ 435142 h 902370"/>
                  <a:gd name="connsiteX19" fmla="*/ 1065654 w 1134329"/>
                  <a:gd name="connsiteY19" fmla="*/ 468771 h 902370"/>
                  <a:gd name="connsiteX20" fmla="*/ 1065875 w 1134329"/>
                  <a:gd name="connsiteY20" fmla="*/ 468910 h 902370"/>
                  <a:gd name="connsiteX21" fmla="*/ 1097456 w 1134329"/>
                  <a:gd name="connsiteY21" fmla="*/ 488759 h 902370"/>
                  <a:gd name="connsiteX22" fmla="*/ 1116985 w 1134329"/>
                  <a:gd name="connsiteY22" fmla="*/ 523189 h 902370"/>
                  <a:gd name="connsiteX23" fmla="*/ 1114688 w 1134329"/>
                  <a:gd name="connsiteY23" fmla="*/ 582197 h 902370"/>
                  <a:gd name="connsiteX24" fmla="*/ 1131471 w 1134329"/>
                  <a:gd name="connsiteY24" fmla="*/ 672418 h 902370"/>
                  <a:gd name="connsiteX25" fmla="*/ 1052849 w 1134329"/>
                  <a:gd name="connsiteY25" fmla="*/ 751394 h 902370"/>
                  <a:gd name="connsiteX26" fmla="*/ 1024704 w 1134329"/>
                  <a:gd name="connsiteY26" fmla="*/ 819065 h 902370"/>
                  <a:gd name="connsiteX27" fmla="*/ 928878 w 1134329"/>
                  <a:gd name="connsiteY27" fmla="*/ 827259 h 902370"/>
                  <a:gd name="connsiteX28" fmla="*/ 860399 w 1134329"/>
                  <a:gd name="connsiteY28" fmla="*/ 899452 h 902370"/>
                  <a:gd name="connsiteX29" fmla="*/ 759711 w 1134329"/>
                  <a:gd name="connsiteY29" fmla="*/ 855386 h 902370"/>
                  <a:gd name="connsiteX30" fmla="*/ 610144 w 1134329"/>
                  <a:gd name="connsiteY30" fmla="*/ 811847 h 902370"/>
                  <a:gd name="connsiteX31" fmla="*/ 544383 w 1134329"/>
                  <a:gd name="connsiteY31" fmla="*/ 763397 h 902370"/>
                  <a:gd name="connsiteX32" fmla="*/ 558435 w 1134329"/>
                  <a:gd name="connsiteY32" fmla="*/ 697997 h 902370"/>
                  <a:gd name="connsiteX33" fmla="*/ 555119 w 1134329"/>
                  <a:gd name="connsiteY33" fmla="*/ 694013 h 902370"/>
                  <a:gd name="connsiteX34" fmla="*/ 551594 w 1134329"/>
                  <a:gd name="connsiteY34" fmla="*/ 696629 h 902370"/>
                  <a:gd name="connsiteX35" fmla="*/ 524529 w 1134329"/>
                  <a:gd name="connsiteY35" fmla="*/ 705674 h 902370"/>
                  <a:gd name="connsiteX36" fmla="*/ 496384 w 1134329"/>
                  <a:gd name="connsiteY36" fmla="*/ 773345 h 902370"/>
                  <a:gd name="connsiteX37" fmla="*/ 400558 w 1134329"/>
                  <a:gd name="connsiteY37" fmla="*/ 781539 h 902370"/>
                  <a:gd name="connsiteX38" fmla="*/ 332079 w 1134329"/>
                  <a:gd name="connsiteY38" fmla="*/ 853732 h 902370"/>
                  <a:gd name="connsiteX39" fmla="*/ 231391 w 1134329"/>
                  <a:gd name="connsiteY39" fmla="*/ 809666 h 902370"/>
                  <a:gd name="connsiteX40" fmla="*/ 81824 w 1134329"/>
                  <a:gd name="connsiteY40" fmla="*/ 766127 h 902370"/>
                  <a:gd name="connsiteX41" fmla="*/ 16062 w 1134329"/>
                  <a:gd name="connsiteY41" fmla="*/ 717677 h 902370"/>
                  <a:gd name="connsiteX42" fmla="*/ 30114 w 1134329"/>
                  <a:gd name="connsiteY42" fmla="*/ 652277 h 902370"/>
                  <a:gd name="connsiteX43" fmla="*/ 442 w 1134329"/>
                  <a:gd name="connsiteY43" fmla="*/ 585179 h 902370"/>
                  <a:gd name="connsiteX44" fmla="*/ 54631 w 1134329"/>
                  <a:gd name="connsiteY44" fmla="*/ 525540 h 902370"/>
                  <a:gd name="connsiteX45" fmla="*/ 55149 w 1134329"/>
                  <a:gd name="connsiteY45" fmla="*/ 523968 h 902370"/>
                  <a:gd name="connsiteX46" fmla="*/ 79288 w 1134329"/>
                  <a:gd name="connsiteY46" fmla="*/ 438325 h 902370"/>
                  <a:gd name="connsiteX47" fmla="*/ 104955 w 1134329"/>
                  <a:gd name="connsiteY47" fmla="*/ 416342 h 902370"/>
                  <a:gd name="connsiteX48" fmla="*/ 111816 w 1134329"/>
                  <a:gd name="connsiteY48" fmla="*/ 413847 h 902370"/>
                  <a:gd name="connsiteX49" fmla="*/ 111812 w 1134329"/>
                  <a:gd name="connsiteY49" fmla="*/ 413667 h 902370"/>
                  <a:gd name="connsiteX50" fmla="*/ 126634 w 1134329"/>
                  <a:gd name="connsiteY50" fmla="*/ 383037 h 902370"/>
                  <a:gd name="connsiteX51" fmla="*/ 96962 w 1134329"/>
                  <a:gd name="connsiteY51" fmla="*/ 315939 h 902370"/>
                  <a:gd name="connsiteX52" fmla="*/ 151151 w 1134329"/>
                  <a:gd name="connsiteY52" fmla="*/ 256300 h 902370"/>
                  <a:gd name="connsiteX53" fmla="*/ 151669 w 1134329"/>
                  <a:gd name="connsiteY53" fmla="*/ 254728 h 902370"/>
                  <a:gd name="connsiteX54" fmla="*/ 175808 w 1134329"/>
                  <a:gd name="connsiteY54" fmla="*/ 169085 h 902370"/>
                  <a:gd name="connsiteX55" fmla="*/ 293237 w 1134329"/>
                  <a:gd name="connsiteY55" fmla="*/ 149519 h 902370"/>
                  <a:gd name="connsiteX56" fmla="*/ 293264 w 1134329"/>
                  <a:gd name="connsiteY56" fmla="*/ 149486 h 902370"/>
                  <a:gd name="connsiteX57" fmla="*/ 316617 w 1134329"/>
                  <a:gd name="connsiteY57" fmla="*/ 120059 h 902370"/>
                  <a:gd name="connsiteX58" fmla="*/ 337108 w 1134329"/>
                  <a:gd name="connsiteY58" fmla="*/ 109461 h 902370"/>
                  <a:gd name="connsiteX59" fmla="*/ 353609 w 1134329"/>
                  <a:gd name="connsiteY59" fmla="*/ 77645 h 902370"/>
                  <a:gd name="connsiteX60" fmla="*/ 471037 w 1134329"/>
                  <a:gd name="connsiteY60" fmla="*/ 58079 h 902370"/>
                  <a:gd name="connsiteX61" fmla="*/ 471064 w 1134329"/>
                  <a:gd name="connsiteY61" fmla="*/ 58046 h 902370"/>
                  <a:gd name="connsiteX62" fmla="*/ 494417 w 1134329"/>
                  <a:gd name="connsiteY62" fmla="*/ 28619 h 902370"/>
                  <a:gd name="connsiteX63" fmla="*/ 589433 w 1134329"/>
                  <a:gd name="connsiteY63" fmla="*/ 37767 h 902370"/>
                  <a:gd name="connsiteX64" fmla="*/ 589855 w 1134329"/>
                  <a:gd name="connsiteY64" fmla="*/ 37214 h 902370"/>
                  <a:gd name="connsiteX65" fmla="*/ 608402 w 1134329"/>
                  <a:gd name="connsiteY65" fmla="*/ 12875 h 902370"/>
                  <a:gd name="connsiteX66" fmla="*/ 635567 w 1134329"/>
                  <a:gd name="connsiteY66" fmla="*/ 678 h 902370"/>
                  <a:gd name="connsiteX67" fmla="*/ 667358 w 1134329"/>
                  <a:gd name="connsiteY67" fmla="*/ 5103 h 902370"/>
                  <a:gd name="connsiteX68" fmla="*/ 692045 w 1134329"/>
                  <a:gd name="connsiteY68" fmla="*/ 26224 h 902370"/>
                  <a:gd name="connsiteX69" fmla="*/ 692782 w 1134329"/>
                  <a:gd name="connsiteY69" fmla="*/ 26854 h 902370"/>
                  <a:gd name="connsiteX70" fmla="*/ 750459 w 1134329"/>
                  <a:gd name="connsiteY70" fmla="*/ 372 h 90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134329" h="902370">
                    <a:moveTo>
                      <a:pt x="750459" y="372"/>
                    </a:moveTo>
                    <a:cubicBezTo>
                      <a:pt x="757629" y="1049"/>
                      <a:pt x="764785" y="3002"/>
                      <a:pt x="771657" y="6301"/>
                    </a:cubicBezTo>
                    <a:cubicBezTo>
                      <a:pt x="792601" y="16354"/>
                      <a:pt x="807619" y="37400"/>
                      <a:pt x="811654" y="62371"/>
                    </a:cubicBezTo>
                    <a:lnTo>
                      <a:pt x="811875" y="62510"/>
                    </a:lnTo>
                    <a:lnTo>
                      <a:pt x="843456" y="82359"/>
                    </a:lnTo>
                    <a:cubicBezTo>
                      <a:pt x="852282" y="91714"/>
                      <a:pt x="859063" y="103477"/>
                      <a:pt x="862985" y="116789"/>
                    </a:cubicBezTo>
                    <a:cubicBezTo>
                      <a:pt x="865836" y="126451"/>
                      <a:pt x="867059" y="136530"/>
                      <a:pt x="866670" y="146529"/>
                    </a:cubicBezTo>
                    <a:lnTo>
                      <a:pt x="865630" y="151618"/>
                    </a:lnTo>
                    <a:lnTo>
                      <a:pt x="876480" y="142866"/>
                    </a:lnTo>
                    <a:cubicBezTo>
                      <a:pt x="886395" y="138374"/>
                      <a:pt x="897184" y="136517"/>
                      <a:pt x="907939" y="137532"/>
                    </a:cubicBezTo>
                    <a:cubicBezTo>
                      <a:pt x="915109" y="138209"/>
                      <a:pt x="922265" y="140162"/>
                      <a:pt x="929137" y="143461"/>
                    </a:cubicBezTo>
                    <a:cubicBezTo>
                      <a:pt x="950081" y="153514"/>
                      <a:pt x="965099" y="174560"/>
                      <a:pt x="969134" y="199531"/>
                    </a:cubicBezTo>
                    <a:lnTo>
                      <a:pt x="969355" y="199670"/>
                    </a:lnTo>
                    <a:lnTo>
                      <a:pt x="1000936" y="219519"/>
                    </a:lnTo>
                    <a:cubicBezTo>
                      <a:pt x="1009762" y="228874"/>
                      <a:pt x="1016543" y="240637"/>
                      <a:pt x="1020465" y="253949"/>
                    </a:cubicBezTo>
                    <a:cubicBezTo>
                      <a:pt x="1026167" y="273274"/>
                      <a:pt x="1025355" y="294263"/>
                      <a:pt x="1018168" y="312957"/>
                    </a:cubicBezTo>
                    <a:cubicBezTo>
                      <a:pt x="1035834" y="338593"/>
                      <a:pt x="1042012" y="371827"/>
                      <a:pt x="1034951" y="403178"/>
                    </a:cubicBezTo>
                    <a:lnTo>
                      <a:pt x="1028502" y="415126"/>
                    </a:lnTo>
                    <a:lnTo>
                      <a:pt x="1051997" y="435142"/>
                    </a:lnTo>
                    <a:cubicBezTo>
                      <a:pt x="1058873" y="444781"/>
                      <a:pt x="1063637" y="456286"/>
                      <a:pt x="1065654" y="468771"/>
                    </a:cubicBezTo>
                    <a:lnTo>
                      <a:pt x="1065875" y="468910"/>
                    </a:lnTo>
                    <a:lnTo>
                      <a:pt x="1097456" y="488759"/>
                    </a:lnTo>
                    <a:cubicBezTo>
                      <a:pt x="1106282" y="498114"/>
                      <a:pt x="1113063" y="509877"/>
                      <a:pt x="1116985" y="523189"/>
                    </a:cubicBezTo>
                    <a:cubicBezTo>
                      <a:pt x="1122687" y="542514"/>
                      <a:pt x="1121875" y="563503"/>
                      <a:pt x="1114688" y="582197"/>
                    </a:cubicBezTo>
                    <a:cubicBezTo>
                      <a:pt x="1132354" y="607833"/>
                      <a:pt x="1138532" y="641067"/>
                      <a:pt x="1131471" y="672418"/>
                    </a:cubicBezTo>
                    <a:cubicBezTo>
                      <a:pt x="1122085" y="714098"/>
                      <a:pt x="1091012" y="745311"/>
                      <a:pt x="1052849" y="751394"/>
                    </a:cubicBezTo>
                    <a:cubicBezTo>
                      <a:pt x="1052667" y="777409"/>
                      <a:pt x="1042398" y="802081"/>
                      <a:pt x="1024704" y="819065"/>
                    </a:cubicBezTo>
                    <a:cubicBezTo>
                      <a:pt x="997819" y="844874"/>
                      <a:pt x="958985" y="848191"/>
                      <a:pt x="928878" y="827259"/>
                    </a:cubicBezTo>
                    <a:cubicBezTo>
                      <a:pt x="919141" y="863212"/>
                      <a:pt x="893069" y="890696"/>
                      <a:pt x="860399" y="899452"/>
                    </a:cubicBezTo>
                    <a:cubicBezTo>
                      <a:pt x="821900" y="909769"/>
                      <a:pt x="781721" y="892188"/>
                      <a:pt x="759711" y="855386"/>
                    </a:cubicBezTo>
                    <a:cubicBezTo>
                      <a:pt x="707764" y="890318"/>
                      <a:pt x="640293" y="870683"/>
                      <a:pt x="610144" y="811847"/>
                    </a:cubicBezTo>
                    <a:cubicBezTo>
                      <a:pt x="580528" y="815715"/>
                      <a:pt x="552719" y="795231"/>
                      <a:pt x="544383" y="763397"/>
                    </a:cubicBezTo>
                    <a:cubicBezTo>
                      <a:pt x="538345" y="740365"/>
                      <a:pt x="543682" y="715509"/>
                      <a:pt x="558435" y="697997"/>
                    </a:cubicBezTo>
                    <a:lnTo>
                      <a:pt x="555119" y="694013"/>
                    </a:lnTo>
                    <a:lnTo>
                      <a:pt x="551594" y="696629"/>
                    </a:lnTo>
                    <a:cubicBezTo>
                      <a:pt x="543167" y="701062"/>
                      <a:pt x="534070" y="704153"/>
                      <a:pt x="524529" y="705674"/>
                    </a:cubicBezTo>
                    <a:cubicBezTo>
                      <a:pt x="524347" y="731689"/>
                      <a:pt x="514078" y="756361"/>
                      <a:pt x="496384" y="773345"/>
                    </a:cubicBezTo>
                    <a:cubicBezTo>
                      <a:pt x="469499" y="799154"/>
                      <a:pt x="430665" y="802471"/>
                      <a:pt x="400558" y="781539"/>
                    </a:cubicBezTo>
                    <a:cubicBezTo>
                      <a:pt x="390821" y="817492"/>
                      <a:pt x="364749" y="844976"/>
                      <a:pt x="332079" y="853732"/>
                    </a:cubicBezTo>
                    <a:cubicBezTo>
                      <a:pt x="293580" y="864049"/>
                      <a:pt x="253400" y="846468"/>
                      <a:pt x="231391" y="809666"/>
                    </a:cubicBezTo>
                    <a:cubicBezTo>
                      <a:pt x="179443" y="844598"/>
                      <a:pt x="111973" y="824963"/>
                      <a:pt x="81824" y="766127"/>
                    </a:cubicBezTo>
                    <a:cubicBezTo>
                      <a:pt x="52207" y="769995"/>
                      <a:pt x="24398" y="749511"/>
                      <a:pt x="16062" y="717677"/>
                    </a:cubicBezTo>
                    <a:cubicBezTo>
                      <a:pt x="10024" y="694645"/>
                      <a:pt x="15362" y="669789"/>
                      <a:pt x="30114" y="652277"/>
                    </a:cubicBezTo>
                    <a:cubicBezTo>
                      <a:pt x="9184" y="638541"/>
                      <a:pt x="-2472" y="612181"/>
                      <a:pt x="442" y="585179"/>
                    </a:cubicBezTo>
                    <a:cubicBezTo>
                      <a:pt x="3860" y="553564"/>
                      <a:pt x="26360" y="528799"/>
                      <a:pt x="54631" y="525540"/>
                    </a:cubicBezTo>
                    <a:cubicBezTo>
                      <a:pt x="54799" y="525012"/>
                      <a:pt x="54981" y="524496"/>
                      <a:pt x="55149" y="523968"/>
                    </a:cubicBezTo>
                    <a:cubicBezTo>
                      <a:pt x="51353" y="492835"/>
                      <a:pt x="60207" y="461437"/>
                      <a:pt x="79288" y="438325"/>
                    </a:cubicBezTo>
                    <a:cubicBezTo>
                      <a:pt x="86825" y="429199"/>
                      <a:pt x="95533" y="421846"/>
                      <a:pt x="104955" y="416342"/>
                    </a:cubicBezTo>
                    <a:lnTo>
                      <a:pt x="111816" y="413847"/>
                    </a:lnTo>
                    <a:lnTo>
                      <a:pt x="111812" y="413667"/>
                    </a:lnTo>
                    <a:cubicBezTo>
                      <a:pt x="114236" y="402385"/>
                      <a:pt x="119258" y="391793"/>
                      <a:pt x="126634" y="383037"/>
                    </a:cubicBezTo>
                    <a:cubicBezTo>
                      <a:pt x="105704" y="369301"/>
                      <a:pt x="94048" y="342941"/>
                      <a:pt x="96962" y="315939"/>
                    </a:cubicBezTo>
                    <a:cubicBezTo>
                      <a:pt x="100380" y="284324"/>
                      <a:pt x="122880" y="259559"/>
                      <a:pt x="151151" y="256300"/>
                    </a:cubicBezTo>
                    <a:cubicBezTo>
                      <a:pt x="151319" y="255772"/>
                      <a:pt x="151501" y="255256"/>
                      <a:pt x="151669" y="254728"/>
                    </a:cubicBezTo>
                    <a:cubicBezTo>
                      <a:pt x="147873" y="223595"/>
                      <a:pt x="156727" y="192197"/>
                      <a:pt x="175808" y="169085"/>
                    </a:cubicBezTo>
                    <a:cubicBezTo>
                      <a:pt x="205957" y="132581"/>
                      <a:pt x="254836" y="124445"/>
                      <a:pt x="293237" y="149519"/>
                    </a:cubicBezTo>
                    <a:lnTo>
                      <a:pt x="293264" y="149486"/>
                    </a:lnTo>
                    <a:lnTo>
                      <a:pt x="316617" y="120059"/>
                    </a:lnTo>
                    <a:lnTo>
                      <a:pt x="337108" y="109461"/>
                    </a:lnTo>
                    <a:lnTo>
                      <a:pt x="353609" y="77645"/>
                    </a:lnTo>
                    <a:cubicBezTo>
                      <a:pt x="383757" y="41141"/>
                      <a:pt x="432637" y="33005"/>
                      <a:pt x="471037" y="58079"/>
                    </a:cubicBezTo>
                    <a:lnTo>
                      <a:pt x="471064" y="58046"/>
                    </a:lnTo>
                    <a:lnTo>
                      <a:pt x="494417" y="28619"/>
                    </a:lnTo>
                    <a:cubicBezTo>
                      <a:pt x="522665" y="6807"/>
                      <a:pt x="562724" y="8418"/>
                      <a:pt x="589433" y="37767"/>
                    </a:cubicBezTo>
                    <a:lnTo>
                      <a:pt x="589855" y="37214"/>
                    </a:lnTo>
                    <a:lnTo>
                      <a:pt x="608402" y="12875"/>
                    </a:lnTo>
                    <a:cubicBezTo>
                      <a:pt x="616325" y="6505"/>
                      <a:pt x="625613" y="2250"/>
                      <a:pt x="635567" y="678"/>
                    </a:cubicBezTo>
                    <a:cubicBezTo>
                      <a:pt x="646522" y="-1055"/>
                      <a:pt x="657471" y="581"/>
                      <a:pt x="667358" y="5103"/>
                    </a:cubicBezTo>
                    <a:lnTo>
                      <a:pt x="692045" y="26224"/>
                    </a:lnTo>
                    <a:lnTo>
                      <a:pt x="692782" y="26854"/>
                    </a:lnTo>
                    <a:cubicBezTo>
                      <a:pt x="707303" y="7799"/>
                      <a:pt x="728948" y="-1658"/>
                      <a:pt x="750459" y="37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231" name="グループ化 230"/>
              <p:cNvGrpSpPr/>
              <p:nvPr/>
            </p:nvGrpSpPr>
            <p:grpSpPr>
              <a:xfrm>
                <a:off x="6366777" y="2845260"/>
                <a:ext cx="907428" cy="1525568"/>
                <a:chOff x="7388148" y="1912834"/>
                <a:chExt cx="494291" cy="831003"/>
              </a:xfrm>
              <a:solidFill>
                <a:schemeClr val="tx1"/>
              </a:solidFill>
            </p:grpSpPr>
            <p:sp>
              <p:nvSpPr>
                <p:cNvPr id="233" name="円/楕円 177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円/楕円 192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台形 234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円/楕円 194"/>
                <p:cNvSpPr/>
                <p:nvPr/>
              </p:nvSpPr>
              <p:spPr>
                <a:xfrm>
                  <a:off x="7441637" y="1912834"/>
                  <a:ext cx="384175" cy="43571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片側の 2 つの角を丸めた四角形 236"/>
                <p:cNvSpPr/>
                <p:nvPr/>
              </p:nvSpPr>
              <p:spPr>
                <a:xfrm>
                  <a:off x="7388148" y="2400933"/>
                  <a:ext cx="491151" cy="342904"/>
                </a:xfrm>
                <a:prstGeom prst="round2SameRect">
                  <a:avLst>
                    <a:gd name="adj1" fmla="val 48564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台形 237"/>
                <p:cNvSpPr/>
                <p:nvPr/>
              </p:nvSpPr>
              <p:spPr>
                <a:xfrm rot="10800000">
                  <a:off x="7533958" y="2400932"/>
                  <a:ext cx="196604" cy="257617"/>
                </a:xfrm>
                <a:prstGeom prst="trapezoid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月 238"/>
                <p:cNvSpPr/>
                <p:nvPr/>
              </p:nvSpPr>
              <p:spPr>
                <a:xfrm rot="16200000">
                  <a:off x="7611029" y="2171125"/>
                  <a:ext cx="50739" cy="1633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2" name="フリーフォーム 231"/>
              <p:cNvSpPr/>
              <p:nvPr/>
            </p:nvSpPr>
            <p:spPr bwMode="auto">
              <a:xfrm>
                <a:off x="6465501" y="2791494"/>
                <a:ext cx="696911" cy="317658"/>
              </a:xfrm>
              <a:custGeom>
                <a:avLst/>
                <a:gdLst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0900 w 781619"/>
                  <a:gd name="connsiteY30" fmla="*/ 319644 h 647674"/>
                  <a:gd name="connsiteX31" fmla="*/ 538 w 781619"/>
                  <a:gd name="connsiteY31" fmla="*/ 230085 h 647674"/>
                  <a:gd name="connsiteX32" fmla="*/ 386890 w 781619"/>
                  <a:gd name="connsiteY32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538 w 781619"/>
                  <a:gd name="connsiteY30" fmla="*/ 230085 h 647674"/>
                  <a:gd name="connsiteX31" fmla="*/ 386890 w 781619"/>
                  <a:gd name="connsiteY31" fmla="*/ 0 h 647674"/>
                  <a:gd name="connsiteX0" fmla="*/ 386890 w 781619"/>
                  <a:gd name="connsiteY0" fmla="*/ 0 h 647674"/>
                  <a:gd name="connsiteX1" fmla="*/ 773242 w 781619"/>
                  <a:gd name="connsiteY1" fmla="*/ 230085 h 647674"/>
                  <a:gd name="connsiteX2" fmla="*/ 742881 w 781619"/>
                  <a:gd name="connsiteY2" fmla="*/ 319644 h 647674"/>
                  <a:gd name="connsiteX3" fmla="*/ 727250 w 781619"/>
                  <a:gd name="connsiteY3" fmla="*/ 336794 h 647674"/>
                  <a:gd name="connsiteX4" fmla="*/ 741394 w 781619"/>
                  <a:gd name="connsiteY4" fmla="*/ 366343 h 647674"/>
                  <a:gd name="connsiteX5" fmla="*/ 743788 w 781619"/>
                  <a:gd name="connsiteY5" fmla="*/ 400406 h 647674"/>
                  <a:gd name="connsiteX6" fmla="*/ 744144 w 781619"/>
                  <a:gd name="connsiteY6" fmla="*/ 401575 h 647674"/>
                  <a:gd name="connsiteX7" fmla="*/ 781316 w 781619"/>
                  <a:gd name="connsiteY7" fmla="*/ 445902 h 647674"/>
                  <a:gd name="connsiteX8" fmla="*/ 760962 w 781619"/>
                  <a:gd name="connsiteY8" fmla="*/ 495773 h 647674"/>
                  <a:gd name="connsiteX9" fmla="*/ 770601 w 781619"/>
                  <a:gd name="connsiteY9" fmla="*/ 544382 h 647674"/>
                  <a:gd name="connsiteX10" fmla="*/ 725491 w 781619"/>
                  <a:gd name="connsiteY10" fmla="*/ 580392 h 647674"/>
                  <a:gd name="connsiteX11" fmla="*/ 622893 w 781619"/>
                  <a:gd name="connsiteY11" fmla="*/ 612753 h 647674"/>
                  <a:gd name="connsiteX12" fmla="*/ 553825 w 781619"/>
                  <a:gd name="connsiteY12" fmla="*/ 645505 h 647674"/>
                  <a:gd name="connsiteX13" fmla="*/ 506851 w 781619"/>
                  <a:gd name="connsiteY13" fmla="*/ 591847 h 647674"/>
                  <a:gd name="connsiteX14" fmla="*/ 441118 w 781619"/>
                  <a:gd name="connsiteY14" fmla="*/ 585757 h 647674"/>
                  <a:gd name="connsiteX15" fmla="*/ 421811 w 781619"/>
                  <a:gd name="connsiteY15" fmla="*/ 535460 h 647674"/>
                  <a:gd name="connsiteX16" fmla="*/ 390809 w 781619"/>
                  <a:gd name="connsiteY16" fmla="*/ 517935 h 647674"/>
                  <a:gd name="connsiteX17" fmla="*/ 359808 w 781619"/>
                  <a:gd name="connsiteY17" fmla="*/ 535460 h 647674"/>
                  <a:gd name="connsiteX18" fmla="*/ 340501 w 781619"/>
                  <a:gd name="connsiteY18" fmla="*/ 585757 h 647674"/>
                  <a:gd name="connsiteX19" fmla="*/ 274768 w 781619"/>
                  <a:gd name="connsiteY19" fmla="*/ 591847 h 647674"/>
                  <a:gd name="connsiteX20" fmla="*/ 227793 w 781619"/>
                  <a:gd name="connsiteY20" fmla="*/ 645505 h 647674"/>
                  <a:gd name="connsiteX21" fmla="*/ 158725 w 781619"/>
                  <a:gd name="connsiteY21" fmla="*/ 612753 h 647674"/>
                  <a:gd name="connsiteX22" fmla="*/ 56128 w 781619"/>
                  <a:gd name="connsiteY22" fmla="*/ 580392 h 647674"/>
                  <a:gd name="connsiteX23" fmla="*/ 11018 w 781619"/>
                  <a:gd name="connsiteY23" fmla="*/ 544382 h 647674"/>
                  <a:gd name="connsiteX24" fmla="*/ 20657 w 781619"/>
                  <a:gd name="connsiteY24" fmla="*/ 495773 h 647674"/>
                  <a:gd name="connsiteX25" fmla="*/ 303 w 781619"/>
                  <a:gd name="connsiteY25" fmla="*/ 445902 h 647674"/>
                  <a:gd name="connsiteX26" fmla="*/ 37475 w 781619"/>
                  <a:gd name="connsiteY26" fmla="*/ 401575 h 647674"/>
                  <a:gd name="connsiteX27" fmla="*/ 37830 w 781619"/>
                  <a:gd name="connsiteY27" fmla="*/ 400406 h 647674"/>
                  <a:gd name="connsiteX28" fmla="*/ 40224 w 781619"/>
                  <a:gd name="connsiteY28" fmla="*/ 366343 h 647674"/>
                  <a:gd name="connsiteX29" fmla="*/ 51669 w 781619"/>
                  <a:gd name="connsiteY29" fmla="*/ 342432 h 647674"/>
                  <a:gd name="connsiteX30" fmla="*/ 386890 w 781619"/>
                  <a:gd name="connsiteY30" fmla="*/ 0 h 64767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386890 w 781619"/>
                  <a:gd name="connsiteY29" fmla="*/ 40 h 647714"/>
                  <a:gd name="connsiteX0" fmla="*/ 386890 w 781619"/>
                  <a:gd name="connsiteY0" fmla="*/ 40 h 647714"/>
                  <a:gd name="connsiteX1" fmla="*/ 742881 w 781619"/>
                  <a:gd name="connsiteY1" fmla="*/ 319684 h 647714"/>
                  <a:gd name="connsiteX2" fmla="*/ 727250 w 781619"/>
                  <a:gd name="connsiteY2" fmla="*/ 336834 h 647714"/>
                  <a:gd name="connsiteX3" fmla="*/ 741394 w 781619"/>
                  <a:gd name="connsiteY3" fmla="*/ 366383 h 647714"/>
                  <a:gd name="connsiteX4" fmla="*/ 743788 w 781619"/>
                  <a:gd name="connsiteY4" fmla="*/ 400446 h 647714"/>
                  <a:gd name="connsiteX5" fmla="*/ 744144 w 781619"/>
                  <a:gd name="connsiteY5" fmla="*/ 401615 h 647714"/>
                  <a:gd name="connsiteX6" fmla="*/ 781316 w 781619"/>
                  <a:gd name="connsiteY6" fmla="*/ 445942 h 647714"/>
                  <a:gd name="connsiteX7" fmla="*/ 760962 w 781619"/>
                  <a:gd name="connsiteY7" fmla="*/ 495813 h 647714"/>
                  <a:gd name="connsiteX8" fmla="*/ 770601 w 781619"/>
                  <a:gd name="connsiteY8" fmla="*/ 544422 h 647714"/>
                  <a:gd name="connsiteX9" fmla="*/ 725491 w 781619"/>
                  <a:gd name="connsiteY9" fmla="*/ 580432 h 647714"/>
                  <a:gd name="connsiteX10" fmla="*/ 622893 w 781619"/>
                  <a:gd name="connsiteY10" fmla="*/ 612793 h 647714"/>
                  <a:gd name="connsiteX11" fmla="*/ 553825 w 781619"/>
                  <a:gd name="connsiteY11" fmla="*/ 645545 h 647714"/>
                  <a:gd name="connsiteX12" fmla="*/ 506851 w 781619"/>
                  <a:gd name="connsiteY12" fmla="*/ 591887 h 647714"/>
                  <a:gd name="connsiteX13" fmla="*/ 441118 w 781619"/>
                  <a:gd name="connsiteY13" fmla="*/ 585797 h 647714"/>
                  <a:gd name="connsiteX14" fmla="*/ 421811 w 781619"/>
                  <a:gd name="connsiteY14" fmla="*/ 535500 h 647714"/>
                  <a:gd name="connsiteX15" fmla="*/ 390809 w 781619"/>
                  <a:gd name="connsiteY15" fmla="*/ 517975 h 647714"/>
                  <a:gd name="connsiteX16" fmla="*/ 359808 w 781619"/>
                  <a:gd name="connsiteY16" fmla="*/ 535500 h 647714"/>
                  <a:gd name="connsiteX17" fmla="*/ 340501 w 781619"/>
                  <a:gd name="connsiteY17" fmla="*/ 585797 h 647714"/>
                  <a:gd name="connsiteX18" fmla="*/ 274768 w 781619"/>
                  <a:gd name="connsiteY18" fmla="*/ 591887 h 647714"/>
                  <a:gd name="connsiteX19" fmla="*/ 227793 w 781619"/>
                  <a:gd name="connsiteY19" fmla="*/ 645545 h 647714"/>
                  <a:gd name="connsiteX20" fmla="*/ 158725 w 781619"/>
                  <a:gd name="connsiteY20" fmla="*/ 612793 h 647714"/>
                  <a:gd name="connsiteX21" fmla="*/ 56128 w 781619"/>
                  <a:gd name="connsiteY21" fmla="*/ 580432 h 647714"/>
                  <a:gd name="connsiteX22" fmla="*/ 11018 w 781619"/>
                  <a:gd name="connsiteY22" fmla="*/ 544422 h 647714"/>
                  <a:gd name="connsiteX23" fmla="*/ 20657 w 781619"/>
                  <a:gd name="connsiteY23" fmla="*/ 495813 h 647714"/>
                  <a:gd name="connsiteX24" fmla="*/ 303 w 781619"/>
                  <a:gd name="connsiteY24" fmla="*/ 445942 h 647714"/>
                  <a:gd name="connsiteX25" fmla="*/ 37475 w 781619"/>
                  <a:gd name="connsiteY25" fmla="*/ 401615 h 647714"/>
                  <a:gd name="connsiteX26" fmla="*/ 37830 w 781619"/>
                  <a:gd name="connsiteY26" fmla="*/ 400446 h 647714"/>
                  <a:gd name="connsiteX27" fmla="*/ 40224 w 781619"/>
                  <a:gd name="connsiteY27" fmla="*/ 366383 h 647714"/>
                  <a:gd name="connsiteX28" fmla="*/ 51669 w 781619"/>
                  <a:gd name="connsiteY28" fmla="*/ 342472 h 647714"/>
                  <a:gd name="connsiteX29" fmla="*/ 478330 w 781619"/>
                  <a:gd name="connsiteY29" fmla="*/ 91480 h 647714"/>
                  <a:gd name="connsiteX0" fmla="*/ 742881 w 781619"/>
                  <a:gd name="connsiteY0" fmla="*/ 228204 h 556234"/>
                  <a:gd name="connsiteX1" fmla="*/ 727250 w 781619"/>
                  <a:gd name="connsiteY1" fmla="*/ 245354 h 556234"/>
                  <a:gd name="connsiteX2" fmla="*/ 741394 w 781619"/>
                  <a:gd name="connsiteY2" fmla="*/ 274903 h 556234"/>
                  <a:gd name="connsiteX3" fmla="*/ 743788 w 781619"/>
                  <a:gd name="connsiteY3" fmla="*/ 308966 h 556234"/>
                  <a:gd name="connsiteX4" fmla="*/ 744144 w 781619"/>
                  <a:gd name="connsiteY4" fmla="*/ 310135 h 556234"/>
                  <a:gd name="connsiteX5" fmla="*/ 781316 w 781619"/>
                  <a:gd name="connsiteY5" fmla="*/ 354462 h 556234"/>
                  <a:gd name="connsiteX6" fmla="*/ 760962 w 781619"/>
                  <a:gd name="connsiteY6" fmla="*/ 404333 h 556234"/>
                  <a:gd name="connsiteX7" fmla="*/ 770601 w 781619"/>
                  <a:gd name="connsiteY7" fmla="*/ 452942 h 556234"/>
                  <a:gd name="connsiteX8" fmla="*/ 725491 w 781619"/>
                  <a:gd name="connsiteY8" fmla="*/ 488952 h 556234"/>
                  <a:gd name="connsiteX9" fmla="*/ 622893 w 781619"/>
                  <a:gd name="connsiteY9" fmla="*/ 521313 h 556234"/>
                  <a:gd name="connsiteX10" fmla="*/ 553825 w 781619"/>
                  <a:gd name="connsiteY10" fmla="*/ 554065 h 556234"/>
                  <a:gd name="connsiteX11" fmla="*/ 506851 w 781619"/>
                  <a:gd name="connsiteY11" fmla="*/ 500407 h 556234"/>
                  <a:gd name="connsiteX12" fmla="*/ 441118 w 781619"/>
                  <a:gd name="connsiteY12" fmla="*/ 494317 h 556234"/>
                  <a:gd name="connsiteX13" fmla="*/ 421811 w 781619"/>
                  <a:gd name="connsiteY13" fmla="*/ 444020 h 556234"/>
                  <a:gd name="connsiteX14" fmla="*/ 390809 w 781619"/>
                  <a:gd name="connsiteY14" fmla="*/ 426495 h 556234"/>
                  <a:gd name="connsiteX15" fmla="*/ 359808 w 781619"/>
                  <a:gd name="connsiteY15" fmla="*/ 444020 h 556234"/>
                  <a:gd name="connsiteX16" fmla="*/ 340501 w 781619"/>
                  <a:gd name="connsiteY16" fmla="*/ 494317 h 556234"/>
                  <a:gd name="connsiteX17" fmla="*/ 274768 w 781619"/>
                  <a:gd name="connsiteY17" fmla="*/ 500407 h 556234"/>
                  <a:gd name="connsiteX18" fmla="*/ 227793 w 781619"/>
                  <a:gd name="connsiteY18" fmla="*/ 554065 h 556234"/>
                  <a:gd name="connsiteX19" fmla="*/ 158725 w 781619"/>
                  <a:gd name="connsiteY19" fmla="*/ 521313 h 556234"/>
                  <a:gd name="connsiteX20" fmla="*/ 56128 w 781619"/>
                  <a:gd name="connsiteY20" fmla="*/ 488952 h 556234"/>
                  <a:gd name="connsiteX21" fmla="*/ 11018 w 781619"/>
                  <a:gd name="connsiteY21" fmla="*/ 452942 h 556234"/>
                  <a:gd name="connsiteX22" fmla="*/ 20657 w 781619"/>
                  <a:gd name="connsiteY22" fmla="*/ 404333 h 556234"/>
                  <a:gd name="connsiteX23" fmla="*/ 303 w 781619"/>
                  <a:gd name="connsiteY23" fmla="*/ 354462 h 556234"/>
                  <a:gd name="connsiteX24" fmla="*/ 37475 w 781619"/>
                  <a:gd name="connsiteY24" fmla="*/ 310135 h 556234"/>
                  <a:gd name="connsiteX25" fmla="*/ 37830 w 781619"/>
                  <a:gd name="connsiteY25" fmla="*/ 308966 h 556234"/>
                  <a:gd name="connsiteX26" fmla="*/ 40224 w 781619"/>
                  <a:gd name="connsiteY26" fmla="*/ 274903 h 556234"/>
                  <a:gd name="connsiteX27" fmla="*/ 51669 w 781619"/>
                  <a:gd name="connsiteY27" fmla="*/ 250992 h 556234"/>
                  <a:gd name="connsiteX28" fmla="*/ 478330 w 781619"/>
                  <a:gd name="connsiteY28" fmla="*/ 0 h 556234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27" fmla="*/ 51669 w 781619"/>
                  <a:gd name="connsiteY27" fmla="*/ 22788 h 328030"/>
                  <a:gd name="connsiteX0" fmla="*/ 742881 w 781619"/>
                  <a:gd name="connsiteY0" fmla="*/ 0 h 328030"/>
                  <a:gd name="connsiteX1" fmla="*/ 727250 w 781619"/>
                  <a:gd name="connsiteY1" fmla="*/ 17150 h 328030"/>
                  <a:gd name="connsiteX2" fmla="*/ 741394 w 781619"/>
                  <a:gd name="connsiteY2" fmla="*/ 46699 h 328030"/>
                  <a:gd name="connsiteX3" fmla="*/ 743788 w 781619"/>
                  <a:gd name="connsiteY3" fmla="*/ 80762 h 328030"/>
                  <a:gd name="connsiteX4" fmla="*/ 744144 w 781619"/>
                  <a:gd name="connsiteY4" fmla="*/ 81931 h 328030"/>
                  <a:gd name="connsiteX5" fmla="*/ 781316 w 781619"/>
                  <a:gd name="connsiteY5" fmla="*/ 126258 h 328030"/>
                  <a:gd name="connsiteX6" fmla="*/ 760962 w 781619"/>
                  <a:gd name="connsiteY6" fmla="*/ 176129 h 328030"/>
                  <a:gd name="connsiteX7" fmla="*/ 770601 w 781619"/>
                  <a:gd name="connsiteY7" fmla="*/ 224738 h 328030"/>
                  <a:gd name="connsiteX8" fmla="*/ 725491 w 781619"/>
                  <a:gd name="connsiteY8" fmla="*/ 260748 h 328030"/>
                  <a:gd name="connsiteX9" fmla="*/ 622893 w 781619"/>
                  <a:gd name="connsiteY9" fmla="*/ 293109 h 328030"/>
                  <a:gd name="connsiteX10" fmla="*/ 553825 w 781619"/>
                  <a:gd name="connsiteY10" fmla="*/ 325861 h 328030"/>
                  <a:gd name="connsiteX11" fmla="*/ 506851 w 781619"/>
                  <a:gd name="connsiteY11" fmla="*/ 272203 h 328030"/>
                  <a:gd name="connsiteX12" fmla="*/ 441118 w 781619"/>
                  <a:gd name="connsiteY12" fmla="*/ 266113 h 328030"/>
                  <a:gd name="connsiteX13" fmla="*/ 421811 w 781619"/>
                  <a:gd name="connsiteY13" fmla="*/ 215816 h 328030"/>
                  <a:gd name="connsiteX14" fmla="*/ 390809 w 781619"/>
                  <a:gd name="connsiteY14" fmla="*/ 198291 h 328030"/>
                  <a:gd name="connsiteX15" fmla="*/ 359808 w 781619"/>
                  <a:gd name="connsiteY15" fmla="*/ 215816 h 328030"/>
                  <a:gd name="connsiteX16" fmla="*/ 340501 w 781619"/>
                  <a:gd name="connsiteY16" fmla="*/ 266113 h 328030"/>
                  <a:gd name="connsiteX17" fmla="*/ 274768 w 781619"/>
                  <a:gd name="connsiteY17" fmla="*/ 272203 h 328030"/>
                  <a:gd name="connsiteX18" fmla="*/ 227793 w 781619"/>
                  <a:gd name="connsiteY18" fmla="*/ 325861 h 328030"/>
                  <a:gd name="connsiteX19" fmla="*/ 158725 w 781619"/>
                  <a:gd name="connsiteY19" fmla="*/ 293109 h 328030"/>
                  <a:gd name="connsiteX20" fmla="*/ 56128 w 781619"/>
                  <a:gd name="connsiteY20" fmla="*/ 260748 h 328030"/>
                  <a:gd name="connsiteX21" fmla="*/ 11018 w 781619"/>
                  <a:gd name="connsiteY21" fmla="*/ 224738 h 328030"/>
                  <a:gd name="connsiteX22" fmla="*/ 20657 w 781619"/>
                  <a:gd name="connsiteY22" fmla="*/ 176129 h 328030"/>
                  <a:gd name="connsiteX23" fmla="*/ 303 w 781619"/>
                  <a:gd name="connsiteY23" fmla="*/ 126258 h 328030"/>
                  <a:gd name="connsiteX24" fmla="*/ 37475 w 781619"/>
                  <a:gd name="connsiteY24" fmla="*/ 81931 h 328030"/>
                  <a:gd name="connsiteX25" fmla="*/ 37830 w 781619"/>
                  <a:gd name="connsiteY25" fmla="*/ 80762 h 328030"/>
                  <a:gd name="connsiteX26" fmla="*/ 40224 w 781619"/>
                  <a:gd name="connsiteY26" fmla="*/ 46699 h 328030"/>
                  <a:gd name="connsiteX0" fmla="*/ 727250 w 781619"/>
                  <a:gd name="connsiteY0" fmla="*/ 0 h 310880"/>
                  <a:gd name="connsiteX1" fmla="*/ 741394 w 781619"/>
                  <a:gd name="connsiteY1" fmla="*/ 29549 h 310880"/>
                  <a:gd name="connsiteX2" fmla="*/ 743788 w 781619"/>
                  <a:gd name="connsiteY2" fmla="*/ 63612 h 310880"/>
                  <a:gd name="connsiteX3" fmla="*/ 744144 w 781619"/>
                  <a:gd name="connsiteY3" fmla="*/ 64781 h 310880"/>
                  <a:gd name="connsiteX4" fmla="*/ 781316 w 781619"/>
                  <a:gd name="connsiteY4" fmla="*/ 109108 h 310880"/>
                  <a:gd name="connsiteX5" fmla="*/ 760962 w 781619"/>
                  <a:gd name="connsiteY5" fmla="*/ 158979 h 310880"/>
                  <a:gd name="connsiteX6" fmla="*/ 770601 w 781619"/>
                  <a:gd name="connsiteY6" fmla="*/ 207588 h 310880"/>
                  <a:gd name="connsiteX7" fmla="*/ 725491 w 781619"/>
                  <a:gd name="connsiteY7" fmla="*/ 243598 h 310880"/>
                  <a:gd name="connsiteX8" fmla="*/ 622893 w 781619"/>
                  <a:gd name="connsiteY8" fmla="*/ 275959 h 310880"/>
                  <a:gd name="connsiteX9" fmla="*/ 553825 w 781619"/>
                  <a:gd name="connsiteY9" fmla="*/ 308711 h 310880"/>
                  <a:gd name="connsiteX10" fmla="*/ 506851 w 781619"/>
                  <a:gd name="connsiteY10" fmla="*/ 255053 h 310880"/>
                  <a:gd name="connsiteX11" fmla="*/ 441118 w 781619"/>
                  <a:gd name="connsiteY11" fmla="*/ 248963 h 310880"/>
                  <a:gd name="connsiteX12" fmla="*/ 421811 w 781619"/>
                  <a:gd name="connsiteY12" fmla="*/ 198666 h 310880"/>
                  <a:gd name="connsiteX13" fmla="*/ 390809 w 781619"/>
                  <a:gd name="connsiteY13" fmla="*/ 181141 h 310880"/>
                  <a:gd name="connsiteX14" fmla="*/ 359808 w 781619"/>
                  <a:gd name="connsiteY14" fmla="*/ 198666 h 310880"/>
                  <a:gd name="connsiteX15" fmla="*/ 340501 w 781619"/>
                  <a:gd name="connsiteY15" fmla="*/ 248963 h 310880"/>
                  <a:gd name="connsiteX16" fmla="*/ 274768 w 781619"/>
                  <a:gd name="connsiteY16" fmla="*/ 255053 h 310880"/>
                  <a:gd name="connsiteX17" fmla="*/ 227793 w 781619"/>
                  <a:gd name="connsiteY17" fmla="*/ 308711 h 310880"/>
                  <a:gd name="connsiteX18" fmla="*/ 158725 w 781619"/>
                  <a:gd name="connsiteY18" fmla="*/ 275959 h 310880"/>
                  <a:gd name="connsiteX19" fmla="*/ 56128 w 781619"/>
                  <a:gd name="connsiteY19" fmla="*/ 243598 h 310880"/>
                  <a:gd name="connsiteX20" fmla="*/ 11018 w 781619"/>
                  <a:gd name="connsiteY20" fmla="*/ 207588 h 310880"/>
                  <a:gd name="connsiteX21" fmla="*/ 20657 w 781619"/>
                  <a:gd name="connsiteY21" fmla="*/ 158979 h 310880"/>
                  <a:gd name="connsiteX22" fmla="*/ 303 w 781619"/>
                  <a:gd name="connsiteY22" fmla="*/ 109108 h 310880"/>
                  <a:gd name="connsiteX23" fmla="*/ 37475 w 781619"/>
                  <a:gd name="connsiteY23" fmla="*/ 64781 h 310880"/>
                  <a:gd name="connsiteX24" fmla="*/ 37830 w 781619"/>
                  <a:gd name="connsiteY24" fmla="*/ 63612 h 310880"/>
                  <a:gd name="connsiteX25" fmla="*/ 40224 w 781619"/>
                  <a:gd name="connsiteY25" fmla="*/ 29549 h 310880"/>
                  <a:gd name="connsiteX0" fmla="*/ 741394 w 781619"/>
                  <a:gd name="connsiteY0" fmla="*/ 0 h 281331"/>
                  <a:gd name="connsiteX1" fmla="*/ 743788 w 781619"/>
                  <a:gd name="connsiteY1" fmla="*/ 34063 h 281331"/>
                  <a:gd name="connsiteX2" fmla="*/ 744144 w 781619"/>
                  <a:gd name="connsiteY2" fmla="*/ 35232 h 281331"/>
                  <a:gd name="connsiteX3" fmla="*/ 781316 w 781619"/>
                  <a:gd name="connsiteY3" fmla="*/ 79559 h 281331"/>
                  <a:gd name="connsiteX4" fmla="*/ 760962 w 781619"/>
                  <a:gd name="connsiteY4" fmla="*/ 129430 h 281331"/>
                  <a:gd name="connsiteX5" fmla="*/ 770601 w 781619"/>
                  <a:gd name="connsiteY5" fmla="*/ 178039 h 281331"/>
                  <a:gd name="connsiteX6" fmla="*/ 725491 w 781619"/>
                  <a:gd name="connsiteY6" fmla="*/ 214049 h 281331"/>
                  <a:gd name="connsiteX7" fmla="*/ 622893 w 781619"/>
                  <a:gd name="connsiteY7" fmla="*/ 246410 h 281331"/>
                  <a:gd name="connsiteX8" fmla="*/ 553825 w 781619"/>
                  <a:gd name="connsiteY8" fmla="*/ 279162 h 281331"/>
                  <a:gd name="connsiteX9" fmla="*/ 506851 w 781619"/>
                  <a:gd name="connsiteY9" fmla="*/ 225504 h 281331"/>
                  <a:gd name="connsiteX10" fmla="*/ 441118 w 781619"/>
                  <a:gd name="connsiteY10" fmla="*/ 219414 h 281331"/>
                  <a:gd name="connsiteX11" fmla="*/ 421811 w 781619"/>
                  <a:gd name="connsiteY11" fmla="*/ 169117 h 281331"/>
                  <a:gd name="connsiteX12" fmla="*/ 390809 w 781619"/>
                  <a:gd name="connsiteY12" fmla="*/ 151592 h 281331"/>
                  <a:gd name="connsiteX13" fmla="*/ 359808 w 781619"/>
                  <a:gd name="connsiteY13" fmla="*/ 169117 h 281331"/>
                  <a:gd name="connsiteX14" fmla="*/ 340501 w 781619"/>
                  <a:gd name="connsiteY14" fmla="*/ 219414 h 281331"/>
                  <a:gd name="connsiteX15" fmla="*/ 274768 w 781619"/>
                  <a:gd name="connsiteY15" fmla="*/ 225504 h 281331"/>
                  <a:gd name="connsiteX16" fmla="*/ 227793 w 781619"/>
                  <a:gd name="connsiteY16" fmla="*/ 279162 h 281331"/>
                  <a:gd name="connsiteX17" fmla="*/ 158725 w 781619"/>
                  <a:gd name="connsiteY17" fmla="*/ 246410 h 281331"/>
                  <a:gd name="connsiteX18" fmla="*/ 56128 w 781619"/>
                  <a:gd name="connsiteY18" fmla="*/ 214049 h 281331"/>
                  <a:gd name="connsiteX19" fmla="*/ 11018 w 781619"/>
                  <a:gd name="connsiteY19" fmla="*/ 178039 h 281331"/>
                  <a:gd name="connsiteX20" fmla="*/ 20657 w 781619"/>
                  <a:gd name="connsiteY20" fmla="*/ 129430 h 281331"/>
                  <a:gd name="connsiteX21" fmla="*/ 303 w 781619"/>
                  <a:gd name="connsiteY21" fmla="*/ 79559 h 281331"/>
                  <a:gd name="connsiteX22" fmla="*/ 37475 w 781619"/>
                  <a:gd name="connsiteY22" fmla="*/ 35232 h 281331"/>
                  <a:gd name="connsiteX23" fmla="*/ 37830 w 781619"/>
                  <a:gd name="connsiteY23" fmla="*/ 34063 h 281331"/>
                  <a:gd name="connsiteX24" fmla="*/ 40224 w 781619"/>
                  <a:gd name="connsiteY24" fmla="*/ 0 h 281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81619" h="281331">
                    <a:moveTo>
                      <a:pt x="741394" y="0"/>
                    </a:moveTo>
                    <a:cubicBezTo>
                      <a:pt x="744223" y="10874"/>
                      <a:pt x="745091" y="22493"/>
                      <a:pt x="743788" y="34063"/>
                    </a:cubicBezTo>
                    <a:cubicBezTo>
                      <a:pt x="743904" y="34456"/>
                      <a:pt x="744029" y="34840"/>
                      <a:pt x="744144" y="35232"/>
                    </a:cubicBezTo>
                    <a:cubicBezTo>
                      <a:pt x="763537" y="37654"/>
                      <a:pt x="778971" y="56061"/>
                      <a:pt x="781316" y="79559"/>
                    </a:cubicBezTo>
                    <a:cubicBezTo>
                      <a:pt x="783315" y="99628"/>
                      <a:pt x="775319" y="119220"/>
                      <a:pt x="760962" y="129430"/>
                    </a:cubicBezTo>
                    <a:cubicBezTo>
                      <a:pt x="771081" y="142446"/>
                      <a:pt x="774742" y="160920"/>
                      <a:pt x="770601" y="178039"/>
                    </a:cubicBezTo>
                    <a:cubicBezTo>
                      <a:pt x="764882" y="201699"/>
                      <a:pt x="745806" y="216924"/>
                      <a:pt x="725491" y="214049"/>
                    </a:cubicBezTo>
                    <a:cubicBezTo>
                      <a:pt x="704810" y="257779"/>
                      <a:pt x="658527" y="272373"/>
                      <a:pt x="622893" y="246410"/>
                    </a:cubicBezTo>
                    <a:cubicBezTo>
                      <a:pt x="607796" y="273763"/>
                      <a:pt x="580234" y="286830"/>
                      <a:pt x="553825" y="279162"/>
                    </a:cubicBezTo>
                    <a:cubicBezTo>
                      <a:pt x="531414" y="272654"/>
                      <a:pt x="513530" y="252227"/>
                      <a:pt x="506851" y="225504"/>
                    </a:cubicBezTo>
                    <a:cubicBezTo>
                      <a:pt x="486199" y="241062"/>
                      <a:pt x="459560" y="238597"/>
                      <a:pt x="441118" y="219414"/>
                    </a:cubicBezTo>
                    <a:cubicBezTo>
                      <a:pt x="428980" y="206791"/>
                      <a:pt x="421936" y="188453"/>
                      <a:pt x="421811" y="169117"/>
                    </a:cubicBezTo>
                    <a:lnTo>
                      <a:pt x="390809" y="151592"/>
                    </a:lnTo>
                    <a:lnTo>
                      <a:pt x="359808" y="169117"/>
                    </a:lnTo>
                    <a:cubicBezTo>
                      <a:pt x="359683" y="188453"/>
                      <a:pt x="352638" y="206791"/>
                      <a:pt x="340501" y="219414"/>
                    </a:cubicBezTo>
                    <a:cubicBezTo>
                      <a:pt x="322059" y="238597"/>
                      <a:pt x="295420" y="241062"/>
                      <a:pt x="274768" y="225504"/>
                    </a:cubicBezTo>
                    <a:cubicBezTo>
                      <a:pt x="268089" y="252227"/>
                      <a:pt x="250204" y="272654"/>
                      <a:pt x="227793" y="279162"/>
                    </a:cubicBezTo>
                    <a:cubicBezTo>
                      <a:pt x="201385" y="286830"/>
                      <a:pt x="173823" y="273763"/>
                      <a:pt x="158725" y="246410"/>
                    </a:cubicBezTo>
                    <a:cubicBezTo>
                      <a:pt x="123091" y="272373"/>
                      <a:pt x="76809" y="257779"/>
                      <a:pt x="56128" y="214049"/>
                    </a:cubicBezTo>
                    <a:cubicBezTo>
                      <a:pt x="35812" y="216924"/>
                      <a:pt x="16736" y="201699"/>
                      <a:pt x="11018" y="178039"/>
                    </a:cubicBezTo>
                    <a:cubicBezTo>
                      <a:pt x="6876" y="160920"/>
                      <a:pt x="10537" y="142446"/>
                      <a:pt x="20657" y="129430"/>
                    </a:cubicBezTo>
                    <a:cubicBezTo>
                      <a:pt x="6299" y="119220"/>
                      <a:pt x="-1696" y="99628"/>
                      <a:pt x="303" y="79559"/>
                    </a:cubicBezTo>
                    <a:cubicBezTo>
                      <a:pt x="2648" y="56061"/>
                      <a:pt x="18081" y="37654"/>
                      <a:pt x="37475" y="35232"/>
                    </a:cubicBezTo>
                    <a:cubicBezTo>
                      <a:pt x="37590" y="34840"/>
                      <a:pt x="37715" y="34456"/>
                      <a:pt x="37830" y="34063"/>
                    </a:cubicBezTo>
                    <a:cubicBezTo>
                      <a:pt x="36528" y="22493"/>
                      <a:pt x="37396" y="10874"/>
                      <a:pt x="40224" y="0"/>
                    </a:cubicBezTo>
                  </a:path>
                </a:pathLst>
              </a:cu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29" name="フリーフォーム 228"/>
            <p:cNvSpPr/>
            <p:nvPr/>
          </p:nvSpPr>
          <p:spPr>
            <a:xfrm rot="19800000" flipH="1">
              <a:off x="5792976" y="3241737"/>
              <a:ext cx="1018379" cy="1073806"/>
            </a:xfrm>
            <a:custGeom>
              <a:avLst/>
              <a:gdLst>
                <a:gd name="connsiteX0" fmla="*/ 606656 w 1100953"/>
                <a:gd name="connsiteY0" fmla="*/ 0 h 1160873"/>
                <a:gd name="connsiteX1" fmla="*/ 682653 w 1100953"/>
                <a:gd name="connsiteY1" fmla="*/ 75997 h 1160873"/>
                <a:gd name="connsiteX2" fmla="*/ 682652 w 1100953"/>
                <a:gd name="connsiteY2" fmla="*/ 540006 h 1160873"/>
                <a:gd name="connsiteX3" fmla="*/ 697084 w 1100953"/>
                <a:gd name="connsiteY3" fmla="*/ 544486 h 1160873"/>
                <a:gd name="connsiteX4" fmla="*/ 790926 w 1100953"/>
                <a:gd name="connsiteY4" fmla="*/ 194263 h 1160873"/>
                <a:gd name="connsiteX5" fmla="*/ 853884 w 1100953"/>
                <a:gd name="connsiteY5" fmla="*/ 138637 h 1160873"/>
                <a:gd name="connsiteX6" fmla="*/ 884003 w 1100953"/>
                <a:gd name="connsiteY6" fmla="*/ 140525 h 1160873"/>
                <a:gd name="connsiteX7" fmla="*/ 937741 w 1100953"/>
                <a:gd name="connsiteY7" fmla="*/ 233602 h 1160873"/>
                <a:gd name="connsiteX8" fmla="*/ 828866 w 1100953"/>
                <a:gd name="connsiteY8" fmla="*/ 639925 h 1160873"/>
                <a:gd name="connsiteX9" fmla="*/ 833729 w 1100953"/>
                <a:gd name="connsiteY9" fmla="*/ 645820 h 1160873"/>
                <a:gd name="connsiteX10" fmla="*/ 992240 w 1100953"/>
                <a:gd name="connsiteY10" fmla="*/ 371271 h 1160873"/>
                <a:gd name="connsiteX11" fmla="*/ 1071816 w 1100953"/>
                <a:gd name="connsiteY11" fmla="*/ 349948 h 1160873"/>
                <a:gd name="connsiteX12" fmla="*/ 1093139 w 1100953"/>
                <a:gd name="connsiteY12" fmla="*/ 429525 h 1160873"/>
                <a:gd name="connsiteX13" fmla="*/ 887893 w 1100953"/>
                <a:gd name="connsiteY13" fmla="*/ 785020 h 1160873"/>
                <a:gd name="connsiteX14" fmla="*/ 893667 w 1100953"/>
                <a:gd name="connsiteY14" fmla="*/ 823213 h 1160873"/>
                <a:gd name="connsiteX15" fmla="*/ 893666 w 1100953"/>
                <a:gd name="connsiteY15" fmla="*/ 863392 h 1160873"/>
                <a:gd name="connsiteX16" fmla="*/ 596185 w 1100953"/>
                <a:gd name="connsiteY16" fmla="*/ 1160873 h 1160873"/>
                <a:gd name="connsiteX17" fmla="*/ 596186 w 1100953"/>
                <a:gd name="connsiteY17" fmla="*/ 1160872 h 1160873"/>
                <a:gd name="connsiteX18" fmla="*/ 304749 w 1100953"/>
                <a:gd name="connsiteY18" fmla="*/ 923344 h 1160873"/>
                <a:gd name="connsiteX19" fmla="*/ 301977 w 1100953"/>
                <a:gd name="connsiteY19" fmla="*/ 895851 h 1160873"/>
                <a:gd name="connsiteX20" fmla="*/ 297690 w 1100953"/>
                <a:gd name="connsiteY20" fmla="*/ 893004 h 1160873"/>
                <a:gd name="connsiteX21" fmla="*/ 24759 w 1100953"/>
                <a:gd name="connsiteY21" fmla="*/ 620073 h 1160873"/>
                <a:gd name="connsiteX22" fmla="*/ 24759 w 1100953"/>
                <a:gd name="connsiteY22" fmla="*/ 500523 h 1160873"/>
                <a:gd name="connsiteX23" fmla="*/ 144308 w 1100953"/>
                <a:gd name="connsiteY23" fmla="*/ 500523 h 1160873"/>
                <a:gd name="connsiteX24" fmla="*/ 333655 w 1100953"/>
                <a:gd name="connsiteY24" fmla="*/ 689870 h 1160873"/>
                <a:gd name="connsiteX25" fmla="*/ 349510 w 1100953"/>
                <a:gd name="connsiteY25" fmla="*/ 656889 h 1160873"/>
                <a:gd name="connsiteX26" fmla="*/ 376341 w 1100953"/>
                <a:gd name="connsiteY26" fmla="*/ 624369 h 1160873"/>
                <a:gd name="connsiteX27" fmla="*/ 271635 w 1100953"/>
                <a:gd name="connsiteY27" fmla="*/ 233601 h 1160873"/>
                <a:gd name="connsiteX28" fmla="*/ 325373 w 1100953"/>
                <a:gd name="connsiteY28" fmla="*/ 140524 h 1160873"/>
                <a:gd name="connsiteX29" fmla="*/ 355493 w 1100953"/>
                <a:gd name="connsiteY29" fmla="*/ 138637 h 1160873"/>
                <a:gd name="connsiteX30" fmla="*/ 418450 w 1100953"/>
                <a:gd name="connsiteY30" fmla="*/ 194262 h 1160873"/>
                <a:gd name="connsiteX31" fmla="*/ 510986 w 1100953"/>
                <a:gd name="connsiteY31" fmla="*/ 539613 h 1160873"/>
                <a:gd name="connsiteX32" fmla="*/ 530659 w 1100953"/>
                <a:gd name="connsiteY32" fmla="*/ 533506 h 1160873"/>
                <a:gd name="connsiteX33" fmla="*/ 530659 w 1100953"/>
                <a:gd name="connsiteY33" fmla="*/ 75997 h 1160873"/>
                <a:gd name="connsiteX34" fmla="*/ 606656 w 1100953"/>
                <a:gd name="connsiteY34" fmla="*/ 0 h 116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00953" h="1160873">
                  <a:moveTo>
                    <a:pt x="606656" y="0"/>
                  </a:moveTo>
                  <a:cubicBezTo>
                    <a:pt x="648628" y="0"/>
                    <a:pt x="682653" y="34025"/>
                    <a:pt x="682653" y="75997"/>
                  </a:cubicBezTo>
                  <a:lnTo>
                    <a:pt x="682652" y="540006"/>
                  </a:lnTo>
                  <a:lnTo>
                    <a:pt x="697084" y="544486"/>
                  </a:lnTo>
                  <a:lnTo>
                    <a:pt x="790926" y="194263"/>
                  </a:lnTo>
                  <a:cubicBezTo>
                    <a:pt x="799073" y="163856"/>
                    <a:pt x="824550" y="142721"/>
                    <a:pt x="853884" y="138637"/>
                  </a:cubicBezTo>
                  <a:cubicBezTo>
                    <a:pt x="863661" y="137276"/>
                    <a:pt x="873867" y="137809"/>
                    <a:pt x="884003" y="140525"/>
                  </a:cubicBezTo>
                  <a:cubicBezTo>
                    <a:pt x="924545" y="151388"/>
                    <a:pt x="948604" y="193060"/>
                    <a:pt x="937741" y="233602"/>
                  </a:cubicBezTo>
                  <a:lnTo>
                    <a:pt x="828866" y="639925"/>
                  </a:lnTo>
                  <a:lnTo>
                    <a:pt x="833729" y="645820"/>
                  </a:lnTo>
                  <a:lnTo>
                    <a:pt x="992240" y="371271"/>
                  </a:lnTo>
                  <a:cubicBezTo>
                    <a:pt x="1008326" y="343408"/>
                    <a:pt x="1043954" y="333862"/>
                    <a:pt x="1071816" y="349948"/>
                  </a:cubicBezTo>
                  <a:cubicBezTo>
                    <a:pt x="1099679" y="366035"/>
                    <a:pt x="1109225" y="401662"/>
                    <a:pt x="1093139" y="429525"/>
                  </a:cubicBezTo>
                  <a:lnTo>
                    <a:pt x="887893" y="785020"/>
                  </a:lnTo>
                  <a:lnTo>
                    <a:pt x="893667" y="823213"/>
                  </a:lnTo>
                  <a:cubicBezTo>
                    <a:pt x="893667" y="836606"/>
                    <a:pt x="893666" y="849999"/>
                    <a:pt x="893666" y="863392"/>
                  </a:cubicBezTo>
                  <a:cubicBezTo>
                    <a:pt x="893666" y="1027686"/>
                    <a:pt x="760479" y="1160873"/>
                    <a:pt x="596185" y="1160873"/>
                  </a:cubicBezTo>
                  <a:lnTo>
                    <a:pt x="596186" y="1160872"/>
                  </a:lnTo>
                  <a:cubicBezTo>
                    <a:pt x="452429" y="1160872"/>
                    <a:pt x="332488" y="1058901"/>
                    <a:pt x="304749" y="923344"/>
                  </a:cubicBezTo>
                  <a:lnTo>
                    <a:pt x="301977" y="895851"/>
                  </a:lnTo>
                  <a:lnTo>
                    <a:pt x="297690" y="893004"/>
                  </a:lnTo>
                  <a:lnTo>
                    <a:pt x="24759" y="620073"/>
                  </a:lnTo>
                  <a:cubicBezTo>
                    <a:pt x="-8254" y="587060"/>
                    <a:pt x="-8254" y="533536"/>
                    <a:pt x="24759" y="500523"/>
                  </a:cubicBezTo>
                  <a:cubicBezTo>
                    <a:pt x="57772" y="467511"/>
                    <a:pt x="111295" y="467511"/>
                    <a:pt x="144308" y="500523"/>
                  </a:cubicBezTo>
                  <a:lnTo>
                    <a:pt x="333655" y="689870"/>
                  </a:lnTo>
                  <a:lnTo>
                    <a:pt x="349510" y="656889"/>
                  </a:lnTo>
                  <a:lnTo>
                    <a:pt x="376341" y="624369"/>
                  </a:lnTo>
                  <a:lnTo>
                    <a:pt x="271635" y="233601"/>
                  </a:lnTo>
                  <a:cubicBezTo>
                    <a:pt x="260772" y="193060"/>
                    <a:pt x="284831" y="151388"/>
                    <a:pt x="325373" y="140524"/>
                  </a:cubicBezTo>
                  <a:cubicBezTo>
                    <a:pt x="335509" y="137809"/>
                    <a:pt x="345715" y="137276"/>
                    <a:pt x="355493" y="138637"/>
                  </a:cubicBezTo>
                  <a:cubicBezTo>
                    <a:pt x="384826" y="142721"/>
                    <a:pt x="410303" y="163856"/>
                    <a:pt x="418450" y="194262"/>
                  </a:cubicBezTo>
                  <a:lnTo>
                    <a:pt x="510986" y="539613"/>
                  </a:lnTo>
                  <a:lnTo>
                    <a:pt x="530659" y="533506"/>
                  </a:lnTo>
                  <a:lnTo>
                    <a:pt x="530659" y="75997"/>
                  </a:lnTo>
                  <a:cubicBezTo>
                    <a:pt x="530659" y="34025"/>
                    <a:pt x="564684" y="0"/>
                    <a:pt x="60665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0" name="グループ化 239"/>
          <p:cNvGrpSpPr/>
          <p:nvPr/>
        </p:nvGrpSpPr>
        <p:grpSpPr>
          <a:xfrm>
            <a:off x="8134924" y="659136"/>
            <a:ext cx="1262509" cy="1792296"/>
            <a:chOff x="8134924" y="659136"/>
            <a:chExt cx="1262509" cy="1792296"/>
          </a:xfrm>
        </p:grpSpPr>
        <p:grpSp>
          <p:nvGrpSpPr>
            <p:cNvPr id="241" name="グループ化 240"/>
            <p:cNvGrpSpPr/>
            <p:nvPr/>
          </p:nvGrpSpPr>
          <p:grpSpPr>
            <a:xfrm>
              <a:off x="8134924" y="1084244"/>
              <a:ext cx="1262509" cy="1367188"/>
              <a:chOff x="7390836" y="2087158"/>
              <a:chExt cx="623960" cy="675695"/>
            </a:xfrm>
            <a:solidFill>
              <a:schemeClr val="tx1"/>
            </a:solidFill>
          </p:grpSpPr>
          <p:sp>
            <p:nvSpPr>
              <p:cNvPr id="249" name="片側の 2 つの角を丸めた四角形 248"/>
              <p:cNvSpPr/>
              <p:nvPr/>
            </p:nvSpPr>
            <p:spPr>
              <a:xfrm>
                <a:off x="7390836" y="2400933"/>
                <a:ext cx="485775" cy="342904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0" name="グループ化 249"/>
              <p:cNvGrpSpPr/>
              <p:nvPr/>
            </p:nvGrpSpPr>
            <p:grpSpPr>
              <a:xfrm rot="900000">
                <a:off x="7795573" y="2161226"/>
                <a:ext cx="219223" cy="260004"/>
                <a:chOff x="5465119" y="1495447"/>
                <a:chExt cx="750495" cy="890103"/>
              </a:xfrm>
              <a:grpFill/>
            </p:grpSpPr>
            <p:sp>
              <p:nvSpPr>
                <p:cNvPr id="257" name="角丸四角形 256"/>
                <p:cNvSpPr/>
                <p:nvPr/>
              </p:nvSpPr>
              <p:spPr>
                <a:xfrm rot="19800000">
                  <a:off x="5509765" y="1798547"/>
                  <a:ext cx="569484" cy="587003"/>
                </a:xfrm>
                <a:prstGeom prst="roundRect">
                  <a:avLst>
                    <a:gd name="adj" fmla="val 46571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角丸四角形 257"/>
                <p:cNvSpPr/>
                <p:nvPr/>
              </p:nvSpPr>
              <p:spPr>
                <a:xfrm rot="2700000">
                  <a:off x="5904986" y="1335506"/>
                  <a:ext cx="150688" cy="47056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角丸四角形 258"/>
                <p:cNvSpPr/>
                <p:nvPr/>
              </p:nvSpPr>
              <p:spPr>
                <a:xfrm rot="19800000">
                  <a:off x="5481030" y="1857468"/>
                  <a:ext cx="161139" cy="466796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角丸四角形 36"/>
                <p:cNvSpPr/>
                <p:nvPr/>
              </p:nvSpPr>
              <p:spPr>
                <a:xfrm rot="1517571">
                  <a:off x="5465119" y="1707728"/>
                  <a:ext cx="160916" cy="252262"/>
                </a:xfrm>
                <a:custGeom>
                  <a:avLst/>
                  <a:gdLst>
                    <a:gd name="connsiteX0" fmla="*/ 0 w 160915"/>
                    <a:gd name="connsiteY0" fmla="*/ 80458 h 332719"/>
                    <a:gd name="connsiteX1" fmla="*/ 80458 w 160915"/>
                    <a:gd name="connsiteY1" fmla="*/ 0 h 332719"/>
                    <a:gd name="connsiteX2" fmla="*/ 80458 w 160915"/>
                    <a:gd name="connsiteY2" fmla="*/ 0 h 332719"/>
                    <a:gd name="connsiteX3" fmla="*/ 160916 w 160915"/>
                    <a:gd name="connsiteY3" fmla="*/ 80458 h 332719"/>
                    <a:gd name="connsiteX4" fmla="*/ 160915 w 160915"/>
                    <a:gd name="connsiteY4" fmla="*/ 252262 h 332719"/>
                    <a:gd name="connsiteX5" fmla="*/ 80457 w 160915"/>
                    <a:gd name="connsiteY5" fmla="*/ 332720 h 332719"/>
                    <a:gd name="connsiteX6" fmla="*/ 80458 w 160915"/>
                    <a:gd name="connsiteY6" fmla="*/ 332719 h 332719"/>
                    <a:gd name="connsiteX7" fmla="*/ 0 w 160915"/>
                    <a:gd name="connsiteY7" fmla="*/ 252261 h 332719"/>
                    <a:gd name="connsiteX8" fmla="*/ 0 w 160915"/>
                    <a:gd name="connsiteY8" fmla="*/ 80458 h 332719"/>
                    <a:gd name="connsiteX0" fmla="*/ 80458 w 171898"/>
                    <a:gd name="connsiteY0" fmla="*/ 332719 h 424159"/>
                    <a:gd name="connsiteX1" fmla="*/ 0 w 171898"/>
                    <a:gd name="connsiteY1" fmla="*/ 252261 h 424159"/>
                    <a:gd name="connsiteX2" fmla="*/ 0 w 171898"/>
                    <a:gd name="connsiteY2" fmla="*/ 80458 h 424159"/>
                    <a:gd name="connsiteX3" fmla="*/ 80458 w 171898"/>
                    <a:gd name="connsiteY3" fmla="*/ 0 h 424159"/>
                    <a:gd name="connsiteX4" fmla="*/ 80458 w 171898"/>
                    <a:gd name="connsiteY4" fmla="*/ 0 h 424159"/>
                    <a:gd name="connsiteX5" fmla="*/ 160916 w 171898"/>
                    <a:gd name="connsiteY5" fmla="*/ 80458 h 424159"/>
                    <a:gd name="connsiteX6" fmla="*/ 160915 w 171898"/>
                    <a:gd name="connsiteY6" fmla="*/ 252262 h 424159"/>
                    <a:gd name="connsiteX7" fmla="*/ 80457 w 171898"/>
                    <a:gd name="connsiteY7" fmla="*/ 332720 h 424159"/>
                    <a:gd name="connsiteX8" fmla="*/ 171898 w 171898"/>
                    <a:gd name="connsiteY8" fmla="*/ 424159 h 424159"/>
                    <a:gd name="connsiteX0" fmla="*/ 80458 w 160916"/>
                    <a:gd name="connsiteY0" fmla="*/ 332719 h 332720"/>
                    <a:gd name="connsiteX1" fmla="*/ 0 w 160916"/>
                    <a:gd name="connsiteY1" fmla="*/ 252261 h 332720"/>
                    <a:gd name="connsiteX2" fmla="*/ 0 w 160916"/>
                    <a:gd name="connsiteY2" fmla="*/ 80458 h 332720"/>
                    <a:gd name="connsiteX3" fmla="*/ 80458 w 160916"/>
                    <a:gd name="connsiteY3" fmla="*/ 0 h 332720"/>
                    <a:gd name="connsiteX4" fmla="*/ 80458 w 160916"/>
                    <a:gd name="connsiteY4" fmla="*/ 0 h 332720"/>
                    <a:gd name="connsiteX5" fmla="*/ 160916 w 160916"/>
                    <a:gd name="connsiteY5" fmla="*/ 80458 h 332720"/>
                    <a:gd name="connsiteX6" fmla="*/ 160915 w 160916"/>
                    <a:gd name="connsiteY6" fmla="*/ 252262 h 332720"/>
                    <a:gd name="connsiteX7" fmla="*/ 80457 w 160916"/>
                    <a:gd name="connsiteY7" fmla="*/ 332720 h 332720"/>
                    <a:gd name="connsiteX0" fmla="*/ 80458 w 160916"/>
                    <a:gd name="connsiteY0" fmla="*/ 332719 h 332719"/>
                    <a:gd name="connsiteX1" fmla="*/ 0 w 160916"/>
                    <a:gd name="connsiteY1" fmla="*/ 252261 h 332719"/>
                    <a:gd name="connsiteX2" fmla="*/ 0 w 160916"/>
                    <a:gd name="connsiteY2" fmla="*/ 80458 h 332719"/>
                    <a:gd name="connsiteX3" fmla="*/ 80458 w 160916"/>
                    <a:gd name="connsiteY3" fmla="*/ 0 h 332719"/>
                    <a:gd name="connsiteX4" fmla="*/ 80458 w 160916"/>
                    <a:gd name="connsiteY4" fmla="*/ 0 h 332719"/>
                    <a:gd name="connsiteX5" fmla="*/ 160916 w 160916"/>
                    <a:gd name="connsiteY5" fmla="*/ 80458 h 332719"/>
                    <a:gd name="connsiteX6" fmla="*/ 160915 w 160916"/>
                    <a:gd name="connsiteY6" fmla="*/ 252262 h 332719"/>
                    <a:gd name="connsiteX0" fmla="*/ 0 w 160916"/>
                    <a:gd name="connsiteY0" fmla="*/ 252261 h 252262"/>
                    <a:gd name="connsiteX1" fmla="*/ 0 w 160916"/>
                    <a:gd name="connsiteY1" fmla="*/ 80458 h 252262"/>
                    <a:gd name="connsiteX2" fmla="*/ 80458 w 160916"/>
                    <a:gd name="connsiteY2" fmla="*/ 0 h 252262"/>
                    <a:gd name="connsiteX3" fmla="*/ 80458 w 160916"/>
                    <a:gd name="connsiteY3" fmla="*/ 0 h 252262"/>
                    <a:gd name="connsiteX4" fmla="*/ 160916 w 160916"/>
                    <a:gd name="connsiteY4" fmla="*/ 80458 h 252262"/>
                    <a:gd name="connsiteX5" fmla="*/ 160915 w 160916"/>
                    <a:gd name="connsiteY5" fmla="*/ 252262 h 252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0916" h="252262">
                      <a:moveTo>
                        <a:pt x="0" y="252261"/>
                      </a:moveTo>
                      <a:lnTo>
                        <a:pt x="0" y="80458"/>
                      </a:lnTo>
                      <a:cubicBezTo>
                        <a:pt x="0" y="36022"/>
                        <a:pt x="36022" y="0"/>
                        <a:pt x="80458" y="0"/>
                      </a:cubicBezTo>
                      <a:lnTo>
                        <a:pt x="80458" y="0"/>
                      </a:lnTo>
                      <a:cubicBezTo>
                        <a:pt x="124894" y="0"/>
                        <a:pt x="160916" y="36022"/>
                        <a:pt x="160916" y="80458"/>
                      </a:cubicBezTo>
                      <a:cubicBezTo>
                        <a:pt x="160916" y="137726"/>
                        <a:pt x="160915" y="194994"/>
                        <a:pt x="160915" y="252262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1" name="片側の 2 つの角を丸めた四角形 250"/>
              <p:cNvSpPr/>
              <p:nvPr/>
            </p:nvSpPr>
            <p:spPr>
              <a:xfrm rot="10406355">
                <a:off x="7819247" y="2381913"/>
                <a:ext cx="159901" cy="3809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角丸四角形 251"/>
              <p:cNvSpPr/>
              <p:nvPr/>
            </p:nvSpPr>
            <p:spPr>
              <a:xfrm rot="900000">
                <a:off x="7842505" y="2087158"/>
                <a:ext cx="131635" cy="305110"/>
              </a:xfrm>
              <a:prstGeom prst="roundRect">
                <a:avLst>
                  <a:gd name="adj" fmla="val 10572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角丸四角形 252"/>
              <p:cNvSpPr/>
              <p:nvPr/>
            </p:nvSpPr>
            <p:spPr>
              <a:xfrm rot="900000">
                <a:off x="7852379" y="2109253"/>
                <a:ext cx="98901" cy="257438"/>
              </a:xfrm>
              <a:prstGeom prst="roundRect">
                <a:avLst>
                  <a:gd name="adj" fmla="val 0"/>
                </a:avLst>
              </a:prstGeom>
              <a:solidFill>
                <a:srgbClr val="66FF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角丸四角形 253"/>
              <p:cNvSpPr/>
              <p:nvPr/>
            </p:nvSpPr>
            <p:spPr>
              <a:xfrm rot="4098621">
                <a:off x="7928361" y="2209167"/>
                <a:ext cx="44017" cy="9618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角丸四角形 254"/>
              <p:cNvSpPr/>
              <p:nvPr/>
            </p:nvSpPr>
            <p:spPr>
              <a:xfrm rot="4098621">
                <a:off x="7923956" y="2258492"/>
                <a:ext cx="40242" cy="91101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角丸四角形 255"/>
              <p:cNvSpPr/>
              <p:nvPr/>
            </p:nvSpPr>
            <p:spPr>
              <a:xfrm rot="4098621">
                <a:off x="7919624" y="2304772"/>
                <a:ext cx="38457" cy="86221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2" name="台形 241"/>
            <p:cNvSpPr/>
            <p:nvPr/>
          </p:nvSpPr>
          <p:spPr>
            <a:xfrm>
              <a:off x="8432604" y="1458954"/>
              <a:ext cx="387546" cy="308363"/>
            </a:xfrm>
            <a:prstGeom prst="trapezoid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 242"/>
            <p:cNvSpPr/>
            <p:nvPr/>
          </p:nvSpPr>
          <p:spPr bwMode="auto">
            <a:xfrm>
              <a:off x="8237712" y="659136"/>
              <a:ext cx="777332" cy="1137081"/>
            </a:xfrm>
            <a:custGeom>
              <a:avLst/>
              <a:gdLst>
                <a:gd name="connsiteX0" fmla="*/ 388666 w 777332"/>
                <a:gd name="connsiteY0" fmla="*/ 0 h 1137081"/>
                <a:gd name="connsiteX1" fmla="*/ 777332 w 777332"/>
                <a:gd name="connsiteY1" fmla="*/ 477000 h 1137081"/>
                <a:gd name="connsiteX2" fmla="*/ 605973 w 777332"/>
                <a:gd name="connsiteY2" fmla="*/ 872536 h 1137081"/>
                <a:gd name="connsiteX3" fmla="*/ 570943 w 777332"/>
                <a:gd name="connsiteY3" fmla="*/ 895871 h 1137081"/>
                <a:gd name="connsiteX4" fmla="*/ 578481 w 777332"/>
                <a:gd name="connsiteY4" fmla="*/ 907050 h 1137081"/>
                <a:gd name="connsiteX5" fmla="*/ 582438 w 777332"/>
                <a:gd name="connsiteY5" fmla="*/ 926652 h 1137081"/>
                <a:gd name="connsiteX6" fmla="*/ 567688 w 777332"/>
                <a:gd name="connsiteY6" fmla="*/ 962261 h 1137081"/>
                <a:gd name="connsiteX7" fmla="*/ 566883 w 777332"/>
                <a:gd name="connsiteY7" fmla="*/ 962804 h 1137081"/>
                <a:gd name="connsiteX8" fmla="*/ 579118 w 777332"/>
                <a:gd name="connsiteY8" fmla="*/ 971054 h 1137081"/>
                <a:gd name="connsiteX9" fmla="*/ 593868 w 777332"/>
                <a:gd name="connsiteY9" fmla="*/ 1006662 h 1137081"/>
                <a:gd name="connsiteX10" fmla="*/ 579607 w 777332"/>
                <a:gd name="connsiteY10" fmla="*/ 1041091 h 1137081"/>
                <a:gd name="connsiteX11" fmla="*/ 594345 w 777332"/>
                <a:gd name="connsiteY11" fmla="*/ 1051028 h 1137081"/>
                <a:gd name="connsiteX12" fmla="*/ 609109 w 777332"/>
                <a:gd name="connsiteY12" fmla="*/ 1086672 h 1137081"/>
                <a:gd name="connsiteX13" fmla="*/ 558700 w 777332"/>
                <a:gd name="connsiteY13" fmla="*/ 1137081 h 1137081"/>
                <a:gd name="connsiteX14" fmla="*/ 201754 w 777332"/>
                <a:gd name="connsiteY14" fmla="*/ 1137081 h 1137081"/>
                <a:gd name="connsiteX15" fmla="*/ 151345 w 777332"/>
                <a:gd name="connsiteY15" fmla="*/ 1086672 h 1137081"/>
                <a:gd name="connsiteX16" fmla="*/ 166110 w 777332"/>
                <a:gd name="connsiteY16" fmla="*/ 1051028 h 1137081"/>
                <a:gd name="connsiteX17" fmla="*/ 180847 w 777332"/>
                <a:gd name="connsiteY17" fmla="*/ 1041091 h 1137081"/>
                <a:gd name="connsiteX18" fmla="*/ 166586 w 777332"/>
                <a:gd name="connsiteY18" fmla="*/ 1006662 h 1137081"/>
                <a:gd name="connsiteX19" fmla="*/ 181336 w 777332"/>
                <a:gd name="connsiteY19" fmla="*/ 971054 h 1137081"/>
                <a:gd name="connsiteX20" fmla="*/ 193571 w 777332"/>
                <a:gd name="connsiteY20" fmla="*/ 962804 h 1137081"/>
                <a:gd name="connsiteX21" fmla="*/ 192766 w 777332"/>
                <a:gd name="connsiteY21" fmla="*/ 962261 h 1137081"/>
                <a:gd name="connsiteX22" fmla="*/ 178016 w 777332"/>
                <a:gd name="connsiteY22" fmla="*/ 926652 h 1137081"/>
                <a:gd name="connsiteX23" fmla="*/ 192766 w 777332"/>
                <a:gd name="connsiteY23" fmla="*/ 891044 h 1137081"/>
                <a:gd name="connsiteX24" fmla="*/ 196698 w 777332"/>
                <a:gd name="connsiteY24" fmla="*/ 889415 h 1137081"/>
                <a:gd name="connsiteX25" fmla="*/ 171359 w 777332"/>
                <a:gd name="connsiteY25" fmla="*/ 872536 h 1137081"/>
                <a:gd name="connsiteX26" fmla="*/ 0 w 777332"/>
                <a:gd name="connsiteY26" fmla="*/ 477000 h 1137081"/>
                <a:gd name="connsiteX27" fmla="*/ 388666 w 777332"/>
                <a:gd name="connsiteY27" fmla="*/ 0 h 1137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77332" h="1137081">
                  <a:moveTo>
                    <a:pt x="388666" y="0"/>
                  </a:moveTo>
                  <a:cubicBezTo>
                    <a:pt x="603320" y="0"/>
                    <a:pt x="777332" y="213560"/>
                    <a:pt x="777332" y="477000"/>
                  </a:cubicBezTo>
                  <a:cubicBezTo>
                    <a:pt x="777332" y="641650"/>
                    <a:pt x="709359" y="786816"/>
                    <a:pt x="605973" y="872536"/>
                  </a:cubicBezTo>
                  <a:lnTo>
                    <a:pt x="570943" y="895871"/>
                  </a:lnTo>
                  <a:lnTo>
                    <a:pt x="578481" y="907050"/>
                  </a:lnTo>
                  <a:cubicBezTo>
                    <a:pt x="581029" y="913075"/>
                    <a:pt x="582438" y="919699"/>
                    <a:pt x="582438" y="926652"/>
                  </a:cubicBezTo>
                  <a:cubicBezTo>
                    <a:pt x="582438" y="940558"/>
                    <a:pt x="576801" y="953148"/>
                    <a:pt x="567688" y="962261"/>
                  </a:cubicBezTo>
                  <a:lnTo>
                    <a:pt x="566883" y="962804"/>
                  </a:lnTo>
                  <a:lnTo>
                    <a:pt x="579118" y="971054"/>
                  </a:lnTo>
                  <a:cubicBezTo>
                    <a:pt x="588232" y="980167"/>
                    <a:pt x="593868" y="992756"/>
                    <a:pt x="593868" y="1006662"/>
                  </a:cubicBezTo>
                  <a:lnTo>
                    <a:pt x="579607" y="1041091"/>
                  </a:lnTo>
                  <a:lnTo>
                    <a:pt x="594345" y="1051028"/>
                  </a:lnTo>
                  <a:cubicBezTo>
                    <a:pt x="603467" y="1060150"/>
                    <a:pt x="609109" y="1072752"/>
                    <a:pt x="609109" y="1086672"/>
                  </a:cubicBezTo>
                  <a:cubicBezTo>
                    <a:pt x="609109" y="1114512"/>
                    <a:pt x="586540" y="1137081"/>
                    <a:pt x="558700" y="1137081"/>
                  </a:cubicBezTo>
                  <a:lnTo>
                    <a:pt x="201754" y="1137081"/>
                  </a:lnTo>
                  <a:cubicBezTo>
                    <a:pt x="173914" y="1137081"/>
                    <a:pt x="151345" y="1114512"/>
                    <a:pt x="151345" y="1086672"/>
                  </a:cubicBezTo>
                  <a:cubicBezTo>
                    <a:pt x="151345" y="1072752"/>
                    <a:pt x="156987" y="1060150"/>
                    <a:pt x="166110" y="1051028"/>
                  </a:cubicBezTo>
                  <a:lnTo>
                    <a:pt x="180847" y="1041091"/>
                  </a:lnTo>
                  <a:lnTo>
                    <a:pt x="166586" y="1006662"/>
                  </a:lnTo>
                  <a:cubicBezTo>
                    <a:pt x="166586" y="992756"/>
                    <a:pt x="172223" y="980167"/>
                    <a:pt x="181336" y="971054"/>
                  </a:cubicBezTo>
                  <a:lnTo>
                    <a:pt x="193571" y="962804"/>
                  </a:lnTo>
                  <a:lnTo>
                    <a:pt x="192766" y="962261"/>
                  </a:lnTo>
                  <a:cubicBezTo>
                    <a:pt x="183653" y="953148"/>
                    <a:pt x="178016" y="940558"/>
                    <a:pt x="178016" y="926652"/>
                  </a:cubicBezTo>
                  <a:cubicBezTo>
                    <a:pt x="178016" y="912746"/>
                    <a:pt x="183653" y="900157"/>
                    <a:pt x="192766" y="891044"/>
                  </a:cubicBezTo>
                  <a:lnTo>
                    <a:pt x="196698" y="889415"/>
                  </a:lnTo>
                  <a:lnTo>
                    <a:pt x="171359" y="872536"/>
                  </a:lnTo>
                  <a:cubicBezTo>
                    <a:pt x="67973" y="786816"/>
                    <a:pt x="0" y="641650"/>
                    <a:pt x="0" y="477000"/>
                  </a:cubicBezTo>
                  <a:cubicBezTo>
                    <a:pt x="0" y="213560"/>
                    <a:pt x="174012" y="0"/>
                    <a:pt x="388666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noFill/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44" name="フリーフォーム 243"/>
            <p:cNvSpPr/>
            <p:nvPr/>
          </p:nvSpPr>
          <p:spPr bwMode="auto">
            <a:xfrm>
              <a:off x="8244828" y="978702"/>
              <a:ext cx="754219" cy="220644"/>
            </a:xfrm>
            <a:custGeom>
              <a:avLst/>
              <a:gdLst>
                <a:gd name="connsiteX0" fmla="*/ 193277 w 754219"/>
                <a:gd name="connsiteY0" fmla="*/ 0 h 220644"/>
                <a:gd name="connsiteX1" fmla="*/ 371365 w 754219"/>
                <a:gd name="connsiteY1" fmla="*/ 67380 h 220644"/>
                <a:gd name="connsiteX2" fmla="*/ 377110 w 754219"/>
                <a:gd name="connsiteY2" fmla="*/ 83620 h 220644"/>
                <a:gd name="connsiteX3" fmla="*/ 382854 w 754219"/>
                <a:gd name="connsiteY3" fmla="*/ 67380 h 220644"/>
                <a:gd name="connsiteX4" fmla="*/ 560942 w 754219"/>
                <a:gd name="connsiteY4" fmla="*/ 0 h 220644"/>
                <a:gd name="connsiteX5" fmla="*/ 754219 w 754219"/>
                <a:gd name="connsiteY5" fmla="*/ 110322 h 220644"/>
                <a:gd name="connsiteX6" fmla="*/ 560942 w 754219"/>
                <a:gd name="connsiteY6" fmla="*/ 220644 h 220644"/>
                <a:gd name="connsiteX7" fmla="*/ 382854 w 754219"/>
                <a:gd name="connsiteY7" fmla="*/ 153264 h 220644"/>
                <a:gd name="connsiteX8" fmla="*/ 377110 w 754219"/>
                <a:gd name="connsiteY8" fmla="*/ 137024 h 220644"/>
                <a:gd name="connsiteX9" fmla="*/ 371365 w 754219"/>
                <a:gd name="connsiteY9" fmla="*/ 153264 h 220644"/>
                <a:gd name="connsiteX10" fmla="*/ 193277 w 754219"/>
                <a:gd name="connsiteY10" fmla="*/ 220644 h 220644"/>
                <a:gd name="connsiteX11" fmla="*/ 0 w 754219"/>
                <a:gd name="connsiteY11" fmla="*/ 110322 h 220644"/>
                <a:gd name="connsiteX12" fmla="*/ 193277 w 754219"/>
                <a:gd name="connsiteY12" fmla="*/ 0 h 22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54219" h="220644">
                  <a:moveTo>
                    <a:pt x="193277" y="0"/>
                  </a:moveTo>
                  <a:cubicBezTo>
                    <a:pt x="273335" y="0"/>
                    <a:pt x="342024" y="27784"/>
                    <a:pt x="371365" y="67380"/>
                  </a:cubicBezTo>
                  <a:lnTo>
                    <a:pt x="377110" y="83620"/>
                  </a:lnTo>
                  <a:lnTo>
                    <a:pt x="382854" y="67380"/>
                  </a:lnTo>
                  <a:cubicBezTo>
                    <a:pt x="412195" y="27784"/>
                    <a:pt x="480884" y="0"/>
                    <a:pt x="560942" y="0"/>
                  </a:cubicBezTo>
                  <a:cubicBezTo>
                    <a:pt x="667686" y="0"/>
                    <a:pt x="754219" y="49393"/>
                    <a:pt x="754219" y="110322"/>
                  </a:cubicBezTo>
                  <a:cubicBezTo>
                    <a:pt x="754219" y="171251"/>
                    <a:pt x="667686" y="220644"/>
                    <a:pt x="560942" y="220644"/>
                  </a:cubicBezTo>
                  <a:cubicBezTo>
                    <a:pt x="480884" y="220644"/>
                    <a:pt x="412195" y="192860"/>
                    <a:pt x="382854" y="153264"/>
                  </a:cubicBezTo>
                  <a:lnTo>
                    <a:pt x="377110" y="137024"/>
                  </a:lnTo>
                  <a:lnTo>
                    <a:pt x="371365" y="153264"/>
                  </a:lnTo>
                  <a:cubicBezTo>
                    <a:pt x="342024" y="192860"/>
                    <a:pt x="273335" y="220644"/>
                    <a:pt x="193277" y="220644"/>
                  </a:cubicBezTo>
                  <a:cubicBezTo>
                    <a:pt x="86533" y="220644"/>
                    <a:pt x="0" y="171251"/>
                    <a:pt x="0" y="110322"/>
                  </a:cubicBezTo>
                  <a:cubicBezTo>
                    <a:pt x="0" y="49393"/>
                    <a:pt x="86533" y="0"/>
                    <a:pt x="19327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楕円 244"/>
            <p:cNvSpPr/>
            <p:nvPr/>
          </p:nvSpPr>
          <p:spPr bwMode="auto">
            <a:xfrm>
              <a:off x="8296684" y="1022985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楕円 245"/>
            <p:cNvSpPr/>
            <p:nvPr/>
          </p:nvSpPr>
          <p:spPr bwMode="auto">
            <a:xfrm>
              <a:off x="8664349" y="1022985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楕円 246"/>
            <p:cNvSpPr/>
            <p:nvPr/>
          </p:nvSpPr>
          <p:spPr bwMode="auto">
            <a:xfrm>
              <a:off x="8434009" y="1261685"/>
              <a:ext cx="386554" cy="220644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楕円 247"/>
            <p:cNvSpPr/>
            <p:nvPr/>
          </p:nvSpPr>
          <p:spPr bwMode="auto">
            <a:xfrm>
              <a:off x="8485865" y="1305968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1" name="グループ化 260"/>
          <p:cNvGrpSpPr/>
          <p:nvPr/>
        </p:nvGrpSpPr>
        <p:grpSpPr>
          <a:xfrm>
            <a:off x="7598916" y="2594616"/>
            <a:ext cx="1518916" cy="1753819"/>
            <a:chOff x="7598916" y="2594616"/>
            <a:chExt cx="1518916" cy="1753819"/>
          </a:xfrm>
        </p:grpSpPr>
        <p:sp>
          <p:nvSpPr>
            <p:cNvPr id="262" name="片側の 2 つの角を丸めた四角形 261"/>
            <p:cNvSpPr/>
            <p:nvPr/>
          </p:nvSpPr>
          <p:spPr>
            <a:xfrm>
              <a:off x="8134924" y="3654610"/>
              <a:ext cx="982908" cy="693825"/>
            </a:xfrm>
            <a:prstGeom prst="round2SameRect">
              <a:avLst>
                <a:gd name="adj1" fmla="val 23670"/>
                <a:gd name="adj2" fmla="val 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台形 262"/>
            <p:cNvSpPr/>
            <p:nvPr/>
          </p:nvSpPr>
          <p:spPr>
            <a:xfrm>
              <a:off x="8432604" y="3394434"/>
              <a:ext cx="387546" cy="308363"/>
            </a:xfrm>
            <a:prstGeom prst="trapezoid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 263"/>
            <p:cNvSpPr/>
            <p:nvPr/>
          </p:nvSpPr>
          <p:spPr bwMode="auto">
            <a:xfrm>
              <a:off x="8237712" y="2594616"/>
              <a:ext cx="777332" cy="1137081"/>
            </a:xfrm>
            <a:custGeom>
              <a:avLst/>
              <a:gdLst>
                <a:gd name="connsiteX0" fmla="*/ 388666 w 777332"/>
                <a:gd name="connsiteY0" fmla="*/ 0 h 1137081"/>
                <a:gd name="connsiteX1" fmla="*/ 777332 w 777332"/>
                <a:gd name="connsiteY1" fmla="*/ 477000 h 1137081"/>
                <a:gd name="connsiteX2" fmla="*/ 605973 w 777332"/>
                <a:gd name="connsiteY2" fmla="*/ 872536 h 1137081"/>
                <a:gd name="connsiteX3" fmla="*/ 570943 w 777332"/>
                <a:gd name="connsiteY3" fmla="*/ 895871 h 1137081"/>
                <a:gd name="connsiteX4" fmla="*/ 578481 w 777332"/>
                <a:gd name="connsiteY4" fmla="*/ 907050 h 1137081"/>
                <a:gd name="connsiteX5" fmla="*/ 582438 w 777332"/>
                <a:gd name="connsiteY5" fmla="*/ 926652 h 1137081"/>
                <a:gd name="connsiteX6" fmla="*/ 567688 w 777332"/>
                <a:gd name="connsiteY6" fmla="*/ 962261 h 1137081"/>
                <a:gd name="connsiteX7" fmla="*/ 566883 w 777332"/>
                <a:gd name="connsiteY7" fmla="*/ 962804 h 1137081"/>
                <a:gd name="connsiteX8" fmla="*/ 579118 w 777332"/>
                <a:gd name="connsiteY8" fmla="*/ 971054 h 1137081"/>
                <a:gd name="connsiteX9" fmla="*/ 593868 w 777332"/>
                <a:gd name="connsiteY9" fmla="*/ 1006662 h 1137081"/>
                <a:gd name="connsiteX10" fmla="*/ 579607 w 777332"/>
                <a:gd name="connsiteY10" fmla="*/ 1041091 h 1137081"/>
                <a:gd name="connsiteX11" fmla="*/ 594345 w 777332"/>
                <a:gd name="connsiteY11" fmla="*/ 1051028 h 1137081"/>
                <a:gd name="connsiteX12" fmla="*/ 609109 w 777332"/>
                <a:gd name="connsiteY12" fmla="*/ 1086672 h 1137081"/>
                <a:gd name="connsiteX13" fmla="*/ 558700 w 777332"/>
                <a:gd name="connsiteY13" fmla="*/ 1137081 h 1137081"/>
                <a:gd name="connsiteX14" fmla="*/ 201754 w 777332"/>
                <a:gd name="connsiteY14" fmla="*/ 1137081 h 1137081"/>
                <a:gd name="connsiteX15" fmla="*/ 151345 w 777332"/>
                <a:gd name="connsiteY15" fmla="*/ 1086672 h 1137081"/>
                <a:gd name="connsiteX16" fmla="*/ 166110 w 777332"/>
                <a:gd name="connsiteY16" fmla="*/ 1051028 h 1137081"/>
                <a:gd name="connsiteX17" fmla="*/ 180847 w 777332"/>
                <a:gd name="connsiteY17" fmla="*/ 1041091 h 1137081"/>
                <a:gd name="connsiteX18" fmla="*/ 166586 w 777332"/>
                <a:gd name="connsiteY18" fmla="*/ 1006662 h 1137081"/>
                <a:gd name="connsiteX19" fmla="*/ 181336 w 777332"/>
                <a:gd name="connsiteY19" fmla="*/ 971054 h 1137081"/>
                <a:gd name="connsiteX20" fmla="*/ 193571 w 777332"/>
                <a:gd name="connsiteY20" fmla="*/ 962804 h 1137081"/>
                <a:gd name="connsiteX21" fmla="*/ 192766 w 777332"/>
                <a:gd name="connsiteY21" fmla="*/ 962261 h 1137081"/>
                <a:gd name="connsiteX22" fmla="*/ 178016 w 777332"/>
                <a:gd name="connsiteY22" fmla="*/ 926652 h 1137081"/>
                <a:gd name="connsiteX23" fmla="*/ 192766 w 777332"/>
                <a:gd name="connsiteY23" fmla="*/ 891044 h 1137081"/>
                <a:gd name="connsiteX24" fmla="*/ 196698 w 777332"/>
                <a:gd name="connsiteY24" fmla="*/ 889415 h 1137081"/>
                <a:gd name="connsiteX25" fmla="*/ 171359 w 777332"/>
                <a:gd name="connsiteY25" fmla="*/ 872536 h 1137081"/>
                <a:gd name="connsiteX26" fmla="*/ 0 w 777332"/>
                <a:gd name="connsiteY26" fmla="*/ 477000 h 1137081"/>
                <a:gd name="connsiteX27" fmla="*/ 388666 w 777332"/>
                <a:gd name="connsiteY27" fmla="*/ 0 h 1137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77332" h="1137081">
                  <a:moveTo>
                    <a:pt x="388666" y="0"/>
                  </a:moveTo>
                  <a:cubicBezTo>
                    <a:pt x="603320" y="0"/>
                    <a:pt x="777332" y="213560"/>
                    <a:pt x="777332" y="477000"/>
                  </a:cubicBezTo>
                  <a:cubicBezTo>
                    <a:pt x="777332" y="641650"/>
                    <a:pt x="709359" y="786816"/>
                    <a:pt x="605973" y="872536"/>
                  </a:cubicBezTo>
                  <a:lnTo>
                    <a:pt x="570943" y="895871"/>
                  </a:lnTo>
                  <a:lnTo>
                    <a:pt x="578481" y="907050"/>
                  </a:lnTo>
                  <a:cubicBezTo>
                    <a:pt x="581029" y="913075"/>
                    <a:pt x="582438" y="919699"/>
                    <a:pt x="582438" y="926652"/>
                  </a:cubicBezTo>
                  <a:cubicBezTo>
                    <a:pt x="582438" y="940558"/>
                    <a:pt x="576801" y="953148"/>
                    <a:pt x="567688" y="962261"/>
                  </a:cubicBezTo>
                  <a:lnTo>
                    <a:pt x="566883" y="962804"/>
                  </a:lnTo>
                  <a:lnTo>
                    <a:pt x="579118" y="971054"/>
                  </a:lnTo>
                  <a:cubicBezTo>
                    <a:pt x="588232" y="980167"/>
                    <a:pt x="593868" y="992756"/>
                    <a:pt x="593868" y="1006662"/>
                  </a:cubicBezTo>
                  <a:lnTo>
                    <a:pt x="579607" y="1041091"/>
                  </a:lnTo>
                  <a:lnTo>
                    <a:pt x="594345" y="1051028"/>
                  </a:lnTo>
                  <a:cubicBezTo>
                    <a:pt x="603467" y="1060150"/>
                    <a:pt x="609109" y="1072752"/>
                    <a:pt x="609109" y="1086672"/>
                  </a:cubicBezTo>
                  <a:cubicBezTo>
                    <a:pt x="609109" y="1114512"/>
                    <a:pt x="586540" y="1137081"/>
                    <a:pt x="558700" y="1137081"/>
                  </a:cubicBezTo>
                  <a:lnTo>
                    <a:pt x="201754" y="1137081"/>
                  </a:lnTo>
                  <a:cubicBezTo>
                    <a:pt x="173914" y="1137081"/>
                    <a:pt x="151345" y="1114512"/>
                    <a:pt x="151345" y="1086672"/>
                  </a:cubicBezTo>
                  <a:cubicBezTo>
                    <a:pt x="151345" y="1072752"/>
                    <a:pt x="156987" y="1060150"/>
                    <a:pt x="166110" y="1051028"/>
                  </a:cubicBezTo>
                  <a:lnTo>
                    <a:pt x="180847" y="1041091"/>
                  </a:lnTo>
                  <a:lnTo>
                    <a:pt x="166586" y="1006662"/>
                  </a:lnTo>
                  <a:cubicBezTo>
                    <a:pt x="166586" y="992756"/>
                    <a:pt x="172223" y="980167"/>
                    <a:pt x="181336" y="971054"/>
                  </a:cubicBezTo>
                  <a:lnTo>
                    <a:pt x="193571" y="962804"/>
                  </a:lnTo>
                  <a:lnTo>
                    <a:pt x="192766" y="962261"/>
                  </a:lnTo>
                  <a:cubicBezTo>
                    <a:pt x="183653" y="953148"/>
                    <a:pt x="178016" y="940558"/>
                    <a:pt x="178016" y="926652"/>
                  </a:cubicBezTo>
                  <a:cubicBezTo>
                    <a:pt x="178016" y="912746"/>
                    <a:pt x="183653" y="900157"/>
                    <a:pt x="192766" y="891044"/>
                  </a:cubicBezTo>
                  <a:lnTo>
                    <a:pt x="196698" y="889415"/>
                  </a:lnTo>
                  <a:lnTo>
                    <a:pt x="171359" y="872536"/>
                  </a:lnTo>
                  <a:cubicBezTo>
                    <a:pt x="67973" y="786816"/>
                    <a:pt x="0" y="641650"/>
                    <a:pt x="0" y="477000"/>
                  </a:cubicBezTo>
                  <a:cubicBezTo>
                    <a:pt x="0" y="213560"/>
                    <a:pt x="174012" y="0"/>
                    <a:pt x="388666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noFill/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65" name="フリーフォーム 264"/>
            <p:cNvSpPr/>
            <p:nvPr/>
          </p:nvSpPr>
          <p:spPr bwMode="auto">
            <a:xfrm>
              <a:off x="8244828" y="2914182"/>
              <a:ext cx="754219" cy="220644"/>
            </a:xfrm>
            <a:custGeom>
              <a:avLst/>
              <a:gdLst>
                <a:gd name="connsiteX0" fmla="*/ 193277 w 754219"/>
                <a:gd name="connsiteY0" fmla="*/ 0 h 220644"/>
                <a:gd name="connsiteX1" fmla="*/ 371365 w 754219"/>
                <a:gd name="connsiteY1" fmla="*/ 67380 h 220644"/>
                <a:gd name="connsiteX2" fmla="*/ 377110 w 754219"/>
                <a:gd name="connsiteY2" fmla="*/ 83620 h 220644"/>
                <a:gd name="connsiteX3" fmla="*/ 382854 w 754219"/>
                <a:gd name="connsiteY3" fmla="*/ 67380 h 220644"/>
                <a:gd name="connsiteX4" fmla="*/ 560942 w 754219"/>
                <a:gd name="connsiteY4" fmla="*/ 0 h 220644"/>
                <a:gd name="connsiteX5" fmla="*/ 754219 w 754219"/>
                <a:gd name="connsiteY5" fmla="*/ 110322 h 220644"/>
                <a:gd name="connsiteX6" fmla="*/ 560942 w 754219"/>
                <a:gd name="connsiteY6" fmla="*/ 220644 h 220644"/>
                <a:gd name="connsiteX7" fmla="*/ 382854 w 754219"/>
                <a:gd name="connsiteY7" fmla="*/ 153264 h 220644"/>
                <a:gd name="connsiteX8" fmla="*/ 377110 w 754219"/>
                <a:gd name="connsiteY8" fmla="*/ 137024 h 220644"/>
                <a:gd name="connsiteX9" fmla="*/ 371365 w 754219"/>
                <a:gd name="connsiteY9" fmla="*/ 153264 h 220644"/>
                <a:gd name="connsiteX10" fmla="*/ 193277 w 754219"/>
                <a:gd name="connsiteY10" fmla="*/ 220644 h 220644"/>
                <a:gd name="connsiteX11" fmla="*/ 0 w 754219"/>
                <a:gd name="connsiteY11" fmla="*/ 110322 h 220644"/>
                <a:gd name="connsiteX12" fmla="*/ 193277 w 754219"/>
                <a:gd name="connsiteY12" fmla="*/ 0 h 22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54219" h="220644">
                  <a:moveTo>
                    <a:pt x="193277" y="0"/>
                  </a:moveTo>
                  <a:cubicBezTo>
                    <a:pt x="273335" y="0"/>
                    <a:pt x="342024" y="27784"/>
                    <a:pt x="371365" y="67380"/>
                  </a:cubicBezTo>
                  <a:lnTo>
                    <a:pt x="377110" y="83620"/>
                  </a:lnTo>
                  <a:lnTo>
                    <a:pt x="382854" y="67380"/>
                  </a:lnTo>
                  <a:cubicBezTo>
                    <a:pt x="412195" y="27784"/>
                    <a:pt x="480884" y="0"/>
                    <a:pt x="560942" y="0"/>
                  </a:cubicBezTo>
                  <a:cubicBezTo>
                    <a:pt x="667686" y="0"/>
                    <a:pt x="754219" y="49393"/>
                    <a:pt x="754219" y="110322"/>
                  </a:cubicBezTo>
                  <a:cubicBezTo>
                    <a:pt x="754219" y="171251"/>
                    <a:pt x="667686" y="220644"/>
                    <a:pt x="560942" y="220644"/>
                  </a:cubicBezTo>
                  <a:cubicBezTo>
                    <a:pt x="480884" y="220644"/>
                    <a:pt x="412195" y="192860"/>
                    <a:pt x="382854" y="153264"/>
                  </a:cubicBezTo>
                  <a:lnTo>
                    <a:pt x="377110" y="137024"/>
                  </a:lnTo>
                  <a:lnTo>
                    <a:pt x="371365" y="153264"/>
                  </a:lnTo>
                  <a:cubicBezTo>
                    <a:pt x="342024" y="192860"/>
                    <a:pt x="273335" y="220644"/>
                    <a:pt x="193277" y="220644"/>
                  </a:cubicBezTo>
                  <a:cubicBezTo>
                    <a:pt x="86533" y="220644"/>
                    <a:pt x="0" y="171251"/>
                    <a:pt x="0" y="110322"/>
                  </a:cubicBezTo>
                  <a:cubicBezTo>
                    <a:pt x="0" y="49393"/>
                    <a:pt x="86533" y="0"/>
                    <a:pt x="19327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65"/>
            <p:cNvSpPr/>
            <p:nvPr/>
          </p:nvSpPr>
          <p:spPr bwMode="auto">
            <a:xfrm>
              <a:off x="8296684" y="2958465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66"/>
            <p:cNvSpPr/>
            <p:nvPr/>
          </p:nvSpPr>
          <p:spPr bwMode="auto">
            <a:xfrm>
              <a:off x="8664349" y="2958465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67"/>
            <p:cNvSpPr/>
            <p:nvPr/>
          </p:nvSpPr>
          <p:spPr bwMode="auto">
            <a:xfrm>
              <a:off x="8434009" y="3197165"/>
              <a:ext cx="386554" cy="220644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楕円 268"/>
            <p:cNvSpPr/>
            <p:nvPr/>
          </p:nvSpPr>
          <p:spPr bwMode="auto">
            <a:xfrm>
              <a:off x="8485865" y="3241448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 269"/>
            <p:cNvSpPr/>
            <p:nvPr/>
          </p:nvSpPr>
          <p:spPr>
            <a:xfrm rot="19800000" flipH="1">
              <a:off x="7598916" y="3241737"/>
              <a:ext cx="1018379" cy="1073806"/>
            </a:xfrm>
            <a:custGeom>
              <a:avLst/>
              <a:gdLst>
                <a:gd name="connsiteX0" fmla="*/ 606656 w 1100953"/>
                <a:gd name="connsiteY0" fmla="*/ 0 h 1160873"/>
                <a:gd name="connsiteX1" fmla="*/ 682653 w 1100953"/>
                <a:gd name="connsiteY1" fmla="*/ 75997 h 1160873"/>
                <a:gd name="connsiteX2" fmla="*/ 682652 w 1100953"/>
                <a:gd name="connsiteY2" fmla="*/ 540006 h 1160873"/>
                <a:gd name="connsiteX3" fmla="*/ 697084 w 1100953"/>
                <a:gd name="connsiteY3" fmla="*/ 544486 h 1160873"/>
                <a:gd name="connsiteX4" fmla="*/ 790926 w 1100953"/>
                <a:gd name="connsiteY4" fmla="*/ 194263 h 1160873"/>
                <a:gd name="connsiteX5" fmla="*/ 853884 w 1100953"/>
                <a:gd name="connsiteY5" fmla="*/ 138637 h 1160873"/>
                <a:gd name="connsiteX6" fmla="*/ 884003 w 1100953"/>
                <a:gd name="connsiteY6" fmla="*/ 140525 h 1160873"/>
                <a:gd name="connsiteX7" fmla="*/ 937741 w 1100953"/>
                <a:gd name="connsiteY7" fmla="*/ 233602 h 1160873"/>
                <a:gd name="connsiteX8" fmla="*/ 828866 w 1100953"/>
                <a:gd name="connsiteY8" fmla="*/ 639925 h 1160873"/>
                <a:gd name="connsiteX9" fmla="*/ 833729 w 1100953"/>
                <a:gd name="connsiteY9" fmla="*/ 645820 h 1160873"/>
                <a:gd name="connsiteX10" fmla="*/ 992240 w 1100953"/>
                <a:gd name="connsiteY10" fmla="*/ 371271 h 1160873"/>
                <a:gd name="connsiteX11" fmla="*/ 1071816 w 1100953"/>
                <a:gd name="connsiteY11" fmla="*/ 349948 h 1160873"/>
                <a:gd name="connsiteX12" fmla="*/ 1093139 w 1100953"/>
                <a:gd name="connsiteY12" fmla="*/ 429525 h 1160873"/>
                <a:gd name="connsiteX13" fmla="*/ 887893 w 1100953"/>
                <a:gd name="connsiteY13" fmla="*/ 785020 h 1160873"/>
                <a:gd name="connsiteX14" fmla="*/ 893667 w 1100953"/>
                <a:gd name="connsiteY14" fmla="*/ 823213 h 1160873"/>
                <a:gd name="connsiteX15" fmla="*/ 893666 w 1100953"/>
                <a:gd name="connsiteY15" fmla="*/ 863392 h 1160873"/>
                <a:gd name="connsiteX16" fmla="*/ 596185 w 1100953"/>
                <a:gd name="connsiteY16" fmla="*/ 1160873 h 1160873"/>
                <a:gd name="connsiteX17" fmla="*/ 596186 w 1100953"/>
                <a:gd name="connsiteY17" fmla="*/ 1160872 h 1160873"/>
                <a:gd name="connsiteX18" fmla="*/ 304749 w 1100953"/>
                <a:gd name="connsiteY18" fmla="*/ 923344 h 1160873"/>
                <a:gd name="connsiteX19" fmla="*/ 301977 w 1100953"/>
                <a:gd name="connsiteY19" fmla="*/ 895851 h 1160873"/>
                <a:gd name="connsiteX20" fmla="*/ 297690 w 1100953"/>
                <a:gd name="connsiteY20" fmla="*/ 893004 h 1160873"/>
                <a:gd name="connsiteX21" fmla="*/ 24759 w 1100953"/>
                <a:gd name="connsiteY21" fmla="*/ 620073 h 1160873"/>
                <a:gd name="connsiteX22" fmla="*/ 24759 w 1100953"/>
                <a:gd name="connsiteY22" fmla="*/ 500523 h 1160873"/>
                <a:gd name="connsiteX23" fmla="*/ 144308 w 1100953"/>
                <a:gd name="connsiteY23" fmla="*/ 500523 h 1160873"/>
                <a:gd name="connsiteX24" fmla="*/ 333655 w 1100953"/>
                <a:gd name="connsiteY24" fmla="*/ 689870 h 1160873"/>
                <a:gd name="connsiteX25" fmla="*/ 349510 w 1100953"/>
                <a:gd name="connsiteY25" fmla="*/ 656889 h 1160873"/>
                <a:gd name="connsiteX26" fmla="*/ 376341 w 1100953"/>
                <a:gd name="connsiteY26" fmla="*/ 624369 h 1160873"/>
                <a:gd name="connsiteX27" fmla="*/ 271635 w 1100953"/>
                <a:gd name="connsiteY27" fmla="*/ 233601 h 1160873"/>
                <a:gd name="connsiteX28" fmla="*/ 325373 w 1100953"/>
                <a:gd name="connsiteY28" fmla="*/ 140524 h 1160873"/>
                <a:gd name="connsiteX29" fmla="*/ 355493 w 1100953"/>
                <a:gd name="connsiteY29" fmla="*/ 138637 h 1160873"/>
                <a:gd name="connsiteX30" fmla="*/ 418450 w 1100953"/>
                <a:gd name="connsiteY30" fmla="*/ 194262 h 1160873"/>
                <a:gd name="connsiteX31" fmla="*/ 510986 w 1100953"/>
                <a:gd name="connsiteY31" fmla="*/ 539613 h 1160873"/>
                <a:gd name="connsiteX32" fmla="*/ 530659 w 1100953"/>
                <a:gd name="connsiteY32" fmla="*/ 533506 h 1160873"/>
                <a:gd name="connsiteX33" fmla="*/ 530659 w 1100953"/>
                <a:gd name="connsiteY33" fmla="*/ 75997 h 1160873"/>
                <a:gd name="connsiteX34" fmla="*/ 606656 w 1100953"/>
                <a:gd name="connsiteY34" fmla="*/ 0 h 116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00953" h="1160873">
                  <a:moveTo>
                    <a:pt x="606656" y="0"/>
                  </a:moveTo>
                  <a:cubicBezTo>
                    <a:pt x="648628" y="0"/>
                    <a:pt x="682653" y="34025"/>
                    <a:pt x="682653" y="75997"/>
                  </a:cubicBezTo>
                  <a:lnTo>
                    <a:pt x="682652" y="540006"/>
                  </a:lnTo>
                  <a:lnTo>
                    <a:pt x="697084" y="544486"/>
                  </a:lnTo>
                  <a:lnTo>
                    <a:pt x="790926" y="194263"/>
                  </a:lnTo>
                  <a:cubicBezTo>
                    <a:pt x="799073" y="163856"/>
                    <a:pt x="824550" y="142721"/>
                    <a:pt x="853884" y="138637"/>
                  </a:cubicBezTo>
                  <a:cubicBezTo>
                    <a:pt x="863661" y="137276"/>
                    <a:pt x="873867" y="137809"/>
                    <a:pt x="884003" y="140525"/>
                  </a:cubicBezTo>
                  <a:cubicBezTo>
                    <a:pt x="924545" y="151388"/>
                    <a:pt x="948604" y="193060"/>
                    <a:pt x="937741" y="233602"/>
                  </a:cubicBezTo>
                  <a:lnTo>
                    <a:pt x="828866" y="639925"/>
                  </a:lnTo>
                  <a:lnTo>
                    <a:pt x="833729" y="645820"/>
                  </a:lnTo>
                  <a:lnTo>
                    <a:pt x="992240" y="371271"/>
                  </a:lnTo>
                  <a:cubicBezTo>
                    <a:pt x="1008326" y="343408"/>
                    <a:pt x="1043954" y="333862"/>
                    <a:pt x="1071816" y="349948"/>
                  </a:cubicBezTo>
                  <a:cubicBezTo>
                    <a:pt x="1099679" y="366035"/>
                    <a:pt x="1109225" y="401662"/>
                    <a:pt x="1093139" y="429525"/>
                  </a:cubicBezTo>
                  <a:lnTo>
                    <a:pt x="887893" y="785020"/>
                  </a:lnTo>
                  <a:lnTo>
                    <a:pt x="893667" y="823213"/>
                  </a:lnTo>
                  <a:cubicBezTo>
                    <a:pt x="893667" y="836606"/>
                    <a:pt x="893666" y="849999"/>
                    <a:pt x="893666" y="863392"/>
                  </a:cubicBezTo>
                  <a:cubicBezTo>
                    <a:pt x="893666" y="1027686"/>
                    <a:pt x="760479" y="1160873"/>
                    <a:pt x="596185" y="1160873"/>
                  </a:cubicBezTo>
                  <a:lnTo>
                    <a:pt x="596186" y="1160872"/>
                  </a:lnTo>
                  <a:cubicBezTo>
                    <a:pt x="452429" y="1160872"/>
                    <a:pt x="332488" y="1058901"/>
                    <a:pt x="304749" y="923344"/>
                  </a:cubicBezTo>
                  <a:lnTo>
                    <a:pt x="301977" y="895851"/>
                  </a:lnTo>
                  <a:lnTo>
                    <a:pt x="297690" y="893004"/>
                  </a:lnTo>
                  <a:lnTo>
                    <a:pt x="24759" y="620073"/>
                  </a:lnTo>
                  <a:cubicBezTo>
                    <a:pt x="-8254" y="587060"/>
                    <a:pt x="-8254" y="533536"/>
                    <a:pt x="24759" y="500523"/>
                  </a:cubicBezTo>
                  <a:cubicBezTo>
                    <a:pt x="57772" y="467511"/>
                    <a:pt x="111295" y="467511"/>
                    <a:pt x="144308" y="500523"/>
                  </a:cubicBezTo>
                  <a:lnTo>
                    <a:pt x="333655" y="689870"/>
                  </a:lnTo>
                  <a:lnTo>
                    <a:pt x="349510" y="656889"/>
                  </a:lnTo>
                  <a:lnTo>
                    <a:pt x="376341" y="624369"/>
                  </a:lnTo>
                  <a:lnTo>
                    <a:pt x="271635" y="233601"/>
                  </a:lnTo>
                  <a:cubicBezTo>
                    <a:pt x="260772" y="193060"/>
                    <a:pt x="284831" y="151388"/>
                    <a:pt x="325373" y="140524"/>
                  </a:cubicBezTo>
                  <a:cubicBezTo>
                    <a:pt x="335509" y="137809"/>
                    <a:pt x="345715" y="137276"/>
                    <a:pt x="355493" y="138637"/>
                  </a:cubicBezTo>
                  <a:cubicBezTo>
                    <a:pt x="384826" y="142721"/>
                    <a:pt x="410303" y="163856"/>
                    <a:pt x="418450" y="194262"/>
                  </a:cubicBezTo>
                  <a:lnTo>
                    <a:pt x="510986" y="539613"/>
                  </a:lnTo>
                  <a:lnTo>
                    <a:pt x="530659" y="533506"/>
                  </a:lnTo>
                  <a:lnTo>
                    <a:pt x="530659" y="75997"/>
                  </a:lnTo>
                  <a:cubicBezTo>
                    <a:pt x="530659" y="34025"/>
                    <a:pt x="564684" y="0"/>
                    <a:pt x="60665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7995108" y="4568196"/>
            <a:ext cx="1122724" cy="1845466"/>
            <a:chOff x="7995108" y="4568196"/>
            <a:chExt cx="1122724" cy="1845466"/>
          </a:xfrm>
        </p:grpSpPr>
        <p:sp>
          <p:nvSpPr>
            <p:cNvPr id="272" name="片側の 2 つの角を丸めた四角形 271"/>
            <p:cNvSpPr/>
            <p:nvPr/>
          </p:nvSpPr>
          <p:spPr>
            <a:xfrm>
              <a:off x="8134924" y="5628190"/>
              <a:ext cx="982908" cy="693825"/>
            </a:xfrm>
            <a:prstGeom prst="round2SameRect">
              <a:avLst>
                <a:gd name="adj1" fmla="val 23670"/>
                <a:gd name="adj2" fmla="val 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台形 272"/>
            <p:cNvSpPr/>
            <p:nvPr/>
          </p:nvSpPr>
          <p:spPr>
            <a:xfrm>
              <a:off x="8432604" y="5368014"/>
              <a:ext cx="387546" cy="308363"/>
            </a:xfrm>
            <a:prstGeom prst="trapezoid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 273"/>
            <p:cNvSpPr/>
            <p:nvPr/>
          </p:nvSpPr>
          <p:spPr bwMode="auto">
            <a:xfrm>
              <a:off x="8237712" y="4568196"/>
              <a:ext cx="777332" cy="1137081"/>
            </a:xfrm>
            <a:custGeom>
              <a:avLst/>
              <a:gdLst>
                <a:gd name="connsiteX0" fmla="*/ 388666 w 777332"/>
                <a:gd name="connsiteY0" fmla="*/ 0 h 1137081"/>
                <a:gd name="connsiteX1" fmla="*/ 777332 w 777332"/>
                <a:gd name="connsiteY1" fmla="*/ 477000 h 1137081"/>
                <a:gd name="connsiteX2" fmla="*/ 605973 w 777332"/>
                <a:gd name="connsiteY2" fmla="*/ 872536 h 1137081"/>
                <a:gd name="connsiteX3" fmla="*/ 570943 w 777332"/>
                <a:gd name="connsiteY3" fmla="*/ 895871 h 1137081"/>
                <a:gd name="connsiteX4" fmla="*/ 578481 w 777332"/>
                <a:gd name="connsiteY4" fmla="*/ 907050 h 1137081"/>
                <a:gd name="connsiteX5" fmla="*/ 582438 w 777332"/>
                <a:gd name="connsiteY5" fmla="*/ 926652 h 1137081"/>
                <a:gd name="connsiteX6" fmla="*/ 567688 w 777332"/>
                <a:gd name="connsiteY6" fmla="*/ 962261 h 1137081"/>
                <a:gd name="connsiteX7" fmla="*/ 566883 w 777332"/>
                <a:gd name="connsiteY7" fmla="*/ 962804 h 1137081"/>
                <a:gd name="connsiteX8" fmla="*/ 579118 w 777332"/>
                <a:gd name="connsiteY8" fmla="*/ 971054 h 1137081"/>
                <a:gd name="connsiteX9" fmla="*/ 593868 w 777332"/>
                <a:gd name="connsiteY9" fmla="*/ 1006662 h 1137081"/>
                <a:gd name="connsiteX10" fmla="*/ 579607 w 777332"/>
                <a:gd name="connsiteY10" fmla="*/ 1041091 h 1137081"/>
                <a:gd name="connsiteX11" fmla="*/ 594345 w 777332"/>
                <a:gd name="connsiteY11" fmla="*/ 1051028 h 1137081"/>
                <a:gd name="connsiteX12" fmla="*/ 609109 w 777332"/>
                <a:gd name="connsiteY12" fmla="*/ 1086672 h 1137081"/>
                <a:gd name="connsiteX13" fmla="*/ 558700 w 777332"/>
                <a:gd name="connsiteY13" fmla="*/ 1137081 h 1137081"/>
                <a:gd name="connsiteX14" fmla="*/ 201754 w 777332"/>
                <a:gd name="connsiteY14" fmla="*/ 1137081 h 1137081"/>
                <a:gd name="connsiteX15" fmla="*/ 151345 w 777332"/>
                <a:gd name="connsiteY15" fmla="*/ 1086672 h 1137081"/>
                <a:gd name="connsiteX16" fmla="*/ 166110 w 777332"/>
                <a:gd name="connsiteY16" fmla="*/ 1051028 h 1137081"/>
                <a:gd name="connsiteX17" fmla="*/ 180847 w 777332"/>
                <a:gd name="connsiteY17" fmla="*/ 1041091 h 1137081"/>
                <a:gd name="connsiteX18" fmla="*/ 166586 w 777332"/>
                <a:gd name="connsiteY18" fmla="*/ 1006662 h 1137081"/>
                <a:gd name="connsiteX19" fmla="*/ 181336 w 777332"/>
                <a:gd name="connsiteY19" fmla="*/ 971054 h 1137081"/>
                <a:gd name="connsiteX20" fmla="*/ 193571 w 777332"/>
                <a:gd name="connsiteY20" fmla="*/ 962804 h 1137081"/>
                <a:gd name="connsiteX21" fmla="*/ 192766 w 777332"/>
                <a:gd name="connsiteY21" fmla="*/ 962261 h 1137081"/>
                <a:gd name="connsiteX22" fmla="*/ 178016 w 777332"/>
                <a:gd name="connsiteY22" fmla="*/ 926652 h 1137081"/>
                <a:gd name="connsiteX23" fmla="*/ 192766 w 777332"/>
                <a:gd name="connsiteY23" fmla="*/ 891044 h 1137081"/>
                <a:gd name="connsiteX24" fmla="*/ 196698 w 777332"/>
                <a:gd name="connsiteY24" fmla="*/ 889415 h 1137081"/>
                <a:gd name="connsiteX25" fmla="*/ 171359 w 777332"/>
                <a:gd name="connsiteY25" fmla="*/ 872536 h 1137081"/>
                <a:gd name="connsiteX26" fmla="*/ 0 w 777332"/>
                <a:gd name="connsiteY26" fmla="*/ 477000 h 1137081"/>
                <a:gd name="connsiteX27" fmla="*/ 388666 w 777332"/>
                <a:gd name="connsiteY27" fmla="*/ 0 h 1137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77332" h="1137081">
                  <a:moveTo>
                    <a:pt x="388666" y="0"/>
                  </a:moveTo>
                  <a:cubicBezTo>
                    <a:pt x="603320" y="0"/>
                    <a:pt x="777332" y="213560"/>
                    <a:pt x="777332" y="477000"/>
                  </a:cubicBezTo>
                  <a:cubicBezTo>
                    <a:pt x="777332" y="641650"/>
                    <a:pt x="709359" y="786816"/>
                    <a:pt x="605973" y="872536"/>
                  </a:cubicBezTo>
                  <a:lnTo>
                    <a:pt x="570943" y="895871"/>
                  </a:lnTo>
                  <a:lnTo>
                    <a:pt x="578481" y="907050"/>
                  </a:lnTo>
                  <a:cubicBezTo>
                    <a:pt x="581029" y="913075"/>
                    <a:pt x="582438" y="919699"/>
                    <a:pt x="582438" y="926652"/>
                  </a:cubicBezTo>
                  <a:cubicBezTo>
                    <a:pt x="582438" y="940558"/>
                    <a:pt x="576801" y="953148"/>
                    <a:pt x="567688" y="962261"/>
                  </a:cubicBezTo>
                  <a:lnTo>
                    <a:pt x="566883" y="962804"/>
                  </a:lnTo>
                  <a:lnTo>
                    <a:pt x="579118" y="971054"/>
                  </a:lnTo>
                  <a:cubicBezTo>
                    <a:pt x="588232" y="980167"/>
                    <a:pt x="593868" y="992756"/>
                    <a:pt x="593868" y="1006662"/>
                  </a:cubicBezTo>
                  <a:lnTo>
                    <a:pt x="579607" y="1041091"/>
                  </a:lnTo>
                  <a:lnTo>
                    <a:pt x="594345" y="1051028"/>
                  </a:lnTo>
                  <a:cubicBezTo>
                    <a:pt x="603467" y="1060150"/>
                    <a:pt x="609109" y="1072752"/>
                    <a:pt x="609109" y="1086672"/>
                  </a:cubicBezTo>
                  <a:cubicBezTo>
                    <a:pt x="609109" y="1114512"/>
                    <a:pt x="586540" y="1137081"/>
                    <a:pt x="558700" y="1137081"/>
                  </a:cubicBezTo>
                  <a:lnTo>
                    <a:pt x="201754" y="1137081"/>
                  </a:lnTo>
                  <a:cubicBezTo>
                    <a:pt x="173914" y="1137081"/>
                    <a:pt x="151345" y="1114512"/>
                    <a:pt x="151345" y="1086672"/>
                  </a:cubicBezTo>
                  <a:cubicBezTo>
                    <a:pt x="151345" y="1072752"/>
                    <a:pt x="156987" y="1060150"/>
                    <a:pt x="166110" y="1051028"/>
                  </a:cubicBezTo>
                  <a:lnTo>
                    <a:pt x="180847" y="1041091"/>
                  </a:lnTo>
                  <a:lnTo>
                    <a:pt x="166586" y="1006662"/>
                  </a:lnTo>
                  <a:cubicBezTo>
                    <a:pt x="166586" y="992756"/>
                    <a:pt x="172223" y="980167"/>
                    <a:pt x="181336" y="971054"/>
                  </a:cubicBezTo>
                  <a:lnTo>
                    <a:pt x="193571" y="962804"/>
                  </a:lnTo>
                  <a:lnTo>
                    <a:pt x="192766" y="962261"/>
                  </a:lnTo>
                  <a:cubicBezTo>
                    <a:pt x="183653" y="953148"/>
                    <a:pt x="178016" y="940558"/>
                    <a:pt x="178016" y="926652"/>
                  </a:cubicBezTo>
                  <a:cubicBezTo>
                    <a:pt x="178016" y="912746"/>
                    <a:pt x="183653" y="900157"/>
                    <a:pt x="192766" y="891044"/>
                  </a:cubicBezTo>
                  <a:lnTo>
                    <a:pt x="196698" y="889415"/>
                  </a:lnTo>
                  <a:lnTo>
                    <a:pt x="171359" y="872536"/>
                  </a:lnTo>
                  <a:cubicBezTo>
                    <a:pt x="67973" y="786816"/>
                    <a:pt x="0" y="641650"/>
                    <a:pt x="0" y="477000"/>
                  </a:cubicBezTo>
                  <a:cubicBezTo>
                    <a:pt x="0" y="213560"/>
                    <a:pt x="174012" y="0"/>
                    <a:pt x="388666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noFill/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75" name="フリーフォーム 274"/>
            <p:cNvSpPr/>
            <p:nvPr/>
          </p:nvSpPr>
          <p:spPr bwMode="auto">
            <a:xfrm>
              <a:off x="8244828" y="4887762"/>
              <a:ext cx="754219" cy="220644"/>
            </a:xfrm>
            <a:custGeom>
              <a:avLst/>
              <a:gdLst>
                <a:gd name="connsiteX0" fmla="*/ 193277 w 754219"/>
                <a:gd name="connsiteY0" fmla="*/ 0 h 220644"/>
                <a:gd name="connsiteX1" fmla="*/ 371365 w 754219"/>
                <a:gd name="connsiteY1" fmla="*/ 67380 h 220644"/>
                <a:gd name="connsiteX2" fmla="*/ 377110 w 754219"/>
                <a:gd name="connsiteY2" fmla="*/ 83620 h 220644"/>
                <a:gd name="connsiteX3" fmla="*/ 382854 w 754219"/>
                <a:gd name="connsiteY3" fmla="*/ 67380 h 220644"/>
                <a:gd name="connsiteX4" fmla="*/ 560942 w 754219"/>
                <a:gd name="connsiteY4" fmla="*/ 0 h 220644"/>
                <a:gd name="connsiteX5" fmla="*/ 754219 w 754219"/>
                <a:gd name="connsiteY5" fmla="*/ 110322 h 220644"/>
                <a:gd name="connsiteX6" fmla="*/ 560942 w 754219"/>
                <a:gd name="connsiteY6" fmla="*/ 220644 h 220644"/>
                <a:gd name="connsiteX7" fmla="*/ 382854 w 754219"/>
                <a:gd name="connsiteY7" fmla="*/ 153264 h 220644"/>
                <a:gd name="connsiteX8" fmla="*/ 377110 w 754219"/>
                <a:gd name="connsiteY8" fmla="*/ 137024 h 220644"/>
                <a:gd name="connsiteX9" fmla="*/ 371365 w 754219"/>
                <a:gd name="connsiteY9" fmla="*/ 153264 h 220644"/>
                <a:gd name="connsiteX10" fmla="*/ 193277 w 754219"/>
                <a:gd name="connsiteY10" fmla="*/ 220644 h 220644"/>
                <a:gd name="connsiteX11" fmla="*/ 0 w 754219"/>
                <a:gd name="connsiteY11" fmla="*/ 110322 h 220644"/>
                <a:gd name="connsiteX12" fmla="*/ 193277 w 754219"/>
                <a:gd name="connsiteY12" fmla="*/ 0 h 22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54219" h="220644">
                  <a:moveTo>
                    <a:pt x="193277" y="0"/>
                  </a:moveTo>
                  <a:cubicBezTo>
                    <a:pt x="273335" y="0"/>
                    <a:pt x="342024" y="27784"/>
                    <a:pt x="371365" y="67380"/>
                  </a:cubicBezTo>
                  <a:lnTo>
                    <a:pt x="377110" y="83620"/>
                  </a:lnTo>
                  <a:lnTo>
                    <a:pt x="382854" y="67380"/>
                  </a:lnTo>
                  <a:cubicBezTo>
                    <a:pt x="412195" y="27784"/>
                    <a:pt x="480884" y="0"/>
                    <a:pt x="560942" y="0"/>
                  </a:cubicBezTo>
                  <a:cubicBezTo>
                    <a:pt x="667686" y="0"/>
                    <a:pt x="754219" y="49393"/>
                    <a:pt x="754219" y="110322"/>
                  </a:cubicBezTo>
                  <a:cubicBezTo>
                    <a:pt x="754219" y="171251"/>
                    <a:pt x="667686" y="220644"/>
                    <a:pt x="560942" y="220644"/>
                  </a:cubicBezTo>
                  <a:cubicBezTo>
                    <a:pt x="480884" y="220644"/>
                    <a:pt x="412195" y="192860"/>
                    <a:pt x="382854" y="153264"/>
                  </a:cubicBezTo>
                  <a:lnTo>
                    <a:pt x="377110" y="137024"/>
                  </a:lnTo>
                  <a:lnTo>
                    <a:pt x="371365" y="153264"/>
                  </a:lnTo>
                  <a:cubicBezTo>
                    <a:pt x="342024" y="192860"/>
                    <a:pt x="273335" y="220644"/>
                    <a:pt x="193277" y="220644"/>
                  </a:cubicBezTo>
                  <a:cubicBezTo>
                    <a:pt x="86533" y="220644"/>
                    <a:pt x="0" y="171251"/>
                    <a:pt x="0" y="110322"/>
                  </a:cubicBezTo>
                  <a:cubicBezTo>
                    <a:pt x="0" y="49393"/>
                    <a:pt x="86533" y="0"/>
                    <a:pt x="19327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楕円 275"/>
            <p:cNvSpPr/>
            <p:nvPr/>
          </p:nvSpPr>
          <p:spPr bwMode="auto">
            <a:xfrm>
              <a:off x="8296684" y="4932045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楕円 276"/>
            <p:cNvSpPr/>
            <p:nvPr/>
          </p:nvSpPr>
          <p:spPr bwMode="auto">
            <a:xfrm>
              <a:off x="8664349" y="4932045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楕円 277"/>
            <p:cNvSpPr/>
            <p:nvPr/>
          </p:nvSpPr>
          <p:spPr bwMode="auto">
            <a:xfrm>
              <a:off x="8434009" y="5170745"/>
              <a:ext cx="386554" cy="220644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楕円 278"/>
            <p:cNvSpPr/>
            <p:nvPr/>
          </p:nvSpPr>
          <p:spPr bwMode="auto">
            <a:xfrm>
              <a:off x="8485865" y="5215028"/>
              <a:ext cx="282842" cy="134378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0" name="グループ化 279"/>
            <p:cNvGrpSpPr/>
            <p:nvPr/>
          </p:nvGrpSpPr>
          <p:grpSpPr>
            <a:xfrm>
              <a:off x="7995108" y="5390024"/>
              <a:ext cx="901916" cy="1023638"/>
              <a:chOff x="1011661" y="4983254"/>
              <a:chExt cx="1206370" cy="1369181"/>
            </a:xfrm>
          </p:grpSpPr>
          <p:sp>
            <p:nvSpPr>
              <p:cNvPr id="281" name="角丸四角形 177"/>
              <p:cNvSpPr/>
              <p:nvPr/>
            </p:nvSpPr>
            <p:spPr>
              <a:xfrm rot="18109299">
                <a:off x="779204" y="564995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282" name="グループ化 281"/>
              <p:cNvGrpSpPr/>
              <p:nvPr/>
            </p:nvGrpSpPr>
            <p:grpSpPr>
              <a:xfrm>
                <a:off x="1121169" y="4983254"/>
                <a:ext cx="1096862" cy="1369181"/>
                <a:chOff x="7896754" y="2205133"/>
                <a:chExt cx="1096862" cy="1369181"/>
              </a:xfrm>
              <a:solidFill>
                <a:schemeClr val="tx1"/>
              </a:solidFill>
            </p:grpSpPr>
            <p:grpSp>
              <p:nvGrpSpPr>
                <p:cNvPr id="283" name="グループ化 282"/>
                <p:cNvGrpSpPr/>
                <p:nvPr/>
              </p:nvGrpSpPr>
              <p:grpSpPr>
                <a:xfrm>
                  <a:off x="8217729" y="2205133"/>
                  <a:ext cx="775887" cy="463713"/>
                  <a:chOff x="4977722" y="1773447"/>
                  <a:chExt cx="775887" cy="463713"/>
                </a:xfrm>
                <a:grpFill/>
              </p:grpSpPr>
              <p:sp>
                <p:nvSpPr>
                  <p:cNvPr id="285" name="角丸四角形 284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86" name="フリーフォーム 285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284" name="片側の 2 つの角を丸めた四角形 283"/>
                <p:cNvSpPr/>
                <p:nvPr/>
              </p:nvSpPr>
              <p:spPr>
                <a:xfrm rot="13287502">
                  <a:off x="7896754" y="2382803"/>
                  <a:ext cx="337709" cy="119151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pptx427_不審者のイラスト</dc:title>
  <dc:subject>pptx427_不審者のイラスト</dc:subject>
  <dc:creator>http://www.digipot.net</dc:creator>
  <cp:lastModifiedBy/>
  <cp:revision>1</cp:revision>
  <dcterms:created xsi:type="dcterms:W3CDTF">2014-01-30T05:12:09Z</dcterms:created>
  <dcterms:modified xsi:type="dcterms:W3CDTF">2016-05-25T03:20:27Z</dcterms:modified>
  <cp:category/>
  <cp:version>1</cp:version>
</cp:coreProperties>
</file>