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3" name="グループ化 1182"/>
          <p:cNvGrpSpPr/>
          <p:nvPr/>
        </p:nvGrpSpPr>
        <p:grpSpPr>
          <a:xfrm>
            <a:off x="635567" y="2892169"/>
            <a:ext cx="1271162" cy="1529511"/>
            <a:chOff x="5251798" y="1462514"/>
            <a:chExt cx="2582076" cy="3374924"/>
          </a:xfrm>
        </p:grpSpPr>
        <p:grpSp>
          <p:nvGrpSpPr>
            <p:cNvPr id="1184" name="グループ化 1183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222" name="円/楕円 57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3" name="円/楕円 57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5" name="グループ化 1184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220" name="円/楕円 57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円/楕円 57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6" name="円/楕円 537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7" name="グループ化 1186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1218" name="片側の 2 つの角を丸めた四角形 1217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角丸四角形 1218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8" name="台形 1187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9" name="円/楕円 540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0" name="片側の 2 つの角を丸めた四角形 1189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1" name="片側の 2 つの角を丸めた四角形 1190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2" name="片側の 2 つの角を丸めた四角形 1191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3" name="片側の 2 つの角を丸めた四角形 1192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4" name="角丸四角形 1193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5" name="角丸四角形 1194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6" name="フリーフォーム 1195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7" name="フリーフォーム 1196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8" name="月 1197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9" name="月 1198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0" name="角丸四角形 1199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1" name="片側の 2 つの角を丸めた四角形 1200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2" name="片側の 2 つの角を丸めた四角形 1201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3" name="角丸四角形 1202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4" name="フリーフォーム 1203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5" name="加算記号 556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6" name="二等辺三角形 1205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7" name="正方形/長方形 1206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8" name="二等辺三角形 1207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9" name="正方形/長方形 1208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0" name="円/楕円 561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1" name="円/楕円 562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2" name="円/楕円 563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3" name="正方形/長方形 1212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4" name="フリーフォーム 1213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5" name="フリーフォーム 1214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6" name="角丸四角形 1215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7" name="角丸四角形 1216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24" name="グループ化 1223"/>
          <p:cNvGrpSpPr/>
          <p:nvPr/>
        </p:nvGrpSpPr>
        <p:grpSpPr>
          <a:xfrm>
            <a:off x="2242571" y="4785985"/>
            <a:ext cx="1625285" cy="1529511"/>
            <a:chOff x="3295738" y="3717032"/>
            <a:chExt cx="3301397" cy="3374924"/>
          </a:xfrm>
        </p:grpSpPr>
        <p:grpSp>
          <p:nvGrpSpPr>
            <p:cNvPr id="1225" name="グループ化 1224"/>
            <p:cNvGrpSpPr/>
            <p:nvPr/>
          </p:nvGrpSpPr>
          <p:grpSpPr>
            <a:xfrm>
              <a:off x="4041397" y="3717032"/>
              <a:ext cx="1832585" cy="3374924"/>
              <a:chOff x="5626544" y="1462514"/>
              <a:chExt cx="1832585" cy="3374924"/>
            </a:xfrm>
          </p:grpSpPr>
          <p:grpSp>
            <p:nvGrpSpPr>
              <p:cNvPr id="1232" name="グループ化 1231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259" name="円/楕円 649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0" name="円/楕円 650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33" name="グループ化 1232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257" name="円/楕円 64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8" name="円/楕円 64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4" name="円/楕円 624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35" name="グループ化 1234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1255" name="片側の 2 つの角を丸めた四角形 1254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6" name="角丸四角形 1255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6" name="台形 1235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円/楕円 627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8" name="片側の 2 つの角を丸めた四角形 1237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片側の 2 つの角を丸めた四角形 1238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フリーフォーム 1239"/>
              <p:cNvSpPr/>
              <p:nvPr/>
            </p:nvSpPr>
            <p:spPr>
              <a:xfrm rot="16200000">
                <a:off x="6452293" y="2635481"/>
                <a:ext cx="178704" cy="713090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月 1240"/>
              <p:cNvSpPr/>
              <p:nvPr/>
            </p:nvSpPr>
            <p:spPr>
              <a:xfrm rot="6093975">
                <a:off x="6137757" y="2014538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月 1241"/>
              <p:cNvSpPr/>
              <p:nvPr/>
            </p:nvSpPr>
            <p:spPr>
              <a:xfrm rot="4924446">
                <a:off x="6784312" y="2014538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フリーフォーム 1242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加算記号 634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二等辺三角形 1244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正方形/長方形 1245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二等辺三角形 1246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正方形/長方形 1247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円/楕円 639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円/楕円 640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円/楕円 641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2" name="正方形/長方形 1251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3" name="角丸四角形 1252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角丸四角形 1253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26" name="円/楕円 616"/>
            <p:cNvSpPr/>
            <p:nvPr/>
          </p:nvSpPr>
          <p:spPr>
            <a:xfrm>
              <a:off x="4420146" y="4560399"/>
              <a:ext cx="372525" cy="37252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7" name="円/楕円 617"/>
            <p:cNvSpPr/>
            <p:nvPr/>
          </p:nvSpPr>
          <p:spPr>
            <a:xfrm>
              <a:off x="4475841" y="4616095"/>
              <a:ext cx="261136" cy="26113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8" name="円/楕円 618"/>
            <p:cNvSpPr/>
            <p:nvPr/>
          </p:nvSpPr>
          <p:spPr>
            <a:xfrm>
              <a:off x="5137550" y="4560399"/>
              <a:ext cx="372525" cy="37252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9" name="円/楕円 619"/>
            <p:cNvSpPr/>
            <p:nvPr/>
          </p:nvSpPr>
          <p:spPr>
            <a:xfrm>
              <a:off x="5193245" y="4616095"/>
              <a:ext cx="261136" cy="26113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0" name="フリーフォーム 1229"/>
            <p:cNvSpPr/>
            <p:nvPr/>
          </p:nvSpPr>
          <p:spPr>
            <a:xfrm rot="1800000">
              <a:off x="5463045" y="5743645"/>
              <a:ext cx="1134090" cy="1195815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1" name="フリーフォーム 1230"/>
            <p:cNvSpPr/>
            <p:nvPr/>
          </p:nvSpPr>
          <p:spPr>
            <a:xfrm rot="19800000" flipH="1">
              <a:off x="3295738" y="5743645"/>
              <a:ext cx="1134090" cy="1195815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61" name="グループ化 1260"/>
          <p:cNvGrpSpPr/>
          <p:nvPr/>
        </p:nvGrpSpPr>
        <p:grpSpPr>
          <a:xfrm>
            <a:off x="447367" y="4818518"/>
            <a:ext cx="1625285" cy="1529511"/>
            <a:chOff x="447367" y="4818518"/>
            <a:chExt cx="1625285" cy="1529511"/>
          </a:xfrm>
        </p:grpSpPr>
        <p:grpSp>
          <p:nvGrpSpPr>
            <p:cNvPr id="1262" name="グループ化 1261"/>
            <p:cNvGrpSpPr/>
            <p:nvPr/>
          </p:nvGrpSpPr>
          <p:grpSpPr>
            <a:xfrm>
              <a:off x="813362" y="4818518"/>
              <a:ext cx="902186" cy="1529511"/>
              <a:chOff x="5626544" y="1462514"/>
              <a:chExt cx="1832585" cy="3374924"/>
            </a:xfrm>
          </p:grpSpPr>
          <p:grpSp>
            <p:nvGrpSpPr>
              <p:cNvPr id="1266" name="グループ化 1265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296" name="円/楕円 19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7" name="円/楕円 19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67" name="グループ化 1266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294" name="円/楕円 195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5" name="円/楕円 196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68" name="円/楕円 161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69" name="グループ化 1268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1292" name="片側の 2 つの角を丸めた四角形 1291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3" name="角丸四角形 1292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0" name="台形 1269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1" name="円/楕円 164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2" name="片側の 2 つの角を丸めた四角形 1271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3" name="片側の 2 つの角を丸めた四角形 1272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角丸四角形 1273"/>
              <p:cNvSpPr/>
              <p:nvPr/>
            </p:nvSpPr>
            <p:spPr>
              <a:xfrm>
                <a:off x="6143249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角丸四角形 1274"/>
              <p:cNvSpPr/>
              <p:nvPr/>
            </p:nvSpPr>
            <p:spPr>
              <a:xfrm>
                <a:off x="6798072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フリーフォーム 1275"/>
              <p:cNvSpPr/>
              <p:nvPr/>
            </p:nvSpPr>
            <p:spPr>
              <a:xfrm>
                <a:off x="6379139" y="2603268"/>
                <a:ext cx="338281" cy="243183"/>
              </a:xfrm>
              <a:custGeom>
                <a:avLst/>
                <a:gdLst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16" fmla="*/ 64844 w 129688"/>
                  <a:gd name="connsiteY16" fmla="*/ 0 h 109226"/>
                  <a:gd name="connsiteX0" fmla="*/ 64844 w 156284"/>
                  <a:gd name="connsiteY0" fmla="*/ 0 h 109226"/>
                  <a:gd name="connsiteX1" fmla="*/ 88951 w 156284"/>
                  <a:gd name="connsiteY1" fmla="*/ 15996 h 109226"/>
                  <a:gd name="connsiteX2" fmla="*/ 93275 w 156284"/>
                  <a:gd name="connsiteY2" fmla="*/ 32715 h 109226"/>
                  <a:gd name="connsiteX3" fmla="*/ 110696 w 156284"/>
                  <a:gd name="connsiteY3" fmla="*/ 36823 h 109226"/>
                  <a:gd name="connsiteX4" fmla="*/ 129688 w 156284"/>
                  <a:gd name="connsiteY4" fmla="*/ 62922 h 109226"/>
                  <a:gd name="connsiteX5" fmla="*/ 110696 w 156284"/>
                  <a:gd name="connsiteY5" fmla="*/ 89021 h 109226"/>
                  <a:gd name="connsiteX6" fmla="*/ 87864 w 156284"/>
                  <a:gd name="connsiteY6" fmla="*/ 94405 h 109226"/>
                  <a:gd name="connsiteX7" fmla="*/ 78115 w 156284"/>
                  <a:gd name="connsiteY7" fmla="*/ 104934 h 109226"/>
                  <a:gd name="connsiteX8" fmla="*/ 64844 w 156284"/>
                  <a:gd name="connsiteY8" fmla="*/ 109226 h 109226"/>
                  <a:gd name="connsiteX9" fmla="*/ 51574 w 156284"/>
                  <a:gd name="connsiteY9" fmla="*/ 104934 h 109226"/>
                  <a:gd name="connsiteX10" fmla="*/ 41824 w 156284"/>
                  <a:gd name="connsiteY10" fmla="*/ 94405 h 109226"/>
                  <a:gd name="connsiteX11" fmla="*/ 18992 w 156284"/>
                  <a:gd name="connsiteY11" fmla="*/ 89021 h 109226"/>
                  <a:gd name="connsiteX12" fmla="*/ 0 w 156284"/>
                  <a:gd name="connsiteY12" fmla="*/ 62922 h 109226"/>
                  <a:gd name="connsiteX13" fmla="*/ 18992 w 156284"/>
                  <a:gd name="connsiteY13" fmla="*/ 36823 h 109226"/>
                  <a:gd name="connsiteX14" fmla="*/ 36413 w 156284"/>
                  <a:gd name="connsiteY14" fmla="*/ 32715 h 109226"/>
                  <a:gd name="connsiteX15" fmla="*/ 40737 w 156284"/>
                  <a:gd name="connsiteY15" fmla="*/ 15996 h 109226"/>
                  <a:gd name="connsiteX16" fmla="*/ 156284 w 156284"/>
                  <a:gd name="connsiteY16" fmla="*/ 91440 h 109226"/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0" fmla="*/ 88951 w 129688"/>
                  <a:gd name="connsiteY0" fmla="*/ 0 h 93230"/>
                  <a:gd name="connsiteX1" fmla="*/ 93275 w 129688"/>
                  <a:gd name="connsiteY1" fmla="*/ 16719 h 93230"/>
                  <a:gd name="connsiteX2" fmla="*/ 110696 w 129688"/>
                  <a:gd name="connsiteY2" fmla="*/ 20827 h 93230"/>
                  <a:gd name="connsiteX3" fmla="*/ 129688 w 129688"/>
                  <a:gd name="connsiteY3" fmla="*/ 46926 h 93230"/>
                  <a:gd name="connsiteX4" fmla="*/ 110696 w 129688"/>
                  <a:gd name="connsiteY4" fmla="*/ 73025 h 93230"/>
                  <a:gd name="connsiteX5" fmla="*/ 87864 w 129688"/>
                  <a:gd name="connsiteY5" fmla="*/ 78409 h 93230"/>
                  <a:gd name="connsiteX6" fmla="*/ 78115 w 129688"/>
                  <a:gd name="connsiteY6" fmla="*/ 88938 h 93230"/>
                  <a:gd name="connsiteX7" fmla="*/ 64844 w 129688"/>
                  <a:gd name="connsiteY7" fmla="*/ 93230 h 93230"/>
                  <a:gd name="connsiteX8" fmla="*/ 51574 w 129688"/>
                  <a:gd name="connsiteY8" fmla="*/ 88938 h 93230"/>
                  <a:gd name="connsiteX9" fmla="*/ 41824 w 129688"/>
                  <a:gd name="connsiteY9" fmla="*/ 78409 h 93230"/>
                  <a:gd name="connsiteX10" fmla="*/ 18992 w 129688"/>
                  <a:gd name="connsiteY10" fmla="*/ 73025 h 93230"/>
                  <a:gd name="connsiteX11" fmla="*/ 0 w 129688"/>
                  <a:gd name="connsiteY11" fmla="*/ 46926 h 93230"/>
                  <a:gd name="connsiteX12" fmla="*/ 18992 w 129688"/>
                  <a:gd name="connsiteY12" fmla="*/ 20827 h 93230"/>
                  <a:gd name="connsiteX13" fmla="*/ 36413 w 129688"/>
                  <a:gd name="connsiteY13" fmla="*/ 16719 h 93230"/>
                  <a:gd name="connsiteX14" fmla="*/ 40737 w 129688"/>
                  <a:gd name="connsiteY14" fmla="*/ 0 h 93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688" h="93230">
                    <a:moveTo>
                      <a:pt x="88951" y="0"/>
                    </a:moveTo>
                    <a:lnTo>
                      <a:pt x="93275" y="16719"/>
                    </a:lnTo>
                    <a:lnTo>
                      <a:pt x="110696" y="20827"/>
                    </a:lnTo>
                    <a:cubicBezTo>
                      <a:pt x="122430" y="27506"/>
                      <a:pt x="129688" y="36734"/>
                      <a:pt x="129688" y="46926"/>
                    </a:cubicBezTo>
                    <a:cubicBezTo>
                      <a:pt x="129688" y="57119"/>
                      <a:pt x="122430" y="66346"/>
                      <a:pt x="110696" y="73025"/>
                    </a:cubicBezTo>
                    <a:lnTo>
                      <a:pt x="87864" y="78409"/>
                    </a:lnTo>
                    <a:lnTo>
                      <a:pt x="78115" y="88938"/>
                    </a:lnTo>
                    <a:cubicBezTo>
                      <a:pt x="74036" y="91702"/>
                      <a:pt x="69551" y="93230"/>
                      <a:pt x="64844" y="93230"/>
                    </a:cubicBezTo>
                    <a:cubicBezTo>
                      <a:pt x="60137" y="93230"/>
                      <a:pt x="55652" y="91702"/>
                      <a:pt x="51574" y="88938"/>
                    </a:cubicBezTo>
                    <a:lnTo>
                      <a:pt x="41824" y="78409"/>
                    </a:lnTo>
                    <a:lnTo>
                      <a:pt x="18992" y="73025"/>
                    </a:lnTo>
                    <a:cubicBezTo>
                      <a:pt x="7258" y="66346"/>
                      <a:pt x="0" y="57119"/>
                      <a:pt x="0" y="46926"/>
                    </a:cubicBezTo>
                    <a:cubicBezTo>
                      <a:pt x="0" y="36734"/>
                      <a:pt x="7258" y="27506"/>
                      <a:pt x="18992" y="20827"/>
                    </a:cubicBezTo>
                    <a:lnTo>
                      <a:pt x="36413" y="16719"/>
                    </a:lnTo>
                    <a:lnTo>
                      <a:pt x="40737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フリーフォーム 1276"/>
              <p:cNvSpPr/>
              <p:nvPr/>
            </p:nvSpPr>
            <p:spPr>
              <a:xfrm rot="16200000" flipH="1">
                <a:off x="6491205" y="2762184"/>
                <a:ext cx="100881" cy="494816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月 1277"/>
              <p:cNvSpPr/>
              <p:nvPr/>
            </p:nvSpPr>
            <p:spPr>
              <a:xfrm rot="5400000">
                <a:off x="6137758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月 1278"/>
              <p:cNvSpPr/>
              <p:nvPr/>
            </p:nvSpPr>
            <p:spPr>
              <a:xfrm rot="5400000">
                <a:off x="6784313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フリーフォーム 1279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加算記号 180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二等辺三角形 1281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正方形/長方形 1282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二等辺三角形 1283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正方形/長方形 1284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円/楕円 185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円/楕円 186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円/楕円 187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正方形/長方形 1288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0" name="角丸四角形 1289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1" name="角丸四角形 1290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63" name="グループ化 1262"/>
            <p:cNvGrpSpPr/>
            <p:nvPr/>
          </p:nvGrpSpPr>
          <p:grpSpPr>
            <a:xfrm>
              <a:off x="447367" y="5716168"/>
              <a:ext cx="1625285" cy="541942"/>
              <a:chOff x="2394971" y="3869788"/>
              <a:chExt cx="1625285" cy="541942"/>
            </a:xfrm>
          </p:grpSpPr>
          <p:sp>
            <p:nvSpPr>
              <p:cNvPr id="1264" name="フリーフォーム 1263"/>
              <p:cNvSpPr/>
              <p:nvPr/>
            </p:nvSpPr>
            <p:spPr>
              <a:xfrm rot="1800000">
                <a:off x="3461941" y="3869788"/>
                <a:ext cx="558315" cy="541942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5" name="フリーフォーム 1264"/>
              <p:cNvSpPr/>
              <p:nvPr/>
            </p:nvSpPr>
            <p:spPr>
              <a:xfrm rot="19800000" flipH="1">
                <a:off x="2394971" y="3869788"/>
                <a:ext cx="558315" cy="541942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98" name="グループ化 1297"/>
          <p:cNvGrpSpPr/>
          <p:nvPr/>
        </p:nvGrpSpPr>
        <p:grpSpPr>
          <a:xfrm>
            <a:off x="2446443" y="2890129"/>
            <a:ext cx="1271162" cy="1529511"/>
            <a:chOff x="2446443" y="903074"/>
            <a:chExt cx="1271162" cy="1529511"/>
          </a:xfrm>
        </p:grpSpPr>
        <p:grpSp>
          <p:nvGrpSpPr>
            <p:cNvPr id="1299" name="グループ化 1298"/>
            <p:cNvGrpSpPr/>
            <p:nvPr/>
          </p:nvGrpSpPr>
          <p:grpSpPr>
            <a:xfrm>
              <a:off x="2609659" y="903074"/>
              <a:ext cx="902185" cy="1529511"/>
              <a:chOff x="4041397" y="3717032"/>
              <a:chExt cx="1832585" cy="3374924"/>
            </a:xfrm>
          </p:grpSpPr>
          <p:grpSp>
            <p:nvGrpSpPr>
              <p:cNvPr id="1313" name="グループ化 1312"/>
              <p:cNvGrpSpPr/>
              <p:nvPr/>
            </p:nvGrpSpPr>
            <p:grpSpPr>
              <a:xfrm>
                <a:off x="4041397" y="3717032"/>
                <a:ext cx="1832585" cy="3374924"/>
                <a:chOff x="5626544" y="1462514"/>
                <a:chExt cx="1832585" cy="3374924"/>
              </a:xfrm>
            </p:grpSpPr>
            <p:grpSp>
              <p:nvGrpSpPr>
                <p:cNvPr id="1318" name="グループ化 1317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340" name="円/楕円 278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1" name="円/楕円 279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19" name="グループ化 1318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338" name="円/楕円 276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9" name="円/楕円 277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20" name="円/楕円 253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1" name="片側の 2 つの角を丸めた四角形 1320"/>
                <p:cNvSpPr/>
                <p:nvPr/>
              </p:nvSpPr>
              <p:spPr>
                <a:xfrm rot="19800000" flipH="1">
                  <a:off x="7048934" y="3295858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2" name="台形 1321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円/楕円 256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4" name="片側の 2 つの角を丸めた四角形 1323"/>
                <p:cNvSpPr/>
                <p:nvPr/>
              </p:nvSpPr>
              <p:spPr>
                <a:xfrm rot="1800000">
                  <a:off x="5626544" y="3295856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5" name="片側の 2 つの角を丸めた四角形 1324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6" name="フリーフォーム 1325"/>
                <p:cNvSpPr/>
                <p:nvPr/>
              </p:nvSpPr>
              <p:spPr>
                <a:xfrm rot="16200000">
                  <a:off x="6452293" y="2635481"/>
                  <a:ext cx="178704" cy="713090"/>
                </a:xfrm>
                <a:custGeom>
                  <a:avLst/>
                  <a:gdLst>
                    <a:gd name="connsiteX0" fmla="*/ 91262 w 91262"/>
                    <a:gd name="connsiteY0" fmla="*/ 0 h 261110"/>
                    <a:gd name="connsiteX1" fmla="*/ 87241 w 91262"/>
                    <a:gd name="connsiteY1" fmla="*/ 12840 h 261110"/>
                    <a:gd name="connsiteX2" fmla="*/ 76200 w 91262"/>
                    <a:gd name="connsiteY2" fmla="*/ 130555 h 261110"/>
                    <a:gd name="connsiteX3" fmla="*/ 87241 w 91262"/>
                    <a:gd name="connsiteY3" fmla="*/ 248270 h 261110"/>
                    <a:gd name="connsiteX4" fmla="*/ 91262 w 91262"/>
                    <a:gd name="connsiteY4" fmla="*/ 261110 h 261110"/>
                    <a:gd name="connsiteX5" fmla="*/ 85807 w 91262"/>
                    <a:gd name="connsiteY5" fmla="*/ 260008 h 261110"/>
                    <a:gd name="connsiteX6" fmla="*/ 0 w 91262"/>
                    <a:gd name="connsiteY6" fmla="*/ 130555 h 261110"/>
                    <a:gd name="connsiteX7" fmla="*/ 85807 w 91262"/>
                    <a:gd name="connsiteY7" fmla="*/ 1102 h 26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1262" h="261110">
                      <a:moveTo>
                        <a:pt x="91262" y="0"/>
                      </a:moveTo>
                      <a:lnTo>
                        <a:pt x="87241" y="12840"/>
                      </a:lnTo>
                      <a:cubicBezTo>
                        <a:pt x="80131" y="49021"/>
                        <a:pt x="76200" y="88800"/>
                        <a:pt x="76200" y="130555"/>
                      </a:cubicBezTo>
                      <a:cubicBezTo>
                        <a:pt x="76200" y="172310"/>
                        <a:pt x="80131" y="212089"/>
                        <a:pt x="87241" y="248270"/>
                      </a:cubicBezTo>
                      <a:lnTo>
                        <a:pt x="91262" y="261110"/>
                      </a:lnTo>
                      <a:lnTo>
                        <a:pt x="85807" y="260008"/>
                      </a:lnTo>
                      <a:cubicBezTo>
                        <a:pt x="35382" y="238680"/>
                        <a:pt x="0" y="188750"/>
                        <a:pt x="0" y="130555"/>
                      </a:cubicBezTo>
                      <a:cubicBezTo>
                        <a:pt x="0" y="72360"/>
                        <a:pt x="35382" y="22430"/>
                        <a:pt x="85807" y="110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7" name="月 1326"/>
                <p:cNvSpPr/>
                <p:nvPr/>
              </p:nvSpPr>
              <p:spPr>
                <a:xfrm rot="6093975">
                  <a:off x="6137757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8" name="月 1327"/>
                <p:cNvSpPr/>
                <p:nvPr/>
              </p:nvSpPr>
              <p:spPr>
                <a:xfrm rot="4924446">
                  <a:off x="6784312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9" name="フリーフォーム 1328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0" name="加算記号 263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1" name="二等辺三角形 1330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2" name="正方形/長方形 1331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二等辺三角形 1332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正方形/長方形 1333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円/楕円 268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6" name="円/楕円 269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7" name="円/楕円 270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14" name="円/楕円 245"/>
              <p:cNvSpPr/>
              <p:nvPr/>
            </p:nvSpPr>
            <p:spPr>
              <a:xfrm>
                <a:off x="4420146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円/楕円 246"/>
              <p:cNvSpPr/>
              <p:nvPr/>
            </p:nvSpPr>
            <p:spPr>
              <a:xfrm>
                <a:off x="4475842" y="4646986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円/楕円 247"/>
              <p:cNvSpPr/>
              <p:nvPr/>
            </p:nvSpPr>
            <p:spPr>
              <a:xfrm>
                <a:off x="5137550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7" name="円/楕円 248"/>
              <p:cNvSpPr/>
              <p:nvPr/>
            </p:nvSpPr>
            <p:spPr>
              <a:xfrm>
                <a:off x="5193245" y="4646986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00" name="角丸四角形 1299"/>
            <p:cNvSpPr/>
            <p:nvPr/>
          </p:nvSpPr>
          <p:spPr>
            <a:xfrm rot="13500000" flipH="1">
              <a:off x="3378814" y="2212677"/>
              <a:ext cx="126095" cy="105514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1" name="角丸四角形 1300"/>
            <p:cNvSpPr/>
            <p:nvPr/>
          </p:nvSpPr>
          <p:spPr>
            <a:xfrm rot="8100000">
              <a:off x="2657136" y="2212680"/>
              <a:ext cx="126095" cy="105514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2" name="正方形/長方形 1301"/>
            <p:cNvSpPr/>
            <p:nvPr/>
          </p:nvSpPr>
          <p:spPr>
            <a:xfrm>
              <a:off x="2614837" y="2260754"/>
              <a:ext cx="855728" cy="90213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3" name="角丸四角形 1302"/>
            <p:cNvSpPr/>
            <p:nvPr/>
          </p:nvSpPr>
          <p:spPr>
            <a:xfrm>
              <a:off x="2952584" y="2233634"/>
              <a:ext cx="226456" cy="134206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04" name="角丸四角形 1303"/>
            <p:cNvSpPr/>
            <p:nvPr/>
          </p:nvSpPr>
          <p:spPr>
            <a:xfrm>
              <a:off x="2977046" y="2256153"/>
              <a:ext cx="177531" cy="89170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05" name="グループ化 1304"/>
            <p:cNvGrpSpPr/>
            <p:nvPr/>
          </p:nvGrpSpPr>
          <p:grpSpPr>
            <a:xfrm>
              <a:off x="2446443" y="2100973"/>
              <a:ext cx="301887" cy="277022"/>
              <a:chOff x="8096489" y="2100973"/>
              <a:chExt cx="301887" cy="277022"/>
            </a:xfrm>
          </p:grpSpPr>
          <p:sp>
            <p:nvSpPr>
              <p:cNvPr id="1310" name="片側の 2 つの角を丸めた四角形 1309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1" name="片側の 2 つの角を丸めた四角形 1310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2" name="フリーフォーム 1311"/>
              <p:cNvSpPr/>
              <p:nvPr/>
            </p:nvSpPr>
            <p:spPr>
              <a:xfrm rot="5400000">
                <a:off x="8164507" y="2144127"/>
                <a:ext cx="204945" cy="262792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6" name="グループ化 1305"/>
            <p:cNvGrpSpPr/>
            <p:nvPr/>
          </p:nvGrpSpPr>
          <p:grpSpPr>
            <a:xfrm>
              <a:off x="3415717" y="2100976"/>
              <a:ext cx="301888" cy="277022"/>
              <a:chOff x="9065763" y="2100976"/>
              <a:chExt cx="301888" cy="277022"/>
            </a:xfrm>
          </p:grpSpPr>
          <p:sp>
            <p:nvSpPr>
              <p:cNvPr id="1307" name="片側の 2 つの角を丸めた四角形 1306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8" name="片側の 2 つの角を丸めた四角形 1307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フリーフォーム 1308"/>
              <p:cNvSpPr/>
              <p:nvPr/>
            </p:nvSpPr>
            <p:spPr>
              <a:xfrm rot="16200000" flipH="1">
                <a:off x="9094686" y="2144130"/>
                <a:ext cx="204945" cy="262792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42" name="グループ化 1341"/>
          <p:cNvGrpSpPr/>
          <p:nvPr/>
        </p:nvGrpSpPr>
        <p:grpSpPr>
          <a:xfrm>
            <a:off x="6487448" y="827213"/>
            <a:ext cx="796448" cy="1604500"/>
            <a:chOff x="6487448" y="827213"/>
            <a:chExt cx="796448" cy="1604500"/>
          </a:xfrm>
        </p:grpSpPr>
        <p:grpSp>
          <p:nvGrpSpPr>
            <p:cNvPr id="1343" name="グループ化 1342"/>
            <p:cNvGrpSpPr/>
            <p:nvPr/>
          </p:nvGrpSpPr>
          <p:grpSpPr>
            <a:xfrm>
              <a:off x="6487448" y="827213"/>
              <a:ext cx="796448" cy="1604500"/>
              <a:chOff x="6064091" y="3650910"/>
              <a:chExt cx="1441282" cy="3154092"/>
            </a:xfrm>
          </p:grpSpPr>
          <p:grpSp>
            <p:nvGrpSpPr>
              <p:cNvPr id="1346" name="グループ化 1345"/>
              <p:cNvGrpSpPr/>
              <p:nvPr/>
            </p:nvGrpSpPr>
            <p:grpSpPr>
              <a:xfrm flipH="1">
                <a:off x="7045549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380" name="フリーフォーム 1379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1" name="片側の 2 つの角を丸めた四角形 1380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47" name="グループ化 1346"/>
              <p:cNvGrpSpPr/>
              <p:nvPr/>
            </p:nvGrpSpPr>
            <p:grpSpPr>
              <a:xfrm>
                <a:off x="6064091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378" name="フリーフォーム 1377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9" name="片側の 2 つの角を丸めた四角形 1378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48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49" name="グループ化 1348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376" name="円/楕円 152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7" name="円/楕円 153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50" name="グループ化 1349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374" name="円/楕円 150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5" name="円/楕円 151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1" name="円/楕円 125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2" name="台形 1351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3" name="円/楕円 127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4" name="片側の 2 つの角を丸めた四角形 1353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5" name="角丸四角形 1354"/>
              <p:cNvSpPr/>
              <p:nvPr/>
            </p:nvSpPr>
            <p:spPr>
              <a:xfrm>
                <a:off x="6570601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6" name="角丸四角形 1355"/>
              <p:cNvSpPr/>
              <p:nvPr/>
            </p:nvSpPr>
            <p:spPr>
              <a:xfrm>
                <a:off x="6900009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月 1356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8" name="月 1357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9" name="フリーフォーム 1358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0" name="加算記号 134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1" name="二等辺三角形 1360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2" name="二等辺三角形 1361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3" name="片側の 2 つの角を丸めた四角形 1362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4" name="片側の 2 つの角を丸めた四角形 1363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5" name="片側の 2 つの角を丸めた四角形 1364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6" name="片側の 2 つの角を丸めた四角形 1365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67" name="グループ化 1366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1368" name="正方形/長方形 1367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9" name="正方形/長方形 1368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0" name="正方形/長方形 1369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1" name="グループ化 1370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1372" name="正方形/長方形 1371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73" name="正方形/長方形 1372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44" name="正方形/長方形 1343"/>
            <p:cNvSpPr/>
            <p:nvPr/>
          </p:nvSpPr>
          <p:spPr>
            <a:xfrm>
              <a:off x="6683345" y="1712521"/>
              <a:ext cx="396548" cy="59525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5" name="角丸四角形 1344"/>
            <p:cNvSpPr/>
            <p:nvPr/>
          </p:nvSpPr>
          <p:spPr>
            <a:xfrm>
              <a:off x="6817344" y="169983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82" name="グループ化 1381"/>
          <p:cNvGrpSpPr/>
          <p:nvPr/>
        </p:nvGrpSpPr>
        <p:grpSpPr>
          <a:xfrm>
            <a:off x="8422928" y="827213"/>
            <a:ext cx="796448" cy="1604500"/>
            <a:chOff x="8422928" y="827213"/>
            <a:chExt cx="796448" cy="1604500"/>
          </a:xfrm>
        </p:grpSpPr>
        <p:grpSp>
          <p:nvGrpSpPr>
            <p:cNvPr id="1383" name="グループ化 1382"/>
            <p:cNvGrpSpPr/>
            <p:nvPr/>
          </p:nvGrpSpPr>
          <p:grpSpPr>
            <a:xfrm>
              <a:off x="8422928" y="827213"/>
              <a:ext cx="796448" cy="1604500"/>
              <a:chOff x="6064091" y="3650910"/>
              <a:chExt cx="1441282" cy="3154092"/>
            </a:xfrm>
          </p:grpSpPr>
          <p:grpSp>
            <p:nvGrpSpPr>
              <p:cNvPr id="1386" name="グループ化 1385"/>
              <p:cNvGrpSpPr/>
              <p:nvPr/>
            </p:nvGrpSpPr>
            <p:grpSpPr>
              <a:xfrm flipH="1">
                <a:off x="7045549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420" name="フリーフォーム 1419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1" name="片側の 2 つの角を丸めた四角形 1420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87" name="グループ化 1386"/>
              <p:cNvGrpSpPr/>
              <p:nvPr/>
            </p:nvGrpSpPr>
            <p:grpSpPr>
              <a:xfrm>
                <a:off x="6064091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418" name="フリーフォーム 1417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9" name="片側の 2 つの角を丸めた四角形 1418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8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9" name="グループ化 1388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416" name="円/楕円 608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7" name="円/楕円 609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90" name="グループ化 1389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414" name="円/楕円 606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5" name="円/楕円 607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1" name="円/楕円 581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2" name="台形 1391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3" name="円/楕円 583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4" name="片側の 2 つの角を丸めた四角形 1393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5" name="角丸四角形 1394"/>
              <p:cNvSpPr/>
              <p:nvPr/>
            </p:nvSpPr>
            <p:spPr>
              <a:xfrm>
                <a:off x="6570601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6" name="角丸四角形 1395"/>
              <p:cNvSpPr/>
              <p:nvPr/>
            </p:nvSpPr>
            <p:spPr>
              <a:xfrm>
                <a:off x="6900009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7" name="月 1396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8" name="月 1397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フリーフォーム 1398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加算記号 590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1" name="二等辺三角形 1400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2" name="二等辺三角形 1401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3" name="片側の 2 つの角を丸めた四角形 1402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4" name="片側の 2 つの角を丸めた四角形 1403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5" name="片側の 2 つの角を丸めた四角形 1404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6" name="片側の 2 つの角を丸めた四角形 1405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07" name="グループ化 1406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1408" name="正方形/長方形 1407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9" name="正方形/長方形 1408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0" name="正方形/長方形 1409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11" name="グループ化 1410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1412" name="正方形/長方形 1411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3" name="正方形/長方形 1412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84" name="正方形/長方形 1383"/>
            <p:cNvSpPr/>
            <p:nvPr/>
          </p:nvSpPr>
          <p:spPr>
            <a:xfrm>
              <a:off x="8617408" y="1712522"/>
              <a:ext cx="413950" cy="5093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85" name="角丸四角形 1384"/>
            <p:cNvSpPr/>
            <p:nvPr/>
          </p:nvSpPr>
          <p:spPr>
            <a:xfrm>
              <a:off x="8752824" y="169983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22" name="グループ化 1421"/>
          <p:cNvGrpSpPr/>
          <p:nvPr/>
        </p:nvGrpSpPr>
        <p:grpSpPr>
          <a:xfrm>
            <a:off x="6413660" y="4707878"/>
            <a:ext cx="933821" cy="1604500"/>
            <a:chOff x="6413660" y="4707878"/>
            <a:chExt cx="933821" cy="1604500"/>
          </a:xfrm>
        </p:grpSpPr>
        <p:grpSp>
          <p:nvGrpSpPr>
            <p:cNvPr id="1423" name="グループ化 1422"/>
            <p:cNvGrpSpPr/>
            <p:nvPr/>
          </p:nvGrpSpPr>
          <p:grpSpPr>
            <a:xfrm>
              <a:off x="6413660" y="4707878"/>
              <a:ext cx="933821" cy="1604500"/>
              <a:chOff x="6413660" y="2750282"/>
              <a:chExt cx="933821" cy="1604500"/>
            </a:xfrm>
          </p:grpSpPr>
          <p:grpSp>
            <p:nvGrpSpPr>
              <p:cNvPr id="1426" name="グループ化 1425"/>
              <p:cNvGrpSpPr/>
              <p:nvPr/>
            </p:nvGrpSpPr>
            <p:grpSpPr>
              <a:xfrm>
                <a:off x="6647679" y="2750282"/>
                <a:ext cx="485291" cy="1604500"/>
                <a:chOff x="6352135" y="3650910"/>
                <a:chExt cx="878200" cy="3154092"/>
              </a:xfrm>
            </p:grpSpPr>
            <p:sp>
              <p:nvSpPr>
                <p:cNvPr id="1429" name="正方形/長方形 43"/>
                <p:cNvSpPr/>
                <p:nvPr/>
              </p:nvSpPr>
              <p:spPr>
                <a:xfrm>
                  <a:off x="6427817" y="5265915"/>
                  <a:ext cx="731049" cy="1330746"/>
                </a:xfrm>
                <a:custGeom>
                  <a:avLst/>
                  <a:gdLst>
                    <a:gd name="connsiteX0" fmla="*/ 713229 w 728697"/>
                    <a:gd name="connsiteY0" fmla="*/ 0 h 1211885"/>
                    <a:gd name="connsiteX1" fmla="*/ 728697 w 728697"/>
                    <a:gd name="connsiteY1" fmla="*/ 1210851 h 1211885"/>
                    <a:gd name="connsiteX2" fmla="*/ 515864 w 728697"/>
                    <a:gd name="connsiteY2" fmla="*/ 1211884 h 1211885"/>
                    <a:gd name="connsiteX3" fmla="*/ 364349 w 728697"/>
                    <a:gd name="connsiteY3" fmla="*/ 520758 h 1211885"/>
                    <a:gd name="connsiteX4" fmla="*/ 212833 w 728697"/>
                    <a:gd name="connsiteY4" fmla="*/ 1211885 h 1211885"/>
                    <a:gd name="connsiteX5" fmla="*/ 0 w 728697"/>
                    <a:gd name="connsiteY5" fmla="*/ 1210852 h 1211885"/>
                    <a:gd name="connsiteX6" fmla="*/ 15468 w 728697"/>
                    <a:gd name="connsiteY6" fmla="*/ 1 h 1211885"/>
                    <a:gd name="connsiteX7" fmla="*/ 713229 w 728697"/>
                    <a:gd name="connsiteY7" fmla="*/ 0 h 121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697" h="1211885">
                      <a:moveTo>
                        <a:pt x="713229" y="0"/>
                      </a:moveTo>
                      <a:lnTo>
                        <a:pt x="728697" y="1210851"/>
                      </a:lnTo>
                      <a:lnTo>
                        <a:pt x="515864" y="1211884"/>
                      </a:lnTo>
                      <a:lnTo>
                        <a:pt x="364349" y="520758"/>
                      </a:lnTo>
                      <a:lnTo>
                        <a:pt x="212833" y="1211885"/>
                      </a:lnTo>
                      <a:lnTo>
                        <a:pt x="0" y="1210852"/>
                      </a:lnTo>
                      <a:lnTo>
                        <a:pt x="15468" y="1"/>
                      </a:lnTo>
                      <a:lnTo>
                        <a:pt x="713229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30" name="グループ化 1429"/>
                <p:cNvGrpSpPr/>
                <p:nvPr/>
              </p:nvGrpSpPr>
              <p:grpSpPr>
                <a:xfrm>
                  <a:off x="6358756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457" name="円/楕円 378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8" name="円/楕円 379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31" name="グループ化 1430"/>
                <p:cNvGrpSpPr/>
                <p:nvPr/>
              </p:nvGrpSpPr>
              <p:grpSpPr>
                <a:xfrm flipH="1">
                  <a:off x="7022932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455" name="円/楕円 376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6" name="円/楕円 377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32" name="円/楕円 351"/>
                <p:cNvSpPr/>
                <p:nvPr/>
              </p:nvSpPr>
              <p:spPr>
                <a:xfrm>
                  <a:off x="6405824" y="3696796"/>
                  <a:ext cx="730376" cy="819023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3" name="台形 1432"/>
                <p:cNvSpPr/>
                <p:nvPr/>
              </p:nvSpPr>
              <p:spPr>
                <a:xfrm>
                  <a:off x="6635042" y="4382840"/>
                  <a:ext cx="278618" cy="22353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4" name="円/楕円 353"/>
                <p:cNvSpPr/>
                <p:nvPr/>
              </p:nvSpPr>
              <p:spPr>
                <a:xfrm>
                  <a:off x="6442746" y="3787391"/>
                  <a:ext cx="663209" cy="734196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5" name="片側の 2 つの角を丸めた四角形 1434"/>
                <p:cNvSpPr/>
                <p:nvPr/>
              </p:nvSpPr>
              <p:spPr>
                <a:xfrm>
                  <a:off x="6414419" y="4560670"/>
                  <a:ext cx="744448" cy="81814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6" name="角丸四角形 1435"/>
                <p:cNvSpPr/>
                <p:nvPr/>
              </p:nvSpPr>
              <p:spPr>
                <a:xfrm>
                  <a:off x="6570601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7" name="角丸四角形 1436"/>
                <p:cNvSpPr/>
                <p:nvPr/>
              </p:nvSpPr>
              <p:spPr>
                <a:xfrm>
                  <a:off x="6900009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8" name="月 1437"/>
                <p:cNvSpPr/>
                <p:nvPr/>
              </p:nvSpPr>
              <p:spPr>
                <a:xfrm rot="6049793">
                  <a:off x="6577978" y="3973946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9" name="月 1438"/>
                <p:cNvSpPr/>
                <p:nvPr/>
              </p:nvSpPr>
              <p:spPr>
                <a:xfrm rot="5008952">
                  <a:off x="6906990" y="3974088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0" name="フリーフォーム 1439"/>
                <p:cNvSpPr/>
                <p:nvPr/>
              </p:nvSpPr>
              <p:spPr>
                <a:xfrm>
                  <a:off x="6391457" y="3650910"/>
                  <a:ext cx="760367" cy="367999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1" name="加算記号 360"/>
                <p:cNvSpPr/>
                <p:nvPr/>
              </p:nvSpPr>
              <p:spPr>
                <a:xfrm>
                  <a:off x="6646555" y="3725078"/>
                  <a:ext cx="245928" cy="245928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2" name="二等辺三角形 1441"/>
                <p:cNvSpPr/>
                <p:nvPr/>
              </p:nvSpPr>
              <p:spPr>
                <a:xfrm rot="10800000">
                  <a:off x="6563089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3" name="二等辺三角形 1442"/>
                <p:cNvSpPr/>
                <p:nvPr/>
              </p:nvSpPr>
              <p:spPr>
                <a:xfrm rot="10800000" flipH="1">
                  <a:off x="6767071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4" name="片側の 2 つの角を丸めた四角形 1443"/>
                <p:cNvSpPr/>
                <p:nvPr/>
              </p:nvSpPr>
              <p:spPr>
                <a:xfrm>
                  <a:off x="6352135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5" name="片側の 2 つの角を丸めた四角形 1444"/>
                <p:cNvSpPr/>
                <p:nvPr/>
              </p:nvSpPr>
              <p:spPr>
                <a:xfrm>
                  <a:off x="6352135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6" name="片側の 2 つの角を丸めた四角形 1445"/>
                <p:cNvSpPr/>
                <p:nvPr/>
              </p:nvSpPr>
              <p:spPr>
                <a:xfrm>
                  <a:off x="6897216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7" name="片側の 2 つの角を丸めた四角形 1446"/>
                <p:cNvSpPr/>
                <p:nvPr/>
              </p:nvSpPr>
              <p:spPr>
                <a:xfrm>
                  <a:off x="6897216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48" name="グループ化 1447"/>
                <p:cNvGrpSpPr/>
                <p:nvPr/>
              </p:nvGrpSpPr>
              <p:grpSpPr>
                <a:xfrm>
                  <a:off x="6430636" y="4533606"/>
                  <a:ext cx="705564" cy="1414598"/>
                  <a:chOff x="6430636" y="4533606"/>
                  <a:chExt cx="705564" cy="1414598"/>
                </a:xfrm>
              </p:grpSpPr>
              <p:sp>
                <p:nvSpPr>
                  <p:cNvPr id="1449" name="正方形/長方形 1448"/>
                  <p:cNvSpPr/>
                  <p:nvPr/>
                </p:nvSpPr>
                <p:spPr>
                  <a:xfrm rot="247510">
                    <a:off x="6430636" y="5857549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0" name="正方形/長方形 1449"/>
                  <p:cNvSpPr/>
                  <p:nvPr/>
                </p:nvSpPr>
                <p:spPr>
                  <a:xfrm>
                    <a:off x="6518694" y="4915700"/>
                    <a:ext cx="526855" cy="104671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1" name="正方形/長方形 1450"/>
                  <p:cNvSpPr/>
                  <p:nvPr/>
                </p:nvSpPr>
                <p:spPr>
                  <a:xfrm rot="5677951">
                    <a:off x="5794113" y="5191987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52" name="グループ化 1451"/>
                  <p:cNvGrpSpPr/>
                  <p:nvPr/>
                </p:nvGrpSpPr>
                <p:grpSpPr>
                  <a:xfrm flipH="1">
                    <a:off x="6795196" y="4533606"/>
                    <a:ext cx="341004" cy="1414597"/>
                    <a:chOff x="6972044" y="4533606"/>
                    <a:chExt cx="341004" cy="1414597"/>
                  </a:xfrm>
                  <a:solidFill>
                    <a:srgbClr val="FF0000"/>
                  </a:solidFill>
                </p:grpSpPr>
                <p:sp>
                  <p:nvSpPr>
                    <p:cNvPr id="1453" name="正方形/長方形 1452"/>
                    <p:cNvSpPr/>
                    <p:nvPr/>
                  </p:nvSpPr>
                  <p:spPr>
                    <a:xfrm rot="247510">
                      <a:off x="6972044" y="5857548"/>
                      <a:ext cx="341004" cy="9065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54" name="正方形/長方形 1453"/>
                    <p:cNvSpPr/>
                    <p:nvPr/>
                  </p:nvSpPr>
                  <p:spPr>
                    <a:xfrm rot="5677951">
                      <a:off x="6335521" y="5191986"/>
                      <a:ext cx="1410204" cy="93444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427" name="フリーフォーム 1426"/>
              <p:cNvSpPr/>
              <p:nvPr/>
            </p:nvSpPr>
            <p:spPr>
              <a:xfrm rot="1800000">
                <a:off x="6947229" y="3038733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 rot="19800000" flipH="1">
                <a:off x="6413660" y="3047186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24" name="正方形/長方形 1423"/>
            <p:cNvSpPr/>
            <p:nvPr/>
          </p:nvSpPr>
          <p:spPr>
            <a:xfrm>
              <a:off x="6682448" y="5593186"/>
              <a:ext cx="421772" cy="60847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25" name="角丸四角形 1424"/>
            <p:cNvSpPr/>
            <p:nvPr/>
          </p:nvSpPr>
          <p:spPr>
            <a:xfrm>
              <a:off x="6818403" y="5580495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59" name="グループ化 1458"/>
          <p:cNvGrpSpPr/>
          <p:nvPr/>
        </p:nvGrpSpPr>
        <p:grpSpPr>
          <a:xfrm>
            <a:off x="8354219" y="4707626"/>
            <a:ext cx="933821" cy="1604500"/>
            <a:chOff x="8354219" y="4707626"/>
            <a:chExt cx="933821" cy="1604500"/>
          </a:xfrm>
        </p:grpSpPr>
        <p:grpSp>
          <p:nvGrpSpPr>
            <p:cNvPr id="1460" name="グループ化 1459"/>
            <p:cNvGrpSpPr/>
            <p:nvPr/>
          </p:nvGrpSpPr>
          <p:grpSpPr>
            <a:xfrm>
              <a:off x="8354219" y="4707626"/>
              <a:ext cx="933821" cy="1604500"/>
              <a:chOff x="8354219" y="2750030"/>
              <a:chExt cx="933821" cy="1604500"/>
            </a:xfrm>
          </p:grpSpPr>
          <p:grpSp>
            <p:nvGrpSpPr>
              <p:cNvPr id="1463" name="グループ化 1462"/>
              <p:cNvGrpSpPr/>
              <p:nvPr/>
            </p:nvGrpSpPr>
            <p:grpSpPr>
              <a:xfrm>
                <a:off x="8586860" y="2750030"/>
                <a:ext cx="485291" cy="1604500"/>
                <a:chOff x="6352135" y="3650910"/>
                <a:chExt cx="878200" cy="3154092"/>
              </a:xfrm>
            </p:grpSpPr>
            <p:sp>
              <p:nvSpPr>
                <p:cNvPr id="1466" name="正方形/長方形 43"/>
                <p:cNvSpPr/>
                <p:nvPr/>
              </p:nvSpPr>
              <p:spPr>
                <a:xfrm>
                  <a:off x="6427817" y="5265915"/>
                  <a:ext cx="731049" cy="1330746"/>
                </a:xfrm>
                <a:custGeom>
                  <a:avLst/>
                  <a:gdLst>
                    <a:gd name="connsiteX0" fmla="*/ 713229 w 728697"/>
                    <a:gd name="connsiteY0" fmla="*/ 0 h 1211885"/>
                    <a:gd name="connsiteX1" fmla="*/ 728697 w 728697"/>
                    <a:gd name="connsiteY1" fmla="*/ 1210851 h 1211885"/>
                    <a:gd name="connsiteX2" fmla="*/ 515864 w 728697"/>
                    <a:gd name="connsiteY2" fmla="*/ 1211884 h 1211885"/>
                    <a:gd name="connsiteX3" fmla="*/ 364349 w 728697"/>
                    <a:gd name="connsiteY3" fmla="*/ 520758 h 1211885"/>
                    <a:gd name="connsiteX4" fmla="*/ 212833 w 728697"/>
                    <a:gd name="connsiteY4" fmla="*/ 1211885 h 1211885"/>
                    <a:gd name="connsiteX5" fmla="*/ 0 w 728697"/>
                    <a:gd name="connsiteY5" fmla="*/ 1210852 h 1211885"/>
                    <a:gd name="connsiteX6" fmla="*/ 15468 w 728697"/>
                    <a:gd name="connsiteY6" fmla="*/ 1 h 1211885"/>
                    <a:gd name="connsiteX7" fmla="*/ 713229 w 728697"/>
                    <a:gd name="connsiteY7" fmla="*/ 0 h 121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697" h="1211885">
                      <a:moveTo>
                        <a:pt x="713229" y="0"/>
                      </a:moveTo>
                      <a:lnTo>
                        <a:pt x="728697" y="1210851"/>
                      </a:lnTo>
                      <a:lnTo>
                        <a:pt x="515864" y="1211884"/>
                      </a:lnTo>
                      <a:lnTo>
                        <a:pt x="364349" y="520758"/>
                      </a:lnTo>
                      <a:lnTo>
                        <a:pt x="212833" y="1211885"/>
                      </a:lnTo>
                      <a:lnTo>
                        <a:pt x="0" y="1210852"/>
                      </a:lnTo>
                      <a:lnTo>
                        <a:pt x="15468" y="1"/>
                      </a:lnTo>
                      <a:lnTo>
                        <a:pt x="713229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67" name="グループ化 1466"/>
                <p:cNvGrpSpPr/>
                <p:nvPr/>
              </p:nvGrpSpPr>
              <p:grpSpPr>
                <a:xfrm>
                  <a:off x="6358756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494" name="円/楕円 339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5" name="円/楕円 340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8" name="グループ化 1467"/>
                <p:cNvGrpSpPr/>
                <p:nvPr/>
              </p:nvGrpSpPr>
              <p:grpSpPr>
                <a:xfrm flipH="1">
                  <a:off x="7022932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492" name="円/楕円 33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3" name="円/楕円 33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9" name="円/楕円 312"/>
                <p:cNvSpPr/>
                <p:nvPr/>
              </p:nvSpPr>
              <p:spPr>
                <a:xfrm>
                  <a:off x="6405824" y="3696796"/>
                  <a:ext cx="730376" cy="819023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0" name="台形 1469"/>
                <p:cNvSpPr/>
                <p:nvPr/>
              </p:nvSpPr>
              <p:spPr>
                <a:xfrm>
                  <a:off x="6635042" y="4382840"/>
                  <a:ext cx="278618" cy="22353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1" name="円/楕円 314"/>
                <p:cNvSpPr/>
                <p:nvPr/>
              </p:nvSpPr>
              <p:spPr>
                <a:xfrm>
                  <a:off x="6442746" y="3787391"/>
                  <a:ext cx="663209" cy="734196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2" name="片側の 2 つの角を丸めた四角形 1471"/>
                <p:cNvSpPr/>
                <p:nvPr/>
              </p:nvSpPr>
              <p:spPr>
                <a:xfrm>
                  <a:off x="6414419" y="4560670"/>
                  <a:ext cx="744448" cy="81814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3" name="角丸四角形 1472"/>
                <p:cNvSpPr/>
                <p:nvPr/>
              </p:nvSpPr>
              <p:spPr>
                <a:xfrm>
                  <a:off x="6570601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4" name="角丸四角形 1473"/>
                <p:cNvSpPr/>
                <p:nvPr/>
              </p:nvSpPr>
              <p:spPr>
                <a:xfrm>
                  <a:off x="6900009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5" name="月 1474"/>
                <p:cNvSpPr/>
                <p:nvPr/>
              </p:nvSpPr>
              <p:spPr>
                <a:xfrm rot="6049793">
                  <a:off x="6577978" y="3973946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6" name="月 1475"/>
                <p:cNvSpPr/>
                <p:nvPr/>
              </p:nvSpPr>
              <p:spPr>
                <a:xfrm rot="5008952">
                  <a:off x="6906990" y="3974088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7" name="フリーフォーム 1476"/>
                <p:cNvSpPr/>
                <p:nvPr/>
              </p:nvSpPr>
              <p:spPr>
                <a:xfrm>
                  <a:off x="6391457" y="3650910"/>
                  <a:ext cx="760367" cy="367999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8" name="加算記号 321"/>
                <p:cNvSpPr/>
                <p:nvPr/>
              </p:nvSpPr>
              <p:spPr>
                <a:xfrm>
                  <a:off x="6646555" y="3725078"/>
                  <a:ext cx="245928" cy="245928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9" name="二等辺三角形 1478"/>
                <p:cNvSpPr/>
                <p:nvPr/>
              </p:nvSpPr>
              <p:spPr>
                <a:xfrm rot="10800000">
                  <a:off x="6563089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0" name="二等辺三角形 1479"/>
                <p:cNvSpPr/>
                <p:nvPr/>
              </p:nvSpPr>
              <p:spPr>
                <a:xfrm rot="10800000" flipH="1">
                  <a:off x="6767071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1" name="片側の 2 つの角を丸めた四角形 1480"/>
                <p:cNvSpPr/>
                <p:nvPr/>
              </p:nvSpPr>
              <p:spPr>
                <a:xfrm>
                  <a:off x="6352135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2" name="片側の 2 つの角を丸めた四角形 1481"/>
                <p:cNvSpPr/>
                <p:nvPr/>
              </p:nvSpPr>
              <p:spPr>
                <a:xfrm>
                  <a:off x="6352135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3" name="片側の 2 つの角を丸めた四角形 1482"/>
                <p:cNvSpPr/>
                <p:nvPr/>
              </p:nvSpPr>
              <p:spPr>
                <a:xfrm>
                  <a:off x="6897216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4" name="片側の 2 つの角を丸めた四角形 1483"/>
                <p:cNvSpPr/>
                <p:nvPr/>
              </p:nvSpPr>
              <p:spPr>
                <a:xfrm>
                  <a:off x="6897216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85" name="グループ化 1484"/>
                <p:cNvGrpSpPr/>
                <p:nvPr/>
              </p:nvGrpSpPr>
              <p:grpSpPr>
                <a:xfrm>
                  <a:off x="6430636" y="4533606"/>
                  <a:ext cx="705564" cy="1414598"/>
                  <a:chOff x="6430636" y="4533606"/>
                  <a:chExt cx="705564" cy="1414598"/>
                </a:xfrm>
              </p:grpSpPr>
              <p:sp>
                <p:nvSpPr>
                  <p:cNvPr id="1486" name="正方形/長方形 1485"/>
                  <p:cNvSpPr/>
                  <p:nvPr/>
                </p:nvSpPr>
                <p:spPr>
                  <a:xfrm rot="247510">
                    <a:off x="6430636" y="5857549"/>
                    <a:ext cx="341004" cy="90655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7" name="正方形/長方形 1486"/>
                  <p:cNvSpPr/>
                  <p:nvPr/>
                </p:nvSpPr>
                <p:spPr>
                  <a:xfrm>
                    <a:off x="6518694" y="4915700"/>
                    <a:ext cx="526855" cy="104671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8" name="正方形/長方形 1487"/>
                  <p:cNvSpPr/>
                  <p:nvPr/>
                </p:nvSpPr>
                <p:spPr>
                  <a:xfrm rot="5677951">
                    <a:off x="5794113" y="5191987"/>
                    <a:ext cx="1410204" cy="93444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89" name="グループ化 1488"/>
                  <p:cNvGrpSpPr/>
                  <p:nvPr/>
                </p:nvGrpSpPr>
                <p:grpSpPr>
                  <a:xfrm flipH="1">
                    <a:off x="6795196" y="4533606"/>
                    <a:ext cx="341004" cy="1414597"/>
                    <a:chOff x="6972044" y="4533606"/>
                    <a:chExt cx="341004" cy="1414597"/>
                  </a:xfrm>
                  <a:solidFill>
                    <a:srgbClr val="FF0000"/>
                  </a:solidFill>
                </p:grpSpPr>
                <p:sp>
                  <p:nvSpPr>
                    <p:cNvPr id="1490" name="正方形/長方形 1489"/>
                    <p:cNvSpPr/>
                    <p:nvPr/>
                  </p:nvSpPr>
                  <p:spPr>
                    <a:xfrm rot="247510">
                      <a:off x="6972044" y="5857548"/>
                      <a:ext cx="341004" cy="90655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1" name="正方形/長方形 1490"/>
                    <p:cNvSpPr/>
                    <p:nvPr/>
                  </p:nvSpPr>
                  <p:spPr>
                    <a:xfrm rot="5677951">
                      <a:off x="6335521" y="5191986"/>
                      <a:ext cx="1410204" cy="93444"/>
                    </a:xfrm>
                    <a:prstGeom prst="rect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464" name="フリーフォーム 1463"/>
              <p:cNvSpPr/>
              <p:nvPr/>
            </p:nvSpPr>
            <p:spPr>
              <a:xfrm rot="1800000">
                <a:off x="8887788" y="3038734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5" name="フリーフォーム 1464"/>
              <p:cNvSpPr/>
              <p:nvPr/>
            </p:nvSpPr>
            <p:spPr>
              <a:xfrm rot="19800000" flipH="1">
                <a:off x="8354219" y="3047187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61" name="正方形/長方形 1460"/>
            <p:cNvSpPr/>
            <p:nvPr/>
          </p:nvSpPr>
          <p:spPr>
            <a:xfrm>
              <a:off x="8619813" y="5592934"/>
              <a:ext cx="411545" cy="5360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62" name="角丸四角形 1461"/>
            <p:cNvSpPr/>
            <p:nvPr/>
          </p:nvSpPr>
          <p:spPr>
            <a:xfrm>
              <a:off x="8757584" y="5580243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96" name="グループ化 1495"/>
          <p:cNvGrpSpPr/>
          <p:nvPr/>
        </p:nvGrpSpPr>
        <p:grpSpPr>
          <a:xfrm>
            <a:off x="6530410" y="2777933"/>
            <a:ext cx="745312" cy="1604500"/>
            <a:chOff x="6530410" y="2777933"/>
            <a:chExt cx="745312" cy="1604500"/>
          </a:xfrm>
        </p:grpSpPr>
        <p:sp>
          <p:nvSpPr>
            <p:cNvPr id="1497" name="片側の 2 つの角を丸めた四角形 1496"/>
            <p:cNvSpPr/>
            <p:nvPr/>
          </p:nvSpPr>
          <p:spPr>
            <a:xfrm rot="19800000" flipH="1">
              <a:off x="7036676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98" name="片側の 2 つの角を丸めた四角形 1497"/>
            <p:cNvSpPr/>
            <p:nvPr/>
          </p:nvSpPr>
          <p:spPr>
            <a:xfrm rot="1800000">
              <a:off x="6626098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99" name="グループ化 1498"/>
            <p:cNvGrpSpPr/>
            <p:nvPr/>
          </p:nvGrpSpPr>
          <p:grpSpPr>
            <a:xfrm>
              <a:off x="6646623" y="2777933"/>
              <a:ext cx="485291" cy="1604500"/>
              <a:chOff x="6352135" y="3650910"/>
              <a:chExt cx="878200" cy="3154092"/>
            </a:xfrm>
          </p:grpSpPr>
          <p:sp>
            <p:nvSpPr>
              <p:cNvPr id="1513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4" name="グループ化 1513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541" name="円/楕円 152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2" name="円/楕円 153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15" name="グループ化 1514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539" name="円/楕円 150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0" name="円/楕円 151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6" name="円/楕円 125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台形 1516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8" name="円/楕円 127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9" name="片側の 2 つの角を丸めた四角形 1518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角丸四角形 1519"/>
              <p:cNvSpPr/>
              <p:nvPr/>
            </p:nvSpPr>
            <p:spPr>
              <a:xfrm>
                <a:off x="6570601" y="4173288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角丸四角形 1520"/>
              <p:cNvSpPr/>
              <p:nvPr/>
            </p:nvSpPr>
            <p:spPr>
              <a:xfrm>
                <a:off x="6900010" y="4173288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月 1521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3" name="月 1522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4" name="フリーフォーム 1523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5" name="加算記号 134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6" name="二等辺三角形 1525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7" name="二等辺三角形 1526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8" name="片側の 2 つの角を丸めた四角形 1527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9" name="片側の 2 つの角を丸めた四角形 1528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0" name="片側の 2 つの角を丸めた四角形 1529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1" name="片側の 2 つの角を丸めた四角形 1530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32" name="グループ化 1531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1533" name="正方形/長方形 1532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4" name="正方形/長方形 1533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5" name="正方形/長方形 1534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36" name="グループ化 1535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1537" name="正方形/長方形 1536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正方形/長方形 1537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500" name="角丸四角形 1499"/>
            <p:cNvSpPr/>
            <p:nvPr/>
          </p:nvSpPr>
          <p:spPr>
            <a:xfrm rot="13500000" flipH="1">
              <a:off x="7077080" y="3539554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1" name="角丸四角形 1500"/>
            <p:cNvSpPr/>
            <p:nvPr/>
          </p:nvSpPr>
          <p:spPr>
            <a:xfrm rot="8100000">
              <a:off x="6653936" y="3539556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02" name="グループ化 1501"/>
            <p:cNvGrpSpPr/>
            <p:nvPr/>
          </p:nvGrpSpPr>
          <p:grpSpPr>
            <a:xfrm>
              <a:off x="6530410" y="3474055"/>
              <a:ext cx="165069" cy="135587"/>
              <a:chOff x="8096489" y="2100973"/>
              <a:chExt cx="281526" cy="231245"/>
            </a:xfrm>
            <a:solidFill>
              <a:srgbClr val="002060"/>
            </a:solidFill>
          </p:grpSpPr>
          <p:sp>
            <p:nvSpPr>
              <p:cNvPr id="1511" name="片側の 2 つの角を丸めた四角形 1510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2" name="片側の 2 つの角を丸めた四角形 1511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03" name="グループ化 1502"/>
            <p:cNvGrpSpPr/>
            <p:nvPr/>
          </p:nvGrpSpPr>
          <p:grpSpPr>
            <a:xfrm>
              <a:off x="7110654" y="3475507"/>
              <a:ext cx="165068" cy="135587"/>
              <a:chOff x="9086125" y="2100976"/>
              <a:chExt cx="281526" cy="231245"/>
            </a:xfrm>
            <a:solidFill>
              <a:srgbClr val="002060"/>
            </a:solidFill>
          </p:grpSpPr>
          <p:sp>
            <p:nvSpPr>
              <p:cNvPr id="1509" name="片側の 2 つの角を丸めた四角形 1508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0" name="片側の 2 つの角を丸めた四角形 1509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04" name="フリーフォーム 1503"/>
            <p:cNvSpPr/>
            <p:nvPr/>
          </p:nvSpPr>
          <p:spPr>
            <a:xfrm rot="16200000">
              <a:off x="6861218" y="3063957"/>
              <a:ext cx="47486" cy="205836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5" name="フリーフォーム 1504"/>
            <p:cNvSpPr/>
            <p:nvPr/>
          </p:nvSpPr>
          <p:spPr bwMode="auto">
            <a:xfrm rot="5400000">
              <a:off x="6841551" y="3337966"/>
              <a:ext cx="101803" cy="445350"/>
            </a:xfrm>
            <a:custGeom>
              <a:avLst/>
              <a:gdLst>
                <a:gd name="connsiteX0" fmla="*/ 81142 w 125299"/>
                <a:gd name="connsiteY0" fmla="*/ 0 h 411225"/>
                <a:gd name="connsiteX1" fmla="*/ 125299 w 125299"/>
                <a:gd name="connsiteY1" fmla="*/ 0 h 411225"/>
                <a:gd name="connsiteX2" fmla="*/ 113873 w 125299"/>
                <a:gd name="connsiteY2" fmla="*/ 17356 h 411225"/>
                <a:gd name="connsiteX3" fmla="*/ 78105 w 125299"/>
                <a:gd name="connsiteY3" fmla="*/ 205613 h 411225"/>
                <a:gd name="connsiteX4" fmla="*/ 113873 w 125299"/>
                <a:gd name="connsiteY4" fmla="*/ 393871 h 411225"/>
                <a:gd name="connsiteX5" fmla="*/ 125299 w 125299"/>
                <a:gd name="connsiteY5" fmla="*/ 411225 h 411225"/>
                <a:gd name="connsiteX6" fmla="*/ 81142 w 125299"/>
                <a:gd name="connsiteY6" fmla="*/ 411225 h 411225"/>
                <a:gd name="connsiteX7" fmla="*/ 0 w 125299"/>
                <a:gd name="connsiteY7" fmla="*/ 205613 h 411225"/>
                <a:gd name="connsiteX8" fmla="*/ 81142 w 125299"/>
                <a:gd name="connsiteY8" fmla="*/ 0 h 4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99" h="411225">
                  <a:moveTo>
                    <a:pt x="81142" y="0"/>
                  </a:moveTo>
                  <a:lnTo>
                    <a:pt x="125299" y="0"/>
                  </a:lnTo>
                  <a:lnTo>
                    <a:pt x="113873" y="17356"/>
                  </a:lnTo>
                  <a:cubicBezTo>
                    <a:pt x="92290" y="58160"/>
                    <a:pt x="78105" y="127257"/>
                    <a:pt x="78105" y="205613"/>
                  </a:cubicBezTo>
                  <a:cubicBezTo>
                    <a:pt x="78105" y="283969"/>
                    <a:pt x="92290" y="353067"/>
                    <a:pt x="113873" y="393871"/>
                  </a:cubicBezTo>
                  <a:lnTo>
                    <a:pt x="125299" y="411225"/>
                  </a:lnTo>
                  <a:lnTo>
                    <a:pt x="81142" y="411225"/>
                  </a:lnTo>
                  <a:cubicBezTo>
                    <a:pt x="36312" y="411225"/>
                    <a:pt x="0" y="319152"/>
                    <a:pt x="0" y="205613"/>
                  </a:cubicBezTo>
                  <a:cubicBezTo>
                    <a:pt x="0" y="92073"/>
                    <a:pt x="36312" y="0"/>
                    <a:pt x="81142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6" name="角丸四角形 1505"/>
            <p:cNvSpPr/>
            <p:nvPr/>
          </p:nvSpPr>
          <p:spPr>
            <a:xfrm>
              <a:off x="6817347" y="3504698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7" name="フリーフォーム 1506"/>
            <p:cNvSpPr/>
            <p:nvPr/>
          </p:nvSpPr>
          <p:spPr>
            <a:xfrm rot="5400000">
              <a:off x="6570280" y="3499361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08" name="フリーフォーム 1507"/>
            <p:cNvSpPr/>
            <p:nvPr/>
          </p:nvSpPr>
          <p:spPr>
            <a:xfrm rot="16200000" flipH="1">
              <a:off x="7115676" y="3500813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43" name="グループ化 1542"/>
          <p:cNvGrpSpPr/>
          <p:nvPr/>
        </p:nvGrpSpPr>
        <p:grpSpPr>
          <a:xfrm>
            <a:off x="8465890" y="2777933"/>
            <a:ext cx="745312" cy="1604500"/>
            <a:chOff x="8465890" y="2777933"/>
            <a:chExt cx="745312" cy="1604500"/>
          </a:xfrm>
        </p:grpSpPr>
        <p:sp>
          <p:nvSpPr>
            <p:cNvPr id="1544" name="片側の 2 つの角を丸めた四角形 1543"/>
            <p:cNvSpPr/>
            <p:nvPr/>
          </p:nvSpPr>
          <p:spPr>
            <a:xfrm rot="19800000" flipH="1">
              <a:off x="8972156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5" name="片側の 2 つの角を丸めた四角形 1544"/>
            <p:cNvSpPr/>
            <p:nvPr/>
          </p:nvSpPr>
          <p:spPr>
            <a:xfrm rot="1800000">
              <a:off x="8561578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46" name="グループ化 1545"/>
            <p:cNvGrpSpPr/>
            <p:nvPr/>
          </p:nvGrpSpPr>
          <p:grpSpPr>
            <a:xfrm>
              <a:off x="8582103" y="2777933"/>
              <a:ext cx="485291" cy="1604500"/>
              <a:chOff x="6352135" y="3650910"/>
              <a:chExt cx="878200" cy="3154092"/>
            </a:xfrm>
          </p:grpSpPr>
          <p:sp>
            <p:nvSpPr>
              <p:cNvPr id="1560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61" name="グループ化 1560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588" name="円/楕円 608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9" name="円/楕円 609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62" name="グループ化 1561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586" name="円/楕円 606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7" name="円/楕円 607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3" name="円/楕円 581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4" name="台形 1563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5" name="円/楕円 583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6" name="片側の 2 つの角を丸めた四角形 1565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7" name="角丸四角形 1566"/>
              <p:cNvSpPr/>
              <p:nvPr/>
            </p:nvSpPr>
            <p:spPr>
              <a:xfrm>
                <a:off x="6570601" y="4172626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8" name="角丸四角形 1567"/>
              <p:cNvSpPr/>
              <p:nvPr/>
            </p:nvSpPr>
            <p:spPr>
              <a:xfrm>
                <a:off x="6900010" y="4172626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9" name="月 1568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0" name="月 1569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1" name="フリーフォーム 1570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2" name="加算記号 590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3" name="二等辺三角形 1572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4" name="二等辺三角形 1573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5" name="片側の 2 つの角を丸めた四角形 1574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6" name="片側の 2 つの角を丸めた四角形 1575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7" name="片側の 2 つの角を丸めた四角形 1576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8" name="片側の 2 つの角を丸めた四角形 1577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79" name="グループ化 1578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1580" name="正方形/長方形 1579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1" name="正方形/長方形 1580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2" name="正方形/長方形 1581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3" name="グループ化 1582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1584" name="正方形/長方形 1583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5" name="正方形/長方形 1584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547" name="フリーフォーム 1546"/>
            <p:cNvSpPr/>
            <p:nvPr/>
          </p:nvSpPr>
          <p:spPr>
            <a:xfrm rot="16200000">
              <a:off x="8792888" y="3063957"/>
              <a:ext cx="47486" cy="205836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8" name="角丸四角形 1547"/>
            <p:cNvSpPr/>
            <p:nvPr/>
          </p:nvSpPr>
          <p:spPr>
            <a:xfrm rot="13500000" flipH="1">
              <a:off x="9012560" y="3539554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9" name="角丸四角形 1548"/>
            <p:cNvSpPr/>
            <p:nvPr/>
          </p:nvSpPr>
          <p:spPr>
            <a:xfrm rot="8100000">
              <a:off x="8589416" y="3539556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50" name="グループ化 1549"/>
            <p:cNvGrpSpPr/>
            <p:nvPr/>
          </p:nvGrpSpPr>
          <p:grpSpPr>
            <a:xfrm>
              <a:off x="8465890" y="3474055"/>
              <a:ext cx="165069" cy="135587"/>
              <a:chOff x="8096489" y="2100973"/>
              <a:chExt cx="281526" cy="231245"/>
            </a:xfrm>
          </p:grpSpPr>
          <p:sp>
            <p:nvSpPr>
              <p:cNvPr id="1558" name="片側の 2 つの角を丸めた四角形 1557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9" name="片側の 2 つの角を丸めた四角形 1558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51" name="グループ化 1550"/>
            <p:cNvGrpSpPr/>
            <p:nvPr/>
          </p:nvGrpSpPr>
          <p:grpSpPr>
            <a:xfrm>
              <a:off x="9046134" y="3474057"/>
              <a:ext cx="165068" cy="135587"/>
              <a:chOff x="9086125" y="2100976"/>
              <a:chExt cx="281526" cy="231245"/>
            </a:xfrm>
          </p:grpSpPr>
          <p:sp>
            <p:nvSpPr>
              <p:cNvPr id="1556" name="片側の 2 つの角を丸めた四角形 1555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7" name="片側の 2 つの角を丸めた四角形 1556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52" name="フリーフォーム 1551"/>
            <p:cNvSpPr/>
            <p:nvPr/>
          </p:nvSpPr>
          <p:spPr bwMode="auto">
            <a:xfrm rot="5400000">
              <a:off x="8787054" y="3337968"/>
              <a:ext cx="101803" cy="445350"/>
            </a:xfrm>
            <a:custGeom>
              <a:avLst/>
              <a:gdLst>
                <a:gd name="connsiteX0" fmla="*/ 81142 w 125299"/>
                <a:gd name="connsiteY0" fmla="*/ 0 h 411225"/>
                <a:gd name="connsiteX1" fmla="*/ 125299 w 125299"/>
                <a:gd name="connsiteY1" fmla="*/ 0 h 411225"/>
                <a:gd name="connsiteX2" fmla="*/ 113873 w 125299"/>
                <a:gd name="connsiteY2" fmla="*/ 17356 h 411225"/>
                <a:gd name="connsiteX3" fmla="*/ 78105 w 125299"/>
                <a:gd name="connsiteY3" fmla="*/ 205613 h 411225"/>
                <a:gd name="connsiteX4" fmla="*/ 113873 w 125299"/>
                <a:gd name="connsiteY4" fmla="*/ 393871 h 411225"/>
                <a:gd name="connsiteX5" fmla="*/ 125299 w 125299"/>
                <a:gd name="connsiteY5" fmla="*/ 411225 h 411225"/>
                <a:gd name="connsiteX6" fmla="*/ 81142 w 125299"/>
                <a:gd name="connsiteY6" fmla="*/ 411225 h 411225"/>
                <a:gd name="connsiteX7" fmla="*/ 0 w 125299"/>
                <a:gd name="connsiteY7" fmla="*/ 205613 h 411225"/>
                <a:gd name="connsiteX8" fmla="*/ 81142 w 125299"/>
                <a:gd name="connsiteY8" fmla="*/ 0 h 4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99" h="411225">
                  <a:moveTo>
                    <a:pt x="81142" y="0"/>
                  </a:moveTo>
                  <a:lnTo>
                    <a:pt x="125299" y="0"/>
                  </a:lnTo>
                  <a:lnTo>
                    <a:pt x="113873" y="17356"/>
                  </a:lnTo>
                  <a:cubicBezTo>
                    <a:pt x="92290" y="58160"/>
                    <a:pt x="78105" y="127257"/>
                    <a:pt x="78105" y="205613"/>
                  </a:cubicBezTo>
                  <a:cubicBezTo>
                    <a:pt x="78105" y="283969"/>
                    <a:pt x="92290" y="353067"/>
                    <a:pt x="113873" y="393871"/>
                  </a:cubicBezTo>
                  <a:lnTo>
                    <a:pt x="125299" y="411225"/>
                  </a:lnTo>
                  <a:lnTo>
                    <a:pt x="81142" y="411225"/>
                  </a:lnTo>
                  <a:cubicBezTo>
                    <a:pt x="36312" y="411225"/>
                    <a:pt x="0" y="319152"/>
                    <a:pt x="0" y="205613"/>
                  </a:cubicBezTo>
                  <a:cubicBezTo>
                    <a:pt x="0" y="92073"/>
                    <a:pt x="36312" y="0"/>
                    <a:pt x="8114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3" name="角丸四角形 1552"/>
            <p:cNvSpPr/>
            <p:nvPr/>
          </p:nvSpPr>
          <p:spPr>
            <a:xfrm>
              <a:off x="8762850" y="350470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4" name="フリーフォーム 1553"/>
            <p:cNvSpPr/>
            <p:nvPr/>
          </p:nvSpPr>
          <p:spPr>
            <a:xfrm rot="5400000">
              <a:off x="8505760" y="3499361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5" name="フリーフォーム 1554"/>
            <p:cNvSpPr/>
            <p:nvPr/>
          </p:nvSpPr>
          <p:spPr>
            <a:xfrm rot="16200000" flipH="1">
              <a:off x="9051156" y="3499363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90" name="グループ化 1589"/>
          <p:cNvGrpSpPr/>
          <p:nvPr/>
        </p:nvGrpSpPr>
        <p:grpSpPr>
          <a:xfrm>
            <a:off x="552301" y="924698"/>
            <a:ext cx="1429941" cy="1529511"/>
            <a:chOff x="552301" y="924698"/>
            <a:chExt cx="1429941" cy="1529511"/>
          </a:xfrm>
        </p:grpSpPr>
        <p:grpSp>
          <p:nvGrpSpPr>
            <p:cNvPr id="1591" name="グループ化 1590"/>
            <p:cNvGrpSpPr/>
            <p:nvPr/>
          </p:nvGrpSpPr>
          <p:grpSpPr>
            <a:xfrm>
              <a:off x="818540" y="924698"/>
              <a:ext cx="855729" cy="1529511"/>
              <a:chOff x="5637061" y="1462514"/>
              <a:chExt cx="1738218" cy="3374924"/>
            </a:xfrm>
          </p:grpSpPr>
          <p:grpSp>
            <p:nvGrpSpPr>
              <p:cNvPr id="1598" name="グループ化 1597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624" name="円/楕円 19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5" name="円/楕円 19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99" name="グループ化 1598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622" name="円/楕円 195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3" name="円/楕円 196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00" name="円/楕円 161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1" name="台形 1600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2" name="円/楕円 164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D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3" name="片側の 2 つの角を丸めた四角形 1602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4" name="角丸四角形 1603"/>
              <p:cNvSpPr/>
              <p:nvPr/>
            </p:nvSpPr>
            <p:spPr>
              <a:xfrm>
                <a:off x="6143249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5" name="角丸四角形 1604"/>
              <p:cNvSpPr/>
              <p:nvPr/>
            </p:nvSpPr>
            <p:spPr>
              <a:xfrm>
                <a:off x="6798072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6" name="フリーフォーム 1605"/>
              <p:cNvSpPr/>
              <p:nvPr/>
            </p:nvSpPr>
            <p:spPr>
              <a:xfrm>
                <a:off x="6379139" y="2603268"/>
                <a:ext cx="338281" cy="243183"/>
              </a:xfrm>
              <a:custGeom>
                <a:avLst/>
                <a:gdLst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16" fmla="*/ 64844 w 129688"/>
                  <a:gd name="connsiteY16" fmla="*/ 0 h 109226"/>
                  <a:gd name="connsiteX0" fmla="*/ 64844 w 156284"/>
                  <a:gd name="connsiteY0" fmla="*/ 0 h 109226"/>
                  <a:gd name="connsiteX1" fmla="*/ 88951 w 156284"/>
                  <a:gd name="connsiteY1" fmla="*/ 15996 h 109226"/>
                  <a:gd name="connsiteX2" fmla="*/ 93275 w 156284"/>
                  <a:gd name="connsiteY2" fmla="*/ 32715 h 109226"/>
                  <a:gd name="connsiteX3" fmla="*/ 110696 w 156284"/>
                  <a:gd name="connsiteY3" fmla="*/ 36823 h 109226"/>
                  <a:gd name="connsiteX4" fmla="*/ 129688 w 156284"/>
                  <a:gd name="connsiteY4" fmla="*/ 62922 h 109226"/>
                  <a:gd name="connsiteX5" fmla="*/ 110696 w 156284"/>
                  <a:gd name="connsiteY5" fmla="*/ 89021 h 109226"/>
                  <a:gd name="connsiteX6" fmla="*/ 87864 w 156284"/>
                  <a:gd name="connsiteY6" fmla="*/ 94405 h 109226"/>
                  <a:gd name="connsiteX7" fmla="*/ 78115 w 156284"/>
                  <a:gd name="connsiteY7" fmla="*/ 104934 h 109226"/>
                  <a:gd name="connsiteX8" fmla="*/ 64844 w 156284"/>
                  <a:gd name="connsiteY8" fmla="*/ 109226 h 109226"/>
                  <a:gd name="connsiteX9" fmla="*/ 51574 w 156284"/>
                  <a:gd name="connsiteY9" fmla="*/ 104934 h 109226"/>
                  <a:gd name="connsiteX10" fmla="*/ 41824 w 156284"/>
                  <a:gd name="connsiteY10" fmla="*/ 94405 h 109226"/>
                  <a:gd name="connsiteX11" fmla="*/ 18992 w 156284"/>
                  <a:gd name="connsiteY11" fmla="*/ 89021 h 109226"/>
                  <a:gd name="connsiteX12" fmla="*/ 0 w 156284"/>
                  <a:gd name="connsiteY12" fmla="*/ 62922 h 109226"/>
                  <a:gd name="connsiteX13" fmla="*/ 18992 w 156284"/>
                  <a:gd name="connsiteY13" fmla="*/ 36823 h 109226"/>
                  <a:gd name="connsiteX14" fmla="*/ 36413 w 156284"/>
                  <a:gd name="connsiteY14" fmla="*/ 32715 h 109226"/>
                  <a:gd name="connsiteX15" fmla="*/ 40737 w 156284"/>
                  <a:gd name="connsiteY15" fmla="*/ 15996 h 109226"/>
                  <a:gd name="connsiteX16" fmla="*/ 156284 w 156284"/>
                  <a:gd name="connsiteY16" fmla="*/ 91440 h 109226"/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0" fmla="*/ 88951 w 129688"/>
                  <a:gd name="connsiteY0" fmla="*/ 0 h 93230"/>
                  <a:gd name="connsiteX1" fmla="*/ 93275 w 129688"/>
                  <a:gd name="connsiteY1" fmla="*/ 16719 h 93230"/>
                  <a:gd name="connsiteX2" fmla="*/ 110696 w 129688"/>
                  <a:gd name="connsiteY2" fmla="*/ 20827 h 93230"/>
                  <a:gd name="connsiteX3" fmla="*/ 129688 w 129688"/>
                  <a:gd name="connsiteY3" fmla="*/ 46926 h 93230"/>
                  <a:gd name="connsiteX4" fmla="*/ 110696 w 129688"/>
                  <a:gd name="connsiteY4" fmla="*/ 73025 h 93230"/>
                  <a:gd name="connsiteX5" fmla="*/ 87864 w 129688"/>
                  <a:gd name="connsiteY5" fmla="*/ 78409 h 93230"/>
                  <a:gd name="connsiteX6" fmla="*/ 78115 w 129688"/>
                  <a:gd name="connsiteY6" fmla="*/ 88938 h 93230"/>
                  <a:gd name="connsiteX7" fmla="*/ 64844 w 129688"/>
                  <a:gd name="connsiteY7" fmla="*/ 93230 h 93230"/>
                  <a:gd name="connsiteX8" fmla="*/ 51574 w 129688"/>
                  <a:gd name="connsiteY8" fmla="*/ 88938 h 93230"/>
                  <a:gd name="connsiteX9" fmla="*/ 41824 w 129688"/>
                  <a:gd name="connsiteY9" fmla="*/ 78409 h 93230"/>
                  <a:gd name="connsiteX10" fmla="*/ 18992 w 129688"/>
                  <a:gd name="connsiteY10" fmla="*/ 73025 h 93230"/>
                  <a:gd name="connsiteX11" fmla="*/ 0 w 129688"/>
                  <a:gd name="connsiteY11" fmla="*/ 46926 h 93230"/>
                  <a:gd name="connsiteX12" fmla="*/ 18992 w 129688"/>
                  <a:gd name="connsiteY12" fmla="*/ 20827 h 93230"/>
                  <a:gd name="connsiteX13" fmla="*/ 36413 w 129688"/>
                  <a:gd name="connsiteY13" fmla="*/ 16719 h 93230"/>
                  <a:gd name="connsiteX14" fmla="*/ 40737 w 129688"/>
                  <a:gd name="connsiteY14" fmla="*/ 0 h 93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688" h="93230">
                    <a:moveTo>
                      <a:pt x="88951" y="0"/>
                    </a:moveTo>
                    <a:lnTo>
                      <a:pt x="93275" y="16719"/>
                    </a:lnTo>
                    <a:lnTo>
                      <a:pt x="110696" y="20827"/>
                    </a:lnTo>
                    <a:cubicBezTo>
                      <a:pt x="122430" y="27506"/>
                      <a:pt x="129688" y="36734"/>
                      <a:pt x="129688" y="46926"/>
                    </a:cubicBezTo>
                    <a:cubicBezTo>
                      <a:pt x="129688" y="57119"/>
                      <a:pt x="122430" y="66346"/>
                      <a:pt x="110696" y="73025"/>
                    </a:cubicBezTo>
                    <a:lnTo>
                      <a:pt x="87864" y="78409"/>
                    </a:lnTo>
                    <a:lnTo>
                      <a:pt x="78115" y="88938"/>
                    </a:lnTo>
                    <a:cubicBezTo>
                      <a:pt x="74036" y="91702"/>
                      <a:pt x="69551" y="93230"/>
                      <a:pt x="64844" y="93230"/>
                    </a:cubicBezTo>
                    <a:cubicBezTo>
                      <a:pt x="60137" y="93230"/>
                      <a:pt x="55652" y="91702"/>
                      <a:pt x="51574" y="88938"/>
                    </a:cubicBezTo>
                    <a:lnTo>
                      <a:pt x="41824" y="78409"/>
                    </a:lnTo>
                    <a:lnTo>
                      <a:pt x="18992" y="73025"/>
                    </a:lnTo>
                    <a:cubicBezTo>
                      <a:pt x="7258" y="66346"/>
                      <a:pt x="0" y="57119"/>
                      <a:pt x="0" y="46926"/>
                    </a:cubicBezTo>
                    <a:cubicBezTo>
                      <a:pt x="0" y="36734"/>
                      <a:pt x="7258" y="27506"/>
                      <a:pt x="18992" y="20827"/>
                    </a:cubicBezTo>
                    <a:lnTo>
                      <a:pt x="36413" y="16719"/>
                    </a:lnTo>
                    <a:lnTo>
                      <a:pt x="40737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7" name="フリーフォーム 1606"/>
              <p:cNvSpPr/>
              <p:nvPr/>
            </p:nvSpPr>
            <p:spPr>
              <a:xfrm rot="16200000" flipH="1">
                <a:off x="6491205" y="2762184"/>
                <a:ext cx="100881" cy="494816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8" name="月 1607"/>
              <p:cNvSpPr/>
              <p:nvPr/>
            </p:nvSpPr>
            <p:spPr>
              <a:xfrm rot="5400000">
                <a:off x="6137758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9" name="月 1608"/>
              <p:cNvSpPr/>
              <p:nvPr/>
            </p:nvSpPr>
            <p:spPr>
              <a:xfrm rot="5400000">
                <a:off x="6784313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0" name="フリーフォーム 1609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1" name="加算記号 180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2" name="二等辺三角形 1611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3" name="正方形/長方形 1612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4" name="二等辺三角形 1613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5" name="正方形/長方形 1614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6" name="円/楕円 185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7" name="円/楕円 186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8" name="円/楕円 187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9" name="正方形/長方形 1618"/>
              <p:cNvSpPr/>
              <p:nvPr/>
            </p:nvSpPr>
            <p:spPr>
              <a:xfrm>
                <a:off x="5637061" y="4458286"/>
                <a:ext cx="1738218" cy="19905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0" name="角丸四角形 1619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1" name="角丸四角形 1620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92" name="グループ化 1591"/>
            <p:cNvGrpSpPr/>
            <p:nvPr/>
          </p:nvGrpSpPr>
          <p:grpSpPr>
            <a:xfrm>
              <a:off x="552301" y="1887059"/>
              <a:ext cx="579552" cy="524660"/>
              <a:chOff x="552301" y="1887059"/>
              <a:chExt cx="579552" cy="524660"/>
            </a:xfrm>
          </p:grpSpPr>
          <p:sp>
            <p:nvSpPr>
              <p:cNvPr id="1596" name="フリーフォーム 1595"/>
              <p:cNvSpPr/>
              <p:nvPr/>
            </p:nvSpPr>
            <p:spPr>
              <a:xfrm rot="610876">
                <a:off x="883835" y="2191116"/>
                <a:ext cx="228903" cy="220603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D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7" name="フリーフォーム 1596"/>
              <p:cNvSpPr/>
              <p:nvPr/>
            </p:nvSpPr>
            <p:spPr>
              <a:xfrm rot="19800000">
                <a:off x="552301" y="1887059"/>
                <a:ext cx="579552" cy="46510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988339"/>
                  <a:gd name="connsiteY0" fmla="*/ 322310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1031728"/>
                  <a:gd name="connsiteY0" fmla="*/ 336416 h 827982"/>
                  <a:gd name="connsiteX1" fmla="*/ 482724 w 1031728"/>
                  <a:gd name="connsiteY1" fmla="*/ 337510 h 827982"/>
                  <a:gd name="connsiteX2" fmla="*/ 701228 w 1031728"/>
                  <a:gd name="connsiteY2" fmla="*/ 631915 h 827982"/>
                  <a:gd name="connsiteX3" fmla="*/ 437055 w 1031728"/>
                  <a:gd name="connsiteY3" fmla="*/ 827982 h 827982"/>
                  <a:gd name="connsiteX4" fmla="*/ 32415 w 1031728"/>
                  <a:gd name="connsiteY4" fmla="*/ 282787 h 827982"/>
                  <a:gd name="connsiteX5" fmla="*/ 66468 w 1031728"/>
                  <a:gd name="connsiteY5" fmla="*/ 52666 h 827982"/>
                  <a:gd name="connsiteX6" fmla="*/ 90192 w 1031728"/>
                  <a:gd name="connsiteY6" fmla="*/ 41518 h 827982"/>
                  <a:gd name="connsiteX7" fmla="*/ 112002 w 1031728"/>
                  <a:gd name="connsiteY7" fmla="*/ 26813 h 827982"/>
                  <a:gd name="connsiteX8" fmla="*/ 174944 w 1031728"/>
                  <a:gd name="connsiteY8" fmla="*/ 14106 h 827982"/>
                  <a:gd name="connsiteX9" fmla="*/ 1031728 w 1031728"/>
                  <a:gd name="connsiteY9" fmla="*/ -1 h 8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1728" h="827982">
                    <a:moveTo>
                      <a:pt x="742267" y="336416"/>
                    </a:moveTo>
                    <a:lnTo>
                      <a:pt x="482724" y="337510"/>
                    </a:lnTo>
                    <a:lnTo>
                      <a:pt x="701228" y="631915"/>
                    </a:lnTo>
                    <a:lnTo>
                      <a:pt x="437055" y="827982"/>
                    </a:lnTo>
                    <a:lnTo>
                      <a:pt x="32415" y="282787"/>
                    </a:lnTo>
                    <a:cubicBezTo>
                      <a:pt x="-21728" y="209837"/>
                      <a:pt x="-6482" y="106808"/>
                      <a:pt x="66468" y="52666"/>
                    </a:cubicBezTo>
                    <a:lnTo>
                      <a:pt x="90192" y="41518"/>
                    </a:lnTo>
                    <a:lnTo>
                      <a:pt x="112002" y="26813"/>
                    </a:lnTo>
                    <a:cubicBezTo>
                      <a:pt x="131348" y="18630"/>
                      <a:pt x="152617" y="14106"/>
                      <a:pt x="174944" y="14106"/>
                    </a:cubicBezTo>
                    <a:lnTo>
                      <a:pt x="1031728" y="-1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93" name="グループ化 1592"/>
            <p:cNvGrpSpPr/>
            <p:nvPr/>
          </p:nvGrpSpPr>
          <p:grpSpPr>
            <a:xfrm flipH="1">
              <a:off x="1402690" y="1887059"/>
              <a:ext cx="579552" cy="524660"/>
              <a:chOff x="552301" y="1887059"/>
              <a:chExt cx="579552" cy="524660"/>
            </a:xfrm>
          </p:grpSpPr>
          <p:sp>
            <p:nvSpPr>
              <p:cNvPr id="1594" name="フリーフォーム 1593"/>
              <p:cNvSpPr/>
              <p:nvPr/>
            </p:nvSpPr>
            <p:spPr>
              <a:xfrm rot="610876">
                <a:off x="883835" y="2191116"/>
                <a:ext cx="228903" cy="220603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D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5" name="フリーフォーム 1594"/>
              <p:cNvSpPr/>
              <p:nvPr/>
            </p:nvSpPr>
            <p:spPr>
              <a:xfrm rot="19800000">
                <a:off x="552301" y="1887059"/>
                <a:ext cx="579552" cy="46510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988339"/>
                  <a:gd name="connsiteY0" fmla="*/ 322310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1031728"/>
                  <a:gd name="connsiteY0" fmla="*/ 336416 h 827982"/>
                  <a:gd name="connsiteX1" fmla="*/ 482724 w 1031728"/>
                  <a:gd name="connsiteY1" fmla="*/ 337510 h 827982"/>
                  <a:gd name="connsiteX2" fmla="*/ 701228 w 1031728"/>
                  <a:gd name="connsiteY2" fmla="*/ 631915 h 827982"/>
                  <a:gd name="connsiteX3" fmla="*/ 437055 w 1031728"/>
                  <a:gd name="connsiteY3" fmla="*/ 827982 h 827982"/>
                  <a:gd name="connsiteX4" fmla="*/ 32415 w 1031728"/>
                  <a:gd name="connsiteY4" fmla="*/ 282787 h 827982"/>
                  <a:gd name="connsiteX5" fmla="*/ 66468 w 1031728"/>
                  <a:gd name="connsiteY5" fmla="*/ 52666 h 827982"/>
                  <a:gd name="connsiteX6" fmla="*/ 90192 w 1031728"/>
                  <a:gd name="connsiteY6" fmla="*/ 41518 h 827982"/>
                  <a:gd name="connsiteX7" fmla="*/ 112002 w 1031728"/>
                  <a:gd name="connsiteY7" fmla="*/ 26813 h 827982"/>
                  <a:gd name="connsiteX8" fmla="*/ 174944 w 1031728"/>
                  <a:gd name="connsiteY8" fmla="*/ 14106 h 827982"/>
                  <a:gd name="connsiteX9" fmla="*/ 1031728 w 1031728"/>
                  <a:gd name="connsiteY9" fmla="*/ -1 h 8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1728" h="827982">
                    <a:moveTo>
                      <a:pt x="742267" y="336416"/>
                    </a:moveTo>
                    <a:lnTo>
                      <a:pt x="482724" y="337510"/>
                    </a:lnTo>
                    <a:lnTo>
                      <a:pt x="701228" y="631915"/>
                    </a:lnTo>
                    <a:lnTo>
                      <a:pt x="437055" y="827982"/>
                    </a:lnTo>
                    <a:lnTo>
                      <a:pt x="32415" y="282787"/>
                    </a:lnTo>
                    <a:cubicBezTo>
                      <a:pt x="-21728" y="209837"/>
                      <a:pt x="-6482" y="106808"/>
                      <a:pt x="66468" y="52666"/>
                    </a:cubicBezTo>
                    <a:lnTo>
                      <a:pt x="90192" y="41518"/>
                    </a:lnTo>
                    <a:lnTo>
                      <a:pt x="112002" y="26813"/>
                    </a:lnTo>
                    <a:cubicBezTo>
                      <a:pt x="131348" y="18630"/>
                      <a:pt x="152617" y="14106"/>
                      <a:pt x="174944" y="14106"/>
                    </a:cubicBezTo>
                    <a:lnTo>
                      <a:pt x="1031728" y="-1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626" name="グループ化 1625"/>
          <p:cNvGrpSpPr/>
          <p:nvPr/>
        </p:nvGrpSpPr>
        <p:grpSpPr>
          <a:xfrm>
            <a:off x="2333131" y="892165"/>
            <a:ext cx="1459599" cy="1529511"/>
            <a:chOff x="2333131" y="892165"/>
            <a:chExt cx="1459599" cy="1529511"/>
          </a:xfrm>
        </p:grpSpPr>
        <p:grpSp>
          <p:nvGrpSpPr>
            <p:cNvPr id="1627" name="グループ化 1626"/>
            <p:cNvGrpSpPr/>
            <p:nvPr/>
          </p:nvGrpSpPr>
          <p:grpSpPr>
            <a:xfrm>
              <a:off x="2614836" y="892165"/>
              <a:ext cx="855728" cy="1529511"/>
              <a:chOff x="4051914" y="3717032"/>
              <a:chExt cx="1738218" cy="3374924"/>
            </a:xfrm>
          </p:grpSpPr>
          <p:grpSp>
            <p:nvGrpSpPr>
              <p:cNvPr id="1632" name="グループ化 1631"/>
              <p:cNvGrpSpPr/>
              <p:nvPr/>
            </p:nvGrpSpPr>
            <p:grpSpPr>
              <a:xfrm>
                <a:off x="4051914" y="3717032"/>
                <a:ext cx="1738218" cy="3374924"/>
                <a:chOff x="5637061" y="1462514"/>
                <a:chExt cx="1738218" cy="3374924"/>
              </a:xfrm>
            </p:grpSpPr>
            <p:grpSp>
              <p:nvGrpSpPr>
                <p:cNvPr id="1637" name="グループ化 1636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660" name="円/楕円 649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61" name="円/楕円 650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38" name="グループ化 1637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658" name="円/楕円 64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9" name="円/楕円 64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9" name="円/楕円 624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0" name="台形 1639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1" name="円/楕円 627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2" name="片側の 2 つの角を丸めた四角形 1641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>
                <a:xfrm rot="16200000">
                  <a:off x="6452293" y="2635481"/>
                  <a:ext cx="178704" cy="713090"/>
                </a:xfrm>
                <a:custGeom>
                  <a:avLst/>
                  <a:gdLst>
                    <a:gd name="connsiteX0" fmla="*/ 91262 w 91262"/>
                    <a:gd name="connsiteY0" fmla="*/ 0 h 261110"/>
                    <a:gd name="connsiteX1" fmla="*/ 87241 w 91262"/>
                    <a:gd name="connsiteY1" fmla="*/ 12840 h 261110"/>
                    <a:gd name="connsiteX2" fmla="*/ 76200 w 91262"/>
                    <a:gd name="connsiteY2" fmla="*/ 130555 h 261110"/>
                    <a:gd name="connsiteX3" fmla="*/ 87241 w 91262"/>
                    <a:gd name="connsiteY3" fmla="*/ 248270 h 261110"/>
                    <a:gd name="connsiteX4" fmla="*/ 91262 w 91262"/>
                    <a:gd name="connsiteY4" fmla="*/ 261110 h 261110"/>
                    <a:gd name="connsiteX5" fmla="*/ 85807 w 91262"/>
                    <a:gd name="connsiteY5" fmla="*/ 260008 h 261110"/>
                    <a:gd name="connsiteX6" fmla="*/ 0 w 91262"/>
                    <a:gd name="connsiteY6" fmla="*/ 130555 h 261110"/>
                    <a:gd name="connsiteX7" fmla="*/ 85807 w 91262"/>
                    <a:gd name="connsiteY7" fmla="*/ 1102 h 26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1262" h="261110">
                      <a:moveTo>
                        <a:pt x="91262" y="0"/>
                      </a:moveTo>
                      <a:lnTo>
                        <a:pt x="87241" y="12840"/>
                      </a:lnTo>
                      <a:cubicBezTo>
                        <a:pt x="80131" y="49021"/>
                        <a:pt x="76200" y="88800"/>
                        <a:pt x="76200" y="130555"/>
                      </a:cubicBezTo>
                      <a:cubicBezTo>
                        <a:pt x="76200" y="172310"/>
                        <a:pt x="80131" y="212089"/>
                        <a:pt x="87241" y="248270"/>
                      </a:cubicBezTo>
                      <a:lnTo>
                        <a:pt x="91262" y="261110"/>
                      </a:lnTo>
                      <a:lnTo>
                        <a:pt x="85807" y="260008"/>
                      </a:lnTo>
                      <a:cubicBezTo>
                        <a:pt x="35382" y="238680"/>
                        <a:pt x="0" y="188750"/>
                        <a:pt x="0" y="130555"/>
                      </a:cubicBezTo>
                      <a:cubicBezTo>
                        <a:pt x="0" y="72360"/>
                        <a:pt x="35382" y="22430"/>
                        <a:pt x="85807" y="110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4" name="月 1643"/>
                <p:cNvSpPr/>
                <p:nvPr/>
              </p:nvSpPr>
              <p:spPr>
                <a:xfrm rot="6093975">
                  <a:off x="6137757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5" name="月 1644"/>
                <p:cNvSpPr/>
                <p:nvPr/>
              </p:nvSpPr>
              <p:spPr>
                <a:xfrm rot="4924446">
                  <a:off x="6784312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6" name="フリーフォーム 1645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7" name="加算記号 634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8" name="二等辺三角形 1647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9" name="正方形/長方形 1648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0" name="二等辺三角形 1649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1" name="正方形/長方形 1650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2" name="円/楕円 639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3" name="円/楕円 640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4" name="円/楕円 641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5" name="正方形/長方形 1654"/>
                <p:cNvSpPr/>
                <p:nvPr/>
              </p:nvSpPr>
              <p:spPr>
                <a:xfrm>
                  <a:off x="5637061" y="4458286"/>
                  <a:ext cx="1738218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6" name="角丸四角形 1655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7" name="角丸四角形 1656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3" name="円/楕円 616"/>
              <p:cNvSpPr/>
              <p:nvPr/>
            </p:nvSpPr>
            <p:spPr>
              <a:xfrm>
                <a:off x="4420146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4" name="円/楕円 617"/>
              <p:cNvSpPr/>
              <p:nvPr/>
            </p:nvSpPr>
            <p:spPr>
              <a:xfrm>
                <a:off x="4475841" y="4662348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5" name="円/楕円 618"/>
              <p:cNvSpPr/>
              <p:nvPr/>
            </p:nvSpPr>
            <p:spPr>
              <a:xfrm>
                <a:off x="5137550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6" name="円/楕円 619"/>
              <p:cNvSpPr/>
              <p:nvPr/>
            </p:nvSpPr>
            <p:spPr>
              <a:xfrm>
                <a:off x="5193244" y="4662348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28" name="フリーフォーム 1627"/>
            <p:cNvSpPr/>
            <p:nvPr/>
          </p:nvSpPr>
          <p:spPr>
            <a:xfrm rot="610876">
              <a:off x="2664665" y="2168861"/>
              <a:ext cx="228903" cy="220603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D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29" name="フリーフォーム 1628"/>
            <p:cNvSpPr/>
            <p:nvPr/>
          </p:nvSpPr>
          <p:spPr>
            <a:xfrm rot="19800000">
              <a:off x="2333131" y="1864804"/>
              <a:ext cx="579552" cy="46510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988339"/>
                <a:gd name="connsiteY0" fmla="*/ 322310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1031728"/>
                <a:gd name="connsiteY0" fmla="*/ 336416 h 827982"/>
                <a:gd name="connsiteX1" fmla="*/ 482724 w 1031728"/>
                <a:gd name="connsiteY1" fmla="*/ 337510 h 827982"/>
                <a:gd name="connsiteX2" fmla="*/ 701228 w 1031728"/>
                <a:gd name="connsiteY2" fmla="*/ 631915 h 827982"/>
                <a:gd name="connsiteX3" fmla="*/ 437055 w 1031728"/>
                <a:gd name="connsiteY3" fmla="*/ 827982 h 827982"/>
                <a:gd name="connsiteX4" fmla="*/ 32415 w 1031728"/>
                <a:gd name="connsiteY4" fmla="*/ 282787 h 827982"/>
                <a:gd name="connsiteX5" fmla="*/ 66468 w 1031728"/>
                <a:gd name="connsiteY5" fmla="*/ 52666 h 827982"/>
                <a:gd name="connsiteX6" fmla="*/ 90192 w 1031728"/>
                <a:gd name="connsiteY6" fmla="*/ 41518 h 827982"/>
                <a:gd name="connsiteX7" fmla="*/ 112002 w 1031728"/>
                <a:gd name="connsiteY7" fmla="*/ 26813 h 827982"/>
                <a:gd name="connsiteX8" fmla="*/ 174944 w 1031728"/>
                <a:gd name="connsiteY8" fmla="*/ 14106 h 827982"/>
                <a:gd name="connsiteX9" fmla="*/ 1031728 w 1031728"/>
                <a:gd name="connsiteY9" fmla="*/ -1 h 82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1728" h="827982">
                  <a:moveTo>
                    <a:pt x="742267" y="336416"/>
                  </a:moveTo>
                  <a:lnTo>
                    <a:pt x="482724" y="337510"/>
                  </a:lnTo>
                  <a:lnTo>
                    <a:pt x="701228" y="631915"/>
                  </a:lnTo>
                  <a:lnTo>
                    <a:pt x="437055" y="827982"/>
                  </a:lnTo>
                  <a:lnTo>
                    <a:pt x="32415" y="282787"/>
                  </a:lnTo>
                  <a:cubicBezTo>
                    <a:pt x="-21728" y="209837"/>
                    <a:pt x="-6482" y="106808"/>
                    <a:pt x="66468" y="52666"/>
                  </a:cubicBezTo>
                  <a:lnTo>
                    <a:pt x="90192" y="41518"/>
                  </a:lnTo>
                  <a:lnTo>
                    <a:pt x="112002" y="26813"/>
                  </a:lnTo>
                  <a:cubicBezTo>
                    <a:pt x="131348" y="18630"/>
                    <a:pt x="152617" y="14106"/>
                    <a:pt x="174944" y="14106"/>
                  </a:cubicBezTo>
                  <a:lnTo>
                    <a:pt x="1031728" y="-1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0" name="フリーフォーム 1629"/>
            <p:cNvSpPr/>
            <p:nvPr/>
          </p:nvSpPr>
          <p:spPr>
            <a:xfrm rot="20989124" flipH="1">
              <a:off x="3232293" y="2168861"/>
              <a:ext cx="228903" cy="220603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D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31" name="フリーフォーム 1630"/>
            <p:cNvSpPr/>
            <p:nvPr/>
          </p:nvSpPr>
          <p:spPr>
            <a:xfrm rot="1800000" flipH="1">
              <a:off x="3213178" y="1864804"/>
              <a:ext cx="579552" cy="46510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988339"/>
                <a:gd name="connsiteY0" fmla="*/ 322310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1031728"/>
                <a:gd name="connsiteY0" fmla="*/ 336416 h 827982"/>
                <a:gd name="connsiteX1" fmla="*/ 482724 w 1031728"/>
                <a:gd name="connsiteY1" fmla="*/ 337510 h 827982"/>
                <a:gd name="connsiteX2" fmla="*/ 701228 w 1031728"/>
                <a:gd name="connsiteY2" fmla="*/ 631915 h 827982"/>
                <a:gd name="connsiteX3" fmla="*/ 437055 w 1031728"/>
                <a:gd name="connsiteY3" fmla="*/ 827982 h 827982"/>
                <a:gd name="connsiteX4" fmla="*/ 32415 w 1031728"/>
                <a:gd name="connsiteY4" fmla="*/ 282787 h 827982"/>
                <a:gd name="connsiteX5" fmla="*/ 66468 w 1031728"/>
                <a:gd name="connsiteY5" fmla="*/ 52666 h 827982"/>
                <a:gd name="connsiteX6" fmla="*/ 90192 w 1031728"/>
                <a:gd name="connsiteY6" fmla="*/ 41518 h 827982"/>
                <a:gd name="connsiteX7" fmla="*/ 112002 w 1031728"/>
                <a:gd name="connsiteY7" fmla="*/ 26813 h 827982"/>
                <a:gd name="connsiteX8" fmla="*/ 174944 w 1031728"/>
                <a:gd name="connsiteY8" fmla="*/ 14106 h 827982"/>
                <a:gd name="connsiteX9" fmla="*/ 1031728 w 1031728"/>
                <a:gd name="connsiteY9" fmla="*/ -1 h 82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1728" h="827982">
                  <a:moveTo>
                    <a:pt x="742267" y="336416"/>
                  </a:moveTo>
                  <a:lnTo>
                    <a:pt x="482724" y="337510"/>
                  </a:lnTo>
                  <a:lnTo>
                    <a:pt x="701228" y="631915"/>
                  </a:lnTo>
                  <a:lnTo>
                    <a:pt x="437055" y="827982"/>
                  </a:lnTo>
                  <a:lnTo>
                    <a:pt x="32415" y="282787"/>
                  </a:lnTo>
                  <a:cubicBezTo>
                    <a:pt x="-21728" y="209837"/>
                    <a:pt x="-6482" y="106808"/>
                    <a:pt x="66468" y="52666"/>
                  </a:cubicBezTo>
                  <a:lnTo>
                    <a:pt x="90192" y="41518"/>
                  </a:lnTo>
                  <a:lnTo>
                    <a:pt x="112002" y="26813"/>
                  </a:lnTo>
                  <a:cubicBezTo>
                    <a:pt x="131348" y="18630"/>
                    <a:pt x="152617" y="14106"/>
                    <a:pt x="174944" y="14106"/>
                  </a:cubicBezTo>
                  <a:lnTo>
                    <a:pt x="1031728" y="-1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62" name="グループ化 1661"/>
          <p:cNvGrpSpPr/>
          <p:nvPr/>
        </p:nvGrpSpPr>
        <p:grpSpPr>
          <a:xfrm>
            <a:off x="4127827" y="4818518"/>
            <a:ext cx="1625285" cy="1529511"/>
            <a:chOff x="4127827" y="4818518"/>
            <a:chExt cx="1625285" cy="1529511"/>
          </a:xfrm>
        </p:grpSpPr>
        <p:sp>
          <p:nvSpPr>
            <p:cNvPr id="1663" name="星 12 1662"/>
            <p:cNvSpPr/>
            <p:nvPr/>
          </p:nvSpPr>
          <p:spPr bwMode="auto">
            <a:xfrm>
              <a:off x="4528796" y="5151778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64" name="グループ化 1663"/>
            <p:cNvGrpSpPr/>
            <p:nvPr/>
          </p:nvGrpSpPr>
          <p:grpSpPr>
            <a:xfrm>
              <a:off x="4127827" y="4818518"/>
              <a:ext cx="1625285" cy="1529511"/>
              <a:chOff x="4127827" y="4818518"/>
              <a:chExt cx="1625285" cy="1529511"/>
            </a:xfrm>
          </p:grpSpPr>
          <p:grpSp>
            <p:nvGrpSpPr>
              <p:cNvPr id="1668" name="グループ化 1667"/>
              <p:cNvGrpSpPr/>
              <p:nvPr/>
            </p:nvGrpSpPr>
            <p:grpSpPr>
              <a:xfrm>
                <a:off x="4493822" y="4818518"/>
                <a:ext cx="902186" cy="1529511"/>
                <a:chOff x="5626544" y="1462514"/>
                <a:chExt cx="1832585" cy="3374924"/>
              </a:xfrm>
            </p:grpSpPr>
            <p:grpSp>
              <p:nvGrpSpPr>
                <p:cNvPr id="1672" name="グループ化 1671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696" name="円/楕円 19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7" name="円/楕円 19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73" name="グループ化 1672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694" name="円/楕円 195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5" name="円/楕円 196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74" name="円/楕円 161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75" name="グループ化 1674"/>
                <p:cNvGrpSpPr/>
                <p:nvPr/>
              </p:nvGrpSpPr>
              <p:grpSpPr>
                <a:xfrm flipH="1">
                  <a:off x="7048934" y="3295861"/>
                  <a:ext cx="410195" cy="1278891"/>
                  <a:chOff x="5616884" y="3371399"/>
                  <a:chExt cx="157258" cy="490293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1692" name="片側の 2 つの角を丸めた四角形 1691"/>
                  <p:cNvSpPr/>
                  <p:nvPr/>
                </p:nvSpPr>
                <p:spPr>
                  <a:xfrm rot="1800000">
                    <a:off x="5616884" y="3371399"/>
                    <a:ext cx="157258" cy="44466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3" name="角丸四角形 1692"/>
                  <p:cNvSpPr/>
                  <p:nvPr/>
                </p:nvSpPr>
                <p:spPr>
                  <a:xfrm rot="8100000">
                    <a:off x="5637291" y="3772435"/>
                    <a:ext cx="98195" cy="89257"/>
                  </a:xfrm>
                  <a:prstGeom prst="roundRect">
                    <a:avLst>
                      <a:gd name="adj" fmla="val 34314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76" name="台形 1675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7" name="円/楕円 164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8" name="片側の 2 つの角を丸めた四角形 1677"/>
                <p:cNvSpPr/>
                <p:nvPr/>
              </p:nvSpPr>
              <p:spPr>
                <a:xfrm rot="1800000">
                  <a:off x="5626544" y="3295856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9" name="片側の 2 つの角を丸めた四角形 1678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0" name="フリーフォーム 1679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1" name="加算記号 180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2" name="二等辺三角形 1681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3" name="正方形/長方形 1682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4" name="二等辺三角形 1683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5" name="正方形/長方形 1684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6" name="円/楕円 185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7" name="円/楕円 186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8" name="円/楕円 187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9" name="正方形/長方形 1688"/>
                <p:cNvSpPr/>
                <p:nvPr/>
              </p:nvSpPr>
              <p:spPr>
                <a:xfrm>
                  <a:off x="5637061" y="4458286"/>
                  <a:ext cx="1738218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0" name="角丸四角形 1689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91" name="角丸四角形 1690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9" name="グループ化 1668"/>
              <p:cNvGrpSpPr/>
              <p:nvPr/>
            </p:nvGrpSpPr>
            <p:grpSpPr>
              <a:xfrm>
                <a:off x="4127827" y="5716168"/>
                <a:ext cx="1625285" cy="541942"/>
                <a:chOff x="2394971" y="3869788"/>
                <a:chExt cx="1625285" cy="541942"/>
              </a:xfrm>
            </p:grpSpPr>
            <p:sp>
              <p:nvSpPr>
                <p:cNvPr id="1670" name="フリーフォーム 1669"/>
                <p:cNvSpPr/>
                <p:nvPr/>
              </p:nvSpPr>
              <p:spPr>
                <a:xfrm rot="1800000">
                  <a:off x="3461941" y="3869788"/>
                  <a:ext cx="558315" cy="541942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1" name="フリーフォーム 1670"/>
                <p:cNvSpPr/>
                <p:nvPr/>
              </p:nvSpPr>
              <p:spPr>
                <a:xfrm rot="19800000" flipH="1">
                  <a:off x="2394971" y="3869788"/>
                  <a:ext cx="558315" cy="541942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65" name="アーチ 1664"/>
            <p:cNvSpPr/>
            <p:nvPr/>
          </p:nvSpPr>
          <p:spPr bwMode="auto">
            <a:xfrm>
              <a:off x="4675773" y="5192150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6" name="アーチ 1665"/>
            <p:cNvSpPr/>
            <p:nvPr/>
          </p:nvSpPr>
          <p:spPr bwMode="auto">
            <a:xfrm>
              <a:off x="4998353" y="5192150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67" name="アーチ 1666"/>
            <p:cNvSpPr/>
            <p:nvPr/>
          </p:nvSpPr>
          <p:spPr bwMode="auto">
            <a:xfrm rot="10800000">
              <a:off x="4876667" y="5427345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98" name="グループ化 1697"/>
          <p:cNvGrpSpPr/>
          <p:nvPr/>
        </p:nvGrpSpPr>
        <p:grpSpPr>
          <a:xfrm>
            <a:off x="4335814" y="2872993"/>
            <a:ext cx="1271162" cy="1529511"/>
            <a:chOff x="4335814" y="2872993"/>
            <a:chExt cx="1271162" cy="1529511"/>
          </a:xfrm>
        </p:grpSpPr>
        <p:sp>
          <p:nvSpPr>
            <p:cNvPr id="1699" name="星 12 1698"/>
            <p:cNvSpPr/>
            <p:nvPr/>
          </p:nvSpPr>
          <p:spPr bwMode="auto">
            <a:xfrm>
              <a:off x="4528796" y="3206700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00" name="グループ化 1699"/>
            <p:cNvGrpSpPr/>
            <p:nvPr/>
          </p:nvGrpSpPr>
          <p:grpSpPr>
            <a:xfrm>
              <a:off x="4335814" y="2872993"/>
              <a:ext cx="1271162" cy="1529511"/>
              <a:chOff x="5251798" y="1462514"/>
              <a:chExt cx="2582076" cy="3374924"/>
            </a:xfrm>
          </p:grpSpPr>
          <p:grpSp>
            <p:nvGrpSpPr>
              <p:cNvPr id="1704" name="グループ化 1703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736" name="円/楕円 573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7" name="円/楕円 574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05" name="グループ化 1704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734" name="円/楕円 571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5" name="円/楕円 572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6" name="円/楕円 537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07" name="グループ化 1706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1732" name="片側の 2 つの角を丸めた四角形 1731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3" name="角丸四角形 1732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8" name="台形 1707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9" name="円/楕円 540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0" name="片側の 2 つの角を丸めた四角形 1709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1" name="片側の 2 つの角を丸めた四角形 1710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2" name="片側の 2 つの角を丸めた四角形 1711"/>
              <p:cNvSpPr/>
              <p:nvPr/>
            </p:nvSpPr>
            <p:spPr>
              <a:xfrm rot="5400000">
                <a:off x="5291542" y="4055699"/>
                <a:ext cx="492368" cy="57185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3" name="片側の 2 つの角を丸めた四角形 1712"/>
              <p:cNvSpPr/>
              <p:nvPr/>
            </p:nvSpPr>
            <p:spPr>
              <a:xfrm rot="5400000">
                <a:off x="5330480" y="4151092"/>
                <a:ext cx="414494" cy="49470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4" name="角丸四角形 1713"/>
              <p:cNvSpPr/>
              <p:nvPr/>
            </p:nvSpPr>
            <p:spPr>
              <a:xfrm rot="8100000">
                <a:off x="5679774" y="4341927"/>
                <a:ext cx="256134" cy="232820"/>
              </a:xfrm>
              <a:prstGeom prst="roundRect">
                <a:avLst>
                  <a:gd name="adj" fmla="val 343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5" name="片側の 2 つの角を丸めた四角形 1714"/>
              <p:cNvSpPr/>
              <p:nvPr/>
            </p:nvSpPr>
            <p:spPr>
              <a:xfrm rot="16200000" flipH="1">
                <a:off x="7301763" y="4055705"/>
                <a:ext cx="492368" cy="57185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6" name="片側の 2 つの角を丸めた四角形 1715"/>
              <p:cNvSpPr/>
              <p:nvPr/>
            </p:nvSpPr>
            <p:spPr>
              <a:xfrm rot="16200000" flipH="1">
                <a:off x="7340699" y="4151097"/>
                <a:ext cx="414494" cy="49470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7" name="角丸四角形 1716"/>
              <p:cNvSpPr/>
              <p:nvPr/>
            </p:nvSpPr>
            <p:spPr>
              <a:xfrm rot="13500000" flipH="1">
                <a:off x="7145699" y="4341921"/>
                <a:ext cx="256134" cy="232820"/>
              </a:xfrm>
              <a:prstGeom prst="roundRect">
                <a:avLst>
                  <a:gd name="adj" fmla="val 343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8" name="フリーフォーム 1717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9" name="加算記号 556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0" name="二等辺三角形 1719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1" name="正方形/長方形 1720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二等辺三角形 1721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3" name="正方形/長方形 1722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561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562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6" name="円/楕円 563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7" name="正方形/長方形 1726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8" name="フリーフォーム 1727"/>
              <p:cNvSpPr/>
              <p:nvPr/>
            </p:nvSpPr>
            <p:spPr>
              <a:xfrm rot="5400000">
                <a:off x="5372004" y="4213691"/>
                <a:ext cx="452219" cy="533803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9" name="フリーフォーム 1728"/>
              <p:cNvSpPr/>
              <p:nvPr/>
            </p:nvSpPr>
            <p:spPr>
              <a:xfrm rot="16200000" flipH="1">
                <a:off x="7261450" y="4213697"/>
                <a:ext cx="452219" cy="533803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0" name="角丸四角形 1729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1" name="角丸四角形 1730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01" name="アーチ 1700"/>
            <p:cNvSpPr/>
            <p:nvPr/>
          </p:nvSpPr>
          <p:spPr bwMode="auto">
            <a:xfrm>
              <a:off x="4710617" y="3289204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2" name="アーチ 1701"/>
            <p:cNvSpPr/>
            <p:nvPr/>
          </p:nvSpPr>
          <p:spPr bwMode="auto">
            <a:xfrm>
              <a:off x="5033197" y="3289204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3" name="アーチ 1702"/>
            <p:cNvSpPr/>
            <p:nvPr/>
          </p:nvSpPr>
          <p:spPr bwMode="auto">
            <a:xfrm rot="10800000">
              <a:off x="4906733" y="3485270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38" name="グループ化 1737"/>
          <p:cNvGrpSpPr/>
          <p:nvPr/>
        </p:nvGrpSpPr>
        <p:grpSpPr>
          <a:xfrm>
            <a:off x="4232761" y="924698"/>
            <a:ext cx="1429941" cy="1529511"/>
            <a:chOff x="4232761" y="924698"/>
            <a:chExt cx="1429941" cy="1529511"/>
          </a:xfrm>
        </p:grpSpPr>
        <p:sp>
          <p:nvSpPr>
            <p:cNvPr id="1739" name="星 12 1738"/>
            <p:cNvSpPr/>
            <p:nvPr/>
          </p:nvSpPr>
          <p:spPr bwMode="auto">
            <a:xfrm>
              <a:off x="4528796" y="1248456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40" name="グループ化 1739"/>
            <p:cNvGrpSpPr/>
            <p:nvPr/>
          </p:nvGrpSpPr>
          <p:grpSpPr>
            <a:xfrm>
              <a:off x="4232761" y="924698"/>
              <a:ext cx="1429941" cy="1529511"/>
              <a:chOff x="4232761" y="924698"/>
              <a:chExt cx="1429941" cy="1529511"/>
            </a:xfrm>
          </p:grpSpPr>
          <p:grpSp>
            <p:nvGrpSpPr>
              <p:cNvPr id="1744" name="グループ化 1743"/>
              <p:cNvGrpSpPr/>
              <p:nvPr/>
            </p:nvGrpSpPr>
            <p:grpSpPr>
              <a:xfrm>
                <a:off x="4499000" y="924698"/>
                <a:ext cx="855729" cy="1529511"/>
                <a:chOff x="5637061" y="1462514"/>
                <a:chExt cx="1738218" cy="3374924"/>
              </a:xfrm>
            </p:grpSpPr>
            <p:grpSp>
              <p:nvGrpSpPr>
                <p:cNvPr id="1751" name="グループ化 1750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771" name="円/楕円 19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2" name="円/楕円 19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52" name="グループ化 1751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769" name="円/楕円 195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0" name="円/楕円 196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53" name="円/楕円 161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4" name="台形 1753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5" name="円/楕円 164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D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6" name="片側の 2 つの角を丸めた四角形 1755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7" name="フリーフォーム 1756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8" name="加算記号 180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9" name="二等辺三角形 1758"/>
                <p:cNvSpPr/>
                <p:nvPr/>
              </p:nvSpPr>
              <p:spPr>
                <a:xfrm rot="10800000">
                  <a:off x="6128316" y="3271008"/>
                  <a:ext cx="434030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0" name="正方形/長方形 1759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1" name="二等辺三角形 1760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2" name="正方形/長方形 1761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3" name="円/楕円 185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4" name="円/楕円 186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5" name="円/楕円 187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6" name="正方形/長方形 1765"/>
                <p:cNvSpPr/>
                <p:nvPr/>
              </p:nvSpPr>
              <p:spPr>
                <a:xfrm>
                  <a:off x="5637061" y="4458286"/>
                  <a:ext cx="1738218" cy="19905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7" name="角丸四角形 1766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8" name="角丸四角形 1767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45" name="グループ化 1744"/>
              <p:cNvGrpSpPr/>
              <p:nvPr/>
            </p:nvGrpSpPr>
            <p:grpSpPr>
              <a:xfrm>
                <a:off x="4232761" y="1887059"/>
                <a:ext cx="579552" cy="524660"/>
                <a:chOff x="552301" y="1887059"/>
                <a:chExt cx="579552" cy="524660"/>
              </a:xfrm>
            </p:grpSpPr>
            <p:sp>
              <p:nvSpPr>
                <p:cNvPr id="1749" name="フリーフォーム 1748"/>
                <p:cNvSpPr/>
                <p:nvPr/>
              </p:nvSpPr>
              <p:spPr>
                <a:xfrm rot="610876">
                  <a:off x="883835" y="2191116"/>
                  <a:ext cx="228903" cy="220603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D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0" name="フリーフォーム 1749"/>
                <p:cNvSpPr/>
                <p:nvPr/>
              </p:nvSpPr>
              <p:spPr>
                <a:xfrm rot="19800000">
                  <a:off x="552301" y="1887059"/>
                  <a:ext cx="579552" cy="465102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988339"/>
                    <a:gd name="connsiteY0" fmla="*/ 322310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1031728"/>
                    <a:gd name="connsiteY0" fmla="*/ 336416 h 827982"/>
                    <a:gd name="connsiteX1" fmla="*/ 482724 w 1031728"/>
                    <a:gd name="connsiteY1" fmla="*/ 337510 h 827982"/>
                    <a:gd name="connsiteX2" fmla="*/ 701228 w 1031728"/>
                    <a:gd name="connsiteY2" fmla="*/ 631915 h 827982"/>
                    <a:gd name="connsiteX3" fmla="*/ 437055 w 1031728"/>
                    <a:gd name="connsiteY3" fmla="*/ 827982 h 827982"/>
                    <a:gd name="connsiteX4" fmla="*/ 32415 w 1031728"/>
                    <a:gd name="connsiteY4" fmla="*/ 282787 h 827982"/>
                    <a:gd name="connsiteX5" fmla="*/ 66468 w 1031728"/>
                    <a:gd name="connsiteY5" fmla="*/ 52666 h 827982"/>
                    <a:gd name="connsiteX6" fmla="*/ 90192 w 1031728"/>
                    <a:gd name="connsiteY6" fmla="*/ 41518 h 827982"/>
                    <a:gd name="connsiteX7" fmla="*/ 112002 w 1031728"/>
                    <a:gd name="connsiteY7" fmla="*/ 26813 h 827982"/>
                    <a:gd name="connsiteX8" fmla="*/ 174944 w 1031728"/>
                    <a:gd name="connsiteY8" fmla="*/ 14106 h 827982"/>
                    <a:gd name="connsiteX9" fmla="*/ 1031728 w 1031728"/>
                    <a:gd name="connsiteY9" fmla="*/ -1 h 8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1728" h="827982">
                      <a:moveTo>
                        <a:pt x="742267" y="336416"/>
                      </a:moveTo>
                      <a:lnTo>
                        <a:pt x="482724" y="337510"/>
                      </a:lnTo>
                      <a:lnTo>
                        <a:pt x="701228" y="631915"/>
                      </a:lnTo>
                      <a:lnTo>
                        <a:pt x="437055" y="827982"/>
                      </a:lnTo>
                      <a:lnTo>
                        <a:pt x="32415" y="282787"/>
                      </a:lnTo>
                      <a:cubicBezTo>
                        <a:pt x="-21728" y="209837"/>
                        <a:pt x="-6482" y="106808"/>
                        <a:pt x="66468" y="52666"/>
                      </a:cubicBezTo>
                      <a:lnTo>
                        <a:pt x="90192" y="41518"/>
                      </a:lnTo>
                      <a:lnTo>
                        <a:pt x="112002" y="26813"/>
                      </a:lnTo>
                      <a:cubicBezTo>
                        <a:pt x="131348" y="18630"/>
                        <a:pt x="152617" y="14106"/>
                        <a:pt x="174944" y="14106"/>
                      </a:cubicBezTo>
                      <a:lnTo>
                        <a:pt x="1031728" y="-1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46" name="グループ化 1745"/>
              <p:cNvGrpSpPr/>
              <p:nvPr/>
            </p:nvGrpSpPr>
            <p:grpSpPr>
              <a:xfrm flipH="1">
                <a:off x="5083150" y="1887059"/>
                <a:ext cx="579552" cy="524660"/>
                <a:chOff x="552301" y="1887059"/>
                <a:chExt cx="579552" cy="524660"/>
              </a:xfrm>
            </p:grpSpPr>
            <p:sp>
              <p:nvSpPr>
                <p:cNvPr id="1747" name="フリーフォーム 1746"/>
                <p:cNvSpPr/>
                <p:nvPr/>
              </p:nvSpPr>
              <p:spPr>
                <a:xfrm rot="610876">
                  <a:off x="883835" y="2191116"/>
                  <a:ext cx="228903" cy="220603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D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8" name="フリーフォーム 1747"/>
                <p:cNvSpPr/>
                <p:nvPr/>
              </p:nvSpPr>
              <p:spPr>
                <a:xfrm rot="19800000">
                  <a:off x="552301" y="1887059"/>
                  <a:ext cx="579552" cy="465102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988339"/>
                    <a:gd name="connsiteY0" fmla="*/ 322310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1031728"/>
                    <a:gd name="connsiteY0" fmla="*/ 336416 h 827982"/>
                    <a:gd name="connsiteX1" fmla="*/ 482724 w 1031728"/>
                    <a:gd name="connsiteY1" fmla="*/ 337510 h 827982"/>
                    <a:gd name="connsiteX2" fmla="*/ 701228 w 1031728"/>
                    <a:gd name="connsiteY2" fmla="*/ 631915 h 827982"/>
                    <a:gd name="connsiteX3" fmla="*/ 437055 w 1031728"/>
                    <a:gd name="connsiteY3" fmla="*/ 827982 h 827982"/>
                    <a:gd name="connsiteX4" fmla="*/ 32415 w 1031728"/>
                    <a:gd name="connsiteY4" fmla="*/ 282787 h 827982"/>
                    <a:gd name="connsiteX5" fmla="*/ 66468 w 1031728"/>
                    <a:gd name="connsiteY5" fmla="*/ 52666 h 827982"/>
                    <a:gd name="connsiteX6" fmla="*/ 90192 w 1031728"/>
                    <a:gd name="connsiteY6" fmla="*/ 41518 h 827982"/>
                    <a:gd name="connsiteX7" fmla="*/ 112002 w 1031728"/>
                    <a:gd name="connsiteY7" fmla="*/ 26813 h 827982"/>
                    <a:gd name="connsiteX8" fmla="*/ 174944 w 1031728"/>
                    <a:gd name="connsiteY8" fmla="*/ 14106 h 827982"/>
                    <a:gd name="connsiteX9" fmla="*/ 1031728 w 1031728"/>
                    <a:gd name="connsiteY9" fmla="*/ -1 h 8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1728" h="827982">
                      <a:moveTo>
                        <a:pt x="742267" y="336416"/>
                      </a:moveTo>
                      <a:lnTo>
                        <a:pt x="482724" y="337510"/>
                      </a:lnTo>
                      <a:lnTo>
                        <a:pt x="701228" y="631915"/>
                      </a:lnTo>
                      <a:lnTo>
                        <a:pt x="437055" y="827982"/>
                      </a:lnTo>
                      <a:lnTo>
                        <a:pt x="32415" y="282787"/>
                      </a:lnTo>
                      <a:cubicBezTo>
                        <a:pt x="-21728" y="209837"/>
                        <a:pt x="-6482" y="106808"/>
                        <a:pt x="66468" y="52666"/>
                      </a:cubicBezTo>
                      <a:lnTo>
                        <a:pt x="90192" y="41518"/>
                      </a:lnTo>
                      <a:lnTo>
                        <a:pt x="112002" y="26813"/>
                      </a:lnTo>
                      <a:cubicBezTo>
                        <a:pt x="131348" y="18630"/>
                        <a:pt x="152617" y="14106"/>
                        <a:pt x="174944" y="14106"/>
                      </a:cubicBezTo>
                      <a:lnTo>
                        <a:pt x="1031728" y="-1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741" name="アーチ 1740"/>
            <p:cNvSpPr/>
            <p:nvPr/>
          </p:nvSpPr>
          <p:spPr bwMode="auto">
            <a:xfrm>
              <a:off x="4678903" y="1304765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2" name="アーチ 1741"/>
            <p:cNvSpPr/>
            <p:nvPr/>
          </p:nvSpPr>
          <p:spPr bwMode="auto">
            <a:xfrm>
              <a:off x="5001483" y="1304765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3" name="アーチ 1742"/>
            <p:cNvSpPr/>
            <p:nvPr/>
          </p:nvSpPr>
          <p:spPr bwMode="auto">
            <a:xfrm rot="10800000">
              <a:off x="4876666" y="1552329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35567" y="2892169"/>
            <a:ext cx="1271162" cy="1529511"/>
            <a:chOff x="5251798" y="1462514"/>
            <a:chExt cx="2582076" cy="337492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41" name="円/楕円 57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57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39" name="円/楕円 57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57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円/楕円 537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37" name="片側の 2 つの角を丸めた四角形 36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" name="台形 6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540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片側の 2 つの角を丸めた四角形 8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片側の 2 つの角を丸めた四角形 9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片側の 2 つの角を丸めた四角形 10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片側の 2 つの角を丸めた四角形 11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月 16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月 17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角丸四角形 18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角丸四角形 21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加算記号 556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二等辺三角形 24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二等辺三角形 26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円/楕円 561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円/楕円 562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円/楕円 563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フリーフォーム 32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242571" y="4785985"/>
            <a:ext cx="1625285" cy="1529511"/>
            <a:chOff x="3295738" y="3717032"/>
            <a:chExt cx="3301397" cy="3374924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4041397" y="3717032"/>
              <a:ext cx="1832585" cy="3374924"/>
              <a:chOff x="5626544" y="1462514"/>
              <a:chExt cx="1832585" cy="3374924"/>
            </a:xfrm>
          </p:grpSpPr>
          <p:grpSp>
            <p:nvGrpSpPr>
              <p:cNvPr id="51" name="グループ化 50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8" name="円/楕円 649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円/楕円 650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76" name="円/楕円 64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円/楕円 64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3" name="円/楕円 624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74" name="片側の 2 つの角を丸めた四角形 73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" name="台形 54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円/楕円 627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片側の 2 つの角を丸めた四角形 56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片側の 2 つの角を丸めた四角形 57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フリーフォーム 58"/>
              <p:cNvSpPr/>
              <p:nvPr/>
            </p:nvSpPr>
            <p:spPr>
              <a:xfrm rot="16200000">
                <a:off x="6452293" y="2635481"/>
                <a:ext cx="178704" cy="713090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月 59"/>
              <p:cNvSpPr/>
              <p:nvPr/>
            </p:nvSpPr>
            <p:spPr>
              <a:xfrm rot="6093975">
                <a:off x="6137757" y="2014538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月 60"/>
              <p:cNvSpPr/>
              <p:nvPr/>
            </p:nvSpPr>
            <p:spPr>
              <a:xfrm rot="4924446">
                <a:off x="6784312" y="2014538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加算記号 634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二等辺三角形 63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二等辺三角形 65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39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円/楕円 640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円/楕円 641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角丸四角形 71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角丸四角形 72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5" name="円/楕円 616"/>
            <p:cNvSpPr/>
            <p:nvPr/>
          </p:nvSpPr>
          <p:spPr>
            <a:xfrm>
              <a:off x="4420146" y="4560399"/>
              <a:ext cx="372525" cy="37252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617"/>
            <p:cNvSpPr/>
            <p:nvPr/>
          </p:nvSpPr>
          <p:spPr>
            <a:xfrm>
              <a:off x="4475841" y="4616095"/>
              <a:ext cx="261136" cy="26113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618"/>
            <p:cNvSpPr/>
            <p:nvPr/>
          </p:nvSpPr>
          <p:spPr>
            <a:xfrm>
              <a:off x="5137550" y="4560399"/>
              <a:ext cx="372525" cy="37252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619"/>
            <p:cNvSpPr/>
            <p:nvPr/>
          </p:nvSpPr>
          <p:spPr>
            <a:xfrm>
              <a:off x="5193245" y="4616095"/>
              <a:ext cx="261136" cy="261134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 rot="1800000">
              <a:off x="5463045" y="5743645"/>
              <a:ext cx="1134090" cy="1195815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 rot="19800000" flipH="1">
              <a:off x="3295738" y="5743645"/>
              <a:ext cx="1134090" cy="1195815"/>
            </a:xfrm>
            <a:custGeom>
              <a:avLst/>
              <a:gdLst>
                <a:gd name="connsiteX0" fmla="*/ 606656 w 1100953"/>
                <a:gd name="connsiteY0" fmla="*/ 0 h 1160873"/>
                <a:gd name="connsiteX1" fmla="*/ 682653 w 1100953"/>
                <a:gd name="connsiteY1" fmla="*/ 75997 h 1160873"/>
                <a:gd name="connsiteX2" fmla="*/ 682652 w 1100953"/>
                <a:gd name="connsiteY2" fmla="*/ 540006 h 1160873"/>
                <a:gd name="connsiteX3" fmla="*/ 697084 w 1100953"/>
                <a:gd name="connsiteY3" fmla="*/ 544486 h 1160873"/>
                <a:gd name="connsiteX4" fmla="*/ 790926 w 1100953"/>
                <a:gd name="connsiteY4" fmla="*/ 194263 h 1160873"/>
                <a:gd name="connsiteX5" fmla="*/ 853884 w 1100953"/>
                <a:gd name="connsiteY5" fmla="*/ 138637 h 1160873"/>
                <a:gd name="connsiteX6" fmla="*/ 884003 w 1100953"/>
                <a:gd name="connsiteY6" fmla="*/ 140525 h 1160873"/>
                <a:gd name="connsiteX7" fmla="*/ 937741 w 1100953"/>
                <a:gd name="connsiteY7" fmla="*/ 233602 h 1160873"/>
                <a:gd name="connsiteX8" fmla="*/ 828866 w 1100953"/>
                <a:gd name="connsiteY8" fmla="*/ 639925 h 1160873"/>
                <a:gd name="connsiteX9" fmla="*/ 833729 w 1100953"/>
                <a:gd name="connsiteY9" fmla="*/ 645820 h 1160873"/>
                <a:gd name="connsiteX10" fmla="*/ 992240 w 1100953"/>
                <a:gd name="connsiteY10" fmla="*/ 371271 h 1160873"/>
                <a:gd name="connsiteX11" fmla="*/ 1071816 w 1100953"/>
                <a:gd name="connsiteY11" fmla="*/ 349948 h 1160873"/>
                <a:gd name="connsiteX12" fmla="*/ 1093139 w 1100953"/>
                <a:gd name="connsiteY12" fmla="*/ 429525 h 1160873"/>
                <a:gd name="connsiteX13" fmla="*/ 887893 w 1100953"/>
                <a:gd name="connsiteY13" fmla="*/ 785020 h 1160873"/>
                <a:gd name="connsiteX14" fmla="*/ 893667 w 1100953"/>
                <a:gd name="connsiteY14" fmla="*/ 823213 h 1160873"/>
                <a:gd name="connsiteX15" fmla="*/ 893666 w 1100953"/>
                <a:gd name="connsiteY15" fmla="*/ 863392 h 1160873"/>
                <a:gd name="connsiteX16" fmla="*/ 596185 w 1100953"/>
                <a:gd name="connsiteY16" fmla="*/ 1160873 h 1160873"/>
                <a:gd name="connsiteX17" fmla="*/ 596186 w 1100953"/>
                <a:gd name="connsiteY17" fmla="*/ 1160872 h 1160873"/>
                <a:gd name="connsiteX18" fmla="*/ 304749 w 1100953"/>
                <a:gd name="connsiteY18" fmla="*/ 923344 h 1160873"/>
                <a:gd name="connsiteX19" fmla="*/ 301977 w 1100953"/>
                <a:gd name="connsiteY19" fmla="*/ 895851 h 1160873"/>
                <a:gd name="connsiteX20" fmla="*/ 297690 w 1100953"/>
                <a:gd name="connsiteY20" fmla="*/ 893004 h 1160873"/>
                <a:gd name="connsiteX21" fmla="*/ 24759 w 1100953"/>
                <a:gd name="connsiteY21" fmla="*/ 620073 h 1160873"/>
                <a:gd name="connsiteX22" fmla="*/ 24759 w 1100953"/>
                <a:gd name="connsiteY22" fmla="*/ 500523 h 1160873"/>
                <a:gd name="connsiteX23" fmla="*/ 144308 w 1100953"/>
                <a:gd name="connsiteY23" fmla="*/ 500523 h 1160873"/>
                <a:gd name="connsiteX24" fmla="*/ 333655 w 1100953"/>
                <a:gd name="connsiteY24" fmla="*/ 689870 h 1160873"/>
                <a:gd name="connsiteX25" fmla="*/ 349510 w 1100953"/>
                <a:gd name="connsiteY25" fmla="*/ 656889 h 1160873"/>
                <a:gd name="connsiteX26" fmla="*/ 376341 w 1100953"/>
                <a:gd name="connsiteY26" fmla="*/ 624369 h 1160873"/>
                <a:gd name="connsiteX27" fmla="*/ 271635 w 1100953"/>
                <a:gd name="connsiteY27" fmla="*/ 233601 h 1160873"/>
                <a:gd name="connsiteX28" fmla="*/ 325373 w 1100953"/>
                <a:gd name="connsiteY28" fmla="*/ 140524 h 1160873"/>
                <a:gd name="connsiteX29" fmla="*/ 355493 w 1100953"/>
                <a:gd name="connsiteY29" fmla="*/ 138637 h 1160873"/>
                <a:gd name="connsiteX30" fmla="*/ 418450 w 1100953"/>
                <a:gd name="connsiteY30" fmla="*/ 194262 h 1160873"/>
                <a:gd name="connsiteX31" fmla="*/ 510986 w 1100953"/>
                <a:gd name="connsiteY31" fmla="*/ 539613 h 1160873"/>
                <a:gd name="connsiteX32" fmla="*/ 530659 w 1100953"/>
                <a:gd name="connsiteY32" fmla="*/ 533506 h 1160873"/>
                <a:gd name="connsiteX33" fmla="*/ 530659 w 1100953"/>
                <a:gd name="connsiteY33" fmla="*/ 75997 h 1160873"/>
                <a:gd name="connsiteX34" fmla="*/ 606656 w 1100953"/>
                <a:gd name="connsiteY34" fmla="*/ 0 h 116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00953" h="1160873">
                  <a:moveTo>
                    <a:pt x="606656" y="0"/>
                  </a:moveTo>
                  <a:cubicBezTo>
                    <a:pt x="648628" y="0"/>
                    <a:pt x="682653" y="34025"/>
                    <a:pt x="682653" y="75997"/>
                  </a:cubicBezTo>
                  <a:lnTo>
                    <a:pt x="682652" y="540006"/>
                  </a:lnTo>
                  <a:lnTo>
                    <a:pt x="697084" y="544486"/>
                  </a:lnTo>
                  <a:lnTo>
                    <a:pt x="790926" y="194263"/>
                  </a:lnTo>
                  <a:cubicBezTo>
                    <a:pt x="799073" y="163856"/>
                    <a:pt x="824550" y="142721"/>
                    <a:pt x="853884" y="138637"/>
                  </a:cubicBezTo>
                  <a:cubicBezTo>
                    <a:pt x="863661" y="137276"/>
                    <a:pt x="873867" y="137809"/>
                    <a:pt x="884003" y="140525"/>
                  </a:cubicBezTo>
                  <a:cubicBezTo>
                    <a:pt x="924545" y="151388"/>
                    <a:pt x="948604" y="193060"/>
                    <a:pt x="937741" y="233602"/>
                  </a:cubicBezTo>
                  <a:lnTo>
                    <a:pt x="828866" y="639925"/>
                  </a:lnTo>
                  <a:lnTo>
                    <a:pt x="833729" y="645820"/>
                  </a:lnTo>
                  <a:lnTo>
                    <a:pt x="992240" y="371271"/>
                  </a:lnTo>
                  <a:cubicBezTo>
                    <a:pt x="1008326" y="343408"/>
                    <a:pt x="1043954" y="333862"/>
                    <a:pt x="1071816" y="349948"/>
                  </a:cubicBezTo>
                  <a:cubicBezTo>
                    <a:pt x="1099679" y="366035"/>
                    <a:pt x="1109225" y="401662"/>
                    <a:pt x="1093139" y="429525"/>
                  </a:cubicBezTo>
                  <a:lnTo>
                    <a:pt x="887893" y="785020"/>
                  </a:lnTo>
                  <a:lnTo>
                    <a:pt x="893667" y="823213"/>
                  </a:lnTo>
                  <a:cubicBezTo>
                    <a:pt x="893667" y="836606"/>
                    <a:pt x="893666" y="849999"/>
                    <a:pt x="893666" y="863392"/>
                  </a:cubicBezTo>
                  <a:cubicBezTo>
                    <a:pt x="893666" y="1027686"/>
                    <a:pt x="760479" y="1160873"/>
                    <a:pt x="596185" y="1160873"/>
                  </a:cubicBezTo>
                  <a:lnTo>
                    <a:pt x="596186" y="1160872"/>
                  </a:lnTo>
                  <a:cubicBezTo>
                    <a:pt x="452429" y="1160872"/>
                    <a:pt x="332488" y="1058901"/>
                    <a:pt x="304749" y="923344"/>
                  </a:cubicBezTo>
                  <a:lnTo>
                    <a:pt x="301977" y="895851"/>
                  </a:lnTo>
                  <a:lnTo>
                    <a:pt x="297690" y="893004"/>
                  </a:lnTo>
                  <a:lnTo>
                    <a:pt x="24759" y="620073"/>
                  </a:lnTo>
                  <a:cubicBezTo>
                    <a:pt x="-8254" y="587060"/>
                    <a:pt x="-8254" y="533536"/>
                    <a:pt x="24759" y="500523"/>
                  </a:cubicBezTo>
                  <a:cubicBezTo>
                    <a:pt x="57772" y="467511"/>
                    <a:pt x="111295" y="467511"/>
                    <a:pt x="144308" y="500523"/>
                  </a:cubicBezTo>
                  <a:lnTo>
                    <a:pt x="333655" y="689870"/>
                  </a:lnTo>
                  <a:lnTo>
                    <a:pt x="349510" y="656889"/>
                  </a:lnTo>
                  <a:lnTo>
                    <a:pt x="376341" y="624369"/>
                  </a:lnTo>
                  <a:lnTo>
                    <a:pt x="271635" y="233601"/>
                  </a:lnTo>
                  <a:cubicBezTo>
                    <a:pt x="260772" y="193060"/>
                    <a:pt x="284831" y="151388"/>
                    <a:pt x="325373" y="140524"/>
                  </a:cubicBezTo>
                  <a:cubicBezTo>
                    <a:pt x="335509" y="137809"/>
                    <a:pt x="345715" y="137276"/>
                    <a:pt x="355493" y="138637"/>
                  </a:cubicBezTo>
                  <a:cubicBezTo>
                    <a:pt x="384826" y="142721"/>
                    <a:pt x="410303" y="163856"/>
                    <a:pt x="418450" y="194262"/>
                  </a:cubicBezTo>
                  <a:lnTo>
                    <a:pt x="510986" y="539613"/>
                  </a:lnTo>
                  <a:lnTo>
                    <a:pt x="530659" y="533506"/>
                  </a:lnTo>
                  <a:lnTo>
                    <a:pt x="530659" y="75997"/>
                  </a:lnTo>
                  <a:cubicBezTo>
                    <a:pt x="530659" y="34025"/>
                    <a:pt x="564684" y="0"/>
                    <a:pt x="606656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447367" y="4818518"/>
            <a:ext cx="1625285" cy="1529511"/>
            <a:chOff x="447367" y="4818518"/>
            <a:chExt cx="1625285" cy="1529511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813362" y="4818518"/>
              <a:ext cx="902186" cy="1529511"/>
              <a:chOff x="5626544" y="1462514"/>
              <a:chExt cx="1832585" cy="3374924"/>
            </a:xfrm>
          </p:grpSpPr>
          <p:grpSp>
            <p:nvGrpSpPr>
              <p:cNvPr id="85" name="グループ化 84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15" name="円/楕円 19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19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6" name="グループ化 85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13" name="円/楕円 195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196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7" name="円/楕円 161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" name="グループ化 87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111" name="片側の 2 つの角を丸めた四角形 110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9" name="台形 88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164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片側の 2 つの角を丸めた四角形 90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片側の 2 つの角を丸めた四角形 91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角丸四角形 92"/>
              <p:cNvSpPr/>
              <p:nvPr/>
            </p:nvSpPr>
            <p:spPr>
              <a:xfrm>
                <a:off x="6143249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角丸四角形 93"/>
              <p:cNvSpPr/>
              <p:nvPr/>
            </p:nvSpPr>
            <p:spPr>
              <a:xfrm>
                <a:off x="6798072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>
                <a:off x="6379139" y="2603268"/>
                <a:ext cx="338281" cy="243183"/>
              </a:xfrm>
              <a:custGeom>
                <a:avLst/>
                <a:gdLst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16" fmla="*/ 64844 w 129688"/>
                  <a:gd name="connsiteY16" fmla="*/ 0 h 109226"/>
                  <a:gd name="connsiteX0" fmla="*/ 64844 w 156284"/>
                  <a:gd name="connsiteY0" fmla="*/ 0 h 109226"/>
                  <a:gd name="connsiteX1" fmla="*/ 88951 w 156284"/>
                  <a:gd name="connsiteY1" fmla="*/ 15996 h 109226"/>
                  <a:gd name="connsiteX2" fmla="*/ 93275 w 156284"/>
                  <a:gd name="connsiteY2" fmla="*/ 32715 h 109226"/>
                  <a:gd name="connsiteX3" fmla="*/ 110696 w 156284"/>
                  <a:gd name="connsiteY3" fmla="*/ 36823 h 109226"/>
                  <a:gd name="connsiteX4" fmla="*/ 129688 w 156284"/>
                  <a:gd name="connsiteY4" fmla="*/ 62922 h 109226"/>
                  <a:gd name="connsiteX5" fmla="*/ 110696 w 156284"/>
                  <a:gd name="connsiteY5" fmla="*/ 89021 h 109226"/>
                  <a:gd name="connsiteX6" fmla="*/ 87864 w 156284"/>
                  <a:gd name="connsiteY6" fmla="*/ 94405 h 109226"/>
                  <a:gd name="connsiteX7" fmla="*/ 78115 w 156284"/>
                  <a:gd name="connsiteY7" fmla="*/ 104934 h 109226"/>
                  <a:gd name="connsiteX8" fmla="*/ 64844 w 156284"/>
                  <a:gd name="connsiteY8" fmla="*/ 109226 h 109226"/>
                  <a:gd name="connsiteX9" fmla="*/ 51574 w 156284"/>
                  <a:gd name="connsiteY9" fmla="*/ 104934 h 109226"/>
                  <a:gd name="connsiteX10" fmla="*/ 41824 w 156284"/>
                  <a:gd name="connsiteY10" fmla="*/ 94405 h 109226"/>
                  <a:gd name="connsiteX11" fmla="*/ 18992 w 156284"/>
                  <a:gd name="connsiteY11" fmla="*/ 89021 h 109226"/>
                  <a:gd name="connsiteX12" fmla="*/ 0 w 156284"/>
                  <a:gd name="connsiteY12" fmla="*/ 62922 h 109226"/>
                  <a:gd name="connsiteX13" fmla="*/ 18992 w 156284"/>
                  <a:gd name="connsiteY13" fmla="*/ 36823 h 109226"/>
                  <a:gd name="connsiteX14" fmla="*/ 36413 w 156284"/>
                  <a:gd name="connsiteY14" fmla="*/ 32715 h 109226"/>
                  <a:gd name="connsiteX15" fmla="*/ 40737 w 156284"/>
                  <a:gd name="connsiteY15" fmla="*/ 15996 h 109226"/>
                  <a:gd name="connsiteX16" fmla="*/ 156284 w 156284"/>
                  <a:gd name="connsiteY16" fmla="*/ 91440 h 109226"/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0" fmla="*/ 88951 w 129688"/>
                  <a:gd name="connsiteY0" fmla="*/ 0 h 93230"/>
                  <a:gd name="connsiteX1" fmla="*/ 93275 w 129688"/>
                  <a:gd name="connsiteY1" fmla="*/ 16719 h 93230"/>
                  <a:gd name="connsiteX2" fmla="*/ 110696 w 129688"/>
                  <a:gd name="connsiteY2" fmla="*/ 20827 h 93230"/>
                  <a:gd name="connsiteX3" fmla="*/ 129688 w 129688"/>
                  <a:gd name="connsiteY3" fmla="*/ 46926 h 93230"/>
                  <a:gd name="connsiteX4" fmla="*/ 110696 w 129688"/>
                  <a:gd name="connsiteY4" fmla="*/ 73025 h 93230"/>
                  <a:gd name="connsiteX5" fmla="*/ 87864 w 129688"/>
                  <a:gd name="connsiteY5" fmla="*/ 78409 h 93230"/>
                  <a:gd name="connsiteX6" fmla="*/ 78115 w 129688"/>
                  <a:gd name="connsiteY6" fmla="*/ 88938 h 93230"/>
                  <a:gd name="connsiteX7" fmla="*/ 64844 w 129688"/>
                  <a:gd name="connsiteY7" fmla="*/ 93230 h 93230"/>
                  <a:gd name="connsiteX8" fmla="*/ 51574 w 129688"/>
                  <a:gd name="connsiteY8" fmla="*/ 88938 h 93230"/>
                  <a:gd name="connsiteX9" fmla="*/ 41824 w 129688"/>
                  <a:gd name="connsiteY9" fmla="*/ 78409 h 93230"/>
                  <a:gd name="connsiteX10" fmla="*/ 18992 w 129688"/>
                  <a:gd name="connsiteY10" fmla="*/ 73025 h 93230"/>
                  <a:gd name="connsiteX11" fmla="*/ 0 w 129688"/>
                  <a:gd name="connsiteY11" fmla="*/ 46926 h 93230"/>
                  <a:gd name="connsiteX12" fmla="*/ 18992 w 129688"/>
                  <a:gd name="connsiteY12" fmla="*/ 20827 h 93230"/>
                  <a:gd name="connsiteX13" fmla="*/ 36413 w 129688"/>
                  <a:gd name="connsiteY13" fmla="*/ 16719 h 93230"/>
                  <a:gd name="connsiteX14" fmla="*/ 40737 w 129688"/>
                  <a:gd name="connsiteY14" fmla="*/ 0 h 93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688" h="93230">
                    <a:moveTo>
                      <a:pt x="88951" y="0"/>
                    </a:moveTo>
                    <a:lnTo>
                      <a:pt x="93275" y="16719"/>
                    </a:lnTo>
                    <a:lnTo>
                      <a:pt x="110696" y="20827"/>
                    </a:lnTo>
                    <a:cubicBezTo>
                      <a:pt x="122430" y="27506"/>
                      <a:pt x="129688" y="36734"/>
                      <a:pt x="129688" y="46926"/>
                    </a:cubicBezTo>
                    <a:cubicBezTo>
                      <a:pt x="129688" y="57119"/>
                      <a:pt x="122430" y="66346"/>
                      <a:pt x="110696" y="73025"/>
                    </a:cubicBezTo>
                    <a:lnTo>
                      <a:pt x="87864" y="78409"/>
                    </a:lnTo>
                    <a:lnTo>
                      <a:pt x="78115" y="88938"/>
                    </a:lnTo>
                    <a:cubicBezTo>
                      <a:pt x="74036" y="91702"/>
                      <a:pt x="69551" y="93230"/>
                      <a:pt x="64844" y="93230"/>
                    </a:cubicBezTo>
                    <a:cubicBezTo>
                      <a:pt x="60137" y="93230"/>
                      <a:pt x="55652" y="91702"/>
                      <a:pt x="51574" y="88938"/>
                    </a:cubicBezTo>
                    <a:lnTo>
                      <a:pt x="41824" y="78409"/>
                    </a:lnTo>
                    <a:lnTo>
                      <a:pt x="18992" y="73025"/>
                    </a:lnTo>
                    <a:cubicBezTo>
                      <a:pt x="7258" y="66346"/>
                      <a:pt x="0" y="57119"/>
                      <a:pt x="0" y="46926"/>
                    </a:cubicBezTo>
                    <a:cubicBezTo>
                      <a:pt x="0" y="36734"/>
                      <a:pt x="7258" y="27506"/>
                      <a:pt x="18992" y="20827"/>
                    </a:cubicBezTo>
                    <a:lnTo>
                      <a:pt x="36413" y="16719"/>
                    </a:lnTo>
                    <a:lnTo>
                      <a:pt x="40737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 rot="16200000" flipH="1">
                <a:off x="6491205" y="2762184"/>
                <a:ext cx="100881" cy="494816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月 96"/>
              <p:cNvSpPr/>
              <p:nvPr/>
            </p:nvSpPr>
            <p:spPr>
              <a:xfrm rot="5400000">
                <a:off x="6137758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月 97"/>
              <p:cNvSpPr/>
              <p:nvPr/>
            </p:nvSpPr>
            <p:spPr>
              <a:xfrm rot="5400000">
                <a:off x="6784313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加算記号 180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二等辺三角形 100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二等辺三角形 102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185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186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187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角丸四角形 109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447367" y="5716168"/>
              <a:ext cx="1625285" cy="541942"/>
              <a:chOff x="2394971" y="3869788"/>
              <a:chExt cx="1625285" cy="541942"/>
            </a:xfrm>
          </p:grpSpPr>
          <p:sp>
            <p:nvSpPr>
              <p:cNvPr id="83" name="フリーフォーム 82"/>
              <p:cNvSpPr/>
              <p:nvPr/>
            </p:nvSpPr>
            <p:spPr>
              <a:xfrm rot="1800000">
                <a:off x="3461941" y="3869788"/>
                <a:ext cx="558315" cy="541942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 rot="19800000" flipH="1">
                <a:off x="2394971" y="3869788"/>
                <a:ext cx="558315" cy="541942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" name="グループ化 116"/>
          <p:cNvGrpSpPr/>
          <p:nvPr/>
        </p:nvGrpSpPr>
        <p:grpSpPr>
          <a:xfrm>
            <a:off x="2446443" y="2890129"/>
            <a:ext cx="1271162" cy="1529511"/>
            <a:chOff x="2446443" y="903074"/>
            <a:chExt cx="1271162" cy="1529511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2609659" y="903074"/>
              <a:ext cx="902185" cy="1529511"/>
              <a:chOff x="4041397" y="3717032"/>
              <a:chExt cx="1832585" cy="3374924"/>
            </a:xfrm>
          </p:grpSpPr>
          <p:grpSp>
            <p:nvGrpSpPr>
              <p:cNvPr id="132" name="グループ化 131"/>
              <p:cNvGrpSpPr/>
              <p:nvPr/>
            </p:nvGrpSpPr>
            <p:grpSpPr>
              <a:xfrm>
                <a:off x="4041397" y="3717032"/>
                <a:ext cx="1832585" cy="3374924"/>
                <a:chOff x="5626544" y="1462514"/>
                <a:chExt cx="1832585" cy="3374924"/>
              </a:xfrm>
            </p:grpSpPr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59" name="円/楕円 278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円/楕円 279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8" name="グループ化 137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157" name="円/楕円 276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円/楕円 277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9" name="円/楕円 253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片側の 2 つの角を丸めた四角形 139"/>
                <p:cNvSpPr/>
                <p:nvPr/>
              </p:nvSpPr>
              <p:spPr>
                <a:xfrm rot="19800000" flipH="1">
                  <a:off x="7048934" y="3295858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台形 140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256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片側の 2 つの角を丸めた四角形 142"/>
                <p:cNvSpPr/>
                <p:nvPr/>
              </p:nvSpPr>
              <p:spPr>
                <a:xfrm rot="1800000">
                  <a:off x="5626544" y="3295856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片側の 2 つの角を丸めた四角形 143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>
                <a:xfrm rot="16200000">
                  <a:off x="6452293" y="2635481"/>
                  <a:ext cx="178704" cy="713090"/>
                </a:xfrm>
                <a:custGeom>
                  <a:avLst/>
                  <a:gdLst>
                    <a:gd name="connsiteX0" fmla="*/ 91262 w 91262"/>
                    <a:gd name="connsiteY0" fmla="*/ 0 h 261110"/>
                    <a:gd name="connsiteX1" fmla="*/ 87241 w 91262"/>
                    <a:gd name="connsiteY1" fmla="*/ 12840 h 261110"/>
                    <a:gd name="connsiteX2" fmla="*/ 76200 w 91262"/>
                    <a:gd name="connsiteY2" fmla="*/ 130555 h 261110"/>
                    <a:gd name="connsiteX3" fmla="*/ 87241 w 91262"/>
                    <a:gd name="connsiteY3" fmla="*/ 248270 h 261110"/>
                    <a:gd name="connsiteX4" fmla="*/ 91262 w 91262"/>
                    <a:gd name="connsiteY4" fmla="*/ 261110 h 261110"/>
                    <a:gd name="connsiteX5" fmla="*/ 85807 w 91262"/>
                    <a:gd name="connsiteY5" fmla="*/ 260008 h 261110"/>
                    <a:gd name="connsiteX6" fmla="*/ 0 w 91262"/>
                    <a:gd name="connsiteY6" fmla="*/ 130555 h 261110"/>
                    <a:gd name="connsiteX7" fmla="*/ 85807 w 91262"/>
                    <a:gd name="connsiteY7" fmla="*/ 1102 h 26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1262" h="261110">
                      <a:moveTo>
                        <a:pt x="91262" y="0"/>
                      </a:moveTo>
                      <a:lnTo>
                        <a:pt x="87241" y="12840"/>
                      </a:lnTo>
                      <a:cubicBezTo>
                        <a:pt x="80131" y="49021"/>
                        <a:pt x="76200" y="88800"/>
                        <a:pt x="76200" y="130555"/>
                      </a:cubicBezTo>
                      <a:cubicBezTo>
                        <a:pt x="76200" y="172310"/>
                        <a:pt x="80131" y="212089"/>
                        <a:pt x="87241" y="248270"/>
                      </a:cubicBezTo>
                      <a:lnTo>
                        <a:pt x="91262" y="261110"/>
                      </a:lnTo>
                      <a:lnTo>
                        <a:pt x="85807" y="260008"/>
                      </a:lnTo>
                      <a:cubicBezTo>
                        <a:pt x="35382" y="238680"/>
                        <a:pt x="0" y="188750"/>
                        <a:pt x="0" y="130555"/>
                      </a:cubicBezTo>
                      <a:cubicBezTo>
                        <a:pt x="0" y="72360"/>
                        <a:pt x="35382" y="22430"/>
                        <a:pt x="85807" y="110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月 145"/>
                <p:cNvSpPr/>
                <p:nvPr/>
              </p:nvSpPr>
              <p:spPr>
                <a:xfrm rot="6093975">
                  <a:off x="6137757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月 146"/>
                <p:cNvSpPr/>
                <p:nvPr/>
              </p:nvSpPr>
              <p:spPr>
                <a:xfrm rot="4924446">
                  <a:off x="6784312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加算記号 263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二等辺三角形 149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二等辺三角形 151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円/楕円 268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269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270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245"/>
              <p:cNvSpPr/>
              <p:nvPr/>
            </p:nvSpPr>
            <p:spPr>
              <a:xfrm>
                <a:off x="4420146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246"/>
              <p:cNvSpPr/>
              <p:nvPr/>
            </p:nvSpPr>
            <p:spPr>
              <a:xfrm>
                <a:off x="4475842" y="4646986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247"/>
              <p:cNvSpPr/>
              <p:nvPr/>
            </p:nvSpPr>
            <p:spPr>
              <a:xfrm>
                <a:off x="5137550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248"/>
              <p:cNvSpPr/>
              <p:nvPr/>
            </p:nvSpPr>
            <p:spPr>
              <a:xfrm>
                <a:off x="5193245" y="4646986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9" name="角丸四角形 118"/>
            <p:cNvSpPr/>
            <p:nvPr/>
          </p:nvSpPr>
          <p:spPr>
            <a:xfrm rot="13500000" flipH="1">
              <a:off x="3378814" y="2212677"/>
              <a:ext cx="126095" cy="105514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角丸四角形 119"/>
            <p:cNvSpPr/>
            <p:nvPr/>
          </p:nvSpPr>
          <p:spPr>
            <a:xfrm rot="8100000">
              <a:off x="2657136" y="2212680"/>
              <a:ext cx="126095" cy="105514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2614837" y="2260754"/>
              <a:ext cx="855728" cy="90213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角丸四角形 121"/>
            <p:cNvSpPr/>
            <p:nvPr/>
          </p:nvSpPr>
          <p:spPr>
            <a:xfrm>
              <a:off x="2952584" y="2233634"/>
              <a:ext cx="226456" cy="134206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角丸四角形 122"/>
            <p:cNvSpPr/>
            <p:nvPr/>
          </p:nvSpPr>
          <p:spPr>
            <a:xfrm>
              <a:off x="2977046" y="2256153"/>
              <a:ext cx="177531" cy="89170"/>
            </a:xfrm>
            <a:prstGeom prst="round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2446443" y="2100973"/>
              <a:ext cx="301887" cy="277022"/>
              <a:chOff x="8096489" y="2100973"/>
              <a:chExt cx="301887" cy="277022"/>
            </a:xfrm>
          </p:grpSpPr>
          <p:sp>
            <p:nvSpPr>
              <p:cNvPr id="129" name="片側の 2 つの角を丸めた四角形 128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片側の 2 つの角を丸めた四角形 129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フリーフォーム 130"/>
              <p:cNvSpPr/>
              <p:nvPr/>
            </p:nvSpPr>
            <p:spPr>
              <a:xfrm rot="5400000">
                <a:off x="8164507" y="2144127"/>
                <a:ext cx="204945" cy="262792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5" name="グループ化 124"/>
            <p:cNvGrpSpPr/>
            <p:nvPr/>
          </p:nvGrpSpPr>
          <p:grpSpPr>
            <a:xfrm>
              <a:off x="3415717" y="2100976"/>
              <a:ext cx="301888" cy="277022"/>
              <a:chOff x="9065763" y="2100976"/>
              <a:chExt cx="301888" cy="277022"/>
            </a:xfrm>
          </p:grpSpPr>
          <p:sp>
            <p:nvSpPr>
              <p:cNvPr id="126" name="片側の 2 つの角を丸めた四角形 125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5B9BD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片側の 2 つの角を丸めた四角形 126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フリーフォーム 127"/>
              <p:cNvSpPr/>
              <p:nvPr/>
            </p:nvSpPr>
            <p:spPr>
              <a:xfrm rot="16200000" flipH="1">
                <a:off x="9094686" y="2144130"/>
                <a:ext cx="204945" cy="262792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1" name="グループ化 160"/>
          <p:cNvGrpSpPr/>
          <p:nvPr/>
        </p:nvGrpSpPr>
        <p:grpSpPr>
          <a:xfrm>
            <a:off x="6487448" y="827213"/>
            <a:ext cx="796448" cy="1604500"/>
            <a:chOff x="6487448" y="827213"/>
            <a:chExt cx="796448" cy="1604500"/>
          </a:xfrm>
        </p:grpSpPr>
        <p:grpSp>
          <p:nvGrpSpPr>
            <p:cNvPr id="162" name="グループ化 161"/>
            <p:cNvGrpSpPr/>
            <p:nvPr/>
          </p:nvGrpSpPr>
          <p:grpSpPr>
            <a:xfrm>
              <a:off x="6487448" y="827213"/>
              <a:ext cx="796448" cy="1604500"/>
              <a:chOff x="6064091" y="3650910"/>
              <a:chExt cx="1441282" cy="3154092"/>
            </a:xfrm>
          </p:grpSpPr>
          <p:grpSp>
            <p:nvGrpSpPr>
              <p:cNvPr id="165" name="グループ化 164"/>
              <p:cNvGrpSpPr/>
              <p:nvPr/>
            </p:nvGrpSpPr>
            <p:grpSpPr>
              <a:xfrm flipH="1">
                <a:off x="7045549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99" name="フリーフォーム 198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片側の 2 つの角を丸めた四角形 199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6" name="グループ化 165"/>
              <p:cNvGrpSpPr/>
              <p:nvPr/>
            </p:nvGrpSpPr>
            <p:grpSpPr>
              <a:xfrm>
                <a:off x="6064091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197" name="フリーフォーム 196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" name="片側の 2 つの角を丸めた四角形 197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7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" name="グループ化 167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95" name="円/楕円 152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円/楕円 153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9" name="グループ化 168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193" name="円/楕円 150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151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0" name="円/楕円 125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台形 170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127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片側の 2 つの角を丸めた四角形 172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角丸四角形 173"/>
              <p:cNvSpPr/>
              <p:nvPr/>
            </p:nvSpPr>
            <p:spPr>
              <a:xfrm>
                <a:off x="6570601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角丸四角形 174"/>
              <p:cNvSpPr/>
              <p:nvPr/>
            </p:nvSpPr>
            <p:spPr>
              <a:xfrm>
                <a:off x="6900009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月 175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月 176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フリーフォーム 177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" name="加算記号 134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0" name="二等辺三角形 179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二等辺三角形 180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片側の 2 つの角を丸めた四角形 181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片側の 2 つの角を丸めた四角形 182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片側の 2 つの角を丸めた四角形 183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片側の 2 つの角を丸めた四角形 184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6" name="グループ化 185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187" name="正方形/長方形 186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0" name="グループ化 189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191" name="正方形/長方形 190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正方形/長方形 191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63" name="正方形/長方形 162"/>
            <p:cNvSpPr/>
            <p:nvPr/>
          </p:nvSpPr>
          <p:spPr>
            <a:xfrm>
              <a:off x="6683345" y="1712521"/>
              <a:ext cx="396548" cy="59525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角丸四角形 163"/>
            <p:cNvSpPr/>
            <p:nvPr/>
          </p:nvSpPr>
          <p:spPr>
            <a:xfrm>
              <a:off x="6817344" y="169983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1" name="グループ化 200"/>
          <p:cNvGrpSpPr/>
          <p:nvPr/>
        </p:nvGrpSpPr>
        <p:grpSpPr>
          <a:xfrm>
            <a:off x="8422928" y="827213"/>
            <a:ext cx="796448" cy="1604500"/>
            <a:chOff x="8422928" y="827213"/>
            <a:chExt cx="796448" cy="1604500"/>
          </a:xfrm>
        </p:grpSpPr>
        <p:grpSp>
          <p:nvGrpSpPr>
            <p:cNvPr id="202" name="グループ化 201"/>
            <p:cNvGrpSpPr/>
            <p:nvPr/>
          </p:nvGrpSpPr>
          <p:grpSpPr>
            <a:xfrm>
              <a:off x="8422928" y="827213"/>
              <a:ext cx="796448" cy="1604500"/>
              <a:chOff x="6064091" y="3650910"/>
              <a:chExt cx="1441282" cy="3154092"/>
            </a:xfrm>
          </p:grpSpPr>
          <p:grpSp>
            <p:nvGrpSpPr>
              <p:cNvPr id="205" name="グループ化 204"/>
              <p:cNvGrpSpPr/>
              <p:nvPr/>
            </p:nvGrpSpPr>
            <p:grpSpPr>
              <a:xfrm flipH="1">
                <a:off x="7045549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239" name="フリーフォーム 238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片側の 2 つの角を丸めた四角形 239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6" name="グループ化 205"/>
              <p:cNvGrpSpPr/>
              <p:nvPr/>
            </p:nvGrpSpPr>
            <p:grpSpPr>
              <a:xfrm>
                <a:off x="6064091" y="4588401"/>
                <a:ext cx="459824" cy="1287342"/>
                <a:chOff x="6137429" y="4570083"/>
                <a:chExt cx="363859" cy="1018674"/>
              </a:xfrm>
            </p:grpSpPr>
            <p:sp>
              <p:nvSpPr>
                <p:cNvPr id="237" name="フリーフォーム 236"/>
                <p:cNvSpPr/>
                <p:nvPr/>
              </p:nvSpPr>
              <p:spPr>
                <a:xfrm rot="12600000">
                  <a:off x="6137429" y="5299572"/>
                  <a:ext cx="274258" cy="289185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片側の 2 つの角を丸めた四角形 237"/>
                <p:cNvSpPr/>
                <p:nvPr/>
              </p:nvSpPr>
              <p:spPr>
                <a:xfrm rot="941038" flipH="1">
                  <a:off x="6323087" y="4570083"/>
                  <a:ext cx="178201" cy="78827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7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35" name="円/楕円 608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円/楕円 609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233" name="円/楕円 606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円/楕円 607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0" name="円/楕円 581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台形 210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583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片側の 2 つの角を丸めた四角形 212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角丸四角形 213"/>
              <p:cNvSpPr/>
              <p:nvPr/>
            </p:nvSpPr>
            <p:spPr>
              <a:xfrm>
                <a:off x="6570601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角丸四角形 214"/>
              <p:cNvSpPr/>
              <p:nvPr/>
            </p:nvSpPr>
            <p:spPr>
              <a:xfrm>
                <a:off x="6900009" y="4123574"/>
                <a:ext cx="59991" cy="129837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月 215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月 216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フリーフォーム 217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加算記号 590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二等辺三角形 219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二等辺三角形 220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片側の 2 つの角を丸めた四角形 221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片側の 2 つの角を丸めた四角形 222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片側の 2 つの角を丸めた四角形 223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片側の 2 つの角を丸めた四角形 224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6" name="グループ化 225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227" name="正方形/長方形 226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正方形/長方形 227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正方形/長方形 228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0" name="グループ化 229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231" name="正方形/長方形 230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正方形/長方形 231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03" name="正方形/長方形 202"/>
            <p:cNvSpPr/>
            <p:nvPr/>
          </p:nvSpPr>
          <p:spPr>
            <a:xfrm>
              <a:off x="8617408" y="1712522"/>
              <a:ext cx="413950" cy="5093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4" name="角丸四角形 203"/>
            <p:cNvSpPr/>
            <p:nvPr/>
          </p:nvSpPr>
          <p:spPr>
            <a:xfrm>
              <a:off x="8752824" y="169983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41" name="グループ化 240"/>
          <p:cNvGrpSpPr/>
          <p:nvPr/>
        </p:nvGrpSpPr>
        <p:grpSpPr>
          <a:xfrm>
            <a:off x="6413660" y="4707878"/>
            <a:ext cx="933821" cy="1604500"/>
            <a:chOff x="6413660" y="4707878"/>
            <a:chExt cx="933821" cy="1604500"/>
          </a:xfrm>
        </p:grpSpPr>
        <p:grpSp>
          <p:nvGrpSpPr>
            <p:cNvPr id="242" name="グループ化 241"/>
            <p:cNvGrpSpPr/>
            <p:nvPr/>
          </p:nvGrpSpPr>
          <p:grpSpPr>
            <a:xfrm>
              <a:off x="6413660" y="4707878"/>
              <a:ext cx="933821" cy="1604500"/>
              <a:chOff x="6413660" y="2750282"/>
              <a:chExt cx="933821" cy="1604500"/>
            </a:xfrm>
          </p:grpSpPr>
          <p:grpSp>
            <p:nvGrpSpPr>
              <p:cNvPr id="245" name="グループ化 244"/>
              <p:cNvGrpSpPr/>
              <p:nvPr/>
            </p:nvGrpSpPr>
            <p:grpSpPr>
              <a:xfrm>
                <a:off x="6647679" y="2750282"/>
                <a:ext cx="485291" cy="1604500"/>
                <a:chOff x="6352135" y="3650910"/>
                <a:chExt cx="878200" cy="3154092"/>
              </a:xfrm>
            </p:grpSpPr>
            <p:sp>
              <p:nvSpPr>
                <p:cNvPr id="248" name="正方形/長方形 43"/>
                <p:cNvSpPr/>
                <p:nvPr/>
              </p:nvSpPr>
              <p:spPr>
                <a:xfrm>
                  <a:off x="6427817" y="5265915"/>
                  <a:ext cx="731049" cy="1330746"/>
                </a:xfrm>
                <a:custGeom>
                  <a:avLst/>
                  <a:gdLst>
                    <a:gd name="connsiteX0" fmla="*/ 713229 w 728697"/>
                    <a:gd name="connsiteY0" fmla="*/ 0 h 1211885"/>
                    <a:gd name="connsiteX1" fmla="*/ 728697 w 728697"/>
                    <a:gd name="connsiteY1" fmla="*/ 1210851 h 1211885"/>
                    <a:gd name="connsiteX2" fmla="*/ 515864 w 728697"/>
                    <a:gd name="connsiteY2" fmla="*/ 1211884 h 1211885"/>
                    <a:gd name="connsiteX3" fmla="*/ 364349 w 728697"/>
                    <a:gd name="connsiteY3" fmla="*/ 520758 h 1211885"/>
                    <a:gd name="connsiteX4" fmla="*/ 212833 w 728697"/>
                    <a:gd name="connsiteY4" fmla="*/ 1211885 h 1211885"/>
                    <a:gd name="connsiteX5" fmla="*/ 0 w 728697"/>
                    <a:gd name="connsiteY5" fmla="*/ 1210852 h 1211885"/>
                    <a:gd name="connsiteX6" fmla="*/ 15468 w 728697"/>
                    <a:gd name="connsiteY6" fmla="*/ 1 h 1211885"/>
                    <a:gd name="connsiteX7" fmla="*/ 713229 w 728697"/>
                    <a:gd name="connsiteY7" fmla="*/ 0 h 121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697" h="1211885">
                      <a:moveTo>
                        <a:pt x="713229" y="0"/>
                      </a:moveTo>
                      <a:lnTo>
                        <a:pt x="728697" y="1210851"/>
                      </a:lnTo>
                      <a:lnTo>
                        <a:pt x="515864" y="1211884"/>
                      </a:lnTo>
                      <a:lnTo>
                        <a:pt x="364349" y="520758"/>
                      </a:lnTo>
                      <a:lnTo>
                        <a:pt x="212833" y="1211885"/>
                      </a:lnTo>
                      <a:lnTo>
                        <a:pt x="0" y="1210852"/>
                      </a:lnTo>
                      <a:lnTo>
                        <a:pt x="15468" y="1"/>
                      </a:lnTo>
                      <a:lnTo>
                        <a:pt x="713229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9" name="グループ化 248"/>
                <p:cNvGrpSpPr/>
                <p:nvPr/>
              </p:nvGrpSpPr>
              <p:grpSpPr>
                <a:xfrm>
                  <a:off x="6358756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276" name="円/楕円 378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7" name="円/楕円 379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0" name="グループ化 249"/>
                <p:cNvGrpSpPr/>
                <p:nvPr/>
              </p:nvGrpSpPr>
              <p:grpSpPr>
                <a:xfrm flipH="1">
                  <a:off x="7022932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274" name="円/楕円 376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5" name="円/楕円 377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1" name="円/楕円 351"/>
                <p:cNvSpPr/>
                <p:nvPr/>
              </p:nvSpPr>
              <p:spPr>
                <a:xfrm>
                  <a:off x="6405824" y="3696796"/>
                  <a:ext cx="730376" cy="819023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台形 251"/>
                <p:cNvSpPr/>
                <p:nvPr/>
              </p:nvSpPr>
              <p:spPr>
                <a:xfrm>
                  <a:off x="6635042" y="4382840"/>
                  <a:ext cx="278618" cy="22353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円/楕円 353"/>
                <p:cNvSpPr/>
                <p:nvPr/>
              </p:nvSpPr>
              <p:spPr>
                <a:xfrm>
                  <a:off x="6442746" y="3787391"/>
                  <a:ext cx="663209" cy="734196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片側の 2 つの角を丸めた四角形 253"/>
                <p:cNvSpPr/>
                <p:nvPr/>
              </p:nvSpPr>
              <p:spPr>
                <a:xfrm>
                  <a:off x="6414419" y="4560670"/>
                  <a:ext cx="744448" cy="81814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角丸四角形 254"/>
                <p:cNvSpPr/>
                <p:nvPr/>
              </p:nvSpPr>
              <p:spPr>
                <a:xfrm>
                  <a:off x="6570601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角丸四角形 255"/>
                <p:cNvSpPr/>
                <p:nvPr/>
              </p:nvSpPr>
              <p:spPr>
                <a:xfrm>
                  <a:off x="6900009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月 256"/>
                <p:cNvSpPr/>
                <p:nvPr/>
              </p:nvSpPr>
              <p:spPr>
                <a:xfrm rot="6049793">
                  <a:off x="6577978" y="3973946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月 257"/>
                <p:cNvSpPr/>
                <p:nvPr/>
              </p:nvSpPr>
              <p:spPr>
                <a:xfrm rot="5008952">
                  <a:off x="6906990" y="3974088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フリーフォーム 258"/>
                <p:cNvSpPr/>
                <p:nvPr/>
              </p:nvSpPr>
              <p:spPr>
                <a:xfrm>
                  <a:off x="6391457" y="3650910"/>
                  <a:ext cx="760367" cy="367999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加算記号 360"/>
                <p:cNvSpPr/>
                <p:nvPr/>
              </p:nvSpPr>
              <p:spPr>
                <a:xfrm>
                  <a:off x="6646555" y="3725078"/>
                  <a:ext cx="245928" cy="245928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二等辺三角形 260"/>
                <p:cNvSpPr/>
                <p:nvPr/>
              </p:nvSpPr>
              <p:spPr>
                <a:xfrm rot="10800000">
                  <a:off x="6563089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二等辺三角形 261"/>
                <p:cNvSpPr/>
                <p:nvPr/>
              </p:nvSpPr>
              <p:spPr>
                <a:xfrm rot="10800000" flipH="1">
                  <a:off x="6767071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片側の 2 つの角を丸めた四角形 262"/>
                <p:cNvSpPr/>
                <p:nvPr/>
              </p:nvSpPr>
              <p:spPr>
                <a:xfrm>
                  <a:off x="6352135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片側の 2 つの角を丸めた四角形 263"/>
                <p:cNvSpPr/>
                <p:nvPr/>
              </p:nvSpPr>
              <p:spPr>
                <a:xfrm>
                  <a:off x="6352135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片側の 2 つの角を丸めた四角形 264"/>
                <p:cNvSpPr/>
                <p:nvPr/>
              </p:nvSpPr>
              <p:spPr>
                <a:xfrm>
                  <a:off x="6897216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片側の 2 つの角を丸めた四角形 265"/>
                <p:cNvSpPr/>
                <p:nvPr/>
              </p:nvSpPr>
              <p:spPr>
                <a:xfrm>
                  <a:off x="6897216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67" name="グループ化 266"/>
                <p:cNvGrpSpPr/>
                <p:nvPr/>
              </p:nvGrpSpPr>
              <p:grpSpPr>
                <a:xfrm>
                  <a:off x="6430636" y="4533606"/>
                  <a:ext cx="705564" cy="1414598"/>
                  <a:chOff x="6430636" y="4533606"/>
                  <a:chExt cx="705564" cy="1414598"/>
                </a:xfrm>
              </p:grpSpPr>
              <p:sp>
                <p:nvSpPr>
                  <p:cNvPr id="268" name="正方形/長方形 267"/>
                  <p:cNvSpPr/>
                  <p:nvPr/>
                </p:nvSpPr>
                <p:spPr>
                  <a:xfrm rot="247510">
                    <a:off x="6430636" y="5857549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9" name="正方形/長方形 268"/>
                  <p:cNvSpPr/>
                  <p:nvPr/>
                </p:nvSpPr>
                <p:spPr>
                  <a:xfrm>
                    <a:off x="6518694" y="4915700"/>
                    <a:ext cx="526855" cy="104671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正方形/長方形 269"/>
                  <p:cNvSpPr/>
                  <p:nvPr/>
                </p:nvSpPr>
                <p:spPr>
                  <a:xfrm rot="5677951">
                    <a:off x="5794113" y="5191987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71" name="グループ化 270"/>
                  <p:cNvGrpSpPr/>
                  <p:nvPr/>
                </p:nvGrpSpPr>
                <p:grpSpPr>
                  <a:xfrm flipH="1">
                    <a:off x="6795196" y="4533606"/>
                    <a:ext cx="341004" cy="1414597"/>
                    <a:chOff x="6972044" y="4533606"/>
                    <a:chExt cx="341004" cy="1414597"/>
                  </a:xfrm>
                  <a:solidFill>
                    <a:srgbClr val="FF0000"/>
                  </a:solidFill>
                </p:grpSpPr>
                <p:sp>
                  <p:nvSpPr>
                    <p:cNvPr id="272" name="正方形/長方形 271"/>
                    <p:cNvSpPr/>
                    <p:nvPr/>
                  </p:nvSpPr>
                  <p:spPr>
                    <a:xfrm rot="247510">
                      <a:off x="6972044" y="5857548"/>
                      <a:ext cx="341004" cy="90655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3" name="正方形/長方形 272"/>
                    <p:cNvSpPr/>
                    <p:nvPr/>
                  </p:nvSpPr>
                  <p:spPr>
                    <a:xfrm rot="5677951">
                      <a:off x="6335521" y="5191986"/>
                      <a:ext cx="1410204" cy="93444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46" name="フリーフォーム 245"/>
              <p:cNvSpPr/>
              <p:nvPr/>
            </p:nvSpPr>
            <p:spPr>
              <a:xfrm rot="1800000">
                <a:off x="6947229" y="3038733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フリーフォーム 246"/>
              <p:cNvSpPr/>
              <p:nvPr/>
            </p:nvSpPr>
            <p:spPr>
              <a:xfrm rot="19800000" flipH="1">
                <a:off x="6413660" y="3047186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3" name="正方形/長方形 242"/>
            <p:cNvSpPr/>
            <p:nvPr/>
          </p:nvSpPr>
          <p:spPr>
            <a:xfrm>
              <a:off x="6682448" y="5593186"/>
              <a:ext cx="421772" cy="60847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4" name="角丸四角形 243"/>
            <p:cNvSpPr/>
            <p:nvPr/>
          </p:nvSpPr>
          <p:spPr>
            <a:xfrm>
              <a:off x="6818403" y="5580495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8354219" y="4707626"/>
            <a:ext cx="933821" cy="1604500"/>
            <a:chOff x="8354219" y="4707626"/>
            <a:chExt cx="933821" cy="1604500"/>
          </a:xfrm>
        </p:grpSpPr>
        <p:grpSp>
          <p:nvGrpSpPr>
            <p:cNvPr id="279" name="グループ化 278"/>
            <p:cNvGrpSpPr/>
            <p:nvPr/>
          </p:nvGrpSpPr>
          <p:grpSpPr>
            <a:xfrm>
              <a:off x="8354219" y="4707626"/>
              <a:ext cx="933821" cy="1604500"/>
              <a:chOff x="8354219" y="2750030"/>
              <a:chExt cx="933821" cy="1604500"/>
            </a:xfrm>
          </p:grpSpPr>
          <p:grpSp>
            <p:nvGrpSpPr>
              <p:cNvPr id="282" name="グループ化 281"/>
              <p:cNvGrpSpPr/>
              <p:nvPr/>
            </p:nvGrpSpPr>
            <p:grpSpPr>
              <a:xfrm>
                <a:off x="8586860" y="2750030"/>
                <a:ext cx="485291" cy="1604500"/>
                <a:chOff x="6352135" y="3650910"/>
                <a:chExt cx="878200" cy="3154092"/>
              </a:xfrm>
            </p:grpSpPr>
            <p:sp>
              <p:nvSpPr>
                <p:cNvPr id="285" name="正方形/長方形 43"/>
                <p:cNvSpPr/>
                <p:nvPr/>
              </p:nvSpPr>
              <p:spPr>
                <a:xfrm>
                  <a:off x="6427817" y="5265915"/>
                  <a:ext cx="731049" cy="1330746"/>
                </a:xfrm>
                <a:custGeom>
                  <a:avLst/>
                  <a:gdLst>
                    <a:gd name="connsiteX0" fmla="*/ 713229 w 728697"/>
                    <a:gd name="connsiteY0" fmla="*/ 0 h 1211885"/>
                    <a:gd name="connsiteX1" fmla="*/ 728697 w 728697"/>
                    <a:gd name="connsiteY1" fmla="*/ 1210851 h 1211885"/>
                    <a:gd name="connsiteX2" fmla="*/ 515864 w 728697"/>
                    <a:gd name="connsiteY2" fmla="*/ 1211884 h 1211885"/>
                    <a:gd name="connsiteX3" fmla="*/ 364349 w 728697"/>
                    <a:gd name="connsiteY3" fmla="*/ 520758 h 1211885"/>
                    <a:gd name="connsiteX4" fmla="*/ 212833 w 728697"/>
                    <a:gd name="connsiteY4" fmla="*/ 1211885 h 1211885"/>
                    <a:gd name="connsiteX5" fmla="*/ 0 w 728697"/>
                    <a:gd name="connsiteY5" fmla="*/ 1210852 h 1211885"/>
                    <a:gd name="connsiteX6" fmla="*/ 15468 w 728697"/>
                    <a:gd name="connsiteY6" fmla="*/ 1 h 1211885"/>
                    <a:gd name="connsiteX7" fmla="*/ 713229 w 728697"/>
                    <a:gd name="connsiteY7" fmla="*/ 0 h 121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8697" h="1211885">
                      <a:moveTo>
                        <a:pt x="713229" y="0"/>
                      </a:moveTo>
                      <a:lnTo>
                        <a:pt x="728697" y="1210851"/>
                      </a:lnTo>
                      <a:lnTo>
                        <a:pt x="515864" y="1211884"/>
                      </a:lnTo>
                      <a:lnTo>
                        <a:pt x="364349" y="520758"/>
                      </a:lnTo>
                      <a:lnTo>
                        <a:pt x="212833" y="1211885"/>
                      </a:lnTo>
                      <a:lnTo>
                        <a:pt x="0" y="1210852"/>
                      </a:lnTo>
                      <a:lnTo>
                        <a:pt x="15468" y="1"/>
                      </a:lnTo>
                      <a:lnTo>
                        <a:pt x="713229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6" name="グループ化 285"/>
                <p:cNvGrpSpPr/>
                <p:nvPr/>
              </p:nvGrpSpPr>
              <p:grpSpPr>
                <a:xfrm>
                  <a:off x="6358756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313" name="円/楕円 339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4" name="円/楕円 340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7" name="グループ化 286"/>
                <p:cNvGrpSpPr/>
                <p:nvPr/>
              </p:nvGrpSpPr>
              <p:grpSpPr>
                <a:xfrm flipH="1">
                  <a:off x="7022932" y="4102092"/>
                  <a:ext cx="166046" cy="214850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311" name="円/楕円 33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2" name="円/楕円 33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8" name="円/楕円 312"/>
                <p:cNvSpPr/>
                <p:nvPr/>
              </p:nvSpPr>
              <p:spPr>
                <a:xfrm>
                  <a:off x="6405824" y="3696796"/>
                  <a:ext cx="730376" cy="819023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台形 288"/>
                <p:cNvSpPr/>
                <p:nvPr/>
              </p:nvSpPr>
              <p:spPr>
                <a:xfrm>
                  <a:off x="6635042" y="4382840"/>
                  <a:ext cx="278618" cy="22353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314"/>
                <p:cNvSpPr/>
                <p:nvPr/>
              </p:nvSpPr>
              <p:spPr>
                <a:xfrm>
                  <a:off x="6442746" y="3787391"/>
                  <a:ext cx="663209" cy="734196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片側の 2 つの角を丸めた四角形 290"/>
                <p:cNvSpPr/>
                <p:nvPr/>
              </p:nvSpPr>
              <p:spPr>
                <a:xfrm>
                  <a:off x="6414419" y="4560670"/>
                  <a:ext cx="744448" cy="81814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角丸四角形 291"/>
                <p:cNvSpPr/>
                <p:nvPr/>
              </p:nvSpPr>
              <p:spPr>
                <a:xfrm>
                  <a:off x="6570601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角丸四角形 292"/>
                <p:cNvSpPr/>
                <p:nvPr/>
              </p:nvSpPr>
              <p:spPr>
                <a:xfrm>
                  <a:off x="6900009" y="4123574"/>
                  <a:ext cx="59991" cy="12983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月 293"/>
                <p:cNvSpPr/>
                <p:nvPr/>
              </p:nvSpPr>
              <p:spPr>
                <a:xfrm rot="6049793">
                  <a:off x="6577978" y="3973946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月 294"/>
                <p:cNvSpPr/>
                <p:nvPr/>
              </p:nvSpPr>
              <p:spPr>
                <a:xfrm rot="5008952">
                  <a:off x="6906990" y="3974088"/>
                  <a:ext cx="40541" cy="18949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フリーフォーム 295"/>
                <p:cNvSpPr/>
                <p:nvPr/>
              </p:nvSpPr>
              <p:spPr>
                <a:xfrm>
                  <a:off x="6391457" y="3650910"/>
                  <a:ext cx="760367" cy="367999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加算記号 321"/>
                <p:cNvSpPr/>
                <p:nvPr/>
              </p:nvSpPr>
              <p:spPr>
                <a:xfrm>
                  <a:off x="6646555" y="3725078"/>
                  <a:ext cx="245928" cy="245928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二等辺三角形 297"/>
                <p:cNvSpPr/>
                <p:nvPr/>
              </p:nvSpPr>
              <p:spPr>
                <a:xfrm rot="10800000">
                  <a:off x="6563089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二等辺三角形 298"/>
                <p:cNvSpPr/>
                <p:nvPr/>
              </p:nvSpPr>
              <p:spPr>
                <a:xfrm rot="10800000" flipH="1">
                  <a:off x="6767071" y="4560671"/>
                  <a:ext cx="218338" cy="188222"/>
                </a:xfrm>
                <a:prstGeom prst="triangle">
                  <a:avLst>
                    <a:gd name="adj" fmla="val 9354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片側の 2 つの角を丸めた四角形 299"/>
                <p:cNvSpPr/>
                <p:nvPr/>
              </p:nvSpPr>
              <p:spPr>
                <a:xfrm>
                  <a:off x="6352135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1" name="片側の 2 つの角を丸めた四角形 300"/>
                <p:cNvSpPr/>
                <p:nvPr/>
              </p:nvSpPr>
              <p:spPr>
                <a:xfrm>
                  <a:off x="6352135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片側の 2 つの角を丸めた四角形 301"/>
                <p:cNvSpPr/>
                <p:nvPr/>
              </p:nvSpPr>
              <p:spPr>
                <a:xfrm>
                  <a:off x="6897216" y="6596660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片側の 2 つの角を丸めた四角形 302"/>
                <p:cNvSpPr/>
                <p:nvPr/>
              </p:nvSpPr>
              <p:spPr>
                <a:xfrm>
                  <a:off x="6897216" y="6554017"/>
                  <a:ext cx="333119" cy="208342"/>
                </a:xfrm>
                <a:prstGeom prst="round2SameRect">
                  <a:avLst>
                    <a:gd name="adj1" fmla="val 50000"/>
                    <a:gd name="adj2" fmla="val 20557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6430636" y="4533606"/>
                  <a:ext cx="705564" cy="1414598"/>
                  <a:chOff x="6430636" y="4533606"/>
                  <a:chExt cx="705564" cy="1414598"/>
                </a:xfrm>
              </p:grpSpPr>
              <p:sp>
                <p:nvSpPr>
                  <p:cNvPr id="305" name="正方形/長方形 304"/>
                  <p:cNvSpPr/>
                  <p:nvPr/>
                </p:nvSpPr>
                <p:spPr>
                  <a:xfrm rot="247510">
                    <a:off x="6430636" y="5857549"/>
                    <a:ext cx="341004" cy="90655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正方形/長方形 305"/>
                  <p:cNvSpPr/>
                  <p:nvPr/>
                </p:nvSpPr>
                <p:spPr>
                  <a:xfrm>
                    <a:off x="6518694" y="4915700"/>
                    <a:ext cx="526855" cy="104671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7" name="正方形/長方形 306"/>
                  <p:cNvSpPr/>
                  <p:nvPr/>
                </p:nvSpPr>
                <p:spPr>
                  <a:xfrm rot="5677951">
                    <a:off x="5794113" y="5191987"/>
                    <a:ext cx="1410204" cy="93444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08" name="グループ化 307"/>
                  <p:cNvGrpSpPr/>
                  <p:nvPr/>
                </p:nvGrpSpPr>
                <p:grpSpPr>
                  <a:xfrm flipH="1">
                    <a:off x="6795196" y="4533606"/>
                    <a:ext cx="341004" cy="1414597"/>
                    <a:chOff x="6972044" y="4533606"/>
                    <a:chExt cx="341004" cy="1414597"/>
                  </a:xfrm>
                  <a:solidFill>
                    <a:srgbClr val="FF0000"/>
                  </a:solidFill>
                </p:grpSpPr>
                <p:sp>
                  <p:nvSpPr>
                    <p:cNvPr id="309" name="正方形/長方形 308"/>
                    <p:cNvSpPr/>
                    <p:nvPr/>
                  </p:nvSpPr>
                  <p:spPr>
                    <a:xfrm rot="247510">
                      <a:off x="6972044" y="5857548"/>
                      <a:ext cx="341004" cy="90655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0" name="正方形/長方形 309"/>
                    <p:cNvSpPr/>
                    <p:nvPr/>
                  </p:nvSpPr>
                  <p:spPr>
                    <a:xfrm rot="5677951">
                      <a:off x="6335521" y="5191986"/>
                      <a:ext cx="1410204" cy="93444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283" name="フリーフォーム 282"/>
              <p:cNvSpPr/>
              <p:nvPr/>
            </p:nvSpPr>
            <p:spPr>
              <a:xfrm rot="1800000">
                <a:off x="8887788" y="3038734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4" name="フリーフォーム 283"/>
              <p:cNvSpPr/>
              <p:nvPr/>
            </p:nvSpPr>
            <p:spPr>
              <a:xfrm rot="19800000" flipH="1">
                <a:off x="8354219" y="3047187"/>
                <a:ext cx="400252" cy="388514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0" name="正方形/長方形 279"/>
            <p:cNvSpPr/>
            <p:nvPr/>
          </p:nvSpPr>
          <p:spPr>
            <a:xfrm>
              <a:off x="8619813" y="5592934"/>
              <a:ext cx="411545" cy="5360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1" name="角丸四角形 280"/>
            <p:cNvSpPr/>
            <p:nvPr/>
          </p:nvSpPr>
          <p:spPr>
            <a:xfrm>
              <a:off x="8757584" y="5580243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15" name="グループ化 314"/>
          <p:cNvGrpSpPr/>
          <p:nvPr/>
        </p:nvGrpSpPr>
        <p:grpSpPr>
          <a:xfrm>
            <a:off x="6530410" y="2777933"/>
            <a:ext cx="745312" cy="1604500"/>
            <a:chOff x="6530410" y="2777933"/>
            <a:chExt cx="745312" cy="1604500"/>
          </a:xfrm>
        </p:grpSpPr>
        <p:sp>
          <p:nvSpPr>
            <p:cNvPr id="316" name="片側の 2 つの角を丸めた四角形 315"/>
            <p:cNvSpPr/>
            <p:nvPr/>
          </p:nvSpPr>
          <p:spPr>
            <a:xfrm rot="19800000" flipH="1">
              <a:off x="7036676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7" name="片側の 2 つの角を丸めた四角形 316"/>
            <p:cNvSpPr/>
            <p:nvPr/>
          </p:nvSpPr>
          <p:spPr>
            <a:xfrm rot="1800000">
              <a:off x="6626098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8" name="グループ化 317"/>
            <p:cNvGrpSpPr/>
            <p:nvPr/>
          </p:nvGrpSpPr>
          <p:grpSpPr>
            <a:xfrm>
              <a:off x="6646623" y="2777933"/>
              <a:ext cx="485291" cy="1604500"/>
              <a:chOff x="6352135" y="3650910"/>
              <a:chExt cx="878200" cy="3154092"/>
            </a:xfrm>
          </p:grpSpPr>
          <p:sp>
            <p:nvSpPr>
              <p:cNvPr id="332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3" name="グループ化 332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60" name="円/楕円 152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1" name="円/楕円 153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4" name="グループ化 333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358" name="円/楕円 150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円/楕円 151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5" name="円/楕円 125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台形 335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円/楕円 127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片側の 2 つの角を丸めた四角形 337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角丸四角形 338"/>
              <p:cNvSpPr/>
              <p:nvPr/>
            </p:nvSpPr>
            <p:spPr>
              <a:xfrm>
                <a:off x="6570601" y="4173288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0" name="角丸四角形 339"/>
              <p:cNvSpPr/>
              <p:nvPr/>
            </p:nvSpPr>
            <p:spPr>
              <a:xfrm>
                <a:off x="6900010" y="4173288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月 340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月 341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 342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加算記号 134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二等辺三角形 344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二等辺三角形 345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片側の 2 つの角を丸めた四角形 346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片側の 2 つの角を丸めた四角形 347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片側の 2 つの角を丸めた四角形 348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片側の 2 つの角を丸めた四角形 349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1" name="グループ化 350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352" name="正方形/長方形 351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正方形/長方形 352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5" name="グループ化 354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356" name="正方形/長方形 355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7" name="正方形/長方形 356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19" name="角丸四角形 318"/>
            <p:cNvSpPr/>
            <p:nvPr/>
          </p:nvSpPr>
          <p:spPr>
            <a:xfrm rot="13500000" flipH="1">
              <a:off x="7077080" y="3539554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0" name="角丸四角形 319"/>
            <p:cNvSpPr/>
            <p:nvPr/>
          </p:nvSpPr>
          <p:spPr>
            <a:xfrm rot="8100000">
              <a:off x="6653936" y="3539556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21" name="グループ化 320"/>
            <p:cNvGrpSpPr/>
            <p:nvPr/>
          </p:nvGrpSpPr>
          <p:grpSpPr>
            <a:xfrm>
              <a:off x="6530410" y="3474055"/>
              <a:ext cx="165069" cy="135587"/>
              <a:chOff x="8096489" y="2100973"/>
              <a:chExt cx="281526" cy="231245"/>
            </a:xfrm>
            <a:solidFill>
              <a:srgbClr val="002060"/>
            </a:solidFill>
          </p:grpSpPr>
          <p:sp>
            <p:nvSpPr>
              <p:cNvPr id="330" name="片側の 2 つの角を丸めた四角形 329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1" name="片側の 2 つの角を丸めた四角形 330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7110654" y="3475507"/>
              <a:ext cx="165068" cy="135587"/>
              <a:chOff x="9086125" y="2100976"/>
              <a:chExt cx="281526" cy="231245"/>
            </a:xfrm>
            <a:solidFill>
              <a:srgbClr val="002060"/>
            </a:solidFill>
          </p:grpSpPr>
          <p:sp>
            <p:nvSpPr>
              <p:cNvPr id="328" name="片側の 2 つの角を丸めた四角形 327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片側の 2 つの角を丸めた四角形 328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3" name="フリーフォーム 322"/>
            <p:cNvSpPr/>
            <p:nvPr/>
          </p:nvSpPr>
          <p:spPr>
            <a:xfrm rot="16200000">
              <a:off x="6861218" y="3063957"/>
              <a:ext cx="47486" cy="205836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4" name="フリーフォーム 323"/>
            <p:cNvSpPr/>
            <p:nvPr/>
          </p:nvSpPr>
          <p:spPr bwMode="auto">
            <a:xfrm rot="5400000">
              <a:off x="6841551" y="3337966"/>
              <a:ext cx="101803" cy="445350"/>
            </a:xfrm>
            <a:custGeom>
              <a:avLst/>
              <a:gdLst>
                <a:gd name="connsiteX0" fmla="*/ 81142 w 125299"/>
                <a:gd name="connsiteY0" fmla="*/ 0 h 411225"/>
                <a:gd name="connsiteX1" fmla="*/ 125299 w 125299"/>
                <a:gd name="connsiteY1" fmla="*/ 0 h 411225"/>
                <a:gd name="connsiteX2" fmla="*/ 113873 w 125299"/>
                <a:gd name="connsiteY2" fmla="*/ 17356 h 411225"/>
                <a:gd name="connsiteX3" fmla="*/ 78105 w 125299"/>
                <a:gd name="connsiteY3" fmla="*/ 205613 h 411225"/>
                <a:gd name="connsiteX4" fmla="*/ 113873 w 125299"/>
                <a:gd name="connsiteY4" fmla="*/ 393871 h 411225"/>
                <a:gd name="connsiteX5" fmla="*/ 125299 w 125299"/>
                <a:gd name="connsiteY5" fmla="*/ 411225 h 411225"/>
                <a:gd name="connsiteX6" fmla="*/ 81142 w 125299"/>
                <a:gd name="connsiteY6" fmla="*/ 411225 h 411225"/>
                <a:gd name="connsiteX7" fmla="*/ 0 w 125299"/>
                <a:gd name="connsiteY7" fmla="*/ 205613 h 411225"/>
                <a:gd name="connsiteX8" fmla="*/ 81142 w 125299"/>
                <a:gd name="connsiteY8" fmla="*/ 0 h 4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99" h="411225">
                  <a:moveTo>
                    <a:pt x="81142" y="0"/>
                  </a:moveTo>
                  <a:lnTo>
                    <a:pt x="125299" y="0"/>
                  </a:lnTo>
                  <a:lnTo>
                    <a:pt x="113873" y="17356"/>
                  </a:lnTo>
                  <a:cubicBezTo>
                    <a:pt x="92290" y="58160"/>
                    <a:pt x="78105" y="127257"/>
                    <a:pt x="78105" y="205613"/>
                  </a:cubicBezTo>
                  <a:cubicBezTo>
                    <a:pt x="78105" y="283969"/>
                    <a:pt x="92290" y="353067"/>
                    <a:pt x="113873" y="393871"/>
                  </a:cubicBezTo>
                  <a:lnTo>
                    <a:pt x="125299" y="411225"/>
                  </a:lnTo>
                  <a:lnTo>
                    <a:pt x="81142" y="411225"/>
                  </a:lnTo>
                  <a:cubicBezTo>
                    <a:pt x="36312" y="411225"/>
                    <a:pt x="0" y="319152"/>
                    <a:pt x="0" y="205613"/>
                  </a:cubicBezTo>
                  <a:cubicBezTo>
                    <a:pt x="0" y="92073"/>
                    <a:pt x="36312" y="0"/>
                    <a:pt x="81142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5" name="角丸四角形 324"/>
            <p:cNvSpPr/>
            <p:nvPr/>
          </p:nvSpPr>
          <p:spPr>
            <a:xfrm>
              <a:off x="6817347" y="3504698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6" name="フリーフォーム 325"/>
            <p:cNvSpPr/>
            <p:nvPr/>
          </p:nvSpPr>
          <p:spPr>
            <a:xfrm rot="5400000">
              <a:off x="6570280" y="3499361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7" name="フリーフォーム 326"/>
            <p:cNvSpPr/>
            <p:nvPr/>
          </p:nvSpPr>
          <p:spPr>
            <a:xfrm rot="16200000" flipH="1">
              <a:off x="7115676" y="3500813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62" name="グループ化 361"/>
          <p:cNvGrpSpPr/>
          <p:nvPr/>
        </p:nvGrpSpPr>
        <p:grpSpPr>
          <a:xfrm>
            <a:off x="8465890" y="2777933"/>
            <a:ext cx="745312" cy="1604500"/>
            <a:chOff x="8465890" y="2777933"/>
            <a:chExt cx="745312" cy="1604500"/>
          </a:xfrm>
        </p:grpSpPr>
        <p:sp>
          <p:nvSpPr>
            <p:cNvPr id="363" name="片側の 2 つの角を丸めた四角形 362"/>
            <p:cNvSpPr/>
            <p:nvPr/>
          </p:nvSpPr>
          <p:spPr>
            <a:xfrm rot="19800000" flipH="1">
              <a:off x="8972156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4" name="片側の 2 つの角を丸めた四角形 363"/>
            <p:cNvSpPr/>
            <p:nvPr/>
          </p:nvSpPr>
          <p:spPr>
            <a:xfrm rot="1800000">
              <a:off x="8561578" y="3258856"/>
              <a:ext cx="118404" cy="308211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5" name="グループ化 364"/>
            <p:cNvGrpSpPr/>
            <p:nvPr/>
          </p:nvGrpSpPr>
          <p:grpSpPr>
            <a:xfrm>
              <a:off x="8582103" y="2777933"/>
              <a:ext cx="485291" cy="1604500"/>
              <a:chOff x="6352135" y="3650910"/>
              <a:chExt cx="878200" cy="3154092"/>
            </a:xfrm>
          </p:grpSpPr>
          <p:sp>
            <p:nvSpPr>
              <p:cNvPr id="379" name="正方形/長方形 43"/>
              <p:cNvSpPr/>
              <p:nvPr/>
            </p:nvSpPr>
            <p:spPr>
              <a:xfrm>
                <a:off x="6427817" y="5265915"/>
                <a:ext cx="731049" cy="1330746"/>
              </a:xfrm>
              <a:custGeom>
                <a:avLst/>
                <a:gdLst>
                  <a:gd name="connsiteX0" fmla="*/ 713229 w 728697"/>
                  <a:gd name="connsiteY0" fmla="*/ 0 h 1211885"/>
                  <a:gd name="connsiteX1" fmla="*/ 728697 w 728697"/>
                  <a:gd name="connsiteY1" fmla="*/ 1210851 h 1211885"/>
                  <a:gd name="connsiteX2" fmla="*/ 515864 w 728697"/>
                  <a:gd name="connsiteY2" fmla="*/ 1211884 h 1211885"/>
                  <a:gd name="connsiteX3" fmla="*/ 364349 w 728697"/>
                  <a:gd name="connsiteY3" fmla="*/ 520758 h 1211885"/>
                  <a:gd name="connsiteX4" fmla="*/ 212833 w 728697"/>
                  <a:gd name="connsiteY4" fmla="*/ 1211885 h 1211885"/>
                  <a:gd name="connsiteX5" fmla="*/ 0 w 728697"/>
                  <a:gd name="connsiteY5" fmla="*/ 1210852 h 1211885"/>
                  <a:gd name="connsiteX6" fmla="*/ 15468 w 728697"/>
                  <a:gd name="connsiteY6" fmla="*/ 1 h 1211885"/>
                  <a:gd name="connsiteX7" fmla="*/ 713229 w 728697"/>
                  <a:gd name="connsiteY7" fmla="*/ 0 h 1211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8697" h="1211885">
                    <a:moveTo>
                      <a:pt x="713229" y="0"/>
                    </a:moveTo>
                    <a:lnTo>
                      <a:pt x="728697" y="1210851"/>
                    </a:lnTo>
                    <a:lnTo>
                      <a:pt x="515864" y="1211884"/>
                    </a:lnTo>
                    <a:lnTo>
                      <a:pt x="364349" y="520758"/>
                    </a:lnTo>
                    <a:lnTo>
                      <a:pt x="212833" y="1211885"/>
                    </a:lnTo>
                    <a:lnTo>
                      <a:pt x="0" y="1210852"/>
                    </a:lnTo>
                    <a:lnTo>
                      <a:pt x="15468" y="1"/>
                    </a:lnTo>
                    <a:lnTo>
                      <a:pt x="713229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0" name="グループ化 379"/>
              <p:cNvGrpSpPr/>
              <p:nvPr/>
            </p:nvGrpSpPr>
            <p:grpSpPr>
              <a:xfrm>
                <a:off x="6358756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07" name="円/楕円 608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円/楕円 609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/>
              <p:cNvGrpSpPr/>
              <p:nvPr/>
            </p:nvGrpSpPr>
            <p:grpSpPr>
              <a:xfrm flipH="1">
                <a:off x="7022932" y="4102092"/>
                <a:ext cx="166046" cy="214850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05" name="円/楕円 606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円/楕円 607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2" name="円/楕円 581"/>
              <p:cNvSpPr/>
              <p:nvPr/>
            </p:nvSpPr>
            <p:spPr>
              <a:xfrm>
                <a:off x="6405824" y="3696796"/>
                <a:ext cx="730376" cy="819023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台形 382"/>
              <p:cNvSpPr/>
              <p:nvPr/>
            </p:nvSpPr>
            <p:spPr>
              <a:xfrm>
                <a:off x="6635042" y="4382840"/>
                <a:ext cx="278618" cy="22353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4" name="円/楕円 583"/>
              <p:cNvSpPr/>
              <p:nvPr/>
            </p:nvSpPr>
            <p:spPr>
              <a:xfrm>
                <a:off x="6442746" y="3787391"/>
                <a:ext cx="663209" cy="734196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片側の 2 つの角を丸めた四角形 384"/>
              <p:cNvSpPr/>
              <p:nvPr/>
            </p:nvSpPr>
            <p:spPr>
              <a:xfrm>
                <a:off x="6414419" y="4560670"/>
                <a:ext cx="744448" cy="81814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6" name="角丸四角形 385"/>
              <p:cNvSpPr/>
              <p:nvPr/>
            </p:nvSpPr>
            <p:spPr>
              <a:xfrm>
                <a:off x="6570601" y="4172626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角丸四角形 386"/>
              <p:cNvSpPr/>
              <p:nvPr/>
            </p:nvSpPr>
            <p:spPr>
              <a:xfrm>
                <a:off x="6900010" y="4172626"/>
                <a:ext cx="59991" cy="129838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月 387"/>
              <p:cNvSpPr/>
              <p:nvPr/>
            </p:nvSpPr>
            <p:spPr>
              <a:xfrm rot="6049793">
                <a:off x="6577978" y="3973946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月 388"/>
              <p:cNvSpPr/>
              <p:nvPr/>
            </p:nvSpPr>
            <p:spPr>
              <a:xfrm rot="5008952">
                <a:off x="6906990" y="3974088"/>
                <a:ext cx="40541" cy="1894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フリーフォーム 389"/>
              <p:cNvSpPr/>
              <p:nvPr/>
            </p:nvSpPr>
            <p:spPr>
              <a:xfrm>
                <a:off x="6391457" y="3650910"/>
                <a:ext cx="760367" cy="367999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1" name="加算記号 590"/>
              <p:cNvSpPr/>
              <p:nvPr/>
            </p:nvSpPr>
            <p:spPr>
              <a:xfrm>
                <a:off x="6646555" y="3725078"/>
                <a:ext cx="245928" cy="245928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二等辺三角形 391"/>
              <p:cNvSpPr/>
              <p:nvPr/>
            </p:nvSpPr>
            <p:spPr>
              <a:xfrm rot="10800000">
                <a:off x="6563089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二等辺三角形 392"/>
              <p:cNvSpPr/>
              <p:nvPr/>
            </p:nvSpPr>
            <p:spPr>
              <a:xfrm rot="10800000" flipH="1">
                <a:off x="6767071" y="4560671"/>
                <a:ext cx="218338" cy="188222"/>
              </a:xfrm>
              <a:prstGeom prst="triangle">
                <a:avLst>
                  <a:gd name="adj" fmla="val 93540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片側の 2 つの角を丸めた四角形 393"/>
              <p:cNvSpPr/>
              <p:nvPr/>
            </p:nvSpPr>
            <p:spPr>
              <a:xfrm>
                <a:off x="6352135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5" name="片側の 2 つの角を丸めた四角形 394"/>
              <p:cNvSpPr/>
              <p:nvPr/>
            </p:nvSpPr>
            <p:spPr>
              <a:xfrm>
                <a:off x="6352135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片側の 2 つの角を丸めた四角形 395"/>
              <p:cNvSpPr/>
              <p:nvPr/>
            </p:nvSpPr>
            <p:spPr>
              <a:xfrm>
                <a:off x="6897216" y="6596660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7" name="片側の 2 つの角を丸めた四角形 396"/>
              <p:cNvSpPr/>
              <p:nvPr/>
            </p:nvSpPr>
            <p:spPr>
              <a:xfrm>
                <a:off x="6897216" y="6554017"/>
                <a:ext cx="333119" cy="208342"/>
              </a:xfrm>
              <a:prstGeom prst="round2SameRect">
                <a:avLst>
                  <a:gd name="adj1" fmla="val 50000"/>
                  <a:gd name="adj2" fmla="val 20557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8" name="グループ化 397"/>
              <p:cNvGrpSpPr/>
              <p:nvPr/>
            </p:nvGrpSpPr>
            <p:grpSpPr>
              <a:xfrm>
                <a:off x="6430636" y="4533606"/>
                <a:ext cx="705564" cy="1414598"/>
                <a:chOff x="6430636" y="4533606"/>
                <a:chExt cx="705564" cy="1414598"/>
              </a:xfrm>
            </p:grpSpPr>
            <p:sp>
              <p:nvSpPr>
                <p:cNvPr id="399" name="正方形/長方形 398"/>
                <p:cNvSpPr/>
                <p:nvPr/>
              </p:nvSpPr>
              <p:spPr>
                <a:xfrm rot="247510">
                  <a:off x="6430636" y="5857549"/>
                  <a:ext cx="341004" cy="9065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>
                <a:xfrm>
                  <a:off x="6518694" y="4915700"/>
                  <a:ext cx="526855" cy="104671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>
                <a:xfrm rot="5677951">
                  <a:off x="5794113" y="5191987"/>
                  <a:ext cx="1410204" cy="9344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2" name="グループ化 401"/>
                <p:cNvGrpSpPr/>
                <p:nvPr/>
              </p:nvGrpSpPr>
              <p:grpSpPr>
                <a:xfrm flipH="1">
                  <a:off x="6795196" y="4533606"/>
                  <a:ext cx="341004" cy="1414597"/>
                  <a:chOff x="6972044" y="4533606"/>
                  <a:chExt cx="341004" cy="1414597"/>
                </a:xfrm>
                <a:solidFill>
                  <a:srgbClr val="FF0000"/>
                </a:solidFill>
              </p:grpSpPr>
              <p:sp>
                <p:nvSpPr>
                  <p:cNvPr id="403" name="正方形/長方形 402"/>
                  <p:cNvSpPr/>
                  <p:nvPr/>
                </p:nvSpPr>
                <p:spPr>
                  <a:xfrm rot="247510">
                    <a:off x="6972044" y="5857548"/>
                    <a:ext cx="341004" cy="90655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4" name="正方形/長方形 403"/>
                  <p:cNvSpPr/>
                  <p:nvPr/>
                </p:nvSpPr>
                <p:spPr>
                  <a:xfrm rot="5677951">
                    <a:off x="6335521" y="5191986"/>
                    <a:ext cx="1410204" cy="93444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66" name="フリーフォーム 365"/>
            <p:cNvSpPr/>
            <p:nvPr/>
          </p:nvSpPr>
          <p:spPr>
            <a:xfrm rot="16200000">
              <a:off x="8792888" y="3063957"/>
              <a:ext cx="47486" cy="205836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7" name="角丸四角形 366"/>
            <p:cNvSpPr/>
            <p:nvPr/>
          </p:nvSpPr>
          <p:spPr>
            <a:xfrm rot="13500000" flipH="1">
              <a:off x="9012560" y="3539554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8" name="角丸四角形 367"/>
            <p:cNvSpPr/>
            <p:nvPr/>
          </p:nvSpPr>
          <p:spPr>
            <a:xfrm rot="8100000">
              <a:off x="8589416" y="3539556"/>
              <a:ext cx="73934" cy="61866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9" name="グループ化 368"/>
            <p:cNvGrpSpPr/>
            <p:nvPr/>
          </p:nvGrpSpPr>
          <p:grpSpPr>
            <a:xfrm>
              <a:off x="8465890" y="3474055"/>
              <a:ext cx="165069" cy="135587"/>
              <a:chOff x="8096489" y="2100973"/>
              <a:chExt cx="281526" cy="231245"/>
            </a:xfrm>
          </p:grpSpPr>
          <p:sp>
            <p:nvSpPr>
              <p:cNvPr id="377" name="片側の 2 つの角を丸めた四角形 376"/>
              <p:cNvSpPr/>
              <p:nvPr/>
            </p:nvSpPr>
            <p:spPr>
              <a:xfrm rot="5400000">
                <a:off x="8125681" y="2071781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8" name="片側の 2 つの角を丸めた四角形 377"/>
              <p:cNvSpPr/>
              <p:nvPr/>
            </p:nvSpPr>
            <p:spPr>
              <a:xfrm rot="5400000">
                <a:off x="8143327" y="2116521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9046134" y="3474057"/>
              <a:ext cx="165068" cy="135587"/>
              <a:chOff x="9086125" y="2100976"/>
              <a:chExt cx="281526" cy="231245"/>
            </a:xfrm>
          </p:grpSpPr>
          <p:sp>
            <p:nvSpPr>
              <p:cNvPr id="375" name="片側の 2 つの角を丸めた四角形 374"/>
              <p:cNvSpPr/>
              <p:nvPr/>
            </p:nvSpPr>
            <p:spPr>
              <a:xfrm rot="16200000" flipH="1">
                <a:off x="9115317" y="2071784"/>
                <a:ext cx="223141" cy="28152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6" name="片側の 2 つの角を丸めた四角形 375"/>
              <p:cNvSpPr/>
              <p:nvPr/>
            </p:nvSpPr>
            <p:spPr>
              <a:xfrm rot="16200000" flipH="1">
                <a:off x="9132963" y="2116524"/>
                <a:ext cx="187848" cy="24354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1" name="フリーフォーム 370"/>
            <p:cNvSpPr/>
            <p:nvPr/>
          </p:nvSpPr>
          <p:spPr bwMode="auto">
            <a:xfrm rot="5400000">
              <a:off x="8787054" y="3337968"/>
              <a:ext cx="101803" cy="445350"/>
            </a:xfrm>
            <a:custGeom>
              <a:avLst/>
              <a:gdLst>
                <a:gd name="connsiteX0" fmla="*/ 81142 w 125299"/>
                <a:gd name="connsiteY0" fmla="*/ 0 h 411225"/>
                <a:gd name="connsiteX1" fmla="*/ 125299 w 125299"/>
                <a:gd name="connsiteY1" fmla="*/ 0 h 411225"/>
                <a:gd name="connsiteX2" fmla="*/ 113873 w 125299"/>
                <a:gd name="connsiteY2" fmla="*/ 17356 h 411225"/>
                <a:gd name="connsiteX3" fmla="*/ 78105 w 125299"/>
                <a:gd name="connsiteY3" fmla="*/ 205613 h 411225"/>
                <a:gd name="connsiteX4" fmla="*/ 113873 w 125299"/>
                <a:gd name="connsiteY4" fmla="*/ 393871 h 411225"/>
                <a:gd name="connsiteX5" fmla="*/ 125299 w 125299"/>
                <a:gd name="connsiteY5" fmla="*/ 411225 h 411225"/>
                <a:gd name="connsiteX6" fmla="*/ 81142 w 125299"/>
                <a:gd name="connsiteY6" fmla="*/ 411225 h 411225"/>
                <a:gd name="connsiteX7" fmla="*/ 0 w 125299"/>
                <a:gd name="connsiteY7" fmla="*/ 205613 h 411225"/>
                <a:gd name="connsiteX8" fmla="*/ 81142 w 125299"/>
                <a:gd name="connsiteY8" fmla="*/ 0 h 411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299" h="411225">
                  <a:moveTo>
                    <a:pt x="81142" y="0"/>
                  </a:moveTo>
                  <a:lnTo>
                    <a:pt x="125299" y="0"/>
                  </a:lnTo>
                  <a:lnTo>
                    <a:pt x="113873" y="17356"/>
                  </a:lnTo>
                  <a:cubicBezTo>
                    <a:pt x="92290" y="58160"/>
                    <a:pt x="78105" y="127257"/>
                    <a:pt x="78105" y="205613"/>
                  </a:cubicBezTo>
                  <a:cubicBezTo>
                    <a:pt x="78105" y="283969"/>
                    <a:pt x="92290" y="353067"/>
                    <a:pt x="113873" y="393871"/>
                  </a:cubicBezTo>
                  <a:lnTo>
                    <a:pt x="125299" y="411225"/>
                  </a:lnTo>
                  <a:lnTo>
                    <a:pt x="81142" y="411225"/>
                  </a:lnTo>
                  <a:cubicBezTo>
                    <a:pt x="36312" y="411225"/>
                    <a:pt x="0" y="319152"/>
                    <a:pt x="0" y="205613"/>
                  </a:cubicBezTo>
                  <a:cubicBezTo>
                    <a:pt x="0" y="92073"/>
                    <a:pt x="36312" y="0"/>
                    <a:pt x="81142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角丸四角形 371"/>
            <p:cNvSpPr/>
            <p:nvPr/>
          </p:nvSpPr>
          <p:spPr>
            <a:xfrm>
              <a:off x="8762850" y="3504700"/>
              <a:ext cx="127871" cy="78628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3" name="フリーフォーム 372"/>
            <p:cNvSpPr/>
            <p:nvPr/>
          </p:nvSpPr>
          <p:spPr>
            <a:xfrm rot="5400000">
              <a:off x="8505760" y="3499361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4" name="フリーフォーム 373"/>
            <p:cNvSpPr/>
            <p:nvPr/>
          </p:nvSpPr>
          <p:spPr>
            <a:xfrm rot="16200000" flipH="1">
              <a:off x="9051156" y="3499363"/>
              <a:ext cx="120167" cy="154084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552301" y="924698"/>
            <a:ext cx="1429941" cy="1529511"/>
            <a:chOff x="552301" y="924698"/>
            <a:chExt cx="1429941" cy="1529511"/>
          </a:xfrm>
        </p:grpSpPr>
        <p:grpSp>
          <p:nvGrpSpPr>
            <p:cNvPr id="410" name="グループ化 409"/>
            <p:cNvGrpSpPr/>
            <p:nvPr/>
          </p:nvGrpSpPr>
          <p:grpSpPr>
            <a:xfrm>
              <a:off x="818540" y="924698"/>
              <a:ext cx="855729" cy="1529511"/>
              <a:chOff x="5637061" y="1462514"/>
              <a:chExt cx="1738218" cy="3374924"/>
            </a:xfrm>
          </p:grpSpPr>
          <p:grpSp>
            <p:nvGrpSpPr>
              <p:cNvPr id="417" name="グループ化 416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43" name="円/楕円 197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4" name="円/楕円 198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8" name="グループ化 417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441" name="円/楕円 195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円/楕円 196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9" name="円/楕円 161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台形 419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164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D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片側の 2 つの角を丸めた四角形 421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角丸四角形 422"/>
              <p:cNvSpPr/>
              <p:nvPr/>
            </p:nvSpPr>
            <p:spPr>
              <a:xfrm>
                <a:off x="6143249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角丸四角形 423"/>
              <p:cNvSpPr/>
              <p:nvPr/>
            </p:nvSpPr>
            <p:spPr>
              <a:xfrm>
                <a:off x="6798072" y="2402112"/>
                <a:ext cx="119254" cy="25810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>
              <a:xfrm>
                <a:off x="6379139" y="2603268"/>
                <a:ext cx="338281" cy="243183"/>
              </a:xfrm>
              <a:custGeom>
                <a:avLst/>
                <a:gdLst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16" fmla="*/ 64844 w 129688"/>
                  <a:gd name="connsiteY16" fmla="*/ 0 h 109226"/>
                  <a:gd name="connsiteX0" fmla="*/ 64844 w 156284"/>
                  <a:gd name="connsiteY0" fmla="*/ 0 h 109226"/>
                  <a:gd name="connsiteX1" fmla="*/ 88951 w 156284"/>
                  <a:gd name="connsiteY1" fmla="*/ 15996 h 109226"/>
                  <a:gd name="connsiteX2" fmla="*/ 93275 w 156284"/>
                  <a:gd name="connsiteY2" fmla="*/ 32715 h 109226"/>
                  <a:gd name="connsiteX3" fmla="*/ 110696 w 156284"/>
                  <a:gd name="connsiteY3" fmla="*/ 36823 h 109226"/>
                  <a:gd name="connsiteX4" fmla="*/ 129688 w 156284"/>
                  <a:gd name="connsiteY4" fmla="*/ 62922 h 109226"/>
                  <a:gd name="connsiteX5" fmla="*/ 110696 w 156284"/>
                  <a:gd name="connsiteY5" fmla="*/ 89021 h 109226"/>
                  <a:gd name="connsiteX6" fmla="*/ 87864 w 156284"/>
                  <a:gd name="connsiteY6" fmla="*/ 94405 h 109226"/>
                  <a:gd name="connsiteX7" fmla="*/ 78115 w 156284"/>
                  <a:gd name="connsiteY7" fmla="*/ 104934 h 109226"/>
                  <a:gd name="connsiteX8" fmla="*/ 64844 w 156284"/>
                  <a:gd name="connsiteY8" fmla="*/ 109226 h 109226"/>
                  <a:gd name="connsiteX9" fmla="*/ 51574 w 156284"/>
                  <a:gd name="connsiteY9" fmla="*/ 104934 h 109226"/>
                  <a:gd name="connsiteX10" fmla="*/ 41824 w 156284"/>
                  <a:gd name="connsiteY10" fmla="*/ 94405 h 109226"/>
                  <a:gd name="connsiteX11" fmla="*/ 18992 w 156284"/>
                  <a:gd name="connsiteY11" fmla="*/ 89021 h 109226"/>
                  <a:gd name="connsiteX12" fmla="*/ 0 w 156284"/>
                  <a:gd name="connsiteY12" fmla="*/ 62922 h 109226"/>
                  <a:gd name="connsiteX13" fmla="*/ 18992 w 156284"/>
                  <a:gd name="connsiteY13" fmla="*/ 36823 h 109226"/>
                  <a:gd name="connsiteX14" fmla="*/ 36413 w 156284"/>
                  <a:gd name="connsiteY14" fmla="*/ 32715 h 109226"/>
                  <a:gd name="connsiteX15" fmla="*/ 40737 w 156284"/>
                  <a:gd name="connsiteY15" fmla="*/ 15996 h 109226"/>
                  <a:gd name="connsiteX16" fmla="*/ 156284 w 156284"/>
                  <a:gd name="connsiteY16" fmla="*/ 91440 h 109226"/>
                  <a:gd name="connsiteX0" fmla="*/ 64844 w 129688"/>
                  <a:gd name="connsiteY0" fmla="*/ 0 h 109226"/>
                  <a:gd name="connsiteX1" fmla="*/ 88951 w 129688"/>
                  <a:gd name="connsiteY1" fmla="*/ 15996 h 109226"/>
                  <a:gd name="connsiteX2" fmla="*/ 93275 w 129688"/>
                  <a:gd name="connsiteY2" fmla="*/ 32715 h 109226"/>
                  <a:gd name="connsiteX3" fmla="*/ 110696 w 129688"/>
                  <a:gd name="connsiteY3" fmla="*/ 36823 h 109226"/>
                  <a:gd name="connsiteX4" fmla="*/ 129688 w 129688"/>
                  <a:gd name="connsiteY4" fmla="*/ 62922 h 109226"/>
                  <a:gd name="connsiteX5" fmla="*/ 110696 w 129688"/>
                  <a:gd name="connsiteY5" fmla="*/ 89021 h 109226"/>
                  <a:gd name="connsiteX6" fmla="*/ 87864 w 129688"/>
                  <a:gd name="connsiteY6" fmla="*/ 94405 h 109226"/>
                  <a:gd name="connsiteX7" fmla="*/ 78115 w 129688"/>
                  <a:gd name="connsiteY7" fmla="*/ 104934 h 109226"/>
                  <a:gd name="connsiteX8" fmla="*/ 64844 w 129688"/>
                  <a:gd name="connsiteY8" fmla="*/ 109226 h 109226"/>
                  <a:gd name="connsiteX9" fmla="*/ 51574 w 129688"/>
                  <a:gd name="connsiteY9" fmla="*/ 104934 h 109226"/>
                  <a:gd name="connsiteX10" fmla="*/ 41824 w 129688"/>
                  <a:gd name="connsiteY10" fmla="*/ 94405 h 109226"/>
                  <a:gd name="connsiteX11" fmla="*/ 18992 w 129688"/>
                  <a:gd name="connsiteY11" fmla="*/ 89021 h 109226"/>
                  <a:gd name="connsiteX12" fmla="*/ 0 w 129688"/>
                  <a:gd name="connsiteY12" fmla="*/ 62922 h 109226"/>
                  <a:gd name="connsiteX13" fmla="*/ 18992 w 129688"/>
                  <a:gd name="connsiteY13" fmla="*/ 36823 h 109226"/>
                  <a:gd name="connsiteX14" fmla="*/ 36413 w 129688"/>
                  <a:gd name="connsiteY14" fmla="*/ 32715 h 109226"/>
                  <a:gd name="connsiteX15" fmla="*/ 40737 w 129688"/>
                  <a:gd name="connsiteY15" fmla="*/ 15996 h 109226"/>
                  <a:gd name="connsiteX0" fmla="*/ 88951 w 129688"/>
                  <a:gd name="connsiteY0" fmla="*/ 0 h 93230"/>
                  <a:gd name="connsiteX1" fmla="*/ 93275 w 129688"/>
                  <a:gd name="connsiteY1" fmla="*/ 16719 h 93230"/>
                  <a:gd name="connsiteX2" fmla="*/ 110696 w 129688"/>
                  <a:gd name="connsiteY2" fmla="*/ 20827 h 93230"/>
                  <a:gd name="connsiteX3" fmla="*/ 129688 w 129688"/>
                  <a:gd name="connsiteY3" fmla="*/ 46926 h 93230"/>
                  <a:gd name="connsiteX4" fmla="*/ 110696 w 129688"/>
                  <a:gd name="connsiteY4" fmla="*/ 73025 h 93230"/>
                  <a:gd name="connsiteX5" fmla="*/ 87864 w 129688"/>
                  <a:gd name="connsiteY5" fmla="*/ 78409 h 93230"/>
                  <a:gd name="connsiteX6" fmla="*/ 78115 w 129688"/>
                  <a:gd name="connsiteY6" fmla="*/ 88938 h 93230"/>
                  <a:gd name="connsiteX7" fmla="*/ 64844 w 129688"/>
                  <a:gd name="connsiteY7" fmla="*/ 93230 h 93230"/>
                  <a:gd name="connsiteX8" fmla="*/ 51574 w 129688"/>
                  <a:gd name="connsiteY8" fmla="*/ 88938 h 93230"/>
                  <a:gd name="connsiteX9" fmla="*/ 41824 w 129688"/>
                  <a:gd name="connsiteY9" fmla="*/ 78409 h 93230"/>
                  <a:gd name="connsiteX10" fmla="*/ 18992 w 129688"/>
                  <a:gd name="connsiteY10" fmla="*/ 73025 h 93230"/>
                  <a:gd name="connsiteX11" fmla="*/ 0 w 129688"/>
                  <a:gd name="connsiteY11" fmla="*/ 46926 h 93230"/>
                  <a:gd name="connsiteX12" fmla="*/ 18992 w 129688"/>
                  <a:gd name="connsiteY12" fmla="*/ 20827 h 93230"/>
                  <a:gd name="connsiteX13" fmla="*/ 36413 w 129688"/>
                  <a:gd name="connsiteY13" fmla="*/ 16719 h 93230"/>
                  <a:gd name="connsiteX14" fmla="*/ 40737 w 129688"/>
                  <a:gd name="connsiteY14" fmla="*/ 0 h 93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9688" h="93230">
                    <a:moveTo>
                      <a:pt x="88951" y="0"/>
                    </a:moveTo>
                    <a:lnTo>
                      <a:pt x="93275" y="16719"/>
                    </a:lnTo>
                    <a:lnTo>
                      <a:pt x="110696" y="20827"/>
                    </a:lnTo>
                    <a:cubicBezTo>
                      <a:pt x="122430" y="27506"/>
                      <a:pt x="129688" y="36734"/>
                      <a:pt x="129688" y="46926"/>
                    </a:cubicBezTo>
                    <a:cubicBezTo>
                      <a:pt x="129688" y="57119"/>
                      <a:pt x="122430" y="66346"/>
                      <a:pt x="110696" y="73025"/>
                    </a:cubicBezTo>
                    <a:lnTo>
                      <a:pt x="87864" y="78409"/>
                    </a:lnTo>
                    <a:lnTo>
                      <a:pt x="78115" y="88938"/>
                    </a:lnTo>
                    <a:cubicBezTo>
                      <a:pt x="74036" y="91702"/>
                      <a:pt x="69551" y="93230"/>
                      <a:pt x="64844" y="93230"/>
                    </a:cubicBezTo>
                    <a:cubicBezTo>
                      <a:pt x="60137" y="93230"/>
                      <a:pt x="55652" y="91702"/>
                      <a:pt x="51574" y="88938"/>
                    </a:cubicBezTo>
                    <a:lnTo>
                      <a:pt x="41824" y="78409"/>
                    </a:lnTo>
                    <a:lnTo>
                      <a:pt x="18992" y="73025"/>
                    </a:lnTo>
                    <a:cubicBezTo>
                      <a:pt x="7258" y="66346"/>
                      <a:pt x="0" y="57119"/>
                      <a:pt x="0" y="46926"/>
                    </a:cubicBezTo>
                    <a:cubicBezTo>
                      <a:pt x="0" y="36734"/>
                      <a:pt x="7258" y="27506"/>
                      <a:pt x="18992" y="20827"/>
                    </a:cubicBezTo>
                    <a:lnTo>
                      <a:pt x="36413" y="16719"/>
                    </a:lnTo>
                    <a:lnTo>
                      <a:pt x="40737" y="0"/>
                    </a:ln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6" name="フリーフォーム 425"/>
              <p:cNvSpPr/>
              <p:nvPr/>
            </p:nvSpPr>
            <p:spPr>
              <a:xfrm rot="16200000" flipH="1">
                <a:off x="6491205" y="2762184"/>
                <a:ext cx="100881" cy="494816"/>
              </a:xfrm>
              <a:custGeom>
                <a:avLst/>
                <a:gdLst>
                  <a:gd name="connsiteX0" fmla="*/ 91262 w 91262"/>
                  <a:gd name="connsiteY0" fmla="*/ 0 h 261110"/>
                  <a:gd name="connsiteX1" fmla="*/ 87241 w 91262"/>
                  <a:gd name="connsiteY1" fmla="*/ 12840 h 261110"/>
                  <a:gd name="connsiteX2" fmla="*/ 76200 w 91262"/>
                  <a:gd name="connsiteY2" fmla="*/ 130555 h 261110"/>
                  <a:gd name="connsiteX3" fmla="*/ 87241 w 91262"/>
                  <a:gd name="connsiteY3" fmla="*/ 248270 h 261110"/>
                  <a:gd name="connsiteX4" fmla="*/ 91262 w 91262"/>
                  <a:gd name="connsiteY4" fmla="*/ 261110 h 261110"/>
                  <a:gd name="connsiteX5" fmla="*/ 85807 w 91262"/>
                  <a:gd name="connsiteY5" fmla="*/ 260008 h 261110"/>
                  <a:gd name="connsiteX6" fmla="*/ 0 w 91262"/>
                  <a:gd name="connsiteY6" fmla="*/ 130555 h 261110"/>
                  <a:gd name="connsiteX7" fmla="*/ 85807 w 91262"/>
                  <a:gd name="connsiteY7" fmla="*/ 1102 h 261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262" h="261110">
                    <a:moveTo>
                      <a:pt x="91262" y="0"/>
                    </a:moveTo>
                    <a:lnTo>
                      <a:pt x="87241" y="12840"/>
                    </a:lnTo>
                    <a:cubicBezTo>
                      <a:pt x="80131" y="49021"/>
                      <a:pt x="76200" y="88800"/>
                      <a:pt x="76200" y="130555"/>
                    </a:cubicBezTo>
                    <a:cubicBezTo>
                      <a:pt x="76200" y="172310"/>
                      <a:pt x="80131" y="212089"/>
                      <a:pt x="87241" y="248270"/>
                    </a:cubicBezTo>
                    <a:lnTo>
                      <a:pt x="91262" y="261110"/>
                    </a:lnTo>
                    <a:lnTo>
                      <a:pt x="85807" y="260008"/>
                    </a:lnTo>
                    <a:cubicBezTo>
                      <a:pt x="35382" y="238680"/>
                      <a:pt x="0" y="188750"/>
                      <a:pt x="0" y="130555"/>
                    </a:cubicBezTo>
                    <a:cubicBezTo>
                      <a:pt x="0" y="72360"/>
                      <a:pt x="35382" y="22430"/>
                      <a:pt x="85807" y="110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月 426"/>
              <p:cNvSpPr/>
              <p:nvPr/>
            </p:nvSpPr>
            <p:spPr>
              <a:xfrm rot="5400000">
                <a:off x="6137758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/>
              <p:cNvSpPr/>
              <p:nvPr/>
            </p:nvSpPr>
            <p:spPr>
              <a:xfrm rot="5400000">
                <a:off x="6784313" y="2080295"/>
                <a:ext cx="130228" cy="37669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フリーフォーム 428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加算記号 180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二等辺三角形 430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正方形/長方形 431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二等辺三角形 432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正方形/長方形 433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185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186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円/楕円 187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正方形/長方形 437"/>
              <p:cNvSpPr/>
              <p:nvPr/>
            </p:nvSpPr>
            <p:spPr>
              <a:xfrm>
                <a:off x="5637061" y="4458286"/>
                <a:ext cx="1738218" cy="199058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角丸四角形 438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角丸四角形 439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11" name="グループ化 410"/>
            <p:cNvGrpSpPr/>
            <p:nvPr/>
          </p:nvGrpSpPr>
          <p:grpSpPr>
            <a:xfrm>
              <a:off x="552301" y="1887059"/>
              <a:ext cx="579552" cy="524660"/>
              <a:chOff x="552301" y="1887059"/>
              <a:chExt cx="579552" cy="524660"/>
            </a:xfrm>
          </p:grpSpPr>
          <p:sp>
            <p:nvSpPr>
              <p:cNvPr id="415" name="フリーフォーム 414"/>
              <p:cNvSpPr/>
              <p:nvPr/>
            </p:nvSpPr>
            <p:spPr>
              <a:xfrm rot="610876">
                <a:off x="883835" y="2191116"/>
                <a:ext cx="228903" cy="220603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D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フリーフォーム 415"/>
              <p:cNvSpPr/>
              <p:nvPr/>
            </p:nvSpPr>
            <p:spPr>
              <a:xfrm rot="19800000">
                <a:off x="552301" y="1887059"/>
                <a:ext cx="579552" cy="46510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988339"/>
                  <a:gd name="connsiteY0" fmla="*/ 322310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1031728"/>
                  <a:gd name="connsiteY0" fmla="*/ 336416 h 827982"/>
                  <a:gd name="connsiteX1" fmla="*/ 482724 w 1031728"/>
                  <a:gd name="connsiteY1" fmla="*/ 337510 h 827982"/>
                  <a:gd name="connsiteX2" fmla="*/ 701228 w 1031728"/>
                  <a:gd name="connsiteY2" fmla="*/ 631915 h 827982"/>
                  <a:gd name="connsiteX3" fmla="*/ 437055 w 1031728"/>
                  <a:gd name="connsiteY3" fmla="*/ 827982 h 827982"/>
                  <a:gd name="connsiteX4" fmla="*/ 32415 w 1031728"/>
                  <a:gd name="connsiteY4" fmla="*/ 282787 h 827982"/>
                  <a:gd name="connsiteX5" fmla="*/ 66468 w 1031728"/>
                  <a:gd name="connsiteY5" fmla="*/ 52666 h 827982"/>
                  <a:gd name="connsiteX6" fmla="*/ 90192 w 1031728"/>
                  <a:gd name="connsiteY6" fmla="*/ 41518 h 827982"/>
                  <a:gd name="connsiteX7" fmla="*/ 112002 w 1031728"/>
                  <a:gd name="connsiteY7" fmla="*/ 26813 h 827982"/>
                  <a:gd name="connsiteX8" fmla="*/ 174944 w 1031728"/>
                  <a:gd name="connsiteY8" fmla="*/ 14106 h 827982"/>
                  <a:gd name="connsiteX9" fmla="*/ 1031728 w 1031728"/>
                  <a:gd name="connsiteY9" fmla="*/ -1 h 8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1728" h="827982">
                    <a:moveTo>
                      <a:pt x="742267" y="336416"/>
                    </a:moveTo>
                    <a:lnTo>
                      <a:pt x="482724" y="337510"/>
                    </a:lnTo>
                    <a:lnTo>
                      <a:pt x="701228" y="631915"/>
                    </a:lnTo>
                    <a:lnTo>
                      <a:pt x="437055" y="827982"/>
                    </a:lnTo>
                    <a:lnTo>
                      <a:pt x="32415" y="282787"/>
                    </a:lnTo>
                    <a:cubicBezTo>
                      <a:pt x="-21728" y="209837"/>
                      <a:pt x="-6482" y="106808"/>
                      <a:pt x="66468" y="52666"/>
                    </a:cubicBezTo>
                    <a:lnTo>
                      <a:pt x="90192" y="41518"/>
                    </a:lnTo>
                    <a:lnTo>
                      <a:pt x="112002" y="26813"/>
                    </a:lnTo>
                    <a:cubicBezTo>
                      <a:pt x="131348" y="18630"/>
                      <a:pt x="152617" y="14106"/>
                      <a:pt x="174944" y="14106"/>
                    </a:cubicBezTo>
                    <a:lnTo>
                      <a:pt x="1031728" y="-1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12" name="グループ化 411"/>
            <p:cNvGrpSpPr/>
            <p:nvPr/>
          </p:nvGrpSpPr>
          <p:grpSpPr>
            <a:xfrm flipH="1">
              <a:off x="1402690" y="1887059"/>
              <a:ext cx="579552" cy="524660"/>
              <a:chOff x="552301" y="1887059"/>
              <a:chExt cx="579552" cy="524660"/>
            </a:xfrm>
          </p:grpSpPr>
          <p:sp>
            <p:nvSpPr>
              <p:cNvPr id="413" name="フリーフォーム 412"/>
              <p:cNvSpPr/>
              <p:nvPr/>
            </p:nvSpPr>
            <p:spPr>
              <a:xfrm rot="610876">
                <a:off x="883835" y="2191116"/>
                <a:ext cx="228903" cy="220603"/>
              </a:xfrm>
              <a:custGeom>
                <a:avLst/>
                <a:gdLst>
                  <a:gd name="connsiteX0" fmla="*/ 107625 w 407496"/>
                  <a:gd name="connsiteY0" fmla="*/ 2811 h 392721"/>
                  <a:gd name="connsiteX1" fmla="*/ 130169 w 407496"/>
                  <a:gd name="connsiteY1" fmla="*/ 205 h 392721"/>
                  <a:gd name="connsiteX2" fmla="*/ 355143 w 407496"/>
                  <a:gd name="connsiteY2" fmla="*/ 19170 h 392721"/>
                  <a:gd name="connsiteX3" fmla="*/ 407291 w 407496"/>
                  <a:gd name="connsiteY3" fmla="*/ 80919 h 392721"/>
                  <a:gd name="connsiteX4" fmla="*/ 345542 w 407496"/>
                  <a:gd name="connsiteY4" fmla="*/ 133066 h 392721"/>
                  <a:gd name="connsiteX5" fmla="*/ 166624 w 407496"/>
                  <a:gd name="connsiteY5" fmla="*/ 117983 h 392721"/>
                  <a:gd name="connsiteX6" fmla="*/ 196882 w 407496"/>
                  <a:gd name="connsiteY6" fmla="*/ 286467 h 392721"/>
                  <a:gd name="connsiteX7" fmla="*/ 235586 w 407496"/>
                  <a:gd name="connsiteY7" fmla="*/ 286467 h 392721"/>
                  <a:gd name="connsiteX8" fmla="*/ 288713 w 407496"/>
                  <a:gd name="connsiteY8" fmla="*/ 339594 h 392721"/>
                  <a:gd name="connsiteX9" fmla="*/ 288712 w 407496"/>
                  <a:gd name="connsiteY9" fmla="*/ 339594 h 392721"/>
                  <a:gd name="connsiteX10" fmla="*/ 235585 w 407496"/>
                  <a:gd name="connsiteY10" fmla="*/ 392721 h 392721"/>
                  <a:gd name="connsiteX11" fmla="*/ 167647 w 407496"/>
                  <a:gd name="connsiteY11" fmla="*/ 392720 h 392721"/>
                  <a:gd name="connsiteX12" fmla="*/ 146968 w 407496"/>
                  <a:gd name="connsiteY12" fmla="*/ 388545 h 392721"/>
                  <a:gd name="connsiteX13" fmla="*/ 145241 w 407496"/>
                  <a:gd name="connsiteY13" fmla="*/ 387381 h 392721"/>
                  <a:gd name="connsiteX14" fmla="*/ 124022 w 407496"/>
                  <a:gd name="connsiteY14" fmla="*/ 384849 h 392721"/>
                  <a:gd name="connsiteX15" fmla="*/ 99198 w 407496"/>
                  <a:gd name="connsiteY15" fmla="*/ 363761 h 392721"/>
                  <a:gd name="connsiteX16" fmla="*/ 98212 w 407496"/>
                  <a:gd name="connsiteY16" fmla="*/ 361270 h 392721"/>
                  <a:gd name="connsiteX17" fmla="*/ 93849 w 407496"/>
                  <a:gd name="connsiteY17" fmla="*/ 366650 h 392721"/>
                  <a:gd name="connsiteX18" fmla="*/ 52121 w 407496"/>
                  <a:gd name="connsiteY18" fmla="*/ 379766 h 392721"/>
                  <a:gd name="connsiteX19" fmla="*/ 225 w 407496"/>
                  <a:gd name="connsiteY19" fmla="*/ 317806 h 392721"/>
                  <a:gd name="connsiteX20" fmla="*/ 20103 w 407496"/>
                  <a:gd name="connsiteY20" fmla="*/ 92911 h 392721"/>
                  <a:gd name="connsiteX21" fmla="*/ 59509 w 407496"/>
                  <a:gd name="connsiteY21" fmla="*/ 43530 h 392721"/>
                  <a:gd name="connsiteX22" fmla="*/ 71374 w 407496"/>
                  <a:gd name="connsiteY22" fmla="*/ 42206 h 392721"/>
                  <a:gd name="connsiteX23" fmla="*/ 74764 w 407496"/>
                  <a:gd name="connsiteY23" fmla="*/ 30563 h 392721"/>
                  <a:gd name="connsiteX24" fmla="*/ 107625 w 407496"/>
                  <a:gd name="connsiteY24" fmla="*/ 2811 h 392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7496" h="392721">
                    <a:moveTo>
                      <a:pt x="107625" y="2811"/>
                    </a:moveTo>
                    <a:cubicBezTo>
                      <a:pt x="114682" y="503"/>
                      <a:pt x="122306" y="-459"/>
                      <a:pt x="130169" y="205"/>
                    </a:cubicBezTo>
                    <a:lnTo>
                      <a:pt x="355143" y="19170"/>
                    </a:lnTo>
                    <a:cubicBezTo>
                      <a:pt x="386595" y="21821"/>
                      <a:pt x="409942" y="49467"/>
                      <a:pt x="407291" y="80919"/>
                    </a:cubicBezTo>
                    <a:cubicBezTo>
                      <a:pt x="404639" y="112371"/>
                      <a:pt x="376993" y="135717"/>
                      <a:pt x="345542" y="133066"/>
                    </a:cubicBezTo>
                    <a:lnTo>
                      <a:pt x="166624" y="117983"/>
                    </a:lnTo>
                    <a:lnTo>
                      <a:pt x="196882" y="286467"/>
                    </a:lnTo>
                    <a:lnTo>
                      <a:pt x="235586" y="286467"/>
                    </a:lnTo>
                    <a:cubicBezTo>
                      <a:pt x="264927" y="286467"/>
                      <a:pt x="288713" y="310253"/>
                      <a:pt x="288713" y="339594"/>
                    </a:cubicBezTo>
                    <a:lnTo>
                      <a:pt x="288712" y="339594"/>
                    </a:lnTo>
                    <a:cubicBezTo>
                      <a:pt x="288712" y="368935"/>
                      <a:pt x="264926" y="392721"/>
                      <a:pt x="235585" y="392721"/>
                    </a:cubicBezTo>
                    <a:lnTo>
                      <a:pt x="167647" y="392720"/>
                    </a:lnTo>
                    <a:cubicBezTo>
                      <a:pt x="160312" y="392720"/>
                      <a:pt x="153324" y="391233"/>
                      <a:pt x="146968" y="388545"/>
                    </a:cubicBezTo>
                    <a:lnTo>
                      <a:pt x="145241" y="387381"/>
                    </a:lnTo>
                    <a:lnTo>
                      <a:pt x="124022" y="384849"/>
                    </a:lnTo>
                    <a:cubicBezTo>
                      <a:pt x="113956" y="380396"/>
                      <a:pt x="105280" y="373088"/>
                      <a:pt x="99198" y="363761"/>
                    </a:cubicBezTo>
                    <a:lnTo>
                      <a:pt x="98212" y="361270"/>
                    </a:lnTo>
                    <a:lnTo>
                      <a:pt x="93849" y="366650"/>
                    </a:lnTo>
                    <a:cubicBezTo>
                      <a:pt x="82637" y="376042"/>
                      <a:pt x="67842" y="381156"/>
                      <a:pt x="52121" y="379766"/>
                    </a:cubicBezTo>
                    <a:cubicBezTo>
                      <a:pt x="20681" y="376987"/>
                      <a:pt x="-2554" y="349247"/>
                      <a:pt x="225" y="317806"/>
                    </a:cubicBezTo>
                    <a:lnTo>
                      <a:pt x="20103" y="92911"/>
                    </a:lnTo>
                    <a:cubicBezTo>
                      <a:pt x="22188" y="69331"/>
                      <a:pt x="38313" y="50366"/>
                      <a:pt x="59509" y="43530"/>
                    </a:cubicBezTo>
                    <a:lnTo>
                      <a:pt x="71374" y="42206"/>
                    </a:lnTo>
                    <a:lnTo>
                      <a:pt x="74764" y="30563"/>
                    </a:lnTo>
                    <a:cubicBezTo>
                      <a:pt x="81677" y="17422"/>
                      <a:pt x="93513" y="7426"/>
                      <a:pt x="107625" y="2811"/>
                    </a:cubicBezTo>
                    <a:close/>
                  </a:path>
                </a:pathLst>
              </a:custGeom>
              <a:solidFill>
                <a:srgbClr val="FFD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 413"/>
              <p:cNvSpPr/>
              <p:nvPr/>
            </p:nvSpPr>
            <p:spPr>
              <a:xfrm rot="19800000">
                <a:off x="552301" y="1887059"/>
                <a:ext cx="579552" cy="46510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988339"/>
                  <a:gd name="connsiteY0" fmla="*/ 322310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742267 w 1031728"/>
                  <a:gd name="connsiteY0" fmla="*/ 336416 h 827982"/>
                  <a:gd name="connsiteX1" fmla="*/ 482724 w 1031728"/>
                  <a:gd name="connsiteY1" fmla="*/ 337510 h 827982"/>
                  <a:gd name="connsiteX2" fmla="*/ 701228 w 1031728"/>
                  <a:gd name="connsiteY2" fmla="*/ 631915 h 827982"/>
                  <a:gd name="connsiteX3" fmla="*/ 437055 w 1031728"/>
                  <a:gd name="connsiteY3" fmla="*/ 827982 h 827982"/>
                  <a:gd name="connsiteX4" fmla="*/ 32415 w 1031728"/>
                  <a:gd name="connsiteY4" fmla="*/ 282787 h 827982"/>
                  <a:gd name="connsiteX5" fmla="*/ 66468 w 1031728"/>
                  <a:gd name="connsiteY5" fmla="*/ 52666 h 827982"/>
                  <a:gd name="connsiteX6" fmla="*/ 90192 w 1031728"/>
                  <a:gd name="connsiteY6" fmla="*/ 41518 h 827982"/>
                  <a:gd name="connsiteX7" fmla="*/ 112002 w 1031728"/>
                  <a:gd name="connsiteY7" fmla="*/ 26813 h 827982"/>
                  <a:gd name="connsiteX8" fmla="*/ 174944 w 1031728"/>
                  <a:gd name="connsiteY8" fmla="*/ 14106 h 827982"/>
                  <a:gd name="connsiteX9" fmla="*/ 1031728 w 1031728"/>
                  <a:gd name="connsiteY9" fmla="*/ -1 h 82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1728" h="827982">
                    <a:moveTo>
                      <a:pt x="742267" y="336416"/>
                    </a:moveTo>
                    <a:lnTo>
                      <a:pt x="482724" y="337510"/>
                    </a:lnTo>
                    <a:lnTo>
                      <a:pt x="701228" y="631915"/>
                    </a:lnTo>
                    <a:lnTo>
                      <a:pt x="437055" y="827982"/>
                    </a:lnTo>
                    <a:lnTo>
                      <a:pt x="32415" y="282787"/>
                    </a:lnTo>
                    <a:cubicBezTo>
                      <a:pt x="-21728" y="209837"/>
                      <a:pt x="-6482" y="106808"/>
                      <a:pt x="66468" y="52666"/>
                    </a:cubicBezTo>
                    <a:lnTo>
                      <a:pt x="90192" y="41518"/>
                    </a:lnTo>
                    <a:lnTo>
                      <a:pt x="112002" y="26813"/>
                    </a:lnTo>
                    <a:cubicBezTo>
                      <a:pt x="131348" y="18630"/>
                      <a:pt x="152617" y="14106"/>
                      <a:pt x="174944" y="14106"/>
                    </a:cubicBezTo>
                    <a:lnTo>
                      <a:pt x="1031728" y="-1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45" name="グループ化 444"/>
          <p:cNvGrpSpPr/>
          <p:nvPr/>
        </p:nvGrpSpPr>
        <p:grpSpPr>
          <a:xfrm>
            <a:off x="2333131" y="892165"/>
            <a:ext cx="1459599" cy="1529511"/>
            <a:chOff x="2333131" y="892165"/>
            <a:chExt cx="1459599" cy="1529511"/>
          </a:xfrm>
        </p:grpSpPr>
        <p:grpSp>
          <p:nvGrpSpPr>
            <p:cNvPr id="446" name="グループ化 445"/>
            <p:cNvGrpSpPr/>
            <p:nvPr/>
          </p:nvGrpSpPr>
          <p:grpSpPr>
            <a:xfrm>
              <a:off x="2614836" y="892165"/>
              <a:ext cx="855728" cy="1529511"/>
              <a:chOff x="4051914" y="3717032"/>
              <a:chExt cx="1738218" cy="3374924"/>
            </a:xfrm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4051914" y="3717032"/>
                <a:ext cx="1738218" cy="3374924"/>
                <a:chOff x="5637061" y="1462514"/>
                <a:chExt cx="1738218" cy="3374924"/>
              </a:xfrm>
            </p:grpSpPr>
            <p:grpSp>
              <p:nvGrpSpPr>
                <p:cNvPr id="456" name="グループ化 455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479" name="円/楕円 649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0" name="円/楕円 650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57" name="グループ化 456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477" name="円/楕円 64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8" name="円/楕円 64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8" name="円/楕円 624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9" name="台形 458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0" name="円/楕円 627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1" name="片側の 2 つの角を丸めた四角形 460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2" name="フリーフォーム 461"/>
                <p:cNvSpPr/>
                <p:nvPr/>
              </p:nvSpPr>
              <p:spPr>
                <a:xfrm rot="16200000">
                  <a:off x="6452293" y="2635481"/>
                  <a:ext cx="178704" cy="713090"/>
                </a:xfrm>
                <a:custGeom>
                  <a:avLst/>
                  <a:gdLst>
                    <a:gd name="connsiteX0" fmla="*/ 91262 w 91262"/>
                    <a:gd name="connsiteY0" fmla="*/ 0 h 261110"/>
                    <a:gd name="connsiteX1" fmla="*/ 87241 w 91262"/>
                    <a:gd name="connsiteY1" fmla="*/ 12840 h 261110"/>
                    <a:gd name="connsiteX2" fmla="*/ 76200 w 91262"/>
                    <a:gd name="connsiteY2" fmla="*/ 130555 h 261110"/>
                    <a:gd name="connsiteX3" fmla="*/ 87241 w 91262"/>
                    <a:gd name="connsiteY3" fmla="*/ 248270 h 261110"/>
                    <a:gd name="connsiteX4" fmla="*/ 91262 w 91262"/>
                    <a:gd name="connsiteY4" fmla="*/ 261110 h 261110"/>
                    <a:gd name="connsiteX5" fmla="*/ 85807 w 91262"/>
                    <a:gd name="connsiteY5" fmla="*/ 260008 h 261110"/>
                    <a:gd name="connsiteX6" fmla="*/ 0 w 91262"/>
                    <a:gd name="connsiteY6" fmla="*/ 130555 h 261110"/>
                    <a:gd name="connsiteX7" fmla="*/ 85807 w 91262"/>
                    <a:gd name="connsiteY7" fmla="*/ 1102 h 26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1262" h="261110">
                      <a:moveTo>
                        <a:pt x="91262" y="0"/>
                      </a:moveTo>
                      <a:lnTo>
                        <a:pt x="87241" y="12840"/>
                      </a:lnTo>
                      <a:cubicBezTo>
                        <a:pt x="80131" y="49021"/>
                        <a:pt x="76200" y="88800"/>
                        <a:pt x="76200" y="130555"/>
                      </a:cubicBezTo>
                      <a:cubicBezTo>
                        <a:pt x="76200" y="172310"/>
                        <a:pt x="80131" y="212089"/>
                        <a:pt x="87241" y="248270"/>
                      </a:cubicBezTo>
                      <a:lnTo>
                        <a:pt x="91262" y="261110"/>
                      </a:lnTo>
                      <a:lnTo>
                        <a:pt x="85807" y="260008"/>
                      </a:lnTo>
                      <a:cubicBezTo>
                        <a:pt x="35382" y="238680"/>
                        <a:pt x="0" y="188750"/>
                        <a:pt x="0" y="130555"/>
                      </a:cubicBezTo>
                      <a:cubicBezTo>
                        <a:pt x="0" y="72360"/>
                        <a:pt x="35382" y="22430"/>
                        <a:pt x="85807" y="110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3" name="月 462"/>
                <p:cNvSpPr/>
                <p:nvPr/>
              </p:nvSpPr>
              <p:spPr>
                <a:xfrm rot="6093975">
                  <a:off x="6137757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月 463"/>
                <p:cNvSpPr/>
                <p:nvPr/>
              </p:nvSpPr>
              <p:spPr>
                <a:xfrm rot="4924446">
                  <a:off x="6784312" y="2014538"/>
                  <a:ext cx="130228" cy="376693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6" name="加算記号 634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7" name="二等辺三角形 466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8" name="正方形/長方形 467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二等辺三角形 468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0" name="正方形/長方形 469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1" name="円/楕円 639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2" name="円/楕円 640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円/楕円 641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正方形/長方形 473"/>
                <p:cNvSpPr/>
                <p:nvPr/>
              </p:nvSpPr>
              <p:spPr>
                <a:xfrm>
                  <a:off x="5637061" y="4458286"/>
                  <a:ext cx="1738218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角丸四角形 474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6" name="角丸四角形 475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2" name="円/楕円 616"/>
              <p:cNvSpPr/>
              <p:nvPr/>
            </p:nvSpPr>
            <p:spPr>
              <a:xfrm>
                <a:off x="4420146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円/楕円 617"/>
              <p:cNvSpPr/>
              <p:nvPr/>
            </p:nvSpPr>
            <p:spPr>
              <a:xfrm>
                <a:off x="4475841" y="4662348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4" name="円/楕円 618"/>
              <p:cNvSpPr/>
              <p:nvPr/>
            </p:nvSpPr>
            <p:spPr>
              <a:xfrm>
                <a:off x="5137550" y="4560399"/>
                <a:ext cx="372525" cy="37252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5" name="円/楕円 619"/>
              <p:cNvSpPr/>
              <p:nvPr/>
            </p:nvSpPr>
            <p:spPr>
              <a:xfrm>
                <a:off x="5193244" y="4662348"/>
                <a:ext cx="261137" cy="2611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47" name="フリーフォーム 446"/>
            <p:cNvSpPr/>
            <p:nvPr/>
          </p:nvSpPr>
          <p:spPr>
            <a:xfrm rot="610876">
              <a:off x="2664665" y="2168861"/>
              <a:ext cx="228903" cy="220603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D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8" name="フリーフォーム 447"/>
            <p:cNvSpPr/>
            <p:nvPr/>
          </p:nvSpPr>
          <p:spPr>
            <a:xfrm rot="19800000">
              <a:off x="2333131" y="1864804"/>
              <a:ext cx="579552" cy="46510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988339"/>
                <a:gd name="connsiteY0" fmla="*/ 322310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1031728"/>
                <a:gd name="connsiteY0" fmla="*/ 336416 h 827982"/>
                <a:gd name="connsiteX1" fmla="*/ 482724 w 1031728"/>
                <a:gd name="connsiteY1" fmla="*/ 337510 h 827982"/>
                <a:gd name="connsiteX2" fmla="*/ 701228 w 1031728"/>
                <a:gd name="connsiteY2" fmla="*/ 631915 h 827982"/>
                <a:gd name="connsiteX3" fmla="*/ 437055 w 1031728"/>
                <a:gd name="connsiteY3" fmla="*/ 827982 h 827982"/>
                <a:gd name="connsiteX4" fmla="*/ 32415 w 1031728"/>
                <a:gd name="connsiteY4" fmla="*/ 282787 h 827982"/>
                <a:gd name="connsiteX5" fmla="*/ 66468 w 1031728"/>
                <a:gd name="connsiteY5" fmla="*/ 52666 h 827982"/>
                <a:gd name="connsiteX6" fmla="*/ 90192 w 1031728"/>
                <a:gd name="connsiteY6" fmla="*/ 41518 h 827982"/>
                <a:gd name="connsiteX7" fmla="*/ 112002 w 1031728"/>
                <a:gd name="connsiteY7" fmla="*/ 26813 h 827982"/>
                <a:gd name="connsiteX8" fmla="*/ 174944 w 1031728"/>
                <a:gd name="connsiteY8" fmla="*/ 14106 h 827982"/>
                <a:gd name="connsiteX9" fmla="*/ 1031728 w 1031728"/>
                <a:gd name="connsiteY9" fmla="*/ -1 h 82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1728" h="827982">
                  <a:moveTo>
                    <a:pt x="742267" y="336416"/>
                  </a:moveTo>
                  <a:lnTo>
                    <a:pt x="482724" y="337510"/>
                  </a:lnTo>
                  <a:lnTo>
                    <a:pt x="701228" y="631915"/>
                  </a:lnTo>
                  <a:lnTo>
                    <a:pt x="437055" y="827982"/>
                  </a:lnTo>
                  <a:lnTo>
                    <a:pt x="32415" y="282787"/>
                  </a:lnTo>
                  <a:cubicBezTo>
                    <a:pt x="-21728" y="209837"/>
                    <a:pt x="-6482" y="106808"/>
                    <a:pt x="66468" y="52666"/>
                  </a:cubicBezTo>
                  <a:lnTo>
                    <a:pt x="90192" y="41518"/>
                  </a:lnTo>
                  <a:lnTo>
                    <a:pt x="112002" y="26813"/>
                  </a:lnTo>
                  <a:cubicBezTo>
                    <a:pt x="131348" y="18630"/>
                    <a:pt x="152617" y="14106"/>
                    <a:pt x="174944" y="14106"/>
                  </a:cubicBezTo>
                  <a:lnTo>
                    <a:pt x="1031728" y="-1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9" name="フリーフォーム 448"/>
            <p:cNvSpPr/>
            <p:nvPr/>
          </p:nvSpPr>
          <p:spPr>
            <a:xfrm rot="20989124" flipH="1">
              <a:off x="3232293" y="2168861"/>
              <a:ext cx="228903" cy="220603"/>
            </a:xfrm>
            <a:custGeom>
              <a:avLst/>
              <a:gdLst>
                <a:gd name="connsiteX0" fmla="*/ 107625 w 407496"/>
                <a:gd name="connsiteY0" fmla="*/ 2811 h 392721"/>
                <a:gd name="connsiteX1" fmla="*/ 130169 w 407496"/>
                <a:gd name="connsiteY1" fmla="*/ 205 h 392721"/>
                <a:gd name="connsiteX2" fmla="*/ 355143 w 407496"/>
                <a:gd name="connsiteY2" fmla="*/ 19170 h 392721"/>
                <a:gd name="connsiteX3" fmla="*/ 407291 w 407496"/>
                <a:gd name="connsiteY3" fmla="*/ 80919 h 392721"/>
                <a:gd name="connsiteX4" fmla="*/ 345542 w 407496"/>
                <a:gd name="connsiteY4" fmla="*/ 133066 h 392721"/>
                <a:gd name="connsiteX5" fmla="*/ 166624 w 407496"/>
                <a:gd name="connsiteY5" fmla="*/ 117983 h 392721"/>
                <a:gd name="connsiteX6" fmla="*/ 196882 w 407496"/>
                <a:gd name="connsiteY6" fmla="*/ 286467 h 392721"/>
                <a:gd name="connsiteX7" fmla="*/ 235586 w 407496"/>
                <a:gd name="connsiteY7" fmla="*/ 286467 h 392721"/>
                <a:gd name="connsiteX8" fmla="*/ 288713 w 407496"/>
                <a:gd name="connsiteY8" fmla="*/ 339594 h 392721"/>
                <a:gd name="connsiteX9" fmla="*/ 288712 w 407496"/>
                <a:gd name="connsiteY9" fmla="*/ 339594 h 392721"/>
                <a:gd name="connsiteX10" fmla="*/ 235585 w 407496"/>
                <a:gd name="connsiteY10" fmla="*/ 392721 h 392721"/>
                <a:gd name="connsiteX11" fmla="*/ 167647 w 407496"/>
                <a:gd name="connsiteY11" fmla="*/ 392720 h 392721"/>
                <a:gd name="connsiteX12" fmla="*/ 146968 w 407496"/>
                <a:gd name="connsiteY12" fmla="*/ 388545 h 392721"/>
                <a:gd name="connsiteX13" fmla="*/ 145241 w 407496"/>
                <a:gd name="connsiteY13" fmla="*/ 387381 h 392721"/>
                <a:gd name="connsiteX14" fmla="*/ 124022 w 407496"/>
                <a:gd name="connsiteY14" fmla="*/ 384849 h 392721"/>
                <a:gd name="connsiteX15" fmla="*/ 99198 w 407496"/>
                <a:gd name="connsiteY15" fmla="*/ 363761 h 392721"/>
                <a:gd name="connsiteX16" fmla="*/ 98212 w 407496"/>
                <a:gd name="connsiteY16" fmla="*/ 361270 h 392721"/>
                <a:gd name="connsiteX17" fmla="*/ 93849 w 407496"/>
                <a:gd name="connsiteY17" fmla="*/ 366650 h 392721"/>
                <a:gd name="connsiteX18" fmla="*/ 52121 w 407496"/>
                <a:gd name="connsiteY18" fmla="*/ 379766 h 392721"/>
                <a:gd name="connsiteX19" fmla="*/ 225 w 407496"/>
                <a:gd name="connsiteY19" fmla="*/ 317806 h 392721"/>
                <a:gd name="connsiteX20" fmla="*/ 20103 w 407496"/>
                <a:gd name="connsiteY20" fmla="*/ 92911 h 392721"/>
                <a:gd name="connsiteX21" fmla="*/ 59509 w 407496"/>
                <a:gd name="connsiteY21" fmla="*/ 43530 h 392721"/>
                <a:gd name="connsiteX22" fmla="*/ 71374 w 407496"/>
                <a:gd name="connsiteY22" fmla="*/ 42206 h 392721"/>
                <a:gd name="connsiteX23" fmla="*/ 74764 w 407496"/>
                <a:gd name="connsiteY23" fmla="*/ 30563 h 392721"/>
                <a:gd name="connsiteX24" fmla="*/ 107625 w 407496"/>
                <a:gd name="connsiteY24" fmla="*/ 2811 h 39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07496" h="392721">
                  <a:moveTo>
                    <a:pt x="107625" y="2811"/>
                  </a:moveTo>
                  <a:cubicBezTo>
                    <a:pt x="114682" y="503"/>
                    <a:pt x="122306" y="-459"/>
                    <a:pt x="130169" y="205"/>
                  </a:cubicBezTo>
                  <a:lnTo>
                    <a:pt x="355143" y="19170"/>
                  </a:lnTo>
                  <a:cubicBezTo>
                    <a:pt x="386595" y="21821"/>
                    <a:pt x="409942" y="49467"/>
                    <a:pt x="407291" y="80919"/>
                  </a:cubicBezTo>
                  <a:cubicBezTo>
                    <a:pt x="404639" y="112371"/>
                    <a:pt x="376993" y="135717"/>
                    <a:pt x="345542" y="133066"/>
                  </a:cubicBezTo>
                  <a:lnTo>
                    <a:pt x="166624" y="117983"/>
                  </a:lnTo>
                  <a:lnTo>
                    <a:pt x="196882" y="286467"/>
                  </a:lnTo>
                  <a:lnTo>
                    <a:pt x="235586" y="286467"/>
                  </a:lnTo>
                  <a:cubicBezTo>
                    <a:pt x="264927" y="286467"/>
                    <a:pt x="288713" y="310253"/>
                    <a:pt x="288713" y="339594"/>
                  </a:cubicBezTo>
                  <a:lnTo>
                    <a:pt x="288712" y="339594"/>
                  </a:lnTo>
                  <a:cubicBezTo>
                    <a:pt x="288712" y="368935"/>
                    <a:pt x="264926" y="392721"/>
                    <a:pt x="235585" y="392721"/>
                  </a:cubicBezTo>
                  <a:lnTo>
                    <a:pt x="167647" y="392720"/>
                  </a:lnTo>
                  <a:cubicBezTo>
                    <a:pt x="160312" y="392720"/>
                    <a:pt x="153324" y="391233"/>
                    <a:pt x="146968" y="388545"/>
                  </a:cubicBezTo>
                  <a:lnTo>
                    <a:pt x="145241" y="387381"/>
                  </a:lnTo>
                  <a:lnTo>
                    <a:pt x="124022" y="384849"/>
                  </a:lnTo>
                  <a:cubicBezTo>
                    <a:pt x="113956" y="380396"/>
                    <a:pt x="105280" y="373088"/>
                    <a:pt x="99198" y="363761"/>
                  </a:cubicBezTo>
                  <a:lnTo>
                    <a:pt x="98212" y="361270"/>
                  </a:lnTo>
                  <a:lnTo>
                    <a:pt x="93849" y="366650"/>
                  </a:lnTo>
                  <a:cubicBezTo>
                    <a:pt x="82637" y="376042"/>
                    <a:pt x="67842" y="381156"/>
                    <a:pt x="52121" y="379766"/>
                  </a:cubicBezTo>
                  <a:cubicBezTo>
                    <a:pt x="20681" y="376987"/>
                    <a:pt x="-2554" y="349247"/>
                    <a:pt x="225" y="317806"/>
                  </a:cubicBezTo>
                  <a:lnTo>
                    <a:pt x="20103" y="92911"/>
                  </a:lnTo>
                  <a:cubicBezTo>
                    <a:pt x="22188" y="69331"/>
                    <a:pt x="38313" y="50366"/>
                    <a:pt x="59509" y="43530"/>
                  </a:cubicBezTo>
                  <a:lnTo>
                    <a:pt x="71374" y="42206"/>
                  </a:lnTo>
                  <a:lnTo>
                    <a:pt x="74764" y="30563"/>
                  </a:lnTo>
                  <a:cubicBezTo>
                    <a:pt x="81677" y="17422"/>
                    <a:pt x="93513" y="7426"/>
                    <a:pt x="107625" y="2811"/>
                  </a:cubicBezTo>
                  <a:close/>
                </a:path>
              </a:pathLst>
            </a:custGeom>
            <a:solidFill>
              <a:srgbClr val="FFD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0" name="フリーフォーム 449"/>
            <p:cNvSpPr/>
            <p:nvPr/>
          </p:nvSpPr>
          <p:spPr>
            <a:xfrm rot="1800000" flipH="1">
              <a:off x="3213178" y="1864804"/>
              <a:ext cx="579552" cy="46510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988339"/>
                <a:gd name="connsiteY0" fmla="*/ 322310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742267 w 1031728"/>
                <a:gd name="connsiteY0" fmla="*/ 336416 h 827982"/>
                <a:gd name="connsiteX1" fmla="*/ 482724 w 1031728"/>
                <a:gd name="connsiteY1" fmla="*/ 337510 h 827982"/>
                <a:gd name="connsiteX2" fmla="*/ 701228 w 1031728"/>
                <a:gd name="connsiteY2" fmla="*/ 631915 h 827982"/>
                <a:gd name="connsiteX3" fmla="*/ 437055 w 1031728"/>
                <a:gd name="connsiteY3" fmla="*/ 827982 h 827982"/>
                <a:gd name="connsiteX4" fmla="*/ 32415 w 1031728"/>
                <a:gd name="connsiteY4" fmla="*/ 282787 h 827982"/>
                <a:gd name="connsiteX5" fmla="*/ 66468 w 1031728"/>
                <a:gd name="connsiteY5" fmla="*/ 52666 h 827982"/>
                <a:gd name="connsiteX6" fmla="*/ 90192 w 1031728"/>
                <a:gd name="connsiteY6" fmla="*/ 41518 h 827982"/>
                <a:gd name="connsiteX7" fmla="*/ 112002 w 1031728"/>
                <a:gd name="connsiteY7" fmla="*/ 26813 h 827982"/>
                <a:gd name="connsiteX8" fmla="*/ 174944 w 1031728"/>
                <a:gd name="connsiteY8" fmla="*/ 14106 h 827982"/>
                <a:gd name="connsiteX9" fmla="*/ 1031728 w 1031728"/>
                <a:gd name="connsiteY9" fmla="*/ -1 h 82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1728" h="827982">
                  <a:moveTo>
                    <a:pt x="742267" y="336416"/>
                  </a:moveTo>
                  <a:lnTo>
                    <a:pt x="482724" y="337510"/>
                  </a:lnTo>
                  <a:lnTo>
                    <a:pt x="701228" y="631915"/>
                  </a:lnTo>
                  <a:lnTo>
                    <a:pt x="437055" y="827982"/>
                  </a:lnTo>
                  <a:lnTo>
                    <a:pt x="32415" y="282787"/>
                  </a:lnTo>
                  <a:cubicBezTo>
                    <a:pt x="-21728" y="209837"/>
                    <a:pt x="-6482" y="106808"/>
                    <a:pt x="66468" y="52666"/>
                  </a:cubicBezTo>
                  <a:lnTo>
                    <a:pt x="90192" y="41518"/>
                  </a:lnTo>
                  <a:lnTo>
                    <a:pt x="112002" y="26813"/>
                  </a:lnTo>
                  <a:cubicBezTo>
                    <a:pt x="131348" y="18630"/>
                    <a:pt x="152617" y="14106"/>
                    <a:pt x="174944" y="14106"/>
                  </a:cubicBezTo>
                  <a:lnTo>
                    <a:pt x="1031728" y="-1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81" name="グループ化 480"/>
          <p:cNvGrpSpPr/>
          <p:nvPr/>
        </p:nvGrpSpPr>
        <p:grpSpPr>
          <a:xfrm>
            <a:off x="4127827" y="4818518"/>
            <a:ext cx="1625285" cy="1529511"/>
            <a:chOff x="4127827" y="4818518"/>
            <a:chExt cx="1625285" cy="1529511"/>
          </a:xfrm>
        </p:grpSpPr>
        <p:sp>
          <p:nvSpPr>
            <p:cNvPr id="482" name="星 12 481"/>
            <p:cNvSpPr/>
            <p:nvPr/>
          </p:nvSpPr>
          <p:spPr bwMode="auto">
            <a:xfrm>
              <a:off x="4528796" y="5151778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3" name="グループ化 482"/>
            <p:cNvGrpSpPr/>
            <p:nvPr/>
          </p:nvGrpSpPr>
          <p:grpSpPr>
            <a:xfrm>
              <a:off x="4127827" y="4818518"/>
              <a:ext cx="1625285" cy="1529511"/>
              <a:chOff x="4127827" y="4818518"/>
              <a:chExt cx="1625285" cy="1529511"/>
            </a:xfrm>
          </p:grpSpPr>
          <p:grpSp>
            <p:nvGrpSpPr>
              <p:cNvPr id="487" name="グループ化 486"/>
              <p:cNvGrpSpPr/>
              <p:nvPr/>
            </p:nvGrpSpPr>
            <p:grpSpPr>
              <a:xfrm>
                <a:off x="4493822" y="4818518"/>
                <a:ext cx="902186" cy="1529511"/>
                <a:chOff x="5626544" y="1462514"/>
                <a:chExt cx="1832585" cy="3374924"/>
              </a:xfrm>
            </p:grpSpPr>
            <p:grpSp>
              <p:nvGrpSpPr>
                <p:cNvPr id="491" name="グループ化 490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515" name="円/楕円 19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6" name="円/楕円 19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92" name="グループ化 491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513" name="円/楕円 195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4" name="円/楕円 196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3" name="円/楕円 161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94" name="グループ化 493"/>
                <p:cNvGrpSpPr/>
                <p:nvPr/>
              </p:nvGrpSpPr>
              <p:grpSpPr>
                <a:xfrm flipH="1">
                  <a:off x="7048934" y="3295861"/>
                  <a:ext cx="410195" cy="1278891"/>
                  <a:chOff x="5616884" y="3371399"/>
                  <a:chExt cx="157258" cy="490293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511" name="片側の 2 つの角を丸めた四角形 510"/>
                  <p:cNvSpPr/>
                  <p:nvPr/>
                </p:nvSpPr>
                <p:spPr>
                  <a:xfrm rot="1800000">
                    <a:off x="5616884" y="3371399"/>
                    <a:ext cx="157258" cy="444669"/>
                  </a:xfrm>
                  <a:prstGeom prst="round2SameRect">
                    <a:avLst>
                      <a:gd name="adj1" fmla="val 50000"/>
                      <a:gd name="adj2" fmla="val 50000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2" name="角丸四角形 511"/>
                  <p:cNvSpPr/>
                  <p:nvPr/>
                </p:nvSpPr>
                <p:spPr>
                  <a:xfrm rot="8100000">
                    <a:off x="5637291" y="3772435"/>
                    <a:ext cx="98195" cy="89257"/>
                  </a:xfrm>
                  <a:prstGeom prst="roundRect">
                    <a:avLst>
                      <a:gd name="adj" fmla="val 34314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95" name="台形 494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円/楕円 164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7" name="片側の 2 つの角を丸めた四角形 496"/>
                <p:cNvSpPr/>
                <p:nvPr/>
              </p:nvSpPr>
              <p:spPr>
                <a:xfrm rot="1800000">
                  <a:off x="5626544" y="3295856"/>
                  <a:ext cx="410195" cy="11598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8" name="片側の 2 つの角を丸めた四角形 497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9" name="フリーフォーム 498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0" name="加算記号 180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1" name="二等辺三角形 500"/>
                <p:cNvSpPr/>
                <p:nvPr/>
              </p:nvSpPr>
              <p:spPr>
                <a:xfrm rot="10800000">
                  <a:off x="6128316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2" name="正方形/長方形 501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二等辺三角形 502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5" name="円/楕円 185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6" name="円/楕円 186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円/楕円 187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8" name="正方形/長方形 507"/>
                <p:cNvSpPr/>
                <p:nvPr/>
              </p:nvSpPr>
              <p:spPr>
                <a:xfrm>
                  <a:off x="5637061" y="4458286"/>
                  <a:ext cx="1738218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9" name="角丸四角形 508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0" name="角丸四角形 509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8" name="グループ化 487"/>
              <p:cNvGrpSpPr/>
              <p:nvPr/>
            </p:nvGrpSpPr>
            <p:grpSpPr>
              <a:xfrm>
                <a:off x="4127827" y="5716168"/>
                <a:ext cx="1625285" cy="541942"/>
                <a:chOff x="2394971" y="3869788"/>
                <a:chExt cx="1625285" cy="541942"/>
              </a:xfrm>
            </p:grpSpPr>
            <p:sp>
              <p:nvSpPr>
                <p:cNvPr id="489" name="フリーフォーム 488"/>
                <p:cNvSpPr/>
                <p:nvPr/>
              </p:nvSpPr>
              <p:spPr>
                <a:xfrm rot="1800000">
                  <a:off x="3461941" y="3869788"/>
                  <a:ext cx="558315" cy="541942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フリーフォーム 489"/>
                <p:cNvSpPr/>
                <p:nvPr/>
              </p:nvSpPr>
              <p:spPr>
                <a:xfrm rot="19800000" flipH="1">
                  <a:off x="2394971" y="3869788"/>
                  <a:ext cx="558315" cy="541942"/>
                </a:xfrm>
                <a:custGeom>
                  <a:avLst/>
                  <a:gdLst>
                    <a:gd name="connsiteX0" fmla="*/ 606656 w 1100953"/>
                    <a:gd name="connsiteY0" fmla="*/ 0 h 1160873"/>
                    <a:gd name="connsiteX1" fmla="*/ 682653 w 1100953"/>
                    <a:gd name="connsiteY1" fmla="*/ 75997 h 1160873"/>
                    <a:gd name="connsiteX2" fmla="*/ 682652 w 1100953"/>
                    <a:gd name="connsiteY2" fmla="*/ 540006 h 1160873"/>
                    <a:gd name="connsiteX3" fmla="*/ 697084 w 1100953"/>
                    <a:gd name="connsiteY3" fmla="*/ 544486 h 1160873"/>
                    <a:gd name="connsiteX4" fmla="*/ 790926 w 1100953"/>
                    <a:gd name="connsiteY4" fmla="*/ 194263 h 1160873"/>
                    <a:gd name="connsiteX5" fmla="*/ 853884 w 1100953"/>
                    <a:gd name="connsiteY5" fmla="*/ 138637 h 1160873"/>
                    <a:gd name="connsiteX6" fmla="*/ 884003 w 1100953"/>
                    <a:gd name="connsiteY6" fmla="*/ 140525 h 1160873"/>
                    <a:gd name="connsiteX7" fmla="*/ 937741 w 1100953"/>
                    <a:gd name="connsiteY7" fmla="*/ 233602 h 1160873"/>
                    <a:gd name="connsiteX8" fmla="*/ 828866 w 1100953"/>
                    <a:gd name="connsiteY8" fmla="*/ 639925 h 1160873"/>
                    <a:gd name="connsiteX9" fmla="*/ 833729 w 1100953"/>
                    <a:gd name="connsiteY9" fmla="*/ 645820 h 1160873"/>
                    <a:gd name="connsiteX10" fmla="*/ 992240 w 1100953"/>
                    <a:gd name="connsiteY10" fmla="*/ 371271 h 1160873"/>
                    <a:gd name="connsiteX11" fmla="*/ 1071816 w 1100953"/>
                    <a:gd name="connsiteY11" fmla="*/ 349948 h 1160873"/>
                    <a:gd name="connsiteX12" fmla="*/ 1093139 w 1100953"/>
                    <a:gd name="connsiteY12" fmla="*/ 429525 h 1160873"/>
                    <a:gd name="connsiteX13" fmla="*/ 887893 w 1100953"/>
                    <a:gd name="connsiteY13" fmla="*/ 785020 h 1160873"/>
                    <a:gd name="connsiteX14" fmla="*/ 893667 w 1100953"/>
                    <a:gd name="connsiteY14" fmla="*/ 823213 h 1160873"/>
                    <a:gd name="connsiteX15" fmla="*/ 893666 w 1100953"/>
                    <a:gd name="connsiteY15" fmla="*/ 863392 h 1160873"/>
                    <a:gd name="connsiteX16" fmla="*/ 596185 w 1100953"/>
                    <a:gd name="connsiteY16" fmla="*/ 1160873 h 1160873"/>
                    <a:gd name="connsiteX17" fmla="*/ 596186 w 1100953"/>
                    <a:gd name="connsiteY17" fmla="*/ 1160872 h 1160873"/>
                    <a:gd name="connsiteX18" fmla="*/ 304749 w 1100953"/>
                    <a:gd name="connsiteY18" fmla="*/ 923344 h 1160873"/>
                    <a:gd name="connsiteX19" fmla="*/ 301977 w 1100953"/>
                    <a:gd name="connsiteY19" fmla="*/ 895851 h 1160873"/>
                    <a:gd name="connsiteX20" fmla="*/ 297690 w 1100953"/>
                    <a:gd name="connsiteY20" fmla="*/ 893004 h 1160873"/>
                    <a:gd name="connsiteX21" fmla="*/ 24759 w 1100953"/>
                    <a:gd name="connsiteY21" fmla="*/ 620073 h 1160873"/>
                    <a:gd name="connsiteX22" fmla="*/ 24759 w 1100953"/>
                    <a:gd name="connsiteY22" fmla="*/ 500523 h 1160873"/>
                    <a:gd name="connsiteX23" fmla="*/ 144308 w 1100953"/>
                    <a:gd name="connsiteY23" fmla="*/ 500523 h 1160873"/>
                    <a:gd name="connsiteX24" fmla="*/ 333655 w 1100953"/>
                    <a:gd name="connsiteY24" fmla="*/ 689870 h 1160873"/>
                    <a:gd name="connsiteX25" fmla="*/ 349510 w 1100953"/>
                    <a:gd name="connsiteY25" fmla="*/ 656889 h 1160873"/>
                    <a:gd name="connsiteX26" fmla="*/ 376341 w 1100953"/>
                    <a:gd name="connsiteY26" fmla="*/ 624369 h 1160873"/>
                    <a:gd name="connsiteX27" fmla="*/ 271635 w 1100953"/>
                    <a:gd name="connsiteY27" fmla="*/ 233601 h 1160873"/>
                    <a:gd name="connsiteX28" fmla="*/ 325373 w 1100953"/>
                    <a:gd name="connsiteY28" fmla="*/ 140524 h 1160873"/>
                    <a:gd name="connsiteX29" fmla="*/ 355493 w 1100953"/>
                    <a:gd name="connsiteY29" fmla="*/ 138637 h 1160873"/>
                    <a:gd name="connsiteX30" fmla="*/ 418450 w 1100953"/>
                    <a:gd name="connsiteY30" fmla="*/ 194262 h 1160873"/>
                    <a:gd name="connsiteX31" fmla="*/ 510986 w 1100953"/>
                    <a:gd name="connsiteY31" fmla="*/ 539613 h 1160873"/>
                    <a:gd name="connsiteX32" fmla="*/ 530659 w 1100953"/>
                    <a:gd name="connsiteY32" fmla="*/ 533506 h 1160873"/>
                    <a:gd name="connsiteX33" fmla="*/ 530659 w 1100953"/>
                    <a:gd name="connsiteY33" fmla="*/ 75997 h 1160873"/>
                    <a:gd name="connsiteX34" fmla="*/ 606656 w 1100953"/>
                    <a:gd name="connsiteY34" fmla="*/ 0 h 116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100953" h="1160873">
                      <a:moveTo>
                        <a:pt x="606656" y="0"/>
                      </a:moveTo>
                      <a:cubicBezTo>
                        <a:pt x="648628" y="0"/>
                        <a:pt x="682653" y="34025"/>
                        <a:pt x="682653" y="75997"/>
                      </a:cubicBezTo>
                      <a:lnTo>
                        <a:pt x="682652" y="540006"/>
                      </a:lnTo>
                      <a:lnTo>
                        <a:pt x="697084" y="544486"/>
                      </a:lnTo>
                      <a:lnTo>
                        <a:pt x="790926" y="194263"/>
                      </a:lnTo>
                      <a:cubicBezTo>
                        <a:pt x="799073" y="163856"/>
                        <a:pt x="824550" y="142721"/>
                        <a:pt x="853884" y="138637"/>
                      </a:cubicBezTo>
                      <a:cubicBezTo>
                        <a:pt x="863661" y="137276"/>
                        <a:pt x="873867" y="137809"/>
                        <a:pt x="884003" y="140525"/>
                      </a:cubicBezTo>
                      <a:cubicBezTo>
                        <a:pt x="924545" y="151388"/>
                        <a:pt x="948604" y="193060"/>
                        <a:pt x="937741" y="233602"/>
                      </a:cubicBezTo>
                      <a:lnTo>
                        <a:pt x="828866" y="639925"/>
                      </a:lnTo>
                      <a:lnTo>
                        <a:pt x="833729" y="645820"/>
                      </a:lnTo>
                      <a:lnTo>
                        <a:pt x="992240" y="371271"/>
                      </a:lnTo>
                      <a:cubicBezTo>
                        <a:pt x="1008326" y="343408"/>
                        <a:pt x="1043954" y="333862"/>
                        <a:pt x="1071816" y="349948"/>
                      </a:cubicBezTo>
                      <a:cubicBezTo>
                        <a:pt x="1099679" y="366035"/>
                        <a:pt x="1109225" y="401662"/>
                        <a:pt x="1093139" y="429525"/>
                      </a:cubicBezTo>
                      <a:lnTo>
                        <a:pt x="887893" y="785020"/>
                      </a:lnTo>
                      <a:lnTo>
                        <a:pt x="893667" y="823213"/>
                      </a:lnTo>
                      <a:cubicBezTo>
                        <a:pt x="893667" y="836606"/>
                        <a:pt x="893666" y="849999"/>
                        <a:pt x="893666" y="863392"/>
                      </a:cubicBezTo>
                      <a:cubicBezTo>
                        <a:pt x="893666" y="1027686"/>
                        <a:pt x="760479" y="1160873"/>
                        <a:pt x="596185" y="1160873"/>
                      </a:cubicBezTo>
                      <a:lnTo>
                        <a:pt x="596186" y="1160872"/>
                      </a:lnTo>
                      <a:cubicBezTo>
                        <a:pt x="452429" y="1160872"/>
                        <a:pt x="332488" y="1058901"/>
                        <a:pt x="304749" y="923344"/>
                      </a:cubicBezTo>
                      <a:lnTo>
                        <a:pt x="301977" y="895851"/>
                      </a:lnTo>
                      <a:lnTo>
                        <a:pt x="297690" y="893004"/>
                      </a:lnTo>
                      <a:lnTo>
                        <a:pt x="24759" y="620073"/>
                      </a:lnTo>
                      <a:cubicBezTo>
                        <a:pt x="-8254" y="587060"/>
                        <a:pt x="-8254" y="533536"/>
                        <a:pt x="24759" y="500523"/>
                      </a:cubicBezTo>
                      <a:cubicBezTo>
                        <a:pt x="57772" y="467511"/>
                        <a:pt x="111295" y="467511"/>
                        <a:pt x="144308" y="500523"/>
                      </a:cubicBezTo>
                      <a:lnTo>
                        <a:pt x="333655" y="689870"/>
                      </a:lnTo>
                      <a:lnTo>
                        <a:pt x="349510" y="656889"/>
                      </a:lnTo>
                      <a:lnTo>
                        <a:pt x="376341" y="624369"/>
                      </a:lnTo>
                      <a:lnTo>
                        <a:pt x="271635" y="233601"/>
                      </a:lnTo>
                      <a:cubicBezTo>
                        <a:pt x="260772" y="193060"/>
                        <a:pt x="284831" y="151388"/>
                        <a:pt x="325373" y="140524"/>
                      </a:cubicBezTo>
                      <a:cubicBezTo>
                        <a:pt x="335509" y="137809"/>
                        <a:pt x="345715" y="137276"/>
                        <a:pt x="355493" y="138637"/>
                      </a:cubicBezTo>
                      <a:cubicBezTo>
                        <a:pt x="384826" y="142721"/>
                        <a:pt x="410303" y="163856"/>
                        <a:pt x="418450" y="194262"/>
                      </a:cubicBezTo>
                      <a:lnTo>
                        <a:pt x="510986" y="539613"/>
                      </a:lnTo>
                      <a:lnTo>
                        <a:pt x="530659" y="533506"/>
                      </a:lnTo>
                      <a:lnTo>
                        <a:pt x="530659" y="75997"/>
                      </a:lnTo>
                      <a:cubicBezTo>
                        <a:pt x="530659" y="34025"/>
                        <a:pt x="564684" y="0"/>
                        <a:pt x="60665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84" name="アーチ 483"/>
            <p:cNvSpPr/>
            <p:nvPr/>
          </p:nvSpPr>
          <p:spPr bwMode="auto">
            <a:xfrm>
              <a:off x="4675773" y="5192150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5" name="アーチ 484"/>
            <p:cNvSpPr/>
            <p:nvPr/>
          </p:nvSpPr>
          <p:spPr bwMode="auto">
            <a:xfrm>
              <a:off x="4998353" y="5192150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6" name="アーチ 485"/>
            <p:cNvSpPr/>
            <p:nvPr/>
          </p:nvSpPr>
          <p:spPr bwMode="auto">
            <a:xfrm rot="10800000">
              <a:off x="4876667" y="5427345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17" name="グループ化 516"/>
          <p:cNvGrpSpPr/>
          <p:nvPr/>
        </p:nvGrpSpPr>
        <p:grpSpPr>
          <a:xfrm>
            <a:off x="4335814" y="2872993"/>
            <a:ext cx="1271162" cy="1529511"/>
            <a:chOff x="4335814" y="2872993"/>
            <a:chExt cx="1271162" cy="1529511"/>
          </a:xfrm>
        </p:grpSpPr>
        <p:sp>
          <p:nvSpPr>
            <p:cNvPr id="518" name="星 12 517"/>
            <p:cNvSpPr/>
            <p:nvPr/>
          </p:nvSpPr>
          <p:spPr bwMode="auto">
            <a:xfrm>
              <a:off x="4528796" y="3206700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9" name="グループ化 518"/>
            <p:cNvGrpSpPr/>
            <p:nvPr/>
          </p:nvGrpSpPr>
          <p:grpSpPr>
            <a:xfrm>
              <a:off x="4335814" y="2872993"/>
              <a:ext cx="1271162" cy="1529511"/>
              <a:chOff x="5251798" y="1462514"/>
              <a:chExt cx="2582076" cy="3374924"/>
            </a:xfrm>
          </p:grpSpPr>
          <p:grpSp>
            <p:nvGrpSpPr>
              <p:cNvPr id="523" name="グループ化 522"/>
              <p:cNvGrpSpPr/>
              <p:nvPr/>
            </p:nvGrpSpPr>
            <p:grpSpPr>
              <a:xfrm>
                <a:off x="5722127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555" name="円/楕円 573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円/楕円 574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4" name="グループ化 523"/>
              <p:cNvGrpSpPr/>
              <p:nvPr/>
            </p:nvGrpSpPr>
            <p:grpSpPr>
              <a:xfrm flipH="1">
                <a:off x="7042429" y="2359409"/>
                <a:ext cx="330080" cy="427095"/>
                <a:chOff x="2066603" y="2050941"/>
                <a:chExt cx="126544" cy="163737"/>
              </a:xfrm>
              <a:solidFill>
                <a:srgbClr val="FFC000">
                  <a:lumMod val="60000"/>
                  <a:lumOff val="40000"/>
                </a:srgbClr>
              </a:solidFill>
            </p:grpSpPr>
            <p:sp>
              <p:nvSpPr>
                <p:cNvPr id="553" name="円/楕円 571"/>
                <p:cNvSpPr/>
                <p:nvPr/>
              </p:nvSpPr>
              <p:spPr>
                <a:xfrm rot="20700000">
                  <a:off x="2066603" y="2050941"/>
                  <a:ext cx="126544" cy="163737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円/楕円 572"/>
                <p:cNvSpPr/>
                <p:nvPr/>
              </p:nvSpPr>
              <p:spPr>
                <a:xfrm rot="20700000">
                  <a:off x="2094485" y="2087018"/>
                  <a:ext cx="70780" cy="91582"/>
                </a:xfrm>
                <a:prstGeom prst="ellipse">
                  <a:avLst/>
                </a:pr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5" name="円/楕円 537"/>
              <p:cNvSpPr/>
              <p:nvPr/>
            </p:nvSpPr>
            <p:spPr>
              <a:xfrm>
                <a:off x="5815694" y="1553730"/>
                <a:ext cx="1451899" cy="1628119"/>
              </a:xfrm>
              <a:prstGeom prst="ellipse">
                <a:avLst/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6" name="グループ化 525"/>
              <p:cNvGrpSpPr/>
              <p:nvPr/>
            </p:nvGrpSpPr>
            <p:grpSpPr>
              <a:xfrm flipH="1">
                <a:off x="7048934" y="3295861"/>
                <a:ext cx="410195" cy="1278891"/>
                <a:chOff x="5616884" y="3371399"/>
                <a:chExt cx="157258" cy="490293"/>
              </a:xfrm>
              <a:solidFill>
                <a:srgbClr val="FFC000">
                  <a:lumMod val="75000"/>
                </a:srgbClr>
              </a:solidFill>
            </p:grpSpPr>
            <p:sp>
              <p:nvSpPr>
                <p:cNvPr id="551" name="片側の 2 つの角を丸めた四角形 550"/>
                <p:cNvSpPr/>
                <p:nvPr/>
              </p:nvSpPr>
              <p:spPr>
                <a:xfrm rot="1800000">
                  <a:off x="5616884" y="3371399"/>
                  <a:ext cx="157258" cy="44466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2" name="角丸四角形 551"/>
                <p:cNvSpPr/>
                <p:nvPr/>
              </p:nvSpPr>
              <p:spPr>
                <a:xfrm rot="8100000">
                  <a:off x="5637291" y="3772435"/>
                  <a:ext cx="98195" cy="89257"/>
                </a:xfrm>
                <a:prstGeom prst="roundRect">
                  <a:avLst>
                    <a:gd name="adj" fmla="val 34314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7" name="台形 526"/>
              <p:cNvSpPr/>
              <p:nvPr/>
            </p:nvSpPr>
            <p:spPr>
              <a:xfrm>
                <a:off x="6271350" y="2917502"/>
                <a:ext cx="553858" cy="444369"/>
              </a:xfrm>
              <a:prstGeom prst="trapezoid">
                <a:avLst>
                  <a:gd name="adj" fmla="val 16481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円/楕円 540"/>
              <p:cNvSpPr/>
              <p:nvPr/>
            </p:nvSpPr>
            <p:spPr>
              <a:xfrm>
                <a:off x="5889089" y="1733821"/>
                <a:ext cx="1318379" cy="1459493"/>
              </a:xfrm>
              <a:prstGeom prst="ellipse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片側の 2 つの角を丸めた四角形 528"/>
              <p:cNvSpPr/>
              <p:nvPr/>
            </p:nvSpPr>
            <p:spPr>
              <a:xfrm rot="1800000">
                <a:off x="5626544" y="3295856"/>
                <a:ext cx="410195" cy="11598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片側の 2 つの角を丸めた四角形 529"/>
              <p:cNvSpPr/>
              <p:nvPr/>
            </p:nvSpPr>
            <p:spPr>
              <a:xfrm>
                <a:off x="5808343" y="3271005"/>
                <a:ext cx="1479872" cy="1566433"/>
              </a:xfrm>
              <a:prstGeom prst="round2SameRect">
                <a:avLst>
                  <a:gd name="adj1" fmla="val 2299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1" name="片側の 2 つの角を丸めた四角形 530"/>
              <p:cNvSpPr/>
              <p:nvPr/>
            </p:nvSpPr>
            <p:spPr>
              <a:xfrm rot="5400000">
                <a:off x="5291542" y="4055699"/>
                <a:ext cx="492368" cy="57185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片側の 2 つの角を丸めた四角形 531"/>
              <p:cNvSpPr/>
              <p:nvPr/>
            </p:nvSpPr>
            <p:spPr>
              <a:xfrm rot="5400000">
                <a:off x="5330480" y="4151092"/>
                <a:ext cx="414494" cy="49470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3" name="角丸四角形 532"/>
              <p:cNvSpPr/>
              <p:nvPr/>
            </p:nvSpPr>
            <p:spPr>
              <a:xfrm rot="8100000">
                <a:off x="5679774" y="4341927"/>
                <a:ext cx="256134" cy="232820"/>
              </a:xfrm>
              <a:prstGeom prst="roundRect">
                <a:avLst>
                  <a:gd name="adj" fmla="val 343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片側の 2 つの角を丸めた四角形 533"/>
              <p:cNvSpPr/>
              <p:nvPr/>
            </p:nvSpPr>
            <p:spPr>
              <a:xfrm rot="16200000" flipH="1">
                <a:off x="7301763" y="4055705"/>
                <a:ext cx="492368" cy="57185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5" name="片側の 2 つの角を丸めた四角形 534"/>
              <p:cNvSpPr/>
              <p:nvPr/>
            </p:nvSpPr>
            <p:spPr>
              <a:xfrm rot="16200000" flipH="1">
                <a:off x="7340699" y="4151097"/>
                <a:ext cx="414494" cy="49470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角丸四角形 535"/>
              <p:cNvSpPr/>
              <p:nvPr/>
            </p:nvSpPr>
            <p:spPr>
              <a:xfrm rot="13500000" flipH="1">
                <a:off x="7145699" y="4341921"/>
                <a:ext cx="256134" cy="232820"/>
              </a:xfrm>
              <a:prstGeom prst="roundRect">
                <a:avLst>
                  <a:gd name="adj" fmla="val 34314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>
              <a:xfrm>
                <a:off x="5787134" y="1462514"/>
                <a:ext cx="1511517" cy="731537"/>
              </a:xfrm>
              <a:custGeom>
                <a:avLst/>
                <a:gdLst>
                  <a:gd name="connsiteX0" fmla="*/ 310055 w 620110"/>
                  <a:gd name="connsiteY0" fmla="*/ 0 h 300118"/>
                  <a:gd name="connsiteX1" fmla="*/ 614902 w 620110"/>
                  <a:gd name="connsiteY1" fmla="*/ 248458 h 300118"/>
                  <a:gd name="connsiteX2" fmla="*/ 620110 w 620110"/>
                  <a:gd name="connsiteY2" fmla="*/ 300118 h 300118"/>
                  <a:gd name="connsiteX3" fmla="*/ 606358 w 620110"/>
                  <a:gd name="connsiteY3" fmla="*/ 297066 h 300118"/>
                  <a:gd name="connsiteX4" fmla="*/ 310055 w 620110"/>
                  <a:gd name="connsiteY4" fmla="*/ 272613 h 300118"/>
                  <a:gd name="connsiteX5" fmla="*/ 13752 w 620110"/>
                  <a:gd name="connsiteY5" fmla="*/ 297066 h 300118"/>
                  <a:gd name="connsiteX6" fmla="*/ 0 w 620110"/>
                  <a:gd name="connsiteY6" fmla="*/ 300118 h 300118"/>
                  <a:gd name="connsiteX7" fmla="*/ 5208 w 620110"/>
                  <a:gd name="connsiteY7" fmla="*/ 248458 h 300118"/>
                  <a:gd name="connsiteX8" fmla="*/ 310055 w 620110"/>
                  <a:gd name="connsiteY8" fmla="*/ 0 h 30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110" h="300118">
                    <a:moveTo>
                      <a:pt x="310055" y="0"/>
                    </a:moveTo>
                    <a:cubicBezTo>
                      <a:pt x="460428" y="0"/>
                      <a:pt x="585887" y="106663"/>
                      <a:pt x="614902" y="248458"/>
                    </a:cubicBezTo>
                    <a:lnTo>
                      <a:pt x="620110" y="300118"/>
                    </a:lnTo>
                    <a:lnTo>
                      <a:pt x="606358" y="297066"/>
                    </a:lnTo>
                    <a:cubicBezTo>
                      <a:pt x="515287" y="281320"/>
                      <a:pt x="415159" y="272613"/>
                      <a:pt x="310055" y="272613"/>
                    </a:cubicBezTo>
                    <a:cubicBezTo>
                      <a:pt x="204952" y="272613"/>
                      <a:pt x="104824" y="281320"/>
                      <a:pt x="13752" y="297066"/>
                    </a:cubicBezTo>
                    <a:lnTo>
                      <a:pt x="0" y="300118"/>
                    </a:lnTo>
                    <a:lnTo>
                      <a:pt x="5208" y="248458"/>
                    </a:lnTo>
                    <a:cubicBezTo>
                      <a:pt x="34223" y="106663"/>
                      <a:pt x="159683" y="0"/>
                      <a:pt x="31005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加算記号 556"/>
              <p:cNvSpPr/>
              <p:nvPr/>
            </p:nvSpPr>
            <p:spPr>
              <a:xfrm>
                <a:off x="6294237" y="1609950"/>
                <a:ext cx="488875" cy="488876"/>
              </a:xfrm>
              <a:prstGeom prst="mathPlus">
                <a:avLst/>
              </a:prstGeom>
              <a:solidFill>
                <a:srgbClr val="00B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9" name="二等辺三角形 538"/>
              <p:cNvSpPr/>
              <p:nvPr/>
            </p:nvSpPr>
            <p:spPr>
              <a:xfrm rot="10800000">
                <a:off x="6128316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正方形/長方形 539"/>
              <p:cNvSpPr/>
              <p:nvPr/>
            </p:nvSpPr>
            <p:spPr>
              <a:xfrm rot="5400000">
                <a:off x="5461799" y="3807547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1" name="二等辺三角形 540"/>
              <p:cNvSpPr/>
              <p:nvPr/>
            </p:nvSpPr>
            <p:spPr>
              <a:xfrm rot="10800000" flipH="1">
                <a:off x="6533808" y="3271009"/>
                <a:ext cx="434029" cy="374163"/>
              </a:xfrm>
              <a:prstGeom prst="triangle">
                <a:avLst>
                  <a:gd name="adj" fmla="val 9354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正方形/長方形 541"/>
              <p:cNvSpPr/>
              <p:nvPr/>
            </p:nvSpPr>
            <p:spPr>
              <a:xfrm rot="16200000" flipH="1">
                <a:off x="6262391" y="3807552"/>
                <a:ext cx="1361484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円/楕円 561"/>
              <p:cNvSpPr/>
              <p:nvPr/>
            </p:nvSpPr>
            <p:spPr>
              <a:xfrm>
                <a:off x="6507133" y="3561087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円/楕円 562"/>
              <p:cNvSpPr/>
              <p:nvPr/>
            </p:nvSpPr>
            <p:spPr>
              <a:xfrm>
                <a:off x="6507133" y="3861658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円/楕円 563"/>
              <p:cNvSpPr/>
              <p:nvPr/>
            </p:nvSpPr>
            <p:spPr>
              <a:xfrm>
                <a:off x="6507133" y="4149690"/>
                <a:ext cx="82292" cy="82292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6" name="正方形/長方形 545"/>
              <p:cNvSpPr/>
              <p:nvPr/>
            </p:nvSpPr>
            <p:spPr>
              <a:xfrm>
                <a:off x="5637061" y="4458286"/>
                <a:ext cx="1738218" cy="199059"/>
              </a:xfrm>
              <a:prstGeom prst="rect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フリーフォーム 546"/>
              <p:cNvSpPr/>
              <p:nvPr/>
            </p:nvSpPr>
            <p:spPr>
              <a:xfrm rot="5400000">
                <a:off x="5372004" y="4213691"/>
                <a:ext cx="452219" cy="533803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フリーフォーム 547"/>
              <p:cNvSpPr/>
              <p:nvPr/>
            </p:nvSpPr>
            <p:spPr>
              <a:xfrm rot="16200000" flipH="1">
                <a:off x="7261450" y="4213697"/>
                <a:ext cx="452219" cy="533803"/>
              </a:xfrm>
              <a:custGeom>
                <a:avLst/>
                <a:gdLst>
                  <a:gd name="connsiteX0" fmla="*/ 157111 w 501770"/>
                  <a:gd name="connsiteY0" fmla="*/ 0 h 538382"/>
                  <a:gd name="connsiteX1" fmla="*/ 204713 w 501770"/>
                  <a:gd name="connsiteY1" fmla="*/ 0 h 538382"/>
                  <a:gd name="connsiteX2" fmla="*/ 222302 w 501770"/>
                  <a:gd name="connsiteY2" fmla="*/ 0 h 538382"/>
                  <a:gd name="connsiteX3" fmla="*/ 441733 w 501770"/>
                  <a:gd name="connsiteY3" fmla="*/ 0 h 538382"/>
                  <a:gd name="connsiteX4" fmla="*/ 501770 w 501770"/>
                  <a:gd name="connsiteY4" fmla="*/ 60037 h 538382"/>
                  <a:gd name="connsiteX5" fmla="*/ 441733 w 501770"/>
                  <a:gd name="connsiteY5" fmla="*/ 120074 h 538382"/>
                  <a:gd name="connsiteX6" fmla="*/ 371936 w 501770"/>
                  <a:gd name="connsiteY6" fmla="*/ 120074 h 538382"/>
                  <a:gd name="connsiteX7" fmla="*/ 375270 w 501770"/>
                  <a:gd name="connsiteY7" fmla="*/ 136590 h 538382"/>
                  <a:gd name="connsiteX8" fmla="*/ 441733 w 501770"/>
                  <a:gd name="connsiteY8" fmla="*/ 136590 h 538382"/>
                  <a:gd name="connsiteX9" fmla="*/ 501770 w 501770"/>
                  <a:gd name="connsiteY9" fmla="*/ 196627 h 538382"/>
                  <a:gd name="connsiteX10" fmla="*/ 441733 w 501770"/>
                  <a:gd name="connsiteY10" fmla="*/ 256664 h 538382"/>
                  <a:gd name="connsiteX11" fmla="*/ 379413 w 501770"/>
                  <a:gd name="connsiteY11" fmla="*/ 256664 h 538382"/>
                  <a:gd name="connsiteX12" fmla="*/ 379413 w 501770"/>
                  <a:gd name="connsiteY12" fmla="*/ 277449 h 538382"/>
                  <a:gd name="connsiteX13" fmla="*/ 441733 w 501770"/>
                  <a:gd name="connsiteY13" fmla="*/ 277449 h 538382"/>
                  <a:gd name="connsiteX14" fmla="*/ 501770 w 501770"/>
                  <a:gd name="connsiteY14" fmla="*/ 337486 h 538382"/>
                  <a:gd name="connsiteX15" fmla="*/ 441733 w 501770"/>
                  <a:gd name="connsiteY15" fmla="*/ 397523 h 538382"/>
                  <a:gd name="connsiteX16" fmla="*/ 376132 w 501770"/>
                  <a:gd name="connsiteY16" fmla="*/ 397523 h 538382"/>
                  <a:gd name="connsiteX17" fmla="*/ 371936 w 501770"/>
                  <a:gd name="connsiteY17" fmla="*/ 418308 h 538382"/>
                  <a:gd name="connsiteX18" fmla="*/ 441733 w 501770"/>
                  <a:gd name="connsiteY18" fmla="*/ 418308 h 538382"/>
                  <a:gd name="connsiteX19" fmla="*/ 501770 w 501770"/>
                  <a:gd name="connsiteY19" fmla="*/ 478345 h 538382"/>
                  <a:gd name="connsiteX20" fmla="*/ 441733 w 501770"/>
                  <a:gd name="connsiteY20" fmla="*/ 538382 h 538382"/>
                  <a:gd name="connsiteX21" fmla="*/ 222302 w 501770"/>
                  <a:gd name="connsiteY21" fmla="*/ 538382 h 538382"/>
                  <a:gd name="connsiteX22" fmla="*/ 204713 w 501770"/>
                  <a:gd name="connsiteY22" fmla="*/ 538382 h 538382"/>
                  <a:gd name="connsiteX23" fmla="*/ 157111 w 501770"/>
                  <a:gd name="connsiteY23" fmla="*/ 538382 h 538382"/>
                  <a:gd name="connsiteX24" fmla="*/ 0 w 501770"/>
                  <a:gd name="connsiteY24" fmla="*/ 381271 h 538382"/>
                  <a:gd name="connsiteX25" fmla="*/ 0 w 501770"/>
                  <a:gd name="connsiteY25" fmla="*/ 157111 h 538382"/>
                  <a:gd name="connsiteX26" fmla="*/ 157111 w 501770"/>
                  <a:gd name="connsiteY26" fmla="*/ 0 h 5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1770" h="538382">
                    <a:moveTo>
                      <a:pt x="157111" y="0"/>
                    </a:moveTo>
                    <a:lnTo>
                      <a:pt x="204713" y="0"/>
                    </a:lnTo>
                    <a:lnTo>
                      <a:pt x="222302" y="0"/>
                    </a:lnTo>
                    <a:lnTo>
                      <a:pt x="441733" y="0"/>
                    </a:lnTo>
                    <a:cubicBezTo>
                      <a:pt x="474891" y="0"/>
                      <a:pt x="501770" y="26879"/>
                      <a:pt x="501770" y="60037"/>
                    </a:cubicBezTo>
                    <a:cubicBezTo>
                      <a:pt x="501770" y="93195"/>
                      <a:pt x="474891" y="120074"/>
                      <a:pt x="441733" y="120074"/>
                    </a:cubicBezTo>
                    <a:lnTo>
                      <a:pt x="371936" y="120074"/>
                    </a:lnTo>
                    <a:lnTo>
                      <a:pt x="375270" y="136590"/>
                    </a:lnTo>
                    <a:lnTo>
                      <a:pt x="441733" y="136590"/>
                    </a:lnTo>
                    <a:cubicBezTo>
                      <a:pt x="474891" y="136590"/>
                      <a:pt x="501770" y="163469"/>
                      <a:pt x="501770" y="196627"/>
                    </a:cubicBezTo>
                    <a:cubicBezTo>
                      <a:pt x="501770" y="229785"/>
                      <a:pt x="474891" y="256664"/>
                      <a:pt x="441733" y="256664"/>
                    </a:cubicBezTo>
                    <a:lnTo>
                      <a:pt x="379413" y="256664"/>
                    </a:lnTo>
                    <a:lnTo>
                      <a:pt x="379413" y="277449"/>
                    </a:lnTo>
                    <a:lnTo>
                      <a:pt x="441733" y="277449"/>
                    </a:lnTo>
                    <a:cubicBezTo>
                      <a:pt x="474891" y="277449"/>
                      <a:pt x="501770" y="304328"/>
                      <a:pt x="501770" y="337486"/>
                    </a:cubicBezTo>
                    <a:cubicBezTo>
                      <a:pt x="501770" y="370644"/>
                      <a:pt x="474891" y="397523"/>
                      <a:pt x="441733" y="397523"/>
                    </a:cubicBezTo>
                    <a:lnTo>
                      <a:pt x="376132" y="397523"/>
                    </a:lnTo>
                    <a:lnTo>
                      <a:pt x="371936" y="418308"/>
                    </a:lnTo>
                    <a:lnTo>
                      <a:pt x="441733" y="418308"/>
                    </a:lnTo>
                    <a:cubicBezTo>
                      <a:pt x="474891" y="418308"/>
                      <a:pt x="501770" y="445187"/>
                      <a:pt x="501770" y="478345"/>
                    </a:cubicBezTo>
                    <a:cubicBezTo>
                      <a:pt x="501770" y="511503"/>
                      <a:pt x="474891" y="538382"/>
                      <a:pt x="441733" y="538382"/>
                    </a:cubicBezTo>
                    <a:lnTo>
                      <a:pt x="222302" y="538382"/>
                    </a:lnTo>
                    <a:lnTo>
                      <a:pt x="204713" y="538382"/>
                    </a:lnTo>
                    <a:lnTo>
                      <a:pt x="157111" y="538382"/>
                    </a:lnTo>
                    <a:cubicBezTo>
                      <a:pt x="70341" y="538382"/>
                      <a:pt x="0" y="468041"/>
                      <a:pt x="0" y="381271"/>
                    </a:cubicBezTo>
                    <a:lnTo>
                      <a:pt x="0" y="157111"/>
                    </a:lnTo>
                    <a:cubicBezTo>
                      <a:pt x="0" y="70341"/>
                      <a:pt x="70341" y="0"/>
                      <a:pt x="157111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角丸四角形 548"/>
              <p:cNvSpPr/>
              <p:nvPr/>
            </p:nvSpPr>
            <p:spPr>
              <a:xfrm>
                <a:off x="6323118" y="4398446"/>
                <a:ext cx="459995" cy="296131"/>
              </a:xfrm>
              <a:prstGeom prst="roundRect">
                <a:avLst/>
              </a:prstGeom>
              <a:solidFill>
                <a:srgbClr val="A5A5A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0" name="角丸四角形 549"/>
              <p:cNvSpPr/>
              <p:nvPr/>
            </p:nvSpPr>
            <p:spPr>
              <a:xfrm>
                <a:off x="6372808" y="4448134"/>
                <a:ext cx="360614" cy="196758"/>
              </a:xfrm>
              <a:prstGeom prst="round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20" name="アーチ 519"/>
            <p:cNvSpPr/>
            <p:nvPr/>
          </p:nvSpPr>
          <p:spPr bwMode="auto">
            <a:xfrm>
              <a:off x="4710617" y="3289204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1" name="アーチ 520"/>
            <p:cNvSpPr/>
            <p:nvPr/>
          </p:nvSpPr>
          <p:spPr bwMode="auto">
            <a:xfrm>
              <a:off x="5033197" y="3289204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2" name="アーチ 521"/>
            <p:cNvSpPr/>
            <p:nvPr/>
          </p:nvSpPr>
          <p:spPr bwMode="auto">
            <a:xfrm rot="10800000">
              <a:off x="4906733" y="3485270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7" name="グループ化 556"/>
          <p:cNvGrpSpPr/>
          <p:nvPr/>
        </p:nvGrpSpPr>
        <p:grpSpPr>
          <a:xfrm>
            <a:off x="4232761" y="924698"/>
            <a:ext cx="1429941" cy="1529511"/>
            <a:chOff x="4232761" y="924698"/>
            <a:chExt cx="1429941" cy="1529511"/>
          </a:xfrm>
        </p:grpSpPr>
        <p:sp>
          <p:nvSpPr>
            <p:cNvPr id="558" name="星 12 557"/>
            <p:cNvSpPr/>
            <p:nvPr/>
          </p:nvSpPr>
          <p:spPr bwMode="auto">
            <a:xfrm>
              <a:off x="4528796" y="1248456"/>
              <a:ext cx="821760" cy="552856"/>
            </a:xfrm>
            <a:prstGeom prst="star12">
              <a:avLst>
                <a:gd name="adj" fmla="val 3660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9" name="グループ化 558"/>
            <p:cNvGrpSpPr/>
            <p:nvPr/>
          </p:nvGrpSpPr>
          <p:grpSpPr>
            <a:xfrm>
              <a:off x="4232761" y="924698"/>
              <a:ext cx="1429941" cy="1529511"/>
              <a:chOff x="4232761" y="924698"/>
              <a:chExt cx="1429941" cy="1529511"/>
            </a:xfrm>
          </p:grpSpPr>
          <p:grpSp>
            <p:nvGrpSpPr>
              <p:cNvPr id="563" name="グループ化 562"/>
              <p:cNvGrpSpPr/>
              <p:nvPr/>
            </p:nvGrpSpPr>
            <p:grpSpPr>
              <a:xfrm>
                <a:off x="4499000" y="924698"/>
                <a:ext cx="855729" cy="1529511"/>
                <a:chOff x="5637061" y="1462514"/>
                <a:chExt cx="1738218" cy="3374924"/>
              </a:xfrm>
            </p:grpSpPr>
            <p:grpSp>
              <p:nvGrpSpPr>
                <p:cNvPr id="570" name="グループ化 569"/>
                <p:cNvGrpSpPr/>
                <p:nvPr/>
              </p:nvGrpSpPr>
              <p:grpSpPr>
                <a:xfrm>
                  <a:off x="5722127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590" name="円/楕円 197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1" name="円/楕円 198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1" name="グループ化 570"/>
                <p:cNvGrpSpPr/>
                <p:nvPr/>
              </p:nvGrpSpPr>
              <p:grpSpPr>
                <a:xfrm flipH="1">
                  <a:off x="7042429" y="2359409"/>
                  <a:ext cx="330080" cy="427095"/>
                  <a:chOff x="2066603" y="2050941"/>
                  <a:chExt cx="126544" cy="163737"/>
                </a:xfrm>
                <a:solidFill>
                  <a:srgbClr val="FFC000">
                    <a:lumMod val="60000"/>
                    <a:lumOff val="40000"/>
                  </a:srgbClr>
                </a:solidFill>
              </p:grpSpPr>
              <p:sp>
                <p:nvSpPr>
                  <p:cNvPr id="588" name="円/楕円 195"/>
                  <p:cNvSpPr/>
                  <p:nvPr/>
                </p:nvSpPr>
                <p:spPr>
                  <a:xfrm rot="20700000">
                    <a:off x="2066603" y="2050941"/>
                    <a:ext cx="126544" cy="163737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9" name="円/楕円 196"/>
                  <p:cNvSpPr/>
                  <p:nvPr/>
                </p:nvSpPr>
                <p:spPr>
                  <a:xfrm rot="20700000">
                    <a:off x="2094485" y="2087018"/>
                    <a:ext cx="70780" cy="91582"/>
                  </a:xfrm>
                  <a:prstGeom prst="ellipse">
                    <a:avLst/>
                  </a:prstGeom>
                  <a:solidFill>
                    <a:srgbClr val="FFC000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2" name="円/楕円 161"/>
                <p:cNvSpPr/>
                <p:nvPr/>
              </p:nvSpPr>
              <p:spPr>
                <a:xfrm>
                  <a:off x="5815694" y="1553730"/>
                  <a:ext cx="1451899" cy="1628119"/>
                </a:xfrm>
                <a:prstGeom prst="ellipse">
                  <a:avLst/>
                </a:prstGeom>
                <a:solidFill>
                  <a:srgbClr val="8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台形 572"/>
                <p:cNvSpPr/>
                <p:nvPr/>
              </p:nvSpPr>
              <p:spPr>
                <a:xfrm>
                  <a:off x="6271350" y="2917502"/>
                  <a:ext cx="553858" cy="444369"/>
                </a:xfrm>
                <a:prstGeom prst="trapezoid">
                  <a:avLst>
                    <a:gd name="adj" fmla="val 16481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円/楕円 164"/>
                <p:cNvSpPr/>
                <p:nvPr/>
              </p:nvSpPr>
              <p:spPr>
                <a:xfrm>
                  <a:off x="5889089" y="1733821"/>
                  <a:ext cx="1318379" cy="1459493"/>
                </a:xfrm>
                <a:prstGeom prst="ellipse">
                  <a:avLst/>
                </a:prstGeom>
                <a:solidFill>
                  <a:srgbClr val="FFD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5" name="片側の 2 つの角を丸めた四角形 574"/>
                <p:cNvSpPr/>
                <p:nvPr/>
              </p:nvSpPr>
              <p:spPr>
                <a:xfrm>
                  <a:off x="5808343" y="3271005"/>
                  <a:ext cx="1479872" cy="1566433"/>
                </a:xfrm>
                <a:prstGeom prst="round2SameRect">
                  <a:avLst>
                    <a:gd name="adj1" fmla="val 22996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6" name="フリーフォーム 575"/>
                <p:cNvSpPr/>
                <p:nvPr/>
              </p:nvSpPr>
              <p:spPr>
                <a:xfrm>
                  <a:off x="5787134" y="1462514"/>
                  <a:ext cx="1511517" cy="731537"/>
                </a:xfrm>
                <a:custGeom>
                  <a:avLst/>
                  <a:gdLst>
                    <a:gd name="connsiteX0" fmla="*/ 310055 w 620110"/>
                    <a:gd name="connsiteY0" fmla="*/ 0 h 300118"/>
                    <a:gd name="connsiteX1" fmla="*/ 614902 w 620110"/>
                    <a:gd name="connsiteY1" fmla="*/ 248458 h 300118"/>
                    <a:gd name="connsiteX2" fmla="*/ 620110 w 620110"/>
                    <a:gd name="connsiteY2" fmla="*/ 300118 h 300118"/>
                    <a:gd name="connsiteX3" fmla="*/ 606358 w 620110"/>
                    <a:gd name="connsiteY3" fmla="*/ 297066 h 300118"/>
                    <a:gd name="connsiteX4" fmla="*/ 310055 w 620110"/>
                    <a:gd name="connsiteY4" fmla="*/ 272613 h 300118"/>
                    <a:gd name="connsiteX5" fmla="*/ 13752 w 620110"/>
                    <a:gd name="connsiteY5" fmla="*/ 297066 h 300118"/>
                    <a:gd name="connsiteX6" fmla="*/ 0 w 620110"/>
                    <a:gd name="connsiteY6" fmla="*/ 300118 h 300118"/>
                    <a:gd name="connsiteX7" fmla="*/ 5208 w 620110"/>
                    <a:gd name="connsiteY7" fmla="*/ 248458 h 300118"/>
                    <a:gd name="connsiteX8" fmla="*/ 310055 w 620110"/>
                    <a:gd name="connsiteY8" fmla="*/ 0 h 30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110" h="300118">
                      <a:moveTo>
                        <a:pt x="310055" y="0"/>
                      </a:moveTo>
                      <a:cubicBezTo>
                        <a:pt x="460428" y="0"/>
                        <a:pt x="585887" y="106663"/>
                        <a:pt x="614902" y="248458"/>
                      </a:cubicBezTo>
                      <a:lnTo>
                        <a:pt x="620110" y="300118"/>
                      </a:lnTo>
                      <a:lnTo>
                        <a:pt x="606358" y="297066"/>
                      </a:lnTo>
                      <a:cubicBezTo>
                        <a:pt x="515287" y="281320"/>
                        <a:pt x="415159" y="272613"/>
                        <a:pt x="310055" y="272613"/>
                      </a:cubicBezTo>
                      <a:cubicBezTo>
                        <a:pt x="204952" y="272613"/>
                        <a:pt x="104824" y="281320"/>
                        <a:pt x="13752" y="297066"/>
                      </a:cubicBezTo>
                      <a:lnTo>
                        <a:pt x="0" y="300118"/>
                      </a:lnTo>
                      <a:lnTo>
                        <a:pt x="5208" y="248458"/>
                      </a:lnTo>
                      <a:cubicBezTo>
                        <a:pt x="34223" y="106663"/>
                        <a:pt x="159683" y="0"/>
                        <a:pt x="310055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7" name="加算記号 180"/>
                <p:cNvSpPr/>
                <p:nvPr/>
              </p:nvSpPr>
              <p:spPr>
                <a:xfrm>
                  <a:off x="6294237" y="1609950"/>
                  <a:ext cx="488875" cy="488876"/>
                </a:xfrm>
                <a:prstGeom prst="mathPlus">
                  <a:avLst/>
                </a:prstGeom>
                <a:solidFill>
                  <a:srgbClr val="00B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8" name="二等辺三角形 577"/>
                <p:cNvSpPr/>
                <p:nvPr/>
              </p:nvSpPr>
              <p:spPr>
                <a:xfrm rot="10800000">
                  <a:off x="6128316" y="3271008"/>
                  <a:ext cx="434030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9" name="正方形/長方形 578"/>
                <p:cNvSpPr/>
                <p:nvPr/>
              </p:nvSpPr>
              <p:spPr>
                <a:xfrm rot="5400000">
                  <a:off x="5461799" y="3807547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0" name="二等辺三角形 579"/>
                <p:cNvSpPr/>
                <p:nvPr/>
              </p:nvSpPr>
              <p:spPr>
                <a:xfrm rot="10800000" flipH="1">
                  <a:off x="6533808" y="3271009"/>
                  <a:ext cx="434029" cy="374163"/>
                </a:xfrm>
                <a:prstGeom prst="triangle">
                  <a:avLst>
                    <a:gd name="adj" fmla="val 93540"/>
                  </a:avLst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>
                <a:xfrm rot="16200000" flipH="1">
                  <a:off x="6262391" y="3807552"/>
                  <a:ext cx="1361484" cy="199059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円/楕円 185"/>
                <p:cNvSpPr/>
                <p:nvPr/>
              </p:nvSpPr>
              <p:spPr>
                <a:xfrm>
                  <a:off x="6507133" y="3561087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円/楕円 186"/>
                <p:cNvSpPr/>
                <p:nvPr/>
              </p:nvSpPr>
              <p:spPr>
                <a:xfrm>
                  <a:off x="6507133" y="3861658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円/楕円 187"/>
                <p:cNvSpPr/>
                <p:nvPr/>
              </p:nvSpPr>
              <p:spPr>
                <a:xfrm>
                  <a:off x="6507133" y="4149690"/>
                  <a:ext cx="82292" cy="8229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正方形/長方形 584"/>
                <p:cNvSpPr/>
                <p:nvPr/>
              </p:nvSpPr>
              <p:spPr>
                <a:xfrm>
                  <a:off x="5637061" y="4458286"/>
                  <a:ext cx="1738218" cy="199058"/>
                </a:xfrm>
                <a:prstGeom prst="rect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角丸四角形 585"/>
                <p:cNvSpPr/>
                <p:nvPr/>
              </p:nvSpPr>
              <p:spPr>
                <a:xfrm>
                  <a:off x="6323118" y="4398446"/>
                  <a:ext cx="459995" cy="296131"/>
                </a:xfrm>
                <a:prstGeom prst="roundRect">
                  <a:avLst/>
                </a:prstGeom>
                <a:solidFill>
                  <a:srgbClr val="A5A5A5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角丸四角形 586"/>
                <p:cNvSpPr/>
                <p:nvPr/>
              </p:nvSpPr>
              <p:spPr>
                <a:xfrm>
                  <a:off x="6372808" y="4448134"/>
                  <a:ext cx="360614" cy="196758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64" name="グループ化 563"/>
              <p:cNvGrpSpPr/>
              <p:nvPr/>
            </p:nvGrpSpPr>
            <p:grpSpPr>
              <a:xfrm>
                <a:off x="4232761" y="1887059"/>
                <a:ext cx="579552" cy="524660"/>
                <a:chOff x="552301" y="1887059"/>
                <a:chExt cx="579552" cy="524660"/>
              </a:xfrm>
            </p:grpSpPr>
            <p:sp>
              <p:nvSpPr>
                <p:cNvPr id="568" name="フリーフォーム 567"/>
                <p:cNvSpPr/>
                <p:nvPr/>
              </p:nvSpPr>
              <p:spPr>
                <a:xfrm rot="610876">
                  <a:off x="883835" y="2191116"/>
                  <a:ext cx="228903" cy="220603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D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9" name="フリーフォーム 568"/>
                <p:cNvSpPr/>
                <p:nvPr/>
              </p:nvSpPr>
              <p:spPr>
                <a:xfrm rot="19800000">
                  <a:off x="552301" y="1887059"/>
                  <a:ext cx="579552" cy="465102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988339"/>
                    <a:gd name="connsiteY0" fmla="*/ 322310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1031728"/>
                    <a:gd name="connsiteY0" fmla="*/ 336416 h 827982"/>
                    <a:gd name="connsiteX1" fmla="*/ 482724 w 1031728"/>
                    <a:gd name="connsiteY1" fmla="*/ 337510 h 827982"/>
                    <a:gd name="connsiteX2" fmla="*/ 701228 w 1031728"/>
                    <a:gd name="connsiteY2" fmla="*/ 631915 h 827982"/>
                    <a:gd name="connsiteX3" fmla="*/ 437055 w 1031728"/>
                    <a:gd name="connsiteY3" fmla="*/ 827982 h 827982"/>
                    <a:gd name="connsiteX4" fmla="*/ 32415 w 1031728"/>
                    <a:gd name="connsiteY4" fmla="*/ 282787 h 827982"/>
                    <a:gd name="connsiteX5" fmla="*/ 66468 w 1031728"/>
                    <a:gd name="connsiteY5" fmla="*/ 52666 h 827982"/>
                    <a:gd name="connsiteX6" fmla="*/ 90192 w 1031728"/>
                    <a:gd name="connsiteY6" fmla="*/ 41518 h 827982"/>
                    <a:gd name="connsiteX7" fmla="*/ 112002 w 1031728"/>
                    <a:gd name="connsiteY7" fmla="*/ 26813 h 827982"/>
                    <a:gd name="connsiteX8" fmla="*/ 174944 w 1031728"/>
                    <a:gd name="connsiteY8" fmla="*/ 14106 h 827982"/>
                    <a:gd name="connsiteX9" fmla="*/ 1031728 w 1031728"/>
                    <a:gd name="connsiteY9" fmla="*/ -1 h 8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1728" h="827982">
                      <a:moveTo>
                        <a:pt x="742267" y="336416"/>
                      </a:moveTo>
                      <a:lnTo>
                        <a:pt x="482724" y="337510"/>
                      </a:lnTo>
                      <a:lnTo>
                        <a:pt x="701228" y="631915"/>
                      </a:lnTo>
                      <a:lnTo>
                        <a:pt x="437055" y="827982"/>
                      </a:lnTo>
                      <a:lnTo>
                        <a:pt x="32415" y="282787"/>
                      </a:lnTo>
                      <a:cubicBezTo>
                        <a:pt x="-21728" y="209837"/>
                        <a:pt x="-6482" y="106808"/>
                        <a:pt x="66468" y="52666"/>
                      </a:cubicBezTo>
                      <a:lnTo>
                        <a:pt x="90192" y="41518"/>
                      </a:lnTo>
                      <a:lnTo>
                        <a:pt x="112002" y="26813"/>
                      </a:lnTo>
                      <a:cubicBezTo>
                        <a:pt x="131348" y="18630"/>
                        <a:pt x="152617" y="14106"/>
                        <a:pt x="174944" y="14106"/>
                      </a:cubicBezTo>
                      <a:lnTo>
                        <a:pt x="1031728" y="-1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5" name="グループ化 564"/>
              <p:cNvGrpSpPr/>
              <p:nvPr/>
            </p:nvGrpSpPr>
            <p:grpSpPr>
              <a:xfrm flipH="1">
                <a:off x="5083150" y="1887059"/>
                <a:ext cx="579552" cy="524660"/>
                <a:chOff x="552301" y="1887059"/>
                <a:chExt cx="579552" cy="524660"/>
              </a:xfrm>
            </p:grpSpPr>
            <p:sp>
              <p:nvSpPr>
                <p:cNvPr id="566" name="フリーフォーム 565"/>
                <p:cNvSpPr/>
                <p:nvPr/>
              </p:nvSpPr>
              <p:spPr>
                <a:xfrm rot="610876">
                  <a:off x="883835" y="2191116"/>
                  <a:ext cx="228903" cy="220603"/>
                </a:xfrm>
                <a:custGeom>
                  <a:avLst/>
                  <a:gdLst>
                    <a:gd name="connsiteX0" fmla="*/ 107625 w 407496"/>
                    <a:gd name="connsiteY0" fmla="*/ 2811 h 392721"/>
                    <a:gd name="connsiteX1" fmla="*/ 130169 w 407496"/>
                    <a:gd name="connsiteY1" fmla="*/ 205 h 392721"/>
                    <a:gd name="connsiteX2" fmla="*/ 355143 w 407496"/>
                    <a:gd name="connsiteY2" fmla="*/ 19170 h 392721"/>
                    <a:gd name="connsiteX3" fmla="*/ 407291 w 407496"/>
                    <a:gd name="connsiteY3" fmla="*/ 80919 h 392721"/>
                    <a:gd name="connsiteX4" fmla="*/ 345542 w 407496"/>
                    <a:gd name="connsiteY4" fmla="*/ 133066 h 392721"/>
                    <a:gd name="connsiteX5" fmla="*/ 166624 w 407496"/>
                    <a:gd name="connsiteY5" fmla="*/ 117983 h 392721"/>
                    <a:gd name="connsiteX6" fmla="*/ 196882 w 407496"/>
                    <a:gd name="connsiteY6" fmla="*/ 286467 h 392721"/>
                    <a:gd name="connsiteX7" fmla="*/ 235586 w 407496"/>
                    <a:gd name="connsiteY7" fmla="*/ 286467 h 392721"/>
                    <a:gd name="connsiteX8" fmla="*/ 288713 w 407496"/>
                    <a:gd name="connsiteY8" fmla="*/ 339594 h 392721"/>
                    <a:gd name="connsiteX9" fmla="*/ 288712 w 407496"/>
                    <a:gd name="connsiteY9" fmla="*/ 339594 h 392721"/>
                    <a:gd name="connsiteX10" fmla="*/ 235585 w 407496"/>
                    <a:gd name="connsiteY10" fmla="*/ 392721 h 392721"/>
                    <a:gd name="connsiteX11" fmla="*/ 167647 w 407496"/>
                    <a:gd name="connsiteY11" fmla="*/ 392720 h 392721"/>
                    <a:gd name="connsiteX12" fmla="*/ 146968 w 407496"/>
                    <a:gd name="connsiteY12" fmla="*/ 388545 h 392721"/>
                    <a:gd name="connsiteX13" fmla="*/ 145241 w 407496"/>
                    <a:gd name="connsiteY13" fmla="*/ 387381 h 392721"/>
                    <a:gd name="connsiteX14" fmla="*/ 124022 w 407496"/>
                    <a:gd name="connsiteY14" fmla="*/ 384849 h 392721"/>
                    <a:gd name="connsiteX15" fmla="*/ 99198 w 407496"/>
                    <a:gd name="connsiteY15" fmla="*/ 363761 h 392721"/>
                    <a:gd name="connsiteX16" fmla="*/ 98212 w 407496"/>
                    <a:gd name="connsiteY16" fmla="*/ 361270 h 392721"/>
                    <a:gd name="connsiteX17" fmla="*/ 93849 w 407496"/>
                    <a:gd name="connsiteY17" fmla="*/ 366650 h 392721"/>
                    <a:gd name="connsiteX18" fmla="*/ 52121 w 407496"/>
                    <a:gd name="connsiteY18" fmla="*/ 379766 h 392721"/>
                    <a:gd name="connsiteX19" fmla="*/ 225 w 407496"/>
                    <a:gd name="connsiteY19" fmla="*/ 317806 h 392721"/>
                    <a:gd name="connsiteX20" fmla="*/ 20103 w 407496"/>
                    <a:gd name="connsiteY20" fmla="*/ 92911 h 392721"/>
                    <a:gd name="connsiteX21" fmla="*/ 59509 w 407496"/>
                    <a:gd name="connsiteY21" fmla="*/ 43530 h 392721"/>
                    <a:gd name="connsiteX22" fmla="*/ 71374 w 407496"/>
                    <a:gd name="connsiteY22" fmla="*/ 42206 h 392721"/>
                    <a:gd name="connsiteX23" fmla="*/ 74764 w 407496"/>
                    <a:gd name="connsiteY23" fmla="*/ 30563 h 392721"/>
                    <a:gd name="connsiteX24" fmla="*/ 107625 w 407496"/>
                    <a:gd name="connsiteY24" fmla="*/ 2811 h 392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07496" h="392721">
                      <a:moveTo>
                        <a:pt x="107625" y="2811"/>
                      </a:moveTo>
                      <a:cubicBezTo>
                        <a:pt x="114682" y="503"/>
                        <a:pt x="122306" y="-459"/>
                        <a:pt x="130169" y="205"/>
                      </a:cubicBezTo>
                      <a:lnTo>
                        <a:pt x="355143" y="19170"/>
                      </a:lnTo>
                      <a:cubicBezTo>
                        <a:pt x="386595" y="21821"/>
                        <a:pt x="409942" y="49467"/>
                        <a:pt x="407291" y="80919"/>
                      </a:cubicBezTo>
                      <a:cubicBezTo>
                        <a:pt x="404639" y="112371"/>
                        <a:pt x="376993" y="135717"/>
                        <a:pt x="345542" y="133066"/>
                      </a:cubicBezTo>
                      <a:lnTo>
                        <a:pt x="166624" y="117983"/>
                      </a:lnTo>
                      <a:lnTo>
                        <a:pt x="196882" y="286467"/>
                      </a:lnTo>
                      <a:lnTo>
                        <a:pt x="235586" y="286467"/>
                      </a:lnTo>
                      <a:cubicBezTo>
                        <a:pt x="264927" y="286467"/>
                        <a:pt x="288713" y="310253"/>
                        <a:pt x="288713" y="339594"/>
                      </a:cubicBezTo>
                      <a:lnTo>
                        <a:pt x="288712" y="339594"/>
                      </a:lnTo>
                      <a:cubicBezTo>
                        <a:pt x="288712" y="368935"/>
                        <a:pt x="264926" y="392721"/>
                        <a:pt x="235585" y="392721"/>
                      </a:cubicBezTo>
                      <a:lnTo>
                        <a:pt x="167647" y="392720"/>
                      </a:lnTo>
                      <a:cubicBezTo>
                        <a:pt x="160312" y="392720"/>
                        <a:pt x="153324" y="391233"/>
                        <a:pt x="146968" y="388545"/>
                      </a:cubicBezTo>
                      <a:lnTo>
                        <a:pt x="145241" y="387381"/>
                      </a:lnTo>
                      <a:lnTo>
                        <a:pt x="124022" y="384849"/>
                      </a:lnTo>
                      <a:cubicBezTo>
                        <a:pt x="113956" y="380396"/>
                        <a:pt x="105280" y="373088"/>
                        <a:pt x="99198" y="363761"/>
                      </a:cubicBezTo>
                      <a:lnTo>
                        <a:pt x="98212" y="361270"/>
                      </a:lnTo>
                      <a:lnTo>
                        <a:pt x="93849" y="366650"/>
                      </a:lnTo>
                      <a:cubicBezTo>
                        <a:pt x="82637" y="376042"/>
                        <a:pt x="67842" y="381156"/>
                        <a:pt x="52121" y="379766"/>
                      </a:cubicBezTo>
                      <a:cubicBezTo>
                        <a:pt x="20681" y="376987"/>
                        <a:pt x="-2554" y="349247"/>
                        <a:pt x="225" y="317806"/>
                      </a:cubicBezTo>
                      <a:lnTo>
                        <a:pt x="20103" y="92911"/>
                      </a:lnTo>
                      <a:cubicBezTo>
                        <a:pt x="22188" y="69331"/>
                        <a:pt x="38313" y="50366"/>
                        <a:pt x="59509" y="43530"/>
                      </a:cubicBezTo>
                      <a:lnTo>
                        <a:pt x="71374" y="42206"/>
                      </a:lnTo>
                      <a:lnTo>
                        <a:pt x="74764" y="30563"/>
                      </a:lnTo>
                      <a:cubicBezTo>
                        <a:pt x="81677" y="17422"/>
                        <a:pt x="93513" y="7426"/>
                        <a:pt x="107625" y="2811"/>
                      </a:cubicBezTo>
                      <a:close/>
                    </a:path>
                  </a:pathLst>
                </a:custGeom>
                <a:solidFill>
                  <a:srgbClr val="FFD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7" name="フリーフォーム 566"/>
                <p:cNvSpPr/>
                <p:nvPr/>
              </p:nvSpPr>
              <p:spPr>
                <a:xfrm rot="19800000">
                  <a:off x="552301" y="1887059"/>
                  <a:ext cx="579552" cy="465102"/>
                </a:xfrm>
                <a:custGeom>
                  <a:avLst/>
                  <a:gdLst>
                    <a:gd name="connsiteX0" fmla="*/ 1051281 w 1150041"/>
                    <a:gd name="connsiteY0" fmla="*/ 12707 h 813876"/>
                    <a:gd name="connsiteX1" fmla="*/ 1150041 w 1150041"/>
                    <a:gd name="connsiteY1" fmla="*/ 161702 h 813876"/>
                    <a:gd name="connsiteX2" fmla="*/ 988339 w 1150041"/>
                    <a:gd name="connsiteY2" fmla="*/ 323404 h 813876"/>
                    <a:gd name="connsiteX3" fmla="*/ 482724 w 1150041"/>
                    <a:gd name="connsiteY3" fmla="*/ 323404 h 813876"/>
                    <a:gd name="connsiteX4" fmla="*/ 701228 w 1150041"/>
                    <a:gd name="connsiteY4" fmla="*/ 617809 h 813876"/>
                    <a:gd name="connsiteX5" fmla="*/ 437055 w 1150041"/>
                    <a:gd name="connsiteY5" fmla="*/ 813876 h 813876"/>
                    <a:gd name="connsiteX6" fmla="*/ 32415 w 1150041"/>
                    <a:gd name="connsiteY6" fmla="*/ 268681 h 813876"/>
                    <a:gd name="connsiteX7" fmla="*/ 66468 w 1150041"/>
                    <a:gd name="connsiteY7" fmla="*/ 38560 h 813876"/>
                    <a:gd name="connsiteX8" fmla="*/ 90192 w 1150041"/>
                    <a:gd name="connsiteY8" fmla="*/ 27412 h 813876"/>
                    <a:gd name="connsiteX9" fmla="*/ 112002 w 1150041"/>
                    <a:gd name="connsiteY9" fmla="*/ 12707 h 813876"/>
                    <a:gd name="connsiteX10" fmla="*/ 174944 w 1150041"/>
                    <a:gd name="connsiteY10" fmla="*/ 0 h 813876"/>
                    <a:gd name="connsiteX11" fmla="*/ 988339 w 1150041"/>
                    <a:gd name="connsiteY11" fmla="*/ 0 h 813876"/>
                    <a:gd name="connsiteX12" fmla="*/ 1051281 w 1150041"/>
                    <a:gd name="connsiteY12" fmla="*/ 12707 h 813876"/>
                    <a:gd name="connsiteX0" fmla="*/ 1150041 w 1241481"/>
                    <a:gd name="connsiteY0" fmla="*/ 161702 h 813876"/>
                    <a:gd name="connsiteX1" fmla="*/ 988339 w 1241481"/>
                    <a:gd name="connsiteY1" fmla="*/ 323404 h 813876"/>
                    <a:gd name="connsiteX2" fmla="*/ 482724 w 1241481"/>
                    <a:gd name="connsiteY2" fmla="*/ 323404 h 813876"/>
                    <a:gd name="connsiteX3" fmla="*/ 701228 w 1241481"/>
                    <a:gd name="connsiteY3" fmla="*/ 617809 h 813876"/>
                    <a:gd name="connsiteX4" fmla="*/ 437055 w 1241481"/>
                    <a:gd name="connsiteY4" fmla="*/ 813876 h 813876"/>
                    <a:gd name="connsiteX5" fmla="*/ 32415 w 1241481"/>
                    <a:gd name="connsiteY5" fmla="*/ 268681 h 813876"/>
                    <a:gd name="connsiteX6" fmla="*/ 66468 w 1241481"/>
                    <a:gd name="connsiteY6" fmla="*/ 38560 h 813876"/>
                    <a:gd name="connsiteX7" fmla="*/ 90192 w 1241481"/>
                    <a:gd name="connsiteY7" fmla="*/ 27412 h 813876"/>
                    <a:gd name="connsiteX8" fmla="*/ 112002 w 1241481"/>
                    <a:gd name="connsiteY8" fmla="*/ 12707 h 813876"/>
                    <a:gd name="connsiteX9" fmla="*/ 174944 w 1241481"/>
                    <a:gd name="connsiteY9" fmla="*/ 0 h 813876"/>
                    <a:gd name="connsiteX10" fmla="*/ 988339 w 1241481"/>
                    <a:gd name="connsiteY10" fmla="*/ 0 h 813876"/>
                    <a:gd name="connsiteX11" fmla="*/ 1051281 w 1241481"/>
                    <a:gd name="connsiteY11" fmla="*/ 12707 h 813876"/>
                    <a:gd name="connsiteX12" fmla="*/ 1241481 w 1241481"/>
                    <a:gd name="connsiteY12" fmla="*/ 253142 h 813876"/>
                    <a:gd name="connsiteX0" fmla="*/ 988339 w 1241481"/>
                    <a:gd name="connsiteY0" fmla="*/ 323404 h 813876"/>
                    <a:gd name="connsiteX1" fmla="*/ 482724 w 1241481"/>
                    <a:gd name="connsiteY1" fmla="*/ 323404 h 813876"/>
                    <a:gd name="connsiteX2" fmla="*/ 701228 w 1241481"/>
                    <a:gd name="connsiteY2" fmla="*/ 617809 h 813876"/>
                    <a:gd name="connsiteX3" fmla="*/ 437055 w 1241481"/>
                    <a:gd name="connsiteY3" fmla="*/ 813876 h 813876"/>
                    <a:gd name="connsiteX4" fmla="*/ 32415 w 1241481"/>
                    <a:gd name="connsiteY4" fmla="*/ 268681 h 813876"/>
                    <a:gd name="connsiteX5" fmla="*/ 66468 w 1241481"/>
                    <a:gd name="connsiteY5" fmla="*/ 38560 h 813876"/>
                    <a:gd name="connsiteX6" fmla="*/ 90192 w 1241481"/>
                    <a:gd name="connsiteY6" fmla="*/ 27412 h 813876"/>
                    <a:gd name="connsiteX7" fmla="*/ 112002 w 1241481"/>
                    <a:gd name="connsiteY7" fmla="*/ 12707 h 813876"/>
                    <a:gd name="connsiteX8" fmla="*/ 174944 w 1241481"/>
                    <a:gd name="connsiteY8" fmla="*/ 0 h 813876"/>
                    <a:gd name="connsiteX9" fmla="*/ 988339 w 1241481"/>
                    <a:gd name="connsiteY9" fmla="*/ 0 h 813876"/>
                    <a:gd name="connsiteX10" fmla="*/ 1051281 w 1241481"/>
                    <a:gd name="connsiteY10" fmla="*/ 12707 h 813876"/>
                    <a:gd name="connsiteX11" fmla="*/ 1241481 w 1241481"/>
                    <a:gd name="connsiteY11" fmla="*/ 253142 h 813876"/>
                    <a:gd name="connsiteX0" fmla="*/ 988339 w 1051281"/>
                    <a:gd name="connsiteY0" fmla="*/ 323404 h 813876"/>
                    <a:gd name="connsiteX1" fmla="*/ 482724 w 1051281"/>
                    <a:gd name="connsiteY1" fmla="*/ 323404 h 813876"/>
                    <a:gd name="connsiteX2" fmla="*/ 701228 w 1051281"/>
                    <a:gd name="connsiteY2" fmla="*/ 617809 h 813876"/>
                    <a:gd name="connsiteX3" fmla="*/ 437055 w 1051281"/>
                    <a:gd name="connsiteY3" fmla="*/ 813876 h 813876"/>
                    <a:gd name="connsiteX4" fmla="*/ 32415 w 1051281"/>
                    <a:gd name="connsiteY4" fmla="*/ 268681 h 813876"/>
                    <a:gd name="connsiteX5" fmla="*/ 66468 w 1051281"/>
                    <a:gd name="connsiteY5" fmla="*/ 38560 h 813876"/>
                    <a:gd name="connsiteX6" fmla="*/ 90192 w 1051281"/>
                    <a:gd name="connsiteY6" fmla="*/ 27412 h 813876"/>
                    <a:gd name="connsiteX7" fmla="*/ 112002 w 1051281"/>
                    <a:gd name="connsiteY7" fmla="*/ 12707 h 813876"/>
                    <a:gd name="connsiteX8" fmla="*/ 174944 w 1051281"/>
                    <a:gd name="connsiteY8" fmla="*/ 0 h 813876"/>
                    <a:gd name="connsiteX9" fmla="*/ 988339 w 1051281"/>
                    <a:gd name="connsiteY9" fmla="*/ 0 h 813876"/>
                    <a:gd name="connsiteX10" fmla="*/ 1051281 w 1051281"/>
                    <a:gd name="connsiteY10" fmla="*/ 12707 h 813876"/>
                    <a:gd name="connsiteX0" fmla="*/ 988339 w 988339"/>
                    <a:gd name="connsiteY0" fmla="*/ 323404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988339"/>
                    <a:gd name="connsiteY0" fmla="*/ 322310 h 813876"/>
                    <a:gd name="connsiteX1" fmla="*/ 482724 w 988339"/>
                    <a:gd name="connsiteY1" fmla="*/ 323404 h 813876"/>
                    <a:gd name="connsiteX2" fmla="*/ 701228 w 988339"/>
                    <a:gd name="connsiteY2" fmla="*/ 617809 h 813876"/>
                    <a:gd name="connsiteX3" fmla="*/ 437055 w 988339"/>
                    <a:gd name="connsiteY3" fmla="*/ 813876 h 813876"/>
                    <a:gd name="connsiteX4" fmla="*/ 32415 w 988339"/>
                    <a:gd name="connsiteY4" fmla="*/ 268681 h 813876"/>
                    <a:gd name="connsiteX5" fmla="*/ 66468 w 988339"/>
                    <a:gd name="connsiteY5" fmla="*/ 38560 h 813876"/>
                    <a:gd name="connsiteX6" fmla="*/ 90192 w 988339"/>
                    <a:gd name="connsiteY6" fmla="*/ 27412 h 813876"/>
                    <a:gd name="connsiteX7" fmla="*/ 112002 w 988339"/>
                    <a:gd name="connsiteY7" fmla="*/ 12707 h 813876"/>
                    <a:gd name="connsiteX8" fmla="*/ 174944 w 988339"/>
                    <a:gd name="connsiteY8" fmla="*/ 0 h 813876"/>
                    <a:gd name="connsiteX9" fmla="*/ 988339 w 988339"/>
                    <a:gd name="connsiteY9" fmla="*/ 0 h 813876"/>
                    <a:gd name="connsiteX0" fmla="*/ 742267 w 1031728"/>
                    <a:gd name="connsiteY0" fmla="*/ 336416 h 827982"/>
                    <a:gd name="connsiteX1" fmla="*/ 482724 w 1031728"/>
                    <a:gd name="connsiteY1" fmla="*/ 337510 h 827982"/>
                    <a:gd name="connsiteX2" fmla="*/ 701228 w 1031728"/>
                    <a:gd name="connsiteY2" fmla="*/ 631915 h 827982"/>
                    <a:gd name="connsiteX3" fmla="*/ 437055 w 1031728"/>
                    <a:gd name="connsiteY3" fmla="*/ 827982 h 827982"/>
                    <a:gd name="connsiteX4" fmla="*/ 32415 w 1031728"/>
                    <a:gd name="connsiteY4" fmla="*/ 282787 h 827982"/>
                    <a:gd name="connsiteX5" fmla="*/ 66468 w 1031728"/>
                    <a:gd name="connsiteY5" fmla="*/ 52666 h 827982"/>
                    <a:gd name="connsiteX6" fmla="*/ 90192 w 1031728"/>
                    <a:gd name="connsiteY6" fmla="*/ 41518 h 827982"/>
                    <a:gd name="connsiteX7" fmla="*/ 112002 w 1031728"/>
                    <a:gd name="connsiteY7" fmla="*/ 26813 h 827982"/>
                    <a:gd name="connsiteX8" fmla="*/ 174944 w 1031728"/>
                    <a:gd name="connsiteY8" fmla="*/ 14106 h 827982"/>
                    <a:gd name="connsiteX9" fmla="*/ 1031728 w 1031728"/>
                    <a:gd name="connsiteY9" fmla="*/ -1 h 82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31728" h="827982">
                      <a:moveTo>
                        <a:pt x="742267" y="336416"/>
                      </a:moveTo>
                      <a:lnTo>
                        <a:pt x="482724" y="337510"/>
                      </a:lnTo>
                      <a:lnTo>
                        <a:pt x="701228" y="631915"/>
                      </a:lnTo>
                      <a:lnTo>
                        <a:pt x="437055" y="827982"/>
                      </a:lnTo>
                      <a:lnTo>
                        <a:pt x="32415" y="282787"/>
                      </a:lnTo>
                      <a:cubicBezTo>
                        <a:pt x="-21728" y="209837"/>
                        <a:pt x="-6482" y="106808"/>
                        <a:pt x="66468" y="52666"/>
                      </a:cubicBezTo>
                      <a:lnTo>
                        <a:pt x="90192" y="41518"/>
                      </a:lnTo>
                      <a:lnTo>
                        <a:pt x="112002" y="26813"/>
                      </a:lnTo>
                      <a:cubicBezTo>
                        <a:pt x="131348" y="18630"/>
                        <a:pt x="152617" y="14106"/>
                        <a:pt x="174944" y="14106"/>
                      </a:cubicBezTo>
                      <a:lnTo>
                        <a:pt x="1031728" y="-1"/>
                      </a:lnTo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60" name="アーチ 559"/>
            <p:cNvSpPr/>
            <p:nvPr/>
          </p:nvSpPr>
          <p:spPr bwMode="auto">
            <a:xfrm>
              <a:off x="4678903" y="1304765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1" name="アーチ 560"/>
            <p:cNvSpPr/>
            <p:nvPr/>
          </p:nvSpPr>
          <p:spPr bwMode="auto">
            <a:xfrm>
              <a:off x="5001483" y="1304765"/>
              <a:ext cx="192698" cy="192698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2" name="アーチ 561"/>
            <p:cNvSpPr/>
            <p:nvPr/>
          </p:nvSpPr>
          <p:spPr bwMode="auto">
            <a:xfrm rot="10800000">
              <a:off x="4876666" y="1552329"/>
              <a:ext cx="127768" cy="73970"/>
            </a:xfrm>
            <a:prstGeom prst="blockArc">
              <a:avLst>
                <a:gd name="adj1" fmla="val 10800000"/>
                <a:gd name="adj2" fmla="val 21436161"/>
                <a:gd name="adj3" fmla="val 22332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pptx426_工事作業員のイラスト2</dc:title>
  <dc:subject>pptx426_工事作業員のイラスト2</dc:subject>
  <dc:creator>http://www.digipot.net</dc:creator>
  <cp:lastModifiedBy/>
  <cp:revision>1</cp:revision>
  <dcterms:created xsi:type="dcterms:W3CDTF">2014-01-30T05:12:09Z</dcterms:created>
  <dcterms:modified xsi:type="dcterms:W3CDTF">2016-05-23T06:43:49Z</dcterms:modified>
  <cp:category/>
  <cp:version>1</cp:version>
</cp:coreProperties>
</file>