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2213" y="4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7" name="グループ化 576"/>
          <p:cNvGrpSpPr/>
          <p:nvPr/>
        </p:nvGrpSpPr>
        <p:grpSpPr>
          <a:xfrm>
            <a:off x="422823" y="3158970"/>
            <a:ext cx="1591426" cy="1151766"/>
            <a:chOff x="508881" y="3245722"/>
            <a:chExt cx="2233408" cy="1616390"/>
          </a:xfrm>
        </p:grpSpPr>
        <p:grpSp>
          <p:nvGrpSpPr>
            <p:cNvPr id="578" name="グループ化 577"/>
            <p:cNvGrpSpPr/>
            <p:nvPr/>
          </p:nvGrpSpPr>
          <p:grpSpPr>
            <a:xfrm>
              <a:off x="560044" y="3676800"/>
              <a:ext cx="2108200" cy="1185312"/>
              <a:chOff x="1117600" y="1583288"/>
              <a:chExt cx="2108200" cy="1185312"/>
            </a:xfrm>
          </p:grpSpPr>
          <p:sp>
            <p:nvSpPr>
              <p:cNvPr id="598" name="正方形/長方形 597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99" name="グループ化 598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605" name="正方形/長方形 604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6" name="正方形/長方形 605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7" name="フリーフォーム 606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0" name="グループ化 599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602" name="正方形/長方形 601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3" name="正方形/長方形 602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4" name="フリーフォーム 603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01" name="正方形/長方形 600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79" name="グループ化 578"/>
            <p:cNvGrpSpPr/>
            <p:nvPr/>
          </p:nvGrpSpPr>
          <p:grpSpPr>
            <a:xfrm>
              <a:off x="513631" y="3768519"/>
              <a:ext cx="2187576" cy="367320"/>
              <a:chOff x="1077912" y="3735072"/>
              <a:chExt cx="2187576" cy="367320"/>
            </a:xfrm>
          </p:grpSpPr>
          <p:sp>
            <p:nvSpPr>
              <p:cNvPr id="593" name="角丸四角形 592"/>
              <p:cNvSpPr/>
              <p:nvPr/>
            </p:nvSpPr>
            <p:spPr>
              <a:xfrm>
                <a:off x="1077912" y="3758164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4" name="フリーフォーム 593"/>
              <p:cNvSpPr/>
              <p:nvPr/>
            </p:nvSpPr>
            <p:spPr>
              <a:xfrm rot="10800000">
                <a:off x="1350167" y="3735072"/>
                <a:ext cx="1631952" cy="367320"/>
              </a:xfrm>
              <a:custGeom>
                <a:avLst/>
                <a:gdLst>
                  <a:gd name="connsiteX0" fmla="*/ 1936750 w 1936750"/>
                  <a:gd name="connsiteY0" fmla="*/ 498476 h 498476"/>
                  <a:gd name="connsiteX1" fmla="*/ 1298575 w 1936750"/>
                  <a:gd name="connsiteY1" fmla="*/ 498476 h 498476"/>
                  <a:gd name="connsiteX2" fmla="*/ 1282700 w 1936750"/>
                  <a:gd name="connsiteY2" fmla="*/ 498476 h 498476"/>
                  <a:gd name="connsiteX3" fmla="*/ 654050 w 1936750"/>
                  <a:gd name="connsiteY3" fmla="*/ 498476 h 498476"/>
                  <a:gd name="connsiteX4" fmla="*/ 644525 w 1936750"/>
                  <a:gd name="connsiteY4" fmla="*/ 498476 h 498476"/>
                  <a:gd name="connsiteX5" fmla="*/ 0 w 1936750"/>
                  <a:gd name="connsiteY5" fmla="*/ 498476 h 498476"/>
                  <a:gd name="connsiteX6" fmla="*/ 26978 w 1936750"/>
                  <a:gd name="connsiteY6" fmla="*/ 0 h 498476"/>
                  <a:gd name="connsiteX7" fmla="*/ 627072 w 1936750"/>
                  <a:gd name="connsiteY7" fmla="*/ 0 h 498476"/>
                  <a:gd name="connsiteX8" fmla="*/ 649287 w 1936750"/>
                  <a:gd name="connsiteY8" fmla="*/ 410479 h 498476"/>
                  <a:gd name="connsiteX9" fmla="*/ 671503 w 1936750"/>
                  <a:gd name="connsiteY9" fmla="*/ 0 h 498476"/>
                  <a:gd name="connsiteX10" fmla="*/ 1271597 w 1936750"/>
                  <a:gd name="connsiteY10" fmla="*/ 0 h 498476"/>
                  <a:gd name="connsiteX11" fmla="*/ 1290638 w 1936750"/>
                  <a:gd name="connsiteY11" fmla="*/ 351814 h 498476"/>
                  <a:gd name="connsiteX12" fmla="*/ 1309678 w 1936750"/>
                  <a:gd name="connsiteY12" fmla="*/ 0 h 498476"/>
                  <a:gd name="connsiteX13" fmla="*/ 1909772 w 1936750"/>
                  <a:gd name="connsiteY13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36750" h="498476">
                    <a:moveTo>
                      <a:pt x="1936750" y="498476"/>
                    </a:moveTo>
                    <a:lnTo>
                      <a:pt x="1298575" y="498476"/>
                    </a:lnTo>
                    <a:lnTo>
                      <a:pt x="1282700" y="498476"/>
                    </a:lnTo>
                    <a:lnTo>
                      <a:pt x="654050" y="498476"/>
                    </a:lnTo>
                    <a:lnTo>
                      <a:pt x="644525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9287" y="410479"/>
                    </a:lnTo>
                    <a:lnTo>
                      <a:pt x="671503" y="0"/>
                    </a:lnTo>
                    <a:lnTo>
                      <a:pt x="1271597" y="0"/>
                    </a:lnTo>
                    <a:lnTo>
                      <a:pt x="1290638" y="351814"/>
                    </a:lnTo>
                    <a:lnTo>
                      <a:pt x="1309678" y="0"/>
                    </a:lnTo>
                    <a:lnTo>
                      <a:pt x="1909772" y="0"/>
                    </a:lnTo>
                    <a:close/>
                  </a:path>
                </a:pathLst>
              </a:custGeom>
              <a:pattFill prst="openDmnd">
                <a:fgClr>
                  <a:srgbClr val="FF0000"/>
                </a:fgClr>
                <a:bgClr>
                  <a:srgbClr val="C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5" name="テキスト ボックス 594"/>
              <p:cNvSpPr txBox="1"/>
              <p:nvPr/>
            </p:nvSpPr>
            <p:spPr>
              <a:xfrm>
                <a:off x="1476376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居</a:t>
                </a:r>
              </a:p>
            </p:txBody>
          </p:sp>
          <p:sp>
            <p:nvSpPr>
              <p:cNvPr id="596" name="テキスト ボックス 595"/>
              <p:cNvSpPr txBox="1"/>
              <p:nvPr/>
            </p:nvSpPr>
            <p:spPr>
              <a:xfrm>
                <a:off x="2030634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酒</a:t>
                </a:r>
              </a:p>
            </p:txBody>
          </p:sp>
          <p:sp>
            <p:nvSpPr>
              <p:cNvPr id="597" name="テキスト ボックス 596"/>
              <p:cNvSpPr txBox="1"/>
              <p:nvPr/>
            </p:nvSpPr>
            <p:spPr>
              <a:xfrm>
                <a:off x="2567082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屋</a:t>
                </a:r>
              </a:p>
            </p:txBody>
          </p:sp>
        </p:grpSp>
        <p:grpSp>
          <p:nvGrpSpPr>
            <p:cNvPr id="580" name="グループ化 579"/>
            <p:cNvGrpSpPr/>
            <p:nvPr/>
          </p:nvGrpSpPr>
          <p:grpSpPr>
            <a:xfrm>
              <a:off x="2391021" y="3688683"/>
              <a:ext cx="351268" cy="419025"/>
              <a:chOff x="5087779" y="3308756"/>
              <a:chExt cx="577216" cy="688557"/>
            </a:xfrm>
          </p:grpSpPr>
          <p:grpSp>
            <p:nvGrpSpPr>
              <p:cNvPr id="588" name="グループ化 587"/>
              <p:cNvGrpSpPr/>
              <p:nvPr/>
            </p:nvGrpSpPr>
            <p:grpSpPr>
              <a:xfrm>
                <a:off x="5087779" y="3308756"/>
                <a:ext cx="577216" cy="688557"/>
                <a:chOff x="5087779" y="3308756"/>
                <a:chExt cx="577216" cy="688557"/>
              </a:xfrm>
              <a:solidFill>
                <a:sysClr val="windowText" lastClr="000000"/>
              </a:solidFill>
            </p:grpSpPr>
            <p:sp>
              <p:nvSpPr>
                <p:cNvPr id="590" name="ドーナツ 589"/>
                <p:cNvSpPr/>
                <p:nvPr/>
              </p:nvSpPr>
              <p:spPr>
                <a:xfrm>
                  <a:off x="5278988" y="3308756"/>
                  <a:ext cx="194798" cy="194796"/>
                </a:xfrm>
                <a:prstGeom prst="donut">
                  <a:avLst>
                    <a:gd name="adj" fmla="val 1400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1" name="角丸四角形 590"/>
                <p:cNvSpPr/>
                <p:nvPr/>
              </p:nvSpPr>
              <p:spPr>
                <a:xfrm>
                  <a:off x="5244942" y="3407569"/>
                  <a:ext cx="262890" cy="589744"/>
                </a:xfrm>
                <a:prstGeom prst="roundRect">
                  <a:avLst>
                    <a:gd name="adj" fmla="val 7976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2" name="角丸四角形 591"/>
                <p:cNvSpPr/>
                <p:nvPr/>
              </p:nvSpPr>
              <p:spPr>
                <a:xfrm>
                  <a:off x="5087779" y="3469481"/>
                  <a:ext cx="577216" cy="465920"/>
                </a:xfrm>
                <a:prstGeom prst="roundRect">
                  <a:avLst>
                    <a:gd name="adj" fmla="val 31096"/>
                  </a:avLst>
                </a:prstGeom>
                <a:pattFill prst="dkHorz">
                  <a:fgClr>
                    <a:srgbClr val="C00000"/>
                  </a:fgClr>
                  <a:bgClr>
                    <a:srgbClr val="FF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89" name="テキスト ボックス 588"/>
              <p:cNvSpPr txBox="1"/>
              <p:nvPr/>
            </p:nvSpPr>
            <p:spPr>
              <a:xfrm>
                <a:off x="5223479" y="3550920"/>
                <a:ext cx="295002" cy="26343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S行書体" panose="03000600000000000000" pitchFamily="66" charset="-128"/>
                    <a:ea typeface="HGS行書体" panose="03000600000000000000" pitchFamily="66" charset="-128"/>
                    <a:cs typeface="メイリオ" panose="020B0604030504040204" pitchFamily="50" charset="-128"/>
                  </a:rPr>
                  <a:t>酒</a:t>
                </a:r>
              </a:p>
            </p:txBody>
          </p:sp>
        </p:grpSp>
        <p:grpSp>
          <p:nvGrpSpPr>
            <p:cNvPr id="581" name="グループ化 580"/>
            <p:cNvGrpSpPr/>
            <p:nvPr/>
          </p:nvGrpSpPr>
          <p:grpSpPr>
            <a:xfrm>
              <a:off x="508881" y="3688683"/>
              <a:ext cx="351268" cy="419025"/>
              <a:chOff x="5087779" y="3308756"/>
              <a:chExt cx="577216" cy="688557"/>
            </a:xfrm>
          </p:grpSpPr>
          <p:grpSp>
            <p:nvGrpSpPr>
              <p:cNvPr id="583" name="グループ化 582"/>
              <p:cNvGrpSpPr/>
              <p:nvPr/>
            </p:nvGrpSpPr>
            <p:grpSpPr>
              <a:xfrm>
                <a:off x="5087779" y="3308756"/>
                <a:ext cx="577216" cy="688557"/>
                <a:chOff x="5087779" y="3308756"/>
                <a:chExt cx="577216" cy="688557"/>
              </a:xfrm>
              <a:solidFill>
                <a:sysClr val="windowText" lastClr="000000"/>
              </a:solidFill>
            </p:grpSpPr>
            <p:sp>
              <p:nvSpPr>
                <p:cNvPr id="585" name="ドーナツ 584"/>
                <p:cNvSpPr/>
                <p:nvPr/>
              </p:nvSpPr>
              <p:spPr>
                <a:xfrm>
                  <a:off x="5278988" y="3308756"/>
                  <a:ext cx="194798" cy="194796"/>
                </a:xfrm>
                <a:prstGeom prst="donut">
                  <a:avLst>
                    <a:gd name="adj" fmla="val 1400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6" name="角丸四角形 585"/>
                <p:cNvSpPr/>
                <p:nvPr/>
              </p:nvSpPr>
              <p:spPr>
                <a:xfrm>
                  <a:off x="5244942" y="3407569"/>
                  <a:ext cx="262890" cy="589744"/>
                </a:xfrm>
                <a:prstGeom prst="roundRect">
                  <a:avLst>
                    <a:gd name="adj" fmla="val 7976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7" name="角丸四角形 586"/>
                <p:cNvSpPr/>
                <p:nvPr/>
              </p:nvSpPr>
              <p:spPr>
                <a:xfrm>
                  <a:off x="5087779" y="3469481"/>
                  <a:ext cx="577216" cy="465920"/>
                </a:xfrm>
                <a:prstGeom prst="roundRect">
                  <a:avLst>
                    <a:gd name="adj" fmla="val 31096"/>
                  </a:avLst>
                </a:prstGeom>
                <a:pattFill prst="dkHorz">
                  <a:fgClr>
                    <a:srgbClr val="C00000"/>
                  </a:fgClr>
                  <a:bgClr>
                    <a:srgbClr val="FF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84" name="テキスト ボックス 583"/>
              <p:cNvSpPr txBox="1"/>
              <p:nvPr/>
            </p:nvSpPr>
            <p:spPr>
              <a:xfrm>
                <a:off x="5223479" y="3550920"/>
                <a:ext cx="295002" cy="26343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S行書体" panose="03000600000000000000" pitchFamily="66" charset="-128"/>
                    <a:ea typeface="HGS行書体" panose="03000600000000000000" pitchFamily="66" charset="-128"/>
                    <a:cs typeface="メイリオ" panose="020B0604030504040204" pitchFamily="50" charset="-128"/>
                  </a:rPr>
                  <a:t>酒</a:t>
                </a:r>
              </a:p>
            </p:txBody>
          </p:sp>
        </p:grpSp>
        <p:sp>
          <p:nvSpPr>
            <p:cNvPr id="582" name="正方形/長方形 581"/>
            <p:cNvSpPr/>
            <p:nvPr/>
          </p:nvSpPr>
          <p:spPr>
            <a:xfrm>
              <a:off x="509243" y="3245722"/>
              <a:ext cx="2198689" cy="46545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08" name="グループ化 607"/>
          <p:cNvGrpSpPr/>
          <p:nvPr/>
        </p:nvGrpSpPr>
        <p:grpSpPr>
          <a:xfrm>
            <a:off x="6030279" y="1194910"/>
            <a:ext cx="1720772" cy="1195302"/>
            <a:chOff x="509243" y="5036422"/>
            <a:chExt cx="2414930" cy="1677484"/>
          </a:xfrm>
        </p:grpSpPr>
        <p:grpSp>
          <p:nvGrpSpPr>
            <p:cNvPr id="609" name="グループ化 608"/>
            <p:cNvGrpSpPr/>
            <p:nvPr/>
          </p:nvGrpSpPr>
          <p:grpSpPr>
            <a:xfrm>
              <a:off x="509243" y="5036422"/>
              <a:ext cx="2198689" cy="1616390"/>
              <a:chOff x="1066799" y="1152210"/>
              <a:chExt cx="2198689" cy="1616390"/>
            </a:xfrm>
          </p:grpSpPr>
          <p:sp>
            <p:nvSpPr>
              <p:cNvPr id="628" name="正方形/長方形 627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29" name="グループ化 628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636" name="正方形/長方形 635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7" name="正方形/長方形 636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8" name="フリーフォーム 63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0" name="グループ化 629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633" name="正方形/長方形 63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4" name="正方形/長方形 633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5" name="フリーフォーム 634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31" name="正方形/長方形 630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2" name="正方形/長方形 631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10" name="グループ化 609"/>
            <p:cNvGrpSpPr/>
            <p:nvPr/>
          </p:nvGrpSpPr>
          <p:grpSpPr>
            <a:xfrm>
              <a:off x="2423716" y="5711437"/>
              <a:ext cx="500457" cy="1002469"/>
              <a:chOff x="4748689" y="4506525"/>
              <a:chExt cx="678180" cy="1358470"/>
            </a:xfrm>
          </p:grpSpPr>
          <p:sp>
            <p:nvSpPr>
              <p:cNvPr id="618" name="正方形/長方形 617"/>
              <p:cNvSpPr/>
              <p:nvPr/>
            </p:nvSpPr>
            <p:spPr>
              <a:xfrm>
                <a:off x="4896326" y="5685786"/>
                <a:ext cx="382906" cy="88756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9" name="片側の 2 つの角を丸めた四角形 618"/>
              <p:cNvSpPr/>
              <p:nvPr/>
            </p:nvSpPr>
            <p:spPr>
              <a:xfrm>
                <a:off x="5003243" y="4875605"/>
                <a:ext cx="169071" cy="98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0" name="平行四辺形 619"/>
              <p:cNvSpPr/>
              <p:nvPr/>
            </p:nvSpPr>
            <p:spPr>
              <a:xfrm rot="5400000" flipV="1">
                <a:off x="4931695" y="4599088"/>
                <a:ext cx="159295" cy="69058"/>
              </a:xfrm>
              <a:prstGeom prst="parallelogram">
                <a:avLst>
                  <a:gd name="adj" fmla="val 2921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1" name="片側の 2 つの角を丸めた四角形 620"/>
              <p:cNvSpPr/>
              <p:nvPr/>
            </p:nvSpPr>
            <p:spPr>
              <a:xfrm rot="10800000">
                <a:off x="4876801" y="4636282"/>
                <a:ext cx="423618" cy="276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2" name="台形 621"/>
              <p:cNvSpPr/>
              <p:nvPr/>
            </p:nvSpPr>
            <p:spPr>
              <a:xfrm rot="15300000">
                <a:off x="5109233" y="4335307"/>
                <a:ext cx="45719" cy="388156"/>
              </a:xfrm>
              <a:prstGeom prst="trapezoid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3" name="正方形/長方形 622"/>
              <p:cNvSpPr/>
              <p:nvPr/>
            </p:nvSpPr>
            <p:spPr>
              <a:xfrm>
                <a:off x="4875969" y="4974431"/>
                <a:ext cx="423619" cy="738188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4" name="円/楕円 251"/>
              <p:cNvSpPr/>
              <p:nvPr/>
            </p:nvSpPr>
            <p:spPr>
              <a:xfrm>
                <a:off x="4762500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5" name="円/楕円 252"/>
              <p:cNvSpPr/>
              <p:nvPr/>
            </p:nvSpPr>
            <p:spPr>
              <a:xfrm>
                <a:off x="5345431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6" name="正方形/長方形 625"/>
              <p:cNvSpPr/>
              <p:nvPr/>
            </p:nvSpPr>
            <p:spPr>
              <a:xfrm>
                <a:off x="4748689" y="5760231"/>
                <a:ext cx="678180" cy="4571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7" name="正方形/長方形 626"/>
              <p:cNvSpPr/>
              <p:nvPr/>
            </p:nvSpPr>
            <p:spPr>
              <a:xfrm>
                <a:off x="4906327" y="5010150"/>
                <a:ext cx="362904" cy="66675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11" name="グループ化 610"/>
            <p:cNvGrpSpPr/>
            <p:nvPr/>
          </p:nvGrpSpPr>
          <p:grpSpPr>
            <a:xfrm>
              <a:off x="513631" y="5559219"/>
              <a:ext cx="2187576" cy="367320"/>
              <a:chOff x="1077912" y="3735072"/>
              <a:chExt cx="2187576" cy="367320"/>
            </a:xfrm>
          </p:grpSpPr>
          <p:sp>
            <p:nvSpPr>
              <p:cNvPr id="613" name="角丸四角形 612"/>
              <p:cNvSpPr/>
              <p:nvPr/>
            </p:nvSpPr>
            <p:spPr>
              <a:xfrm>
                <a:off x="1077912" y="3758164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4" name="フリーフォーム 613"/>
              <p:cNvSpPr/>
              <p:nvPr/>
            </p:nvSpPr>
            <p:spPr>
              <a:xfrm rot="10800000">
                <a:off x="1350167" y="3735072"/>
                <a:ext cx="1631952" cy="367320"/>
              </a:xfrm>
              <a:custGeom>
                <a:avLst/>
                <a:gdLst>
                  <a:gd name="connsiteX0" fmla="*/ 1936750 w 1936750"/>
                  <a:gd name="connsiteY0" fmla="*/ 498476 h 498476"/>
                  <a:gd name="connsiteX1" fmla="*/ 1298575 w 1936750"/>
                  <a:gd name="connsiteY1" fmla="*/ 498476 h 498476"/>
                  <a:gd name="connsiteX2" fmla="*/ 1282700 w 1936750"/>
                  <a:gd name="connsiteY2" fmla="*/ 498476 h 498476"/>
                  <a:gd name="connsiteX3" fmla="*/ 654050 w 1936750"/>
                  <a:gd name="connsiteY3" fmla="*/ 498476 h 498476"/>
                  <a:gd name="connsiteX4" fmla="*/ 644525 w 1936750"/>
                  <a:gd name="connsiteY4" fmla="*/ 498476 h 498476"/>
                  <a:gd name="connsiteX5" fmla="*/ 0 w 1936750"/>
                  <a:gd name="connsiteY5" fmla="*/ 498476 h 498476"/>
                  <a:gd name="connsiteX6" fmla="*/ 26978 w 1936750"/>
                  <a:gd name="connsiteY6" fmla="*/ 0 h 498476"/>
                  <a:gd name="connsiteX7" fmla="*/ 627072 w 1936750"/>
                  <a:gd name="connsiteY7" fmla="*/ 0 h 498476"/>
                  <a:gd name="connsiteX8" fmla="*/ 649287 w 1936750"/>
                  <a:gd name="connsiteY8" fmla="*/ 410479 h 498476"/>
                  <a:gd name="connsiteX9" fmla="*/ 671503 w 1936750"/>
                  <a:gd name="connsiteY9" fmla="*/ 0 h 498476"/>
                  <a:gd name="connsiteX10" fmla="*/ 1271597 w 1936750"/>
                  <a:gd name="connsiteY10" fmla="*/ 0 h 498476"/>
                  <a:gd name="connsiteX11" fmla="*/ 1290638 w 1936750"/>
                  <a:gd name="connsiteY11" fmla="*/ 351814 h 498476"/>
                  <a:gd name="connsiteX12" fmla="*/ 1309678 w 1936750"/>
                  <a:gd name="connsiteY12" fmla="*/ 0 h 498476"/>
                  <a:gd name="connsiteX13" fmla="*/ 1909772 w 1936750"/>
                  <a:gd name="connsiteY13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36750" h="498476">
                    <a:moveTo>
                      <a:pt x="1936750" y="498476"/>
                    </a:moveTo>
                    <a:lnTo>
                      <a:pt x="1298575" y="498476"/>
                    </a:lnTo>
                    <a:lnTo>
                      <a:pt x="1282700" y="498476"/>
                    </a:lnTo>
                    <a:lnTo>
                      <a:pt x="654050" y="498476"/>
                    </a:lnTo>
                    <a:lnTo>
                      <a:pt x="644525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9287" y="410479"/>
                    </a:lnTo>
                    <a:lnTo>
                      <a:pt x="671503" y="0"/>
                    </a:lnTo>
                    <a:lnTo>
                      <a:pt x="1271597" y="0"/>
                    </a:lnTo>
                    <a:lnTo>
                      <a:pt x="1290638" y="351814"/>
                    </a:lnTo>
                    <a:lnTo>
                      <a:pt x="1309678" y="0"/>
                    </a:lnTo>
                    <a:lnTo>
                      <a:pt x="1909772" y="0"/>
                    </a:lnTo>
                    <a:close/>
                  </a:path>
                </a:pathLst>
              </a:custGeom>
              <a:pattFill prst="lgGrid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5" name="テキスト ボックス 614"/>
              <p:cNvSpPr txBox="1"/>
              <p:nvPr/>
            </p:nvSpPr>
            <p:spPr>
              <a:xfrm>
                <a:off x="1476376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う</a:t>
                </a:r>
              </a:p>
            </p:txBody>
          </p:sp>
          <p:sp>
            <p:nvSpPr>
              <p:cNvPr id="616" name="テキスト ボックス 615"/>
              <p:cNvSpPr txBox="1"/>
              <p:nvPr/>
            </p:nvSpPr>
            <p:spPr>
              <a:xfrm>
                <a:off x="2030634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ど</a:t>
                </a:r>
              </a:p>
            </p:txBody>
          </p:sp>
          <p:sp>
            <p:nvSpPr>
              <p:cNvPr id="617" name="テキスト ボックス 616"/>
              <p:cNvSpPr txBox="1"/>
              <p:nvPr/>
            </p:nvSpPr>
            <p:spPr>
              <a:xfrm>
                <a:off x="2567082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ん</a:t>
                </a:r>
              </a:p>
            </p:txBody>
          </p:sp>
        </p:grpSp>
        <p:sp>
          <p:nvSpPr>
            <p:cNvPr id="612" name="テキスト ボックス 611"/>
            <p:cNvSpPr txBox="1"/>
            <p:nvPr/>
          </p:nvSpPr>
          <p:spPr>
            <a:xfrm rot="5400000">
              <a:off x="2445161" y="6261784"/>
              <a:ext cx="433167" cy="13462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S行書体" panose="03000600000000000000" pitchFamily="66" charset="-128"/>
                  <a:ea typeface="HGS行書体" panose="03000600000000000000" pitchFamily="66" charset="-128"/>
                  <a:cs typeface="メイリオ" panose="020B0604030504040204" pitchFamily="50" charset="-128"/>
                </a:rPr>
                <a:t>うどん</a:t>
              </a:r>
            </a:p>
          </p:txBody>
        </p:sp>
      </p:grpSp>
      <p:grpSp>
        <p:nvGrpSpPr>
          <p:cNvPr id="639" name="グループ化 638"/>
          <p:cNvGrpSpPr/>
          <p:nvPr/>
        </p:nvGrpSpPr>
        <p:grpSpPr>
          <a:xfrm>
            <a:off x="7898351" y="1194912"/>
            <a:ext cx="1720772" cy="1195302"/>
            <a:chOff x="3237203" y="5036422"/>
            <a:chExt cx="2414930" cy="1677488"/>
          </a:xfrm>
        </p:grpSpPr>
        <p:grpSp>
          <p:nvGrpSpPr>
            <p:cNvPr id="640" name="グループ化 639"/>
            <p:cNvGrpSpPr/>
            <p:nvPr/>
          </p:nvGrpSpPr>
          <p:grpSpPr>
            <a:xfrm>
              <a:off x="3237203" y="5036422"/>
              <a:ext cx="2198689" cy="1616390"/>
              <a:chOff x="1066799" y="1152210"/>
              <a:chExt cx="2198689" cy="1616390"/>
            </a:xfrm>
          </p:grpSpPr>
          <p:sp>
            <p:nvSpPr>
              <p:cNvPr id="658" name="正方形/長方形 657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59" name="グループ化 658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666" name="正方形/長方形 665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7" name="正方形/長方形 666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8" name="フリーフォーム 66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0" name="グループ化 659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663" name="正方形/長方形 66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4" name="正方形/長方形 663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5" name="フリーフォーム 664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61" name="正方形/長方形 660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2" name="正方形/長方形 661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41" name="グループ化 640"/>
            <p:cNvGrpSpPr/>
            <p:nvPr/>
          </p:nvGrpSpPr>
          <p:grpSpPr>
            <a:xfrm>
              <a:off x="5151676" y="5711440"/>
              <a:ext cx="500457" cy="1002470"/>
              <a:chOff x="4748689" y="4506525"/>
              <a:chExt cx="678180" cy="1358470"/>
            </a:xfrm>
          </p:grpSpPr>
          <p:sp>
            <p:nvSpPr>
              <p:cNvPr id="648" name="正方形/長方形 647"/>
              <p:cNvSpPr/>
              <p:nvPr/>
            </p:nvSpPr>
            <p:spPr>
              <a:xfrm>
                <a:off x="4896326" y="5685786"/>
                <a:ext cx="382906" cy="88756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9" name="片側の 2 つの角を丸めた四角形 648"/>
              <p:cNvSpPr/>
              <p:nvPr/>
            </p:nvSpPr>
            <p:spPr>
              <a:xfrm>
                <a:off x="5003243" y="4875605"/>
                <a:ext cx="169071" cy="98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0" name="平行四辺形 649"/>
              <p:cNvSpPr/>
              <p:nvPr/>
            </p:nvSpPr>
            <p:spPr>
              <a:xfrm rot="5400000" flipV="1">
                <a:off x="4931695" y="4599088"/>
                <a:ext cx="159295" cy="69058"/>
              </a:xfrm>
              <a:prstGeom prst="parallelogram">
                <a:avLst>
                  <a:gd name="adj" fmla="val 2921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1" name="片側の 2 つの角を丸めた四角形 650"/>
              <p:cNvSpPr/>
              <p:nvPr/>
            </p:nvSpPr>
            <p:spPr>
              <a:xfrm rot="10800000">
                <a:off x="4876801" y="4636282"/>
                <a:ext cx="423618" cy="276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2" name="台形 651"/>
              <p:cNvSpPr/>
              <p:nvPr/>
            </p:nvSpPr>
            <p:spPr>
              <a:xfrm rot="15300000">
                <a:off x="5109233" y="4335307"/>
                <a:ext cx="45719" cy="388156"/>
              </a:xfrm>
              <a:prstGeom prst="trapezoid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3" name="正方形/長方形 652"/>
              <p:cNvSpPr/>
              <p:nvPr/>
            </p:nvSpPr>
            <p:spPr>
              <a:xfrm>
                <a:off x="4875969" y="4974431"/>
                <a:ext cx="423619" cy="738188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4" name="円/楕円 251"/>
              <p:cNvSpPr/>
              <p:nvPr/>
            </p:nvSpPr>
            <p:spPr>
              <a:xfrm>
                <a:off x="4762500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5" name="円/楕円 252"/>
              <p:cNvSpPr/>
              <p:nvPr/>
            </p:nvSpPr>
            <p:spPr>
              <a:xfrm>
                <a:off x="5345431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6" name="正方形/長方形 655"/>
              <p:cNvSpPr/>
              <p:nvPr/>
            </p:nvSpPr>
            <p:spPr>
              <a:xfrm>
                <a:off x="4748689" y="5760231"/>
                <a:ext cx="678180" cy="4571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7" name="正方形/長方形 656"/>
              <p:cNvSpPr/>
              <p:nvPr/>
            </p:nvSpPr>
            <p:spPr>
              <a:xfrm>
                <a:off x="4906327" y="5010150"/>
                <a:ext cx="362904" cy="66675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42" name="グループ化 641"/>
            <p:cNvGrpSpPr/>
            <p:nvPr/>
          </p:nvGrpSpPr>
          <p:grpSpPr>
            <a:xfrm>
              <a:off x="3272129" y="5547571"/>
              <a:ext cx="2187576" cy="462441"/>
              <a:chOff x="1077912" y="4343085"/>
              <a:chExt cx="2187576" cy="462441"/>
            </a:xfrm>
          </p:grpSpPr>
          <p:sp>
            <p:nvSpPr>
              <p:cNvPr id="644" name="角丸四角形 643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5" name="フリーフォーム 644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plaid">
                <a:fgClr>
                  <a:srgbClr val="FFC000">
                    <a:lumMod val="75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6" name="テキスト ボックス 645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そ</a:t>
                </a:r>
              </a:p>
            </p:txBody>
          </p:sp>
          <p:sp>
            <p:nvSpPr>
              <p:cNvPr id="647" name="テキスト ボックス 646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ば</a:t>
                </a:r>
              </a:p>
            </p:txBody>
          </p:sp>
        </p:grpSp>
        <p:sp>
          <p:nvSpPr>
            <p:cNvPr id="643" name="テキスト ボックス 642"/>
            <p:cNvSpPr txBox="1"/>
            <p:nvPr/>
          </p:nvSpPr>
          <p:spPr>
            <a:xfrm rot="5400000">
              <a:off x="5188891" y="6248174"/>
              <a:ext cx="433167" cy="16185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S行書体" panose="03000600000000000000" pitchFamily="66" charset="-128"/>
                  <a:ea typeface="HGS行書体" panose="03000600000000000000" pitchFamily="66" charset="-128"/>
                  <a:cs typeface="メイリオ" panose="020B0604030504040204" pitchFamily="50" charset="-128"/>
                </a:rPr>
                <a:t>そば</a:t>
              </a:r>
            </a:p>
          </p:txBody>
        </p:sp>
      </p:grpSp>
      <p:grpSp>
        <p:nvGrpSpPr>
          <p:cNvPr id="669" name="グループ化 668"/>
          <p:cNvGrpSpPr/>
          <p:nvPr/>
        </p:nvGrpSpPr>
        <p:grpSpPr>
          <a:xfrm>
            <a:off x="6052925" y="3154456"/>
            <a:ext cx="1566686" cy="1195302"/>
            <a:chOff x="8180342" y="5036422"/>
            <a:chExt cx="2198689" cy="1677488"/>
          </a:xfrm>
        </p:grpSpPr>
        <p:grpSp>
          <p:nvGrpSpPr>
            <p:cNvPr id="670" name="グループ化 669"/>
            <p:cNvGrpSpPr/>
            <p:nvPr/>
          </p:nvGrpSpPr>
          <p:grpSpPr>
            <a:xfrm>
              <a:off x="8180342" y="5036422"/>
              <a:ext cx="2198689" cy="1616390"/>
              <a:chOff x="1066799" y="1152210"/>
              <a:chExt cx="2198689" cy="1616390"/>
            </a:xfrm>
          </p:grpSpPr>
          <p:sp>
            <p:nvSpPr>
              <p:cNvPr id="708" name="正方形/長方形 707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9" name="正方形/長方形 708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0" name="正方形/長方形 709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71" name="グループ化 670"/>
            <p:cNvGrpSpPr/>
            <p:nvPr/>
          </p:nvGrpSpPr>
          <p:grpSpPr>
            <a:xfrm>
              <a:off x="9517279" y="5646637"/>
              <a:ext cx="659607" cy="1006475"/>
              <a:chOff x="3414712" y="1762125"/>
              <a:chExt cx="659607" cy="1006475"/>
            </a:xfrm>
          </p:grpSpPr>
          <p:sp>
            <p:nvSpPr>
              <p:cNvPr id="705" name="正方形/長方形 704"/>
              <p:cNvSpPr/>
              <p:nvPr/>
            </p:nvSpPr>
            <p:spPr>
              <a:xfrm>
                <a:off x="3414712" y="1762125"/>
                <a:ext cx="659607" cy="1006475"/>
              </a:xfrm>
              <a:prstGeom prst="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6" name="正方形/長方形 705"/>
              <p:cNvSpPr/>
              <p:nvPr/>
            </p:nvSpPr>
            <p:spPr>
              <a:xfrm>
                <a:off x="3438525" y="1785938"/>
                <a:ext cx="614364" cy="982662"/>
              </a:xfrm>
              <a:prstGeom prst="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7" name="円/楕円 37"/>
              <p:cNvSpPr/>
              <p:nvPr/>
            </p:nvSpPr>
            <p:spPr>
              <a:xfrm>
                <a:off x="3971924" y="2185195"/>
                <a:ext cx="45719" cy="179387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72" name="グループ化 671"/>
            <p:cNvGrpSpPr/>
            <p:nvPr/>
          </p:nvGrpSpPr>
          <p:grpSpPr>
            <a:xfrm>
              <a:off x="8274635" y="5908171"/>
              <a:ext cx="633412" cy="805739"/>
              <a:chOff x="6359919" y="3407412"/>
              <a:chExt cx="633412" cy="805739"/>
            </a:xfrm>
            <a:solidFill>
              <a:srgbClr val="FFFF00"/>
            </a:solidFill>
          </p:grpSpPr>
          <p:sp>
            <p:nvSpPr>
              <p:cNvPr id="678" name="正方形/長方形 677"/>
              <p:cNvSpPr/>
              <p:nvPr/>
            </p:nvSpPr>
            <p:spPr>
              <a:xfrm>
                <a:off x="6594471" y="3997312"/>
                <a:ext cx="165898" cy="154643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9" name="正方形/長方形 678"/>
              <p:cNvSpPr/>
              <p:nvPr/>
            </p:nvSpPr>
            <p:spPr>
              <a:xfrm>
                <a:off x="6494459" y="4136475"/>
                <a:ext cx="365922" cy="4572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0" name="正方形/長方形 679"/>
              <p:cNvSpPr/>
              <p:nvPr/>
            </p:nvSpPr>
            <p:spPr>
              <a:xfrm>
                <a:off x="6594471" y="4004297"/>
                <a:ext cx="165898" cy="61933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81" name="グループ化 680"/>
              <p:cNvGrpSpPr/>
              <p:nvPr/>
            </p:nvGrpSpPr>
            <p:grpSpPr>
              <a:xfrm>
                <a:off x="6359919" y="3482659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699" name="円/楕円 211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0" name="円/楕円 212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1" name="円/楕円 213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2" name="円/楕円 214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3" name="円/楕円 215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4" name="円/楕円 216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2" name="グループ化 681"/>
              <p:cNvGrpSpPr/>
              <p:nvPr/>
            </p:nvGrpSpPr>
            <p:grpSpPr>
              <a:xfrm>
                <a:off x="6931419" y="3482659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693" name="円/楕円 221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4" name="円/楕円 222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5" name="円/楕円 223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6" name="円/楕円 224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7" name="円/楕円 225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8" name="円/楕円 226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3" name="グループ化 682"/>
              <p:cNvGrpSpPr/>
              <p:nvPr/>
            </p:nvGrpSpPr>
            <p:grpSpPr>
              <a:xfrm rot="16200000">
                <a:off x="6646464" y="3185955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687" name="円/楕円 229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8" name="円/楕円 230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9" name="円/楕円 231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0" name="円/楕円 232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1" name="円/楕円 233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2" name="円/楕円 234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84" name="正方形/長方形 683"/>
              <p:cNvSpPr/>
              <p:nvPr/>
            </p:nvSpPr>
            <p:spPr>
              <a:xfrm>
                <a:off x="6399606" y="3440200"/>
                <a:ext cx="555628" cy="58974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5" name="正方形/長方形 684"/>
              <p:cNvSpPr/>
              <p:nvPr/>
            </p:nvSpPr>
            <p:spPr>
              <a:xfrm>
                <a:off x="6425402" y="3462338"/>
                <a:ext cx="504036" cy="545468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6" name="正方形/長方形 685"/>
              <p:cNvSpPr/>
              <p:nvPr/>
            </p:nvSpPr>
            <p:spPr>
              <a:xfrm>
                <a:off x="6494459" y="4167431"/>
                <a:ext cx="365922" cy="4572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73" name="テキスト ボックス 672"/>
            <p:cNvSpPr txBox="1"/>
            <p:nvPr/>
          </p:nvSpPr>
          <p:spPr>
            <a:xfrm>
              <a:off x="8394788" y="6077713"/>
              <a:ext cx="401739" cy="3248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スナック</a:t>
              </a:r>
              <a:endPara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カラオケ</a:t>
              </a:r>
            </a:p>
          </p:txBody>
        </p:sp>
        <p:grpSp>
          <p:nvGrpSpPr>
            <p:cNvPr id="674" name="グループ化 673"/>
            <p:cNvGrpSpPr/>
            <p:nvPr/>
          </p:nvGrpSpPr>
          <p:grpSpPr>
            <a:xfrm rot="445290">
              <a:off x="9685594" y="5957662"/>
              <a:ext cx="311945" cy="246860"/>
              <a:chOff x="4564857" y="1988341"/>
              <a:chExt cx="311945" cy="246860"/>
            </a:xfrm>
          </p:grpSpPr>
          <p:sp>
            <p:nvSpPr>
              <p:cNvPr id="675" name="山形 674"/>
              <p:cNvSpPr/>
              <p:nvPr/>
            </p:nvSpPr>
            <p:spPr>
              <a:xfrm rot="16200000">
                <a:off x="4648201" y="1904998"/>
                <a:ext cx="145257" cy="311944"/>
              </a:xfrm>
              <a:prstGeom prst="chevron">
                <a:avLst>
                  <a:gd name="adj" fmla="val 86893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6" name="正方形/長方形 675"/>
              <p:cNvSpPr/>
              <p:nvPr/>
            </p:nvSpPr>
            <p:spPr>
              <a:xfrm>
                <a:off x="4564857" y="2119313"/>
                <a:ext cx="311944" cy="115888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7" name="テキスト ボックス 676"/>
              <p:cNvSpPr txBox="1"/>
              <p:nvPr/>
            </p:nvSpPr>
            <p:spPr>
              <a:xfrm>
                <a:off x="4586288" y="2133600"/>
                <a:ext cx="269082" cy="873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OPEN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11" name="グループ化 710"/>
          <p:cNvGrpSpPr/>
          <p:nvPr/>
        </p:nvGrpSpPr>
        <p:grpSpPr>
          <a:xfrm>
            <a:off x="7902312" y="3163538"/>
            <a:ext cx="1566686" cy="1195302"/>
            <a:chOff x="10553152" y="5036422"/>
            <a:chExt cx="2198689" cy="1677488"/>
          </a:xfrm>
        </p:grpSpPr>
        <p:grpSp>
          <p:nvGrpSpPr>
            <p:cNvPr id="712" name="グループ化 711"/>
            <p:cNvGrpSpPr/>
            <p:nvPr/>
          </p:nvGrpSpPr>
          <p:grpSpPr>
            <a:xfrm>
              <a:off x="10553152" y="5036422"/>
              <a:ext cx="2198689" cy="1616390"/>
              <a:chOff x="1066799" y="1152210"/>
              <a:chExt cx="2198689" cy="1616390"/>
            </a:xfrm>
          </p:grpSpPr>
          <p:sp>
            <p:nvSpPr>
              <p:cNvPr id="750" name="正方形/長方形 749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1" name="正方形/長方形 750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2" name="正方形/長方形 751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13" name="グループ化 712"/>
            <p:cNvGrpSpPr/>
            <p:nvPr/>
          </p:nvGrpSpPr>
          <p:grpSpPr>
            <a:xfrm>
              <a:off x="11890089" y="5646637"/>
              <a:ext cx="659607" cy="1006475"/>
              <a:chOff x="3414712" y="1762125"/>
              <a:chExt cx="659607" cy="1006475"/>
            </a:xfrm>
          </p:grpSpPr>
          <p:sp>
            <p:nvSpPr>
              <p:cNvPr id="747" name="正方形/長方形 746"/>
              <p:cNvSpPr/>
              <p:nvPr/>
            </p:nvSpPr>
            <p:spPr>
              <a:xfrm>
                <a:off x="3414712" y="1762125"/>
                <a:ext cx="659607" cy="1006475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8" name="正方形/長方形 747"/>
              <p:cNvSpPr/>
              <p:nvPr/>
            </p:nvSpPr>
            <p:spPr>
              <a:xfrm>
                <a:off x="3438525" y="1785938"/>
                <a:ext cx="614364" cy="982662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9" name="円/楕円 37"/>
              <p:cNvSpPr/>
              <p:nvPr/>
            </p:nvSpPr>
            <p:spPr>
              <a:xfrm>
                <a:off x="3971924" y="2185195"/>
                <a:ext cx="45719" cy="179387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14" name="グループ化 713"/>
            <p:cNvGrpSpPr/>
            <p:nvPr/>
          </p:nvGrpSpPr>
          <p:grpSpPr>
            <a:xfrm>
              <a:off x="12066858" y="5856097"/>
              <a:ext cx="311944" cy="246860"/>
              <a:chOff x="4198144" y="1988341"/>
              <a:chExt cx="311944" cy="246860"/>
            </a:xfrm>
          </p:grpSpPr>
          <p:sp>
            <p:nvSpPr>
              <p:cNvPr id="744" name="山形 743"/>
              <p:cNvSpPr/>
              <p:nvPr/>
            </p:nvSpPr>
            <p:spPr>
              <a:xfrm rot="16200000">
                <a:off x="4281487" y="1904998"/>
                <a:ext cx="145257" cy="311944"/>
              </a:xfrm>
              <a:prstGeom prst="chevron">
                <a:avLst>
                  <a:gd name="adj" fmla="val 86893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5" name="正方形/長方形 744"/>
              <p:cNvSpPr/>
              <p:nvPr/>
            </p:nvSpPr>
            <p:spPr>
              <a:xfrm>
                <a:off x="4198144" y="2119313"/>
                <a:ext cx="311944" cy="11588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6" name="テキスト ボックス 745"/>
              <p:cNvSpPr txBox="1"/>
              <p:nvPr/>
            </p:nvSpPr>
            <p:spPr>
              <a:xfrm>
                <a:off x="4219575" y="2133600"/>
                <a:ext cx="269082" cy="873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営業中</a:t>
                </a:r>
              </a:p>
            </p:txBody>
          </p:sp>
        </p:grpSp>
        <p:grpSp>
          <p:nvGrpSpPr>
            <p:cNvPr id="715" name="グループ化 714"/>
            <p:cNvGrpSpPr/>
            <p:nvPr/>
          </p:nvGrpSpPr>
          <p:grpSpPr>
            <a:xfrm>
              <a:off x="10694562" y="5908171"/>
              <a:ext cx="633412" cy="805739"/>
              <a:chOff x="6359919" y="3407412"/>
              <a:chExt cx="633412" cy="805739"/>
            </a:xfrm>
            <a:solidFill>
              <a:srgbClr val="FFFF00"/>
            </a:solidFill>
          </p:grpSpPr>
          <p:sp>
            <p:nvSpPr>
              <p:cNvPr id="717" name="正方形/長方形 716"/>
              <p:cNvSpPr/>
              <p:nvPr/>
            </p:nvSpPr>
            <p:spPr>
              <a:xfrm>
                <a:off x="6594471" y="3997312"/>
                <a:ext cx="165898" cy="154643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8" name="正方形/長方形 717"/>
              <p:cNvSpPr/>
              <p:nvPr/>
            </p:nvSpPr>
            <p:spPr>
              <a:xfrm>
                <a:off x="6494459" y="4136475"/>
                <a:ext cx="365922" cy="4572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9" name="正方形/長方形 718"/>
              <p:cNvSpPr/>
              <p:nvPr/>
            </p:nvSpPr>
            <p:spPr>
              <a:xfrm>
                <a:off x="6594471" y="4004297"/>
                <a:ext cx="165898" cy="61933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20" name="グループ化 719"/>
              <p:cNvGrpSpPr/>
              <p:nvPr/>
            </p:nvGrpSpPr>
            <p:grpSpPr>
              <a:xfrm>
                <a:off x="6359919" y="3482659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738" name="円/楕円 211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9" name="円/楕円 212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0" name="円/楕円 213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1" name="円/楕円 214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2" name="円/楕円 215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3" name="円/楕円 216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1" name="グループ化 720"/>
              <p:cNvGrpSpPr/>
              <p:nvPr/>
            </p:nvGrpSpPr>
            <p:grpSpPr>
              <a:xfrm>
                <a:off x="6931419" y="3482659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732" name="円/楕円 221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3" name="円/楕円 222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4" name="円/楕円 223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5" name="円/楕円 224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6" name="円/楕円 225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7" name="円/楕円 226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2" name="グループ化 721"/>
              <p:cNvGrpSpPr/>
              <p:nvPr/>
            </p:nvGrpSpPr>
            <p:grpSpPr>
              <a:xfrm rot="16200000">
                <a:off x="6646464" y="3185955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726" name="円/楕円 229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7" name="円/楕円 230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8" name="円/楕円 231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9" name="円/楕円 232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0" name="円/楕円 233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1" name="円/楕円 234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23" name="正方形/長方形 722"/>
              <p:cNvSpPr/>
              <p:nvPr/>
            </p:nvSpPr>
            <p:spPr>
              <a:xfrm>
                <a:off x="6399606" y="3440200"/>
                <a:ext cx="555628" cy="58974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4" name="正方形/長方形 723"/>
              <p:cNvSpPr/>
              <p:nvPr/>
            </p:nvSpPr>
            <p:spPr>
              <a:xfrm>
                <a:off x="6425402" y="3462338"/>
                <a:ext cx="504036" cy="545468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5" name="正方形/長方形 724"/>
              <p:cNvSpPr/>
              <p:nvPr/>
            </p:nvSpPr>
            <p:spPr>
              <a:xfrm>
                <a:off x="6494459" y="4167431"/>
                <a:ext cx="365922" cy="4572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16" name="テキスト ボックス 715"/>
            <p:cNvSpPr txBox="1"/>
            <p:nvPr/>
          </p:nvSpPr>
          <p:spPr>
            <a:xfrm>
              <a:off x="10814715" y="6077713"/>
              <a:ext cx="401739" cy="3248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BAR</a:t>
              </a: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753" name="グループ化 752"/>
          <p:cNvGrpSpPr/>
          <p:nvPr/>
        </p:nvGrpSpPr>
        <p:grpSpPr>
          <a:xfrm>
            <a:off x="4166778" y="1222733"/>
            <a:ext cx="1613928" cy="1204286"/>
            <a:chOff x="5306871" y="-2047633"/>
            <a:chExt cx="2264991" cy="1690098"/>
          </a:xfrm>
        </p:grpSpPr>
        <p:sp>
          <p:nvSpPr>
            <p:cNvPr id="754" name="正方形/長方形 753"/>
            <p:cNvSpPr/>
            <p:nvPr/>
          </p:nvSpPr>
          <p:spPr>
            <a:xfrm>
              <a:off x="5352115" y="-1582180"/>
              <a:ext cx="2108200" cy="1150937"/>
            </a:xfrm>
            <a:prstGeom prst="rect">
              <a:avLst/>
            </a:prstGeom>
            <a:solidFill>
              <a:srgbClr val="70AD47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5" name="正方形/長方形 754"/>
            <p:cNvSpPr/>
            <p:nvPr/>
          </p:nvSpPr>
          <p:spPr>
            <a:xfrm>
              <a:off x="5352115" y="-1616555"/>
              <a:ext cx="2108200" cy="101599"/>
            </a:xfrm>
            <a:prstGeom prst="rect">
              <a:avLst/>
            </a:prstGeom>
            <a:solidFill>
              <a:sysClr val="windowText" lastClr="000000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6" name="正方形/長方形 755"/>
            <p:cNvSpPr/>
            <p:nvPr/>
          </p:nvSpPr>
          <p:spPr>
            <a:xfrm>
              <a:off x="5306871" y="-2047633"/>
              <a:ext cx="2198689" cy="465453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57" name="グループ化 756"/>
            <p:cNvGrpSpPr/>
            <p:nvPr/>
          </p:nvGrpSpPr>
          <p:grpSpPr>
            <a:xfrm>
              <a:off x="5896013" y="-1322083"/>
              <a:ext cx="1020404" cy="899026"/>
              <a:chOff x="5886008" y="115456"/>
              <a:chExt cx="1020404" cy="899026"/>
            </a:xfrm>
          </p:grpSpPr>
          <p:grpSp>
            <p:nvGrpSpPr>
              <p:cNvPr id="776" name="グループ化 775"/>
              <p:cNvGrpSpPr/>
              <p:nvPr/>
            </p:nvGrpSpPr>
            <p:grpSpPr>
              <a:xfrm>
                <a:off x="5886008" y="115456"/>
                <a:ext cx="522693" cy="899026"/>
                <a:chOff x="5997599" y="1751356"/>
                <a:chExt cx="796594" cy="1030867"/>
              </a:xfrm>
            </p:grpSpPr>
            <p:sp>
              <p:nvSpPr>
                <p:cNvPr id="780" name="正方形/長方形 779"/>
                <p:cNvSpPr/>
                <p:nvPr/>
              </p:nvSpPr>
              <p:spPr>
                <a:xfrm>
                  <a:off x="6030912" y="1762125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1" name="フレーム 780"/>
                <p:cNvSpPr/>
                <p:nvPr/>
              </p:nvSpPr>
              <p:spPr>
                <a:xfrm>
                  <a:off x="5997599" y="1751356"/>
                  <a:ext cx="796594" cy="1030867"/>
                </a:xfrm>
                <a:prstGeom prst="frame">
                  <a:avLst>
                    <a:gd name="adj1" fmla="val 5485"/>
                  </a:avLst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7" name="グループ化 776"/>
              <p:cNvGrpSpPr/>
              <p:nvPr/>
            </p:nvGrpSpPr>
            <p:grpSpPr>
              <a:xfrm>
                <a:off x="6383719" y="115456"/>
                <a:ext cx="522693" cy="899026"/>
                <a:chOff x="5997599" y="1751356"/>
                <a:chExt cx="796594" cy="1030867"/>
              </a:xfrm>
            </p:grpSpPr>
            <p:sp>
              <p:nvSpPr>
                <p:cNvPr id="778" name="正方形/長方形 777"/>
                <p:cNvSpPr/>
                <p:nvPr/>
              </p:nvSpPr>
              <p:spPr>
                <a:xfrm>
                  <a:off x="6030912" y="1762125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9" name="フレーム 778"/>
                <p:cNvSpPr/>
                <p:nvPr/>
              </p:nvSpPr>
              <p:spPr>
                <a:xfrm>
                  <a:off x="5997599" y="1751356"/>
                  <a:ext cx="796594" cy="1030867"/>
                </a:xfrm>
                <a:prstGeom prst="frame">
                  <a:avLst>
                    <a:gd name="adj1" fmla="val 5485"/>
                  </a:avLst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58" name="グループ化 757"/>
            <p:cNvGrpSpPr/>
            <p:nvPr/>
          </p:nvGrpSpPr>
          <p:grpSpPr>
            <a:xfrm>
              <a:off x="5306871" y="-1491992"/>
              <a:ext cx="2187576" cy="462441"/>
              <a:chOff x="1077912" y="4343085"/>
              <a:chExt cx="2187576" cy="462441"/>
            </a:xfrm>
          </p:grpSpPr>
          <p:sp>
            <p:nvSpPr>
              <p:cNvPr id="772" name="角丸四角形 771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3" name="フリーフォーム 772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dkHorz">
                <a:fgClr>
                  <a:srgbClr val="5B9BD5">
                    <a:lumMod val="20000"/>
                    <a:lumOff val="80000"/>
                  </a:srgbClr>
                </a:fgClr>
                <a:bgClr>
                  <a:srgbClr val="5B9BD5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4" name="テキスト ボックス 773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食</a:t>
                </a:r>
              </a:p>
            </p:txBody>
          </p:sp>
          <p:sp>
            <p:nvSpPr>
              <p:cNvPr id="775" name="テキスト ボックス 774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堂</a:t>
                </a:r>
              </a:p>
            </p:txBody>
          </p:sp>
        </p:grpSp>
        <p:grpSp>
          <p:nvGrpSpPr>
            <p:cNvPr id="759" name="グループ化 758"/>
            <p:cNvGrpSpPr/>
            <p:nvPr/>
          </p:nvGrpSpPr>
          <p:grpSpPr>
            <a:xfrm>
              <a:off x="7212676" y="-1044556"/>
              <a:ext cx="359186" cy="687021"/>
              <a:chOff x="-1821458" y="7313165"/>
              <a:chExt cx="714603" cy="1366834"/>
            </a:xfrm>
          </p:grpSpPr>
          <p:sp>
            <p:nvSpPr>
              <p:cNvPr id="760" name="正方形/長方形 759"/>
              <p:cNvSpPr/>
              <p:nvPr/>
            </p:nvSpPr>
            <p:spPr>
              <a:xfrm>
                <a:off x="-1798598" y="8522879"/>
                <a:ext cx="670417" cy="15712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1" name="正方形/長方形 760"/>
              <p:cNvSpPr/>
              <p:nvPr/>
            </p:nvSpPr>
            <p:spPr>
              <a:xfrm>
                <a:off x="-1821458" y="7648445"/>
                <a:ext cx="714603" cy="90967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2" name="正方形/長方形 761"/>
              <p:cNvSpPr/>
              <p:nvPr/>
            </p:nvSpPr>
            <p:spPr>
              <a:xfrm>
                <a:off x="-1699538" y="7648445"/>
                <a:ext cx="478946" cy="90967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3" name="正方形/長方形 762"/>
              <p:cNvSpPr/>
              <p:nvPr/>
            </p:nvSpPr>
            <p:spPr>
              <a:xfrm>
                <a:off x="-1821458" y="7313165"/>
                <a:ext cx="714603" cy="335141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4" name="台形 763"/>
              <p:cNvSpPr/>
              <p:nvPr/>
            </p:nvSpPr>
            <p:spPr>
              <a:xfrm flipV="1">
                <a:off x="-1612114" y="7576488"/>
                <a:ext cx="336209" cy="45719"/>
              </a:xfrm>
              <a:prstGeom prst="trapezoid">
                <a:avLst>
                  <a:gd name="adj" fmla="val 144271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65" name="グループ化 764"/>
              <p:cNvGrpSpPr/>
              <p:nvPr/>
            </p:nvGrpSpPr>
            <p:grpSpPr>
              <a:xfrm>
                <a:off x="-1699538" y="7448136"/>
                <a:ext cx="218071" cy="174072"/>
                <a:chOff x="2518255" y="6531092"/>
                <a:chExt cx="312605" cy="249533"/>
              </a:xfrm>
            </p:grpSpPr>
            <p:sp>
              <p:nvSpPr>
                <p:cNvPr id="770" name="片側の 2 つの角を丸めた四角形 769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1" name="片側の 2 つの角を丸めた四角形 770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6" name="グループ化 765"/>
              <p:cNvGrpSpPr/>
              <p:nvPr/>
            </p:nvGrpSpPr>
            <p:grpSpPr>
              <a:xfrm>
                <a:off x="-1408921" y="7479392"/>
                <a:ext cx="178914" cy="142815"/>
                <a:chOff x="2518255" y="6531092"/>
                <a:chExt cx="312605" cy="249533"/>
              </a:xfrm>
              <a:solidFill>
                <a:srgbClr val="C00000"/>
              </a:solidFill>
            </p:grpSpPr>
            <p:sp>
              <p:nvSpPr>
                <p:cNvPr id="768" name="片側の 2 つの角を丸めた四角形 767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9" name="片側の 2 つの角を丸めた四角形 768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67" name="正方形/長方形 766"/>
              <p:cNvSpPr/>
              <p:nvPr/>
            </p:nvSpPr>
            <p:spPr>
              <a:xfrm>
                <a:off x="-1786535" y="7609439"/>
                <a:ext cx="634026" cy="38902"/>
              </a:xfrm>
              <a:prstGeom prst="rect">
                <a:avLst/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C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782" name="グループ化 781"/>
          <p:cNvGrpSpPr/>
          <p:nvPr/>
        </p:nvGrpSpPr>
        <p:grpSpPr>
          <a:xfrm>
            <a:off x="355719" y="1227939"/>
            <a:ext cx="1616734" cy="1173048"/>
            <a:chOff x="439004" y="1531222"/>
            <a:chExt cx="2268928" cy="1646256"/>
          </a:xfrm>
        </p:grpSpPr>
        <p:grpSp>
          <p:nvGrpSpPr>
            <p:cNvPr id="783" name="グループ化 782"/>
            <p:cNvGrpSpPr/>
            <p:nvPr/>
          </p:nvGrpSpPr>
          <p:grpSpPr>
            <a:xfrm>
              <a:off x="560044" y="1962300"/>
              <a:ext cx="2108200" cy="1185312"/>
              <a:chOff x="1117600" y="1583288"/>
              <a:chExt cx="2108200" cy="1185312"/>
            </a:xfrm>
          </p:grpSpPr>
          <p:sp>
            <p:nvSpPr>
              <p:cNvPr id="804" name="正方形/長方形 803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05" name="グループ化 804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811" name="正方形/長方形 810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2" name="正方形/長方形 811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3" name="フリーフォーム 81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6" name="グループ化 805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808" name="正方形/長方形 80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9" name="正方形/長方形 808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0" name="フリーフォーム 809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07" name="正方形/長方形 806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84" name="グループ化 783"/>
            <p:cNvGrpSpPr/>
            <p:nvPr/>
          </p:nvGrpSpPr>
          <p:grpSpPr>
            <a:xfrm>
              <a:off x="513631" y="2054019"/>
              <a:ext cx="2187576" cy="367320"/>
              <a:chOff x="1077912" y="3735072"/>
              <a:chExt cx="2187576" cy="367320"/>
            </a:xfrm>
          </p:grpSpPr>
          <p:sp>
            <p:nvSpPr>
              <p:cNvPr id="799" name="角丸四角形 798"/>
              <p:cNvSpPr/>
              <p:nvPr/>
            </p:nvSpPr>
            <p:spPr>
              <a:xfrm>
                <a:off x="1077912" y="3758164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0" name="フリーフォーム 799"/>
              <p:cNvSpPr/>
              <p:nvPr/>
            </p:nvSpPr>
            <p:spPr>
              <a:xfrm rot="10800000">
                <a:off x="1350167" y="3735072"/>
                <a:ext cx="1631952" cy="367320"/>
              </a:xfrm>
              <a:custGeom>
                <a:avLst/>
                <a:gdLst>
                  <a:gd name="connsiteX0" fmla="*/ 1936750 w 1936750"/>
                  <a:gd name="connsiteY0" fmla="*/ 498476 h 498476"/>
                  <a:gd name="connsiteX1" fmla="*/ 1298575 w 1936750"/>
                  <a:gd name="connsiteY1" fmla="*/ 498476 h 498476"/>
                  <a:gd name="connsiteX2" fmla="*/ 1282700 w 1936750"/>
                  <a:gd name="connsiteY2" fmla="*/ 498476 h 498476"/>
                  <a:gd name="connsiteX3" fmla="*/ 654050 w 1936750"/>
                  <a:gd name="connsiteY3" fmla="*/ 498476 h 498476"/>
                  <a:gd name="connsiteX4" fmla="*/ 644525 w 1936750"/>
                  <a:gd name="connsiteY4" fmla="*/ 498476 h 498476"/>
                  <a:gd name="connsiteX5" fmla="*/ 0 w 1936750"/>
                  <a:gd name="connsiteY5" fmla="*/ 498476 h 498476"/>
                  <a:gd name="connsiteX6" fmla="*/ 26978 w 1936750"/>
                  <a:gd name="connsiteY6" fmla="*/ 0 h 498476"/>
                  <a:gd name="connsiteX7" fmla="*/ 627072 w 1936750"/>
                  <a:gd name="connsiteY7" fmla="*/ 0 h 498476"/>
                  <a:gd name="connsiteX8" fmla="*/ 649287 w 1936750"/>
                  <a:gd name="connsiteY8" fmla="*/ 410479 h 498476"/>
                  <a:gd name="connsiteX9" fmla="*/ 671503 w 1936750"/>
                  <a:gd name="connsiteY9" fmla="*/ 0 h 498476"/>
                  <a:gd name="connsiteX10" fmla="*/ 1271597 w 1936750"/>
                  <a:gd name="connsiteY10" fmla="*/ 0 h 498476"/>
                  <a:gd name="connsiteX11" fmla="*/ 1290638 w 1936750"/>
                  <a:gd name="connsiteY11" fmla="*/ 351814 h 498476"/>
                  <a:gd name="connsiteX12" fmla="*/ 1309678 w 1936750"/>
                  <a:gd name="connsiteY12" fmla="*/ 0 h 498476"/>
                  <a:gd name="connsiteX13" fmla="*/ 1909772 w 1936750"/>
                  <a:gd name="connsiteY13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36750" h="498476">
                    <a:moveTo>
                      <a:pt x="1936750" y="498476"/>
                    </a:moveTo>
                    <a:lnTo>
                      <a:pt x="1298575" y="498476"/>
                    </a:lnTo>
                    <a:lnTo>
                      <a:pt x="1282700" y="498476"/>
                    </a:lnTo>
                    <a:lnTo>
                      <a:pt x="654050" y="498476"/>
                    </a:lnTo>
                    <a:lnTo>
                      <a:pt x="644525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9287" y="410479"/>
                    </a:lnTo>
                    <a:lnTo>
                      <a:pt x="671503" y="0"/>
                    </a:lnTo>
                    <a:lnTo>
                      <a:pt x="1271597" y="0"/>
                    </a:lnTo>
                    <a:lnTo>
                      <a:pt x="1290638" y="351814"/>
                    </a:lnTo>
                    <a:lnTo>
                      <a:pt x="1309678" y="0"/>
                    </a:lnTo>
                    <a:lnTo>
                      <a:pt x="1909772" y="0"/>
                    </a:lnTo>
                    <a:close/>
                  </a:path>
                </a:pathLst>
              </a:custGeom>
              <a:pattFill prst="lgGrid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1" name="テキスト ボックス 800"/>
              <p:cNvSpPr txBox="1"/>
              <p:nvPr/>
            </p:nvSpPr>
            <p:spPr>
              <a:xfrm>
                <a:off x="1476376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食</a:t>
                </a:r>
              </a:p>
            </p:txBody>
          </p:sp>
          <p:sp>
            <p:nvSpPr>
              <p:cNvPr id="802" name="テキスト ボックス 801"/>
              <p:cNvSpPr txBox="1"/>
              <p:nvPr/>
            </p:nvSpPr>
            <p:spPr>
              <a:xfrm>
                <a:off x="2030634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事</a:t>
                </a:r>
              </a:p>
            </p:txBody>
          </p:sp>
          <p:sp>
            <p:nvSpPr>
              <p:cNvPr id="803" name="テキスト ボックス 802"/>
              <p:cNvSpPr txBox="1"/>
              <p:nvPr/>
            </p:nvSpPr>
            <p:spPr>
              <a:xfrm>
                <a:off x="2567082" y="3814653"/>
                <a:ext cx="248792" cy="241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処</a:t>
                </a:r>
              </a:p>
            </p:txBody>
          </p:sp>
        </p:grpSp>
        <p:sp>
          <p:nvSpPr>
            <p:cNvPr id="785" name="正方形/長方形 784"/>
            <p:cNvSpPr/>
            <p:nvPr/>
          </p:nvSpPr>
          <p:spPr>
            <a:xfrm>
              <a:off x="509243" y="1531222"/>
              <a:ext cx="2198689" cy="465453"/>
            </a:xfrm>
            <a:prstGeom prst="rect">
              <a:avLst/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86" name="グループ化 785"/>
            <p:cNvGrpSpPr/>
            <p:nvPr/>
          </p:nvGrpSpPr>
          <p:grpSpPr>
            <a:xfrm>
              <a:off x="439004" y="2490457"/>
              <a:ext cx="359186" cy="687021"/>
              <a:chOff x="-1821458" y="7313165"/>
              <a:chExt cx="714603" cy="1366834"/>
            </a:xfrm>
          </p:grpSpPr>
          <p:sp>
            <p:nvSpPr>
              <p:cNvPr id="787" name="正方形/長方形 786"/>
              <p:cNvSpPr/>
              <p:nvPr/>
            </p:nvSpPr>
            <p:spPr>
              <a:xfrm>
                <a:off x="-1798598" y="8522879"/>
                <a:ext cx="670417" cy="15712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8" name="正方形/長方形 787"/>
              <p:cNvSpPr/>
              <p:nvPr/>
            </p:nvSpPr>
            <p:spPr>
              <a:xfrm>
                <a:off x="-1821458" y="7648445"/>
                <a:ext cx="714603" cy="90967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9" name="正方形/長方形 788"/>
              <p:cNvSpPr/>
              <p:nvPr/>
            </p:nvSpPr>
            <p:spPr>
              <a:xfrm>
                <a:off x="-1699538" y="7648445"/>
                <a:ext cx="478946" cy="90967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0" name="正方形/長方形 789"/>
              <p:cNvSpPr/>
              <p:nvPr/>
            </p:nvSpPr>
            <p:spPr>
              <a:xfrm>
                <a:off x="-1821458" y="7313165"/>
                <a:ext cx="714603" cy="335141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1" name="台形 790"/>
              <p:cNvSpPr/>
              <p:nvPr/>
            </p:nvSpPr>
            <p:spPr>
              <a:xfrm flipV="1">
                <a:off x="-1612114" y="7576488"/>
                <a:ext cx="336209" cy="45719"/>
              </a:xfrm>
              <a:prstGeom prst="trapezoid">
                <a:avLst>
                  <a:gd name="adj" fmla="val 144271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92" name="グループ化 791"/>
              <p:cNvGrpSpPr/>
              <p:nvPr/>
            </p:nvGrpSpPr>
            <p:grpSpPr>
              <a:xfrm>
                <a:off x="-1699538" y="7448136"/>
                <a:ext cx="218071" cy="174072"/>
                <a:chOff x="2518255" y="6531092"/>
                <a:chExt cx="312605" cy="249533"/>
              </a:xfrm>
            </p:grpSpPr>
            <p:sp>
              <p:nvSpPr>
                <p:cNvPr id="797" name="片側の 2 つの角を丸めた四角形 796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8" name="片側の 2 つの角を丸めた四角形 797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3" name="グループ化 792"/>
              <p:cNvGrpSpPr/>
              <p:nvPr/>
            </p:nvGrpSpPr>
            <p:grpSpPr>
              <a:xfrm>
                <a:off x="-1408921" y="7479392"/>
                <a:ext cx="178914" cy="142815"/>
                <a:chOff x="2518255" y="6531092"/>
                <a:chExt cx="312605" cy="249533"/>
              </a:xfrm>
              <a:solidFill>
                <a:srgbClr val="C00000"/>
              </a:solidFill>
            </p:grpSpPr>
            <p:sp>
              <p:nvSpPr>
                <p:cNvPr id="795" name="片側の 2 つの角を丸めた四角形 794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6" name="片側の 2 つの角を丸めた四角形 795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94" name="正方形/長方形 793"/>
              <p:cNvSpPr/>
              <p:nvPr/>
            </p:nvSpPr>
            <p:spPr>
              <a:xfrm>
                <a:off x="-1786535" y="7609439"/>
                <a:ext cx="634026" cy="38902"/>
              </a:xfrm>
              <a:prstGeom prst="rect">
                <a:avLst/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C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14" name="グループ化 813"/>
          <p:cNvGrpSpPr/>
          <p:nvPr/>
        </p:nvGrpSpPr>
        <p:grpSpPr>
          <a:xfrm>
            <a:off x="4182812" y="3162101"/>
            <a:ext cx="1591426" cy="1151766"/>
            <a:chOff x="-3636335" y="-906229"/>
            <a:chExt cx="2233408" cy="1616390"/>
          </a:xfrm>
        </p:grpSpPr>
        <p:grpSp>
          <p:nvGrpSpPr>
            <p:cNvPr id="815" name="グループ化 814"/>
            <p:cNvGrpSpPr/>
            <p:nvPr/>
          </p:nvGrpSpPr>
          <p:grpSpPr>
            <a:xfrm>
              <a:off x="-3585172" y="-475151"/>
              <a:ext cx="2108200" cy="1185312"/>
              <a:chOff x="1117600" y="1583288"/>
              <a:chExt cx="2108200" cy="1185312"/>
            </a:xfrm>
          </p:grpSpPr>
          <p:sp>
            <p:nvSpPr>
              <p:cNvPr id="841" name="正方形/長方形 840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42" name="グループ化 841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848" name="正方形/長方形 84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9" name="正方形/長方形 848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0" name="フリーフォーム 849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3" name="グループ化 842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845" name="正方形/長方形 844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6" name="正方形/長方形 845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7" name="フリーフォーム 846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44" name="正方形/長方形 843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16" name="グループ化 815"/>
            <p:cNvGrpSpPr/>
            <p:nvPr/>
          </p:nvGrpSpPr>
          <p:grpSpPr>
            <a:xfrm>
              <a:off x="-3631585" y="-383432"/>
              <a:ext cx="2187576" cy="367320"/>
              <a:chOff x="1077912" y="3735072"/>
              <a:chExt cx="2187576" cy="367320"/>
            </a:xfrm>
          </p:grpSpPr>
          <p:sp>
            <p:nvSpPr>
              <p:cNvPr id="836" name="角丸四角形 835"/>
              <p:cNvSpPr/>
              <p:nvPr/>
            </p:nvSpPr>
            <p:spPr>
              <a:xfrm>
                <a:off x="1077912" y="3758164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7" name="フリーフォーム 836"/>
              <p:cNvSpPr/>
              <p:nvPr/>
            </p:nvSpPr>
            <p:spPr>
              <a:xfrm rot="10800000">
                <a:off x="1350167" y="3735072"/>
                <a:ext cx="1631952" cy="367320"/>
              </a:xfrm>
              <a:custGeom>
                <a:avLst/>
                <a:gdLst>
                  <a:gd name="connsiteX0" fmla="*/ 1936750 w 1936750"/>
                  <a:gd name="connsiteY0" fmla="*/ 498476 h 498476"/>
                  <a:gd name="connsiteX1" fmla="*/ 1298575 w 1936750"/>
                  <a:gd name="connsiteY1" fmla="*/ 498476 h 498476"/>
                  <a:gd name="connsiteX2" fmla="*/ 1282700 w 1936750"/>
                  <a:gd name="connsiteY2" fmla="*/ 498476 h 498476"/>
                  <a:gd name="connsiteX3" fmla="*/ 654050 w 1936750"/>
                  <a:gd name="connsiteY3" fmla="*/ 498476 h 498476"/>
                  <a:gd name="connsiteX4" fmla="*/ 644525 w 1936750"/>
                  <a:gd name="connsiteY4" fmla="*/ 498476 h 498476"/>
                  <a:gd name="connsiteX5" fmla="*/ 0 w 1936750"/>
                  <a:gd name="connsiteY5" fmla="*/ 498476 h 498476"/>
                  <a:gd name="connsiteX6" fmla="*/ 26978 w 1936750"/>
                  <a:gd name="connsiteY6" fmla="*/ 0 h 498476"/>
                  <a:gd name="connsiteX7" fmla="*/ 627072 w 1936750"/>
                  <a:gd name="connsiteY7" fmla="*/ 0 h 498476"/>
                  <a:gd name="connsiteX8" fmla="*/ 649287 w 1936750"/>
                  <a:gd name="connsiteY8" fmla="*/ 410479 h 498476"/>
                  <a:gd name="connsiteX9" fmla="*/ 671503 w 1936750"/>
                  <a:gd name="connsiteY9" fmla="*/ 0 h 498476"/>
                  <a:gd name="connsiteX10" fmla="*/ 1271597 w 1936750"/>
                  <a:gd name="connsiteY10" fmla="*/ 0 h 498476"/>
                  <a:gd name="connsiteX11" fmla="*/ 1290638 w 1936750"/>
                  <a:gd name="connsiteY11" fmla="*/ 351814 h 498476"/>
                  <a:gd name="connsiteX12" fmla="*/ 1309678 w 1936750"/>
                  <a:gd name="connsiteY12" fmla="*/ 0 h 498476"/>
                  <a:gd name="connsiteX13" fmla="*/ 1909772 w 1936750"/>
                  <a:gd name="connsiteY13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36750" h="498476">
                    <a:moveTo>
                      <a:pt x="1936750" y="498476"/>
                    </a:moveTo>
                    <a:lnTo>
                      <a:pt x="1298575" y="498476"/>
                    </a:lnTo>
                    <a:lnTo>
                      <a:pt x="1282700" y="498476"/>
                    </a:lnTo>
                    <a:lnTo>
                      <a:pt x="654050" y="498476"/>
                    </a:lnTo>
                    <a:lnTo>
                      <a:pt x="644525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9287" y="410479"/>
                    </a:lnTo>
                    <a:lnTo>
                      <a:pt x="671503" y="0"/>
                    </a:lnTo>
                    <a:lnTo>
                      <a:pt x="1271597" y="0"/>
                    </a:lnTo>
                    <a:lnTo>
                      <a:pt x="1290638" y="351814"/>
                    </a:lnTo>
                    <a:lnTo>
                      <a:pt x="1309678" y="0"/>
                    </a:lnTo>
                    <a:lnTo>
                      <a:pt x="1909772" y="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8" name="テキスト ボックス 837"/>
              <p:cNvSpPr txBox="1"/>
              <p:nvPr/>
            </p:nvSpPr>
            <p:spPr>
              <a:xfrm>
                <a:off x="1476376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10000"/>
                      </a:srgb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焼</a:t>
                </a:r>
              </a:p>
            </p:txBody>
          </p:sp>
          <p:sp>
            <p:nvSpPr>
              <p:cNvPr id="839" name="テキスト ボックス 838"/>
              <p:cNvSpPr txBox="1"/>
              <p:nvPr/>
            </p:nvSpPr>
            <p:spPr>
              <a:xfrm>
                <a:off x="2030634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10000"/>
                      </a:srgb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と</a:t>
                </a:r>
              </a:p>
            </p:txBody>
          </p:sp>
          <p:sp>
            <p:nvSpPr>
              <p:cNvPr id="840" name="テキスト ボックス 839"/>
              <p:cNvSpPr txBox="1"/>
              <p:nvPr/>
            </p:nvSpPr>
            <p:spPr>
              <a:xfrm>
                <a:off x="2567082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10000"/>
                      </a:srgb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り</a:t>
                </a:r>
              </a:p>
            </p:txBody>
          </p:sp>
        </p:grpSp>
        <p:grpSp>
          <p:nvGrpSpPr>
            <p:cNvPr id="817" name="グループ化 816"/>
            <p:cNvGrpSpPr/>
            <p:nvPr/>
          </p:nvGrpSpPr>
          <p:grpSpPr>
            <a:xfrm>
              <a:off x="-1754195" y="-463268"/>
              <a:ext cx="351268" cy="419025"/>
              <a:chOff x="5087779" y="3308756"/>
              <a:chExt cx="577216" cy="688557"/>
            </a:xfrm>
          </p:grpSpPr>
          <p:grpSp>
            <p:nvGrpSpPr>
              <p:cNvPr id="831" name="グループ化 830"/>
              <p:cNvGrpSpPr/>
              <p:nvPr/>
            </p:nvGrpSpPr>
            <p:grpSpPr>
              <a:xfrm>
                <a:off x="5087779" y="3308756"/>
                <a:ext cx="577216" cy="688557"/>
                <a:chOff x="5087779" y="3308756"/>
                <a:chExt cx="577216" cy="688557"/>
              </a:xfrm>
              <a:solidFill>
                <a:sysClr val="windowText" lastClr="000000"/>
              </a:solidFill>
            </p:grpSpPr>
            <p:sp>
              <p:nvSpPr>
                <p:cNvPr id="833" name="ドーナツ 832"/>
                <p:cNvSpPr/>
                <p:nvPr/>
              </p:nvSpPr>
              <p:spPr>
                <a:xfrm>
                  <a:off x="5278988" y="3308756"/>
                  <a:ext cx="194798" cy="194796"/>
                </a:xfrm>
                <a:prstGeom prst="donut">
                  <a:avLst>
                    <a:gd name="adj" fmla="val 1400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4" name="角丸四角形 833"/>
                <p:cNvSpPr/>
                <p:nvPr/>
              </p:nvSpPr>
              <p:spPr>
                <a:xfrm>
                  <a:off x="5244942" y="3407569"/>
                  <a:ext cx="262890" cy="589744"/>
                </a:xfrm>
                <a:prstGeom prst="roundRect">
                  <a:avLst>
                    <a:gd name="adj" fmla="val 7976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5" name="角丸四角形 834"/>
                <p:cNvSpPr/>
                <p:nvPr/>
              </p:nvSpPr>
              <p:spPr>
                <a:xfrm>
                  <a:off x="5087779" y="3469481"/>
                  <a:ext cx="577216" cy="465920"/>
                </a:xfrm>
                <a:prstGeom prst="roundRect">
                  <a:avLst>
                    <a:gd name="adj" fmla="val 31096"/>
                  </a:avLst>
                </a:prstGeom>
                <a:pattFill prst="dkHorz">
                  <a:fgClr>
                    <a:srgbClr val="C00000"/>
                  </a:fgClr>
                  <a:bgClr>
                    <a:srgbClr val="FF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32" name="テキスト ボックス 831"/>
              <p:cNvSpPr txBox="1"/>
              <p:nvPr/>
            </p:nvSpPr>
            <p:spPr>
              <a:xfrm>
                <a:off x="5223479" y="3550920"/>
                <a:ext cx="295002" cy="26343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S行書体" panose="03000600000000000000" pitchFamily="66" charset="-128"/>
                    <a:ea typeface="HGS行書体" panose="03000600000000000000" pitchFamily="66" charset="-128"/>
                    <a:cs typeface="メイリオ" panose="020B0604030504040204" pitchFamily="50" charset="-128"/>
                  </a:rPr>
                  <a:t>酒</a:t>
                </a:r>
              </a:p>
            </p:txBody>
          </p:sp>
        </p:grpSp>
        <p:grpSp>
          <p:nvGrpSpPr>
            <p:cNvPr id="818" name="グループ化 817"/>
            <p:cNvGrpSpPr/>
            <p:nvPr/>
          </p:nvGrpSpPr>
          <p:grpSpPr>
            <a:xfrm>
              <a:off x="-3636335" y="-463268"/>
              <a:ext cx="351268" cy="419025"/>
              <a:chOff x="5087779" y="3308756"/>
              <a:chExt cx="577216" cy="688557"/>
            </a:xfrm>
          </p:grpSpPr>
          <p:grpSp>
            <p:nvGrpSpPr>
              <p:cNvPr id="826" name="グループ化 825"/>
              <p:cNvGrpSpPr/>
              <p:nvPr/>
            </p:nvGrpSpPr>
            <p:grpSpPr>
              <a:xfrm>
                <a:off x="5087779" y="3308756"/>
                <a:ext cx="577216" cy="688557"/>
                <a:chOff x="5087779" y="3308756"/>
                <a:chExt cx="577216" cy="688557"/>
              </a:xfrm>
              <a:solidFill>
                <a:sysClr val="windowText" lastClr="000000"/>
              </a:solidFill>
            </p:grpSpPr>
            <p:sp>
              <p:nvSpPr>
                <p:cNvPr id="828" name="ドーナツ 827"/>
                <p:cNvSpPr/>
                <p:nvPr/>
              </p:nvSpPr>
              <p:spPr>
                <a:xfrm>
                  <a:off x="5278988" y="3308756"/>
                  <a:ext cx="194798" cy="194796"/>
                </a:xfrm>
                <a:prstGeom prst="donut">
                  <a:avLst>
                    <a:gd name="adj" fmla="val 1400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9" name="角丸四角形 828"/>
                <p:cNvSpPr/>
                <p:nvPr/>
              </p:nvSpPr>
              <p:spPr>
                <a:xfrm>
                  <a:off x="5244942" y="3407569"/>
                  <a:ext cx="262890" cy="589744"/>
                </a:xfrm>
                <a:prstGeom prst="roundRect">
                  <a:avLst>
                    <a:gd name="adj" fmla="val 7976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0" name="角丸四角形 829"/>
                <p:cNvSpPr/>
                <p:nvPr/>
              </p:nvSpPr>
              <p:spPr>
                <a:xfrm>
                  <a:off x="5087779" y="3469481"/>
                  <a:ext cx="577216" cy="465920"/>
                </a:xfrm>
                <a:prstGeom prst="roundRect">
                  <a:avLst>
                    <a:gd name="adj" fmla="val 31096"/>
                  </a:avLst>
                </a:prstGeom>
                <a:pattFill prst="dkHorz">
                  <a:fgClr>
                    <a:srgbClr val="C00000"/>
                  </a:fgClr>
                  <a:bgClr>
                    <a:srgbClr val="FF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27" name="テキスト ボックス 826"/>
              <p:cNvSpPr txBox="1"/>
              <p:nvPr/>
            </p:nvSpPr>
            <p:spPr>
              <a:xfrm>
                <a:off x="5223479" y="3550920"/>
                <a:ext cx="295002" cy="26343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S行書体" panose="03000600000000000000" pitchFamily="66" charset="-128"/>
                    <a:ea typeface="HGS行書体" panose="03000600000000000000" pitchFamily="66" charset="-128"/>
                    <a:cs typeface="メイリオ" panose="020B0604030504040204" pitchFamily="50" charset="-128"/>
                  </a:rPr>
                  <a:t>酒</a:t>
                </a:r>
              </a:p>
            </p:txBody>
          </p:sp>
        </p:grpSp>
        <p:sp>
          <p:nvSpPr>
            <p:cNvPr id="819" name="正方形/長方形 818"/>
            <p:cNvSpPr/>
            <p:nvPr/>
          </p:nvSpPr>
          <p:spPr>
            <a:xfrm>
              <a:off x="-3635973" y="-906229"/>
              <a:ext cx="2198689" cy="465453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20" name="グループ化 819"/>
            <p:cNvGrpSpPr/>
            <p:nvPr/>
          </p:nvGrpSpPr>
          <p:grpSpPr>
            <a:xfrm rot="900000">
              <a:off x="-3059415" y="-770330"/>
              <a:ext cx="1148207" cy="242252"/>
              <a:chOff x="-1239146" y="-1733787"/>
              <a:chExt cx="1728150" cy="364610"/>
            </a:xfrm>
          </p:grpSpPr>
          <p:sp>
            <p:nvSpPr>
              <p:cNvPr id="821" name="ホームベース 820"/>
              <p:cNvSpPr/>
              <p:nvPr/>
            </p:nvSpPr>
            <p:spPr>
              <a:xfrm rot="10800000">
                <a:off x="-1239146" y="-1579783"/>
                <a:ext cx="1728150" cy="56604"/>
              </a:xfrm>
              <a:prstGeom prst="homePlate">
                <a:avLst>
                  <a:gd name="adj" fmla="val 174247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2" name="楕円 821"/>
              <p:cNvSpPr/>
              <p:nvPr/>
            </p:nvSpPr>
            <p:spPr>
              <a:xfrm>
                <a:off x="-1032920" y="-1733787"/>
                <a:ext cx="184386" cy="364610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3" name="角丸四角形 822"/>
              <p:cNvSpPr/>
              <p:nvPr/>
            </p:nvSpPr>
            <p:spPr>
              <a:xfrm>
                <a:off x="-812181" y="-1725413"/>
                <a:ext cx="221526" cy="347862"/>
              </a:xfrm>
              <a:prstGeom prst="roundRect">
                <a:avLst/>
              </a:prstGeom>
              <a:pattFill prst="dkVert">
                <a:fgClr>
                  <a:srgbClr val="70AD47">
                    <a:lumMod val="40000"/>
                    <a:lumOff val="60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4" name="楕円 823"/>
              <p:cNvSpPr/>
              <p:nvPr/>
            </p:nvSpPr>
            <p:spPr>
              <a:xfrm>
                <a:off x="-555400" y="-1733787"/>
                <a:ext cx="184386" cy="364610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5" name="角丸四角形 824"/>
              <p:cNvSpPr/>
              <p:nvPr/>
            </p:nvSpPr>
            <p:spPr>
              <a:xfrm>
                <a:off x="-334661" y="-1725413"/>
                <a:ext cx="221526" cy="347862"/>
              </a:xfrm>
              <a:prstGeom prst="roundRect">
                <a:avLst/>
              </a:prstGeom>
              <a:pattFill prst="dkVert">
                <a:fgClr>
                  <a:srgbClr val="70AD47">
                    <a:lumMod val="40000"/>
                    <a:lumOff val="60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51" name="グループ化 850"/>
          <p:cNvGrpSpPr/>
          <p:nvPr/>
        </p:nvGrpSpPr>
        <p:grpSpPr>
          <a:xfrm>
            <a:off x="2236178" y="3179982"/>
            <a:ext cx="1646872" cy="1244366"/>
            <a:chOff x="-590655" y="-610094"/>
            <a:chExt cx="2311221" cy="1746344"/>
          </a:xfrm>
        </p:grpSpPr>
        <p:sp>
          <p:nvSpPr>
            <p:cNvPr id="852" name="正方形/長方形 851"/>
            <p:cNvSpPr/>
            <p:nvPr/>
          </p:nvSpPr>
          <p:spPr>
            <a:xfrm>
              <a:off x="-435379" y="-144641"/>
              <a:ext cx="2108200" cy="1150937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53" name="グループ化 852"/>
            <p:cNvGrpSpPr/>
            <p:nvPr/>
          </p:nvGrpSpPr>
          <p:grpSpPr>
            <a:xfrm>
              <a:off x="102660" y="-179"/>
              <a:ext cx="1043234" cy="1006475"/>
              <a:chOff x="-114704" y="-179"/>
              <a:chExt cx="1477962" cy="1006475"/>
            </a:xfrm>
          </p:grpSpPr>
          <p:grpSp>
            <p:nvGrpSpPr>
              <p:cNvPr id="905" name="グループ化 904"/>
              <p:cNvGrpSpPr/>
              <p:nvPr/>
            </p:nvGrpSpPr>
            <p:grpSpPr>
              <a:xfrm>
                <a:off x="-114704" y="-179"/>
                <a:ext cx="758825" cy="1006475"/>
                <a:chOff x="1404937" y="2890043"/>
                <a:chExt cx="758825" cy="1006475"/>
              </a:xfrm>
            </p:grpSpPr>
            <p:sp>
              <p:nvSpPr>
                <p:cNvPr id="910" name="正方形/長方形 909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1" name="正方形/長方形 910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2" name="フリーフォーム 911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06" name="グループ化 905"/>
              <p:cNvGrpSpPr/>
              <p:nvPr/>
            </p:nvGrpSpPr>
            <p:grpSpPr>
              <a:xfrm>
                <a:off x="604433" y="-179"/>
                <a:ext cx="758825" cy="1006475"/>
                <a:chOff x="1404937" y="2890043"/>
                <a:chExt cx="758825" cy="1006475"/>
              </a:xfrm>
            </p:grpSpPr>
            <p:sp>
              <p:nvSpPr>
                <p:cNvPr id="907" name="正方形/長方形 906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8" name="正方形/長方形 907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9" name="フリーフォーム 908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54" name="正方形/長方形 853"/>
            <p:cNvSpPr/>
            <p:nvPr/>
          </p:nvSpPr>
          <p:spPr>
            <a:xfrm>
              <a:off x="-435379" y="-179016"/>
              <a:ext cx="2108200" cy="101599"/>
            </a:xfrm>
            <a:prstGeom prst="rect">
              <a:avLst/>
            </a:prstGeom>
            <a:solidFill>
              <a:sysClr val="windowText" lastClr="000000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5" name="正方形/長方形 854"/>
            <p:cNvSpPr/>
            <p:nvPr/>
          </p:nvSpPr>
          <p:spPr>
            <a:xfrm>
              <a:off x="-486180" y="-610094"/>
              <a:ext cx="2198689" cy="465453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56" name="グループ化 855"/>
            <p:cNvGrpSpPr/>
            <p:nvPr/>
          </p:nvGrpSpPr>
          <p:grpSpPr>
            <a:xfrm>
              <a:off x="-467010" y="-60136"/>
              <a:ext cx="2187576" cy="462441"/>
              <a:chOff x="1077912" y="4343085"/>
              <a:chExt cx="2187576" cy="462441"/>
            </a:xfrm>
          </p:grpSpPr>
          <p:sp>
            <p:nvSpPr>
              <p:cNvPr id="901" name="角丸四角形 900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2" name="フリーフォーム 901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C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3" name="テキスト ボックス 902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焼</a:t>
                </a:r>
              </a:p>
            </p:txBody>
          </p:sp>
          <p:sp>
            <p:nvSpPr>
              <p:cNvPr id="904" name="テキスト ボックス 903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肉</a:t>
                </a:r>
              </a:p>
            </p:txBody>
          </p:sp>
        </p:grpSp>
        <p:grpSp>
          <p:nvGrpSpPr>
            <p:cNvPr id="857" name="グループ化 856"/>
            <p:cNvGrpSpPr/>
            <p:nvPr/>
          </p:nvGrpSpPr>
          <p:grpSpPr>
            <a:xfrm>
              <a:off x="-590655" y="330511"/>
              <a:ext cx="633412" cy="805739"/>
              <a:chOff x="10647445" y="5908171"/>
              <a:chExt cx="633412" cy="805739"/>
            </a:xfrm>
          </p:grpSpPr>
          <p:grpSp>
            <p:nvGrpSpPr>
              <p:cNvPr id="872" name="グループ化 871"/>
              <p:cNvGrpSpPr/>
              <p:nvPr/>
            </p:nvGrpSpPr>
            <p:grpSpPr>
              <a:xfrm>
                <a:off x="10647445" y="5908171"/>
                <a:ext cx="633412" cy="805739"/>
                <a:chOff x="6359919" y="3407412"/>
                <a:chExt cx="633412" cy="805739"/>
              </a:xfrm>
              <a:solidFill>
                <a:srgbClr val="FFFF00"/>
              </a:solidFill>
            </p:grpSpPr>
            <p:sp>
              <p:nvSpPr>
                <p:cNvPr id="874" name="正方形/長方形 873"/>
                <p:cNvSpPr/>
                <p:nvPr/>
              </p:nvSpPr>
              <p:spPr>
                <a:xfrm>
                  <a:off x="6594471" y="3997312"/>
                  <a:ext cx="165898" cy="154643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5" name="正方形/長方形 874"/>
                <p:cNvSpPr/>
                <p:nvPr/>
              </p:nvSpPr>
              <p:spPr>
                <a:xfrm>
                  <a:off x="6494459" y="4136475"/>
                  <a:ext cx="365922" cy="45720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6" name="正方形/長方形 875"/>
                <p:cNvSpPr/>
                <p:nvPr/>
              </p:nvSpPr>
              <p:spPr>
                <a:xfrm>
                  <a:off x="6594471" y="4004297"/>
                  <a:ext cx="165898" cy="6193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77" name="グループ化 876"/>
                <p:cNvGrpSpPr/>
                <p:nvPr/>
              </p:nvGrpSpPr>
              <p:grpSpPr>
                <a:xfrm>
                  <a:off x="6359919" y="3482659"/>
                  <a:ext cx="61912" cy="504825"/>
                  <a:chOff x="6359919" y="3469481"/>
                  <a:chExt cx="61912" cy="504825"/>
                </a:xfrm>
                <a:grpFill/>
              </p:grpSpPr>
              <p:sp>
                <p:nvSpPr>
                  <p:cNvPr id="895" name="円/楕円 211"/>
                  <p:cNvSpPr/>
                  <p:nvPr/>
                </p:nvSpPr>
                <p:spPr>
                  <a:xfrm>
                    <a:off x="6359919" y="3469481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6" name="円/楕円 212"/>
                  <p:cNvSpPr/>
                  <p:nvPr/>
                </p:nvSpPr>
                <p:spPr>
                  <a:xfrm>
                    <a:off x="6359919" y="355806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7" name="円/楕円 213"/>
                  <p:cNvSpPr/>
                  <p:nvPr/>
                </p:nvSpPr>
                <p:spPr>
                  <a:xfrm>
                    <a:off x="6359919" y="3646647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8" name="円/楕円 214"/>
                  <p:cNvSpPr/>
                  <p:nvPr/>
                </p:nvSpPr>
                <p:spPr>
                  <a:xfrm>
                    <a:off x="6359919" y="3735230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9" name="円/楕円 215"/>
                  <p:cNvSpPr/>
                  <p:nvPr/>
                </p:nvSpPr>
                <p:spPr>
                  <a:xfrm>
                    <a:off x="6359919" y="3823813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00" name="円/楕円 216"/>
                  <p:cNvSpPr/>
                  <p:nvPr/>
                </p:nvSpPr>
                <p:spPr>
                  <a:xfrm>
                    <a:off x="6359919" y="391239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78" name="グループ化 877"/>
                <p:cNvGrpSpPr/>
                <p:nvPr/>
              </p:nvGrpSpPr>
              <p:grpSpPr>
                <a:xfrm>
                  <a:off x="6931419" y="3482659"/>
                  <a:ext cx="61912" cy="504825"/>
                  <a:chOff x="6359919" y="3469481"/>
                  <a:chExt cx="61912" cy="504825"/>
                </a:xfrm>
                <a:grpFill/>
              </p:grpSpPr>
              <p:sp>
                <p:nvSpPr>
                  <p:cNvPr id="889" name="円/楕円 221"/>
                  <p:cNvSpPr/>
                  <p:nvPr/>
                </p:nvSpPr>
                <p:spPr>
                  <a:xfrm>
                    <a:off x="6359919" y="3469481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0" name="円/楕円 222"/>
                  <p:cNvSpPr/>
                  <p:nvPr/>
                </p:nvSpPr>
                <p:spPr>
                  <a:xfrm>
                    <a:off x="6359919" y="355806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1" name="円/楕円 223"/>
                  <p:cNvSpPr/>
                  <p:nvPr/>
                </p:nvSpPr>
                <p:spPr>
                  <a:xfrm>
                    <a:off x="6359919" y="3646647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2" name="円/楕円 224"/>
                  <p:cNvSpPr/>
                  <p:nvPr/>
                </p:nvSpPr>
                <p:spPr>
                  <a:xfrm>
                    <a:off x="6359919" y="3735230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3" name="円/楕円 225"/>
                  <p:cNvSpPr/>
                  <p:nvPr/>
                </p:nvSpPr>
                <p:spPr>
                  <a:xfrm>
                    <a:off x="6359919" y="3823813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4" name="円/楕円 226"/>
                  <p:cNvSpPr/>
                  <p:nvPr/>
                </p:nvSpPr>
                <p:spPr>
                  <a:xfrm>
                    <a:off x="6359919" y="391239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79" name="グループ化 878"/>
                <p:cNvGrpSpPr/>
                <p:nvPr/>
              </p:nvGrpSpPr>
              <p:grpSpPr>
                <a:xfrm rot="16200000">
                  <a:off x="6646464" y="3185955"/>
                  <a:ext cx="61912" cy="504825"/>
                  <a:chOff x="6359919" y="3469481"/>
                  <a:chExt cx="61912" cy="504825"/>
                </a:xfrm>
                <a:grpFill/>
              </p:grpSpPr>
              <p:sp>
                <p:nvSpPr>
                  <p:cNvPr id="883" name="円/楕円 229"/>
                  <p:cNvSpPr/>
                  <p:nvPr/>
                </p:nvSpPr>
                <p:spPr>
                  <a:xfrm>
                    <a:off x="6359919" y="3469481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4" name="円/楕円 230"/>
                  <p:cNvSpPr/>
                  <p:nvPr/>
                </p:nvSpPr>
                <p:spPr>
                  <a:xfrm>
                    <a:off x="6359919" y="355806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5" name="円/楕円 231"/>
                  <p:cNvSpPr/>
                  <p:nvPr/>
                </p:nvSpPr>
                <p:spPr>
                  <a:xfrm>
                    <a:off x="6359919" y="3646647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6" name="円/楕円 232"/>
                  <p:cNvSpPr/>
                  <p:nvPr/>
                </p:nvSpPr>
                <p:spPr>
                  <a:xfrm>
                    <a:off x="6359919" y="3735230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円/楕円 233"/>
                  <p:cNvSpPr/>
                  <p:nvPr/>
                </p:nvSpPr>
                <p:spPr>
                  <a:xfrm>
                    <a:off x="6359919" y="3823813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8" name="円/楕円 234"/>
                  <p:cNvSpPr/>
                  <p:nvPr/>
                </p:nvSpPr>
                <p:spPr>
                  <a:xfrm>
                    <a:off x="6359919" y="391239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80" name="正方形/長方形 879"/>
                <p:cNvSpPr/>
                <p:nvPr/>
              </p:nvSpPr>
              <p:spPr>
                <a:xfrm>
                  <a:off x="6399606" y="3440200"/>
                  <a:ext cx="555628" cy="589744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1" name="正方形/長方形 880"/>
                <p:cNvSpPr/>
                <p:nvPr/>
              </p:nvSpPr>
              <p:spPr>
                <a:xfrm>
                  <a:off x="6425402" y="3462338"/>
                  <a:ext cx="504036" cy="545468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2" name="正方形/長方形 881"/>
                <p:cNvSpPr/>
                <p:nvPr/>
              </p:nvSpPr>
              <p:spPr>
                <a:xfrm>
                  <a:off x="6494459" y="4167431"/>
                  <a:ext cx="365922" cy="45720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73" name="テキスト ボックス 872"/>
              <p:cNvSpPr txBox="1"/>
              <p:nvPr/>
            </p:nvSpPr>
            <p:spPr>
              <a:xfrm>
                <a:off x="10767598" y="6077713"/>
                <a:ext cx="401739" cy="3248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焼肉</a:t>
                </a:r>
              </a:p>
            </p:txBody>
          </p:sp>
        </p:grpSp>
        <p:grpSp>
          <p:nvGrpSpPr>
            <p:cNvPr id="858" name="グループ化 857"/>
            <p:cNvGrpSpPr/>
            <p:nvPr/>
          </p:nvGrpSpPr>
          <p:grpSpPr>
            <a:xfrm>
              <a:off x="156776" y="-544395"/>
              <a:ext cx="887156" cy="443085"/>
              <a:chOff x="156776" y="-544395"/>
              <a:chExt cx="887156" cy="443085"/>
            </a:xfrm>
          </p:grpSpPr>
          <p:grpSp>
            <p:nvGrpSpPr>
              <p:cNvPr id="859" name="グループ化 858"/>
              <p:cNvGrpSpPr/>
              <p:nvPr/>
            </p:nvGrpSpPr>
            <p:grpSpPr>
              <a:xfrm rot="900000">
                <a:off x="156776" y="-361085"/>
                <a:ext cx="344896" cy="101098"/>
                <a:chOff x="679957" y="-905289"/>
                <a:chExt cx="693084" cy="203160"/>
              </a:xfrm>
            </p:grpSpPr>
            <p:sp>
              <p:nvSpPr>
                <p:cNvPr id="870" name="山形 869"/>
                <p:cNvSpPr/>
                <p:nvPr/>
              </p:nvSpPr>
              <p:spPr>
                <a:xfrm>
                  <a:off x="679957" y="-905289"/>
                  <a:ext cx="571164" cy="203160"/>
                </a:xfrm>
                <a:prstGeom prst="chevron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1" name="山形 870"/>
                <p:cNvSpPr/>
                <p:nvPr/>
              </p:nvSpPr>
              <p:spPr>
                <a:xfrm>
                  <a:off x="801877" y="-905289"/>
                  <a:ext cx="571164" cy="203160"/>
                </a:xfrm>
                <a:prstGeom prst="chevr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0" name="グループ化 859"/>
              <p:cNvGrpSpPr/>
              <p:nvPr/>
            </p:nvGrpSpPr>
            <p:grpSpPr>
              <a:xfrm rot="20700000" flipH="1">
                <a:off x="699036" y="-361085"/>
                <a:ext cx="344896" cy="101098"/>
                <a:chOff x="679957" y="-905289"/>
                <a:chExt cx="693084" cy="203160"/>
              </a:xfrm>
            </p:grpSpPr>
            <p:sp>
              <p:nvSpPr>
                <p:cNvPr id="868" name="山形 867"/>
                <p:cNvSpPr/>
                <p:nvPr/>
              </p:nvSpPr>
              <p:spPr>
                <a:xfrm>
                  <a:off x="679957" y="-905289"/>
                  <a:ext cx="571164" cy="203160"/>
                </a:xfrm>
                <a:prstGeom prst="chevron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9" name="山形 868"/>
                <p:cNvSpPr/>
                <p:nvPr/>
              </p:nvSpPr>
              <p:spPr>
                <a:xfrm>
                  <a:off x="801877" y="-905289"/>
                  <a:ext cx="571164" cy="203160"/>
                </a:xfrm>
                <a:prstGeom prst="chevr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61" name="フリーフォーム 860"/>
              <p:cNvSpPr/>
              <p:nvPr/>
            </p:nvSpPr>
            <p:spPr>
              <a:xfrm rot="10800000">
                <a:off x="292330" y="-498266"/>
                <a:ext cx="206278" cy="59711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2" name="フリーフォーム 861"/>
              <p:cNvSpPr/>
              <p:nvPr/>
            </p:nvSpPr>
            <p:spPr>
              <a:xfrm rot="10800000">
                <a:off x="755847" y="-498266"/>
                <a:ext cx="206278" cy="59711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3" name="フリーフォーム 862"/>
              <p:cNvSpPr/>
              <p:nvPr/>
            </p:nvSpPr>
            <p:spPr>
              <a:xfrm>
                <a:off x="370472" y="-544395"/>
                <a:ext cx="503626" cy="399754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4" name="楕円 863"/>
              <p:cNvSpPr/>
              <p:nvPr/>
            </p:nvSpPr>
            <p:spPr>
              <a:xfrm>
                <a:off x="500286" y="-408158"/>
                <a:ext cx="51042" cy="70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5" name="楕円 864"/>
              <p:cNvSpPr/>
              <p:nvPr/>
            </p:nvSpPr>
            <p:spPr>
              <a:xfrm>
                <a:off x="688246" y="-408158"/>
                <a:ext cx="51042" cy="70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6" name="楕円 865"/>
              <p:cNvSpPr/>
              <p:nvPr/>
            </p:nvSpPr>
            <p:spPr>
              <a:xfrm>
                <a:off x="508880" y="-299039"/>
                <a:ext cx="227410" cy="108474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7" name="アーチ 866"/>
              <p:cNvSpPr/>
              <p:nvPr/>
            </p:nvSpPr>
            <p:spPr>
              <a:xfrm>
                <a:off x="537156" y="-278925"/>
                <a:ext cx="177615" cy="177615"/>
              </a:xfrm>
              <a:prstGeom prst="blockArc">
                <a:avLst>
                  <a:gd name="adj1" fmla="val 18539919"/>
                  <a:gd name="adj2" fmla="val 13678478"/>
                  <a:gd name="adj3" fmla="val 21124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13" name="グループ化 912"/>
          <p:cNvGrpSpPr/>
          <p:nvPr/>
        </p:nvGrpSpPr>
        <p:grpSpPr>
          <a:xfrm>
            <a:off x="7928666" y="5146598"/>
            <a:ext cx="1575060" cy="1160072"/>
            <a:chOff x="7358278" y="3245722"/>
            <a:chExt cx="2210439" cy="1628046"/>
          </a:xfrm>
        </p:grpSpPr>
        <p:grpSp>
          <p:nvGrpSpPr>
            <p:cNvPr id="914" name="グループ化 913"/>
            <p:cNvGrpSpPr/>
            <p:nvPr/>
          </p:nvGrpSpPr>
          <p:grpSpPr>
            <a:xfrm>
              <a:off x="7358278" y="3245722"/>
              <a:ext cx="2210439" cy="1628046"/>
              <a:chOff x="7358278" y="3245722"/>
              <a:chExt cx="2210439" cy="1628046"/>
            </a:xfrm>
          </p:grpSpPr>
          <p:sp>
            <p:nvSpPr>
              <p:cNvPr id="926" name="正方形/長方形 925"/>
              <p:cNvSpPr/>
              <p:nvPr/>
            </p:nvSpPr>
            <p:spPr>
              <a:xfrm>
                <a:off x="7409079" y="3711175"/>
                <a:ext cx="2108200" cy="1150937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27" name="グループ化 926"/>
              <p:cNvGrpSpPr/>
              <p:nvPr/>
            </p:nvGrpSpPr>
            <p:grpSpPr>
              <a:xfrm>
                <a:off x="7409079" y="4712572"/>
                <a:ext cx="2108200" cy="161196"/>
                <a:chOff x="1117600" y="1583288"/>
                <a:chExt cx="2108200" cy="1185313"/>
              </a:xfrm>
              <a:solidFill>
                <a:srgbClr val="C00000"/>
              </a:solidFill>
            </p:grpSpPr>
            <p:sp>
              <p:nvSpPr>
                <p:cNvPr id="953" name="正方形/長方形 952"/>
                <p:cNvSpPr/>
                <p:nvPr/>
              </p:nvSpPr>
              <p:spPr>
                <a:xfrm>
                  <a:off x="1117600" y="1617665"/>
                  <a:ext cx="2108200" cy="1150936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4" name="正方形/長方形 953"/>
                <p:cNvSpPr/>
                <p:nvPr/>
              </p:nvSpPr>
              <p:spPr>
                <a:xfrm>
                  <a:off x="1117600" y="1583288"/>
                  <a:ext cx="2108200" cy="10159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8" name="グループ化 927"/>
              <p:cNvGrpSpPr/>
              <p:nvPr/>
            </p:nvGrpSpPr>
            <p:grpSpPr>
              <a:xfrm>
                <a:off x="8095751" y="3855636"/>
                <a:ext cx="762000" cy="1006475"/>
                <a:chOff x="5759447" y="1762125"/>
                <a:chExt cx="762000" cy="1006475"/>
              </a:xfrm>
            </p:grpSpPr>
            <p:sp>
              <p:nvSpPr>
                <p:cNvPr id="950" name="正方形/長方形 949"/>
                <p:cNvSpPr/>
                <p:nvPr/>
              </p:nvSpPr>
              <p:spPr>
                <a:xfrm>
                  <a:off x="5776910" y="1778794"/>
                  <a:ext cx="728666" cy="97393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1" name="フリーフォーム 950"/>
                <p:cNvSpPr/>
                <p:nvPr/>
              </p:nvSpPr>
              <p:spPr>
                <a:xfrm>
                  <a:off x="5759447" y="1762125"/>
                  <a:ext cx="762000" cy="1006475"/>
                </a:xfrm>
                <a:custGeom>
                  <a:avLst/>
                  <a:gdLst>
                    <a:gd name="connsiteX0" fmla="*/ 399647 w 762000"/>
                    <a:gd name="connsiteY0" fmla="*/ 552450 h 1006475"/>
                    <a:gd name="connsiteX1" fmla="*/ 399647 w 762000"/>
                    <a:gd name="connsiteY1" fmla="*/ 974725 h 1006475"/>
                    <a:gd name="connsiteX2" fmla="*/ 729459 w 762000"/>
                    <a:gd name="connsiteY2" fmla="*/ 974725 h 1006475"/>
                    <a:gd name="connsiteX3" fmla="*/ 729459 w 762000"/>
                    <a:gd name="connsiteY3" fmla="*/ 552450 h 1006475"/>
                    <a:gd name="connsiteX4" fmla="*/ 35718 w 762000"/>
                    <a:gd name="connsiteY4" fmla="*/ 552450 h 1006475"/>
                    <a:gd name="connsiteX5" fmla="*/ 35718 w 762000"/>
                    <a:gd name="connsiteY5" fmla="*/ 974725 h 1006475"/>
                    <a:gd name="connsiteX6" fmla="*/ 365530 w 762000"/>
                    <a:gd name="connsiteY6" fmla="*/ 974725 h 1006475"/>
                    <a:gd name="connsiteX7" fmla="*/ 365530 w 762000"/>
                    <a:gd name="connsiteY7" fmla="*/ 552450 h 1006475"/>
                    <a:gd name="connsiteX8" fmla="*/ 399647 w 762000"/>
                    <a:gd name="connsiteY8" fmla="*/ 37305 h 1006475"/>
                    <a:gd name="connsiteX9" fmla="*/ 399647 w 762000"/>
                    <a:gd name="connsiteY9" fmla="*/ 459580 h 1006475"/>
                    <a:gd name="connsiteX10" fmla="*/ 729459 w 762000"/>
                    <a:gd name="connsiteY10" fmla="*/ 459580 h 1006475"/>
                    <a:gd name="connsiteX11" fmla="*/ 729459 w 762000"/>
                    <a:gd name="connsiteY11" fmla="*/ 37305 h 1006475"/>
                    <a:gd name="connsiteX12" fmla="*/ 35718 w 762000"/>
                    <a:gd name="connsiteY12" fmla="*/ 37305 h 1006475"/>
                    <a:gd name="connsiteX13" fmla="*/ 35718 w 762000"/>
                    <a:gd name="connsiteY13" fmla="*/ 459580 h 1006475"/>
                    <a:gd name="connsiteX14" fmla="*/ 365530 w 762000"/>
                    <a:gd name="connsiteY14" fmla="*/ 459580 h 1006475"/>
                    <a:gd name="connsiteX15" fmla="*/ 365530 w 762000"/>
                    <a:gd name="connsiteY15" fmla="*/ 37305 h 1006475"/>
                    <a:gd name="connsiteX16" fmla="*/ 0 w 762000"/>
                    <a:gd name="connsiteY16" fmla="*/ 0 h 1006475"/>
                    <a:gd name="connsiteX17" fmla="*/ 762000 w 762000"/>
                    <a:gd name="connsiteY17" fmla="*/ 0 h 1006475"/>
                    <a:gd name="connsiteX18" fmla="*/ 762000 w 762000"/>
                    <a:gd name="connsiteY18" fmla="*/ 1006475 h 1006475"/>
                    <a:gd name="connsiteX19" fmla="*/ 0 w 762000"/>
                    <a:gd name="connsiteY19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62000" h="1006475">
                      <a:moveTo>
                        <a:pt x="399647" y="552450"/>
                      </a:moveTo>
                      <a:lnTo>
                        <a:pt x="399647" y="974725"/>
                      </a:lnTo>
                      <a:lnTo>
                        <a:pt x="729459" y="974725"/>
                      </a:lnTo>
                      <a:lnTo>
                        <a:pt x="729459" y="552450"/>
                      </a:lnTo>
                      <a:close/>
                      <a:moveTo>
                        <a:pt x="35718" y="552450"/>
                      </a:moveTo>
                      <a:lnTo>
                        <a:pt x="35718" y="974725"/>
                      </a:lnTo>
                      <a:lnTo>
                        <a:pt x="365530" y="974725"/>
                      </a:lnTo>
                      <a:lnTo>
                        <a:pt x="365530" y="552450"/>
                      </a:lnTo>
                      <a:close/>
                      <a:moveTo>
                        <a:pt x="399647" y="37305"/>
                      </a:moveTo>
                      <a:lnTo>
                        <a:pt x="399647" y="459580"/>
                      </a:lnTo>
                      <a:lnTo>
                        <a:pt x="729459" y="459580"/>
                      </a:lnTo>
                      <a:lnTo>
                        <a:pt x="729459" y="37305"/>
                      </a:lnTo>
                      <a:close/>
                      <a:moveTo>
                        <a:pt x="35718" y="37305"/>
                      </a:moveTo>
                      <a:lnTo>
                        <a:pt x="35718" y="459580"/>
                      </a:lnTo>
                      <a:lnTo>
                        <a:pt x="365530" y="459580"/>
                      </a:lnTo>
                      <a:lnTo>
                        <a:pt x="365530" y="37305"/>
                      </a:lnTo>
                      <a:close/>
                      <a:moveTo>
                        <a:pt x="0" y="0"/>
                      </a:moveTo>
                      <a:lnTo>
                        <a:pt x="762000" y="0"/>
                      </a:lnTo>
                      <a:lnTo>
                        <a:pt x="762000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2" name="角丸四角形 951"/>
                <p:cNvSpPr/>
                <p:nvPr/>
              </p:nvSpPr>
              <p:spPr>
                <a:xfrm>
                  <a:off x="6399606" y="2242415"/>
                  <a:ext cx="89693" cy="45893"/>
                </a:xfrm>
                <a:prstGeom prst="round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29" name="正方形/長方形 928"/>
              <p:cNvSpPr/>
              <p:nvPr/>
            </p:nvSpPr>
            <p:spPr>
              <a:xfrm>
                <a:off x="7409079" y="3676800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0" name="正方形/長方形 929"/>
              <p:cNvSpPr/>
              <p:nvPr/>
            </p:nvSpPr>
            <p:spPr>
              <a:xfrm>
                <a:off x="7358278" y="3245722"/>
                <a:ext cx="2198689" cy="465453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31" name="グループ化 930"/>
              <p:cNvGrpSpPr/>
              <p:nvPr/>
            </p:nvGrpSpPr>
            <p:grpSpPr>
              <a:xfrm>
                <a:off x="7381141" y="3779731"/>
                <a:ext cx="2187576" cy="462441"/>
                <a:chOff x="1077912" y="4343085"/>
                <a:chExt cx="2187576" cy="462441"/>
              </a:xfrm>
            </p:grpSpPr>
            <p:sp>
              <p:nvSpPr>
                <p:cNvPr id="946" name="角丸四角形 945"/>
                <p:cNvSpPr/>
                <p:nvPr/>
              </p:nvSpPr>
              <p:spPr>
                <a:xfrm>
                  <a:off x="1077912" y="4377289"/>
                  <a:ext cx="2187576" cy="45893"/>
                </a:xfrm>
                <a:prstGeom prst="roundRect">
                  <a:avLst/>
                </a:prstGeom>
                <a:gradFill>
                  <a:gsLst>
                    <a:gs pos="4800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7" name="フリーフォーム 946"/>
                <p:cNvSpPr/>
                <p:nvPr/>
              </p:nvSpPr>
              <p:spPr>
                <a:xfrm rot="10800000">
                  <a:off x="1336674" y="4343085"/>
                  <a:ext cx="1636713" cy="462441"/>
                </a:xfrm>
                <a:custGeom>
                  <a:avLst/>
                  <a:gdLst>
                    <a:gd name="connsiteX0" fmla="*/ 1366837 w 1366837"/>
                    <a:gd name="connsiteY0" fmla="*/ 462441 h 462441"/>
                    <a:gd name="connsiteX1" fmla="*/ 695325 w 1366837"/>
                    <a:gd name="connsiteY1" fmla="*/ 462441 h 462441"/>
                    <a:gd name="connsiteX2" fmla="*/ 671512 w 1366837"/>
                    <a:gd name="connsiteY2" fmla="*/ 462441 h 462441"/>
                    <a:gd name="connsiteX3" fmla="*/ 0 w 1366837"/>
                    <a:gd name="connsiteY3" fmla="*/ 462441 h 462441"/>
                    <a:gd name="connsiteX4" fmla="*/ 53699 w 1366837"/>
                    <a:gd name="connsiteY4" fmla="*/ 0 h 462441"/>
                    <a:gd name="connsiteX5" fmla="*/ 641626 w 1366837"/>
                    <a:gd name="connsiteY5" fmla="*/ 0 h 462441"/>
                    <a:gd name="connsiteX6" fmla="*/ 683419 w 1366837"/>
                    <a:gd name="connsiteY6" fmla="*/ 359906 h 462441"/>
                    <a:gd name="connsiteX7" fmla="*/ 725211 w 1366837"/>
                    <a:gd name="connsiteY7" fmla="*/ 0 h 462441"/>
                    <a:gd name="connsiteX8" fmla="*/ 1313138 w 1366837"/>
                    <a:gd name="connsiteY8" fmla="*/ 0 h 462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6837" h="462441">
                      <a:moveTo>
                        <a:pt x="1366837" y="462441"/>
                      </a:moveTo>
                      <a:lnTo>
                        <a:pt x="695325" y="462441"/>
                      </a:lnTo>
                      <a:lnTo>
                        <a:pt x="671512" y="462441"/>
                      </a:lnTo>
                      <a:lnTo>
                        <a:pt x="0" y="462441"/>
                      </a:lnTo>
                      <a:lnTo>
                        <a:pt x="53699" y="0"/>
                      </a:lnTo>
                      <a:lnTo>
                        <a:pt x="641626" y="0"/>
                      </a:lnTo>
                      <a:lnTo>
                        <a:pt x="683419" y="359906"/>
                      </a:lnTo>
                      <a:lnTo>
                        <a:pt x="725211" y="0"/>
                      </a:lnTo>
                      <a:lnTo>
                        <a:pt x="1313138" y="0"/>
                      </a:lnTo>
                      <a:close/>
                    </a:path>
                  </a:pathLst>
                </a:custGeom>
                <a:pattFill prst="plaid">
                  <a:fgClr>
                    <a:srgbClr val="C00000"/>
                  </a:fgClr>
                  <a:bgClr>
                    <a:srgbClr val="FF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8" name="テキスト ボックス 947"/>
                <p:cNvSpPr txBox="1"/>
                <p:nvPr/>
              </p:nvSpPr>
              <p:spPr>
                <a:xfrm>
                  <a:off x="1517904" y="4465899"/>
                  <a:ext cx="451104" cy="2621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中</a:t>
                  </a:r>
                </a:p>
              </p:txBody>
            </p:sp>
            <p:sp>
              <p:nvSpPr>
                <p:cNvPr id="949" name="テキスト ボックス 948"/>
                <p:cNvSpPr txBox="1"/>
                <p:nvPr/>
              </p:nvSpPr>
              <p:spPr>
                <a:xfrm>
                  <a:off x="2334768" y="4465899"/>
                  <a:ext cx="451104" cy="2621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華</a:t>
                  </a:r>
                </a:p>
              </p:txBody>
            </p:sp>
          </p:grpSp>
          <p:grpSp>
            <p:nvGrpSpPr>
              <p:cNvPr id="932" name="グループ化 931"/>
              <p:cNvGrpSpPr/>
              <p:nvPr/>
            </p:nvGrpSpPr>
            <p:grpSpPr>
              <a:xfrm>
                <a:off x="7436224" y="4592724"/>
                <a:ext cx="619840" cy="64246"/>
                <a:chOff x="5108228" y="3423621"/>
                <a:chExt cx="1084232" cy="87175"/>
              </a:xfrm>
              <a:solidFill>
                <a:sysClr val="window" lastClr="FFFFFF"/>
              </a:solidFill>
            </p:grpSpPr>
            <p:grpSp>
              <p:nvGrpSpPr>
                <p:cNvPr id="940" name="グループ化 939"/>
                <p:cNvGrpSpPr/>
                <p:nvPr/>
              </p:nvGrpSpPr>
              <p:grpSpPr>
                <a:xfrm>
                  <a:off x="5108228" y="3423621"/>
                  <a:ext cx="529496" cy="87175"/>
                  <a:chOff x="5108228" y="3136589"/>
                  <a:chExt cx="2272912" cy="374207"/>
                </a:xfrm>
                <a:grpFill/>
              </p:grpSpPr>
              <p:sp>
                <p:nvSpPr>
                  <p:cNvPr id="944" name="フリーフォーム 943"/>
                  <p:cNvSpPr/>
                  <p:nvPr/>
                </p:nvSpPr>
                <p:spPr>
                  <a:xfrm rot="16200000" flipH="1">
                    <a:off x="5475510" y="2769307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5" name="フリーフォーム 944"/>
                  <p:cNvSpPr/>
                  <p:nvPr/>
                </p:nvSpPr>
                <p:spPr>
                  <a:xfrm rot="5400000" flipH="1">
                    <a:off x="6639653" y="2769308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41" name="グループ化 940"/>
                <p:cNvGrpSpPr/>
                <p:nvPr/>
              </p:nvGrpSpPr>
              <p:grpSpPr>
                <a:xfrm>
                  <a:off x="5662964" y="3423621"/>
                  <a:ext cx="529496" cy="87175"/>
                  <a:chOff x="5108228" y="3136589"/>
                  <a:chExt cx="2272912" cy="374207"/>
                </a:xfrm>
                <a:grpFill/>
              </p:grpSpPr>
              <p:sp>
                <p:nvSpPr>
                  <p:cNvPr id="942" name="フリーフォーム 941"/>
                  <p:cNvSpPr/>
                  <p:nvPr/>
                </p:nvSpPr>
                <p:spPr>
                  <a:xfrm rot="16200000" flipH="1">
                    <a:off x="5475510" y="2769307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3" name="フリーフォーム 942"/>
                  <p:cNvSpPr/>
                  <p:nvPr/>
                </p:nvSpPr>
                <p:spPr>
                  <a:xfrm rot="5400000" flipH="1">
                    <a:off x="6639653" y="2769308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33" name="グループ化 932"/>
              <p:cNvGrpSpPr/>
              <p:nvPr/>
            </p:nvGrpSpPr>
            <p:grpSpPr>
              <a:xfrm>
                <a:off x="8880214" y="4592724"/>
                <a:ext cx="619840" cy="64246"/>
                <a:chOff x="5108228" y="3423621"/>
                <a:chExt cx="1084232" cy="87175"/>
              </a:xfrm>
              <a:solidFill>
                <a:sysClr val="window" lastClr="FFFFFF"/>
              </a:solidFill>
            </p:grpSpPr>
            <p:grpSp>
              <p:nvGrpSpPr>
                <p:cNvPr id="934" name="グループ化 933"/>
                <p:cNvGrpSpPr/>
                <p:nvPr/>
              </p:nvGrpSpPr>
              <p:grpSpPr>
                <a:xfrm>
                  <a:off x="5108228" y="3423621"/>
                  <a:ext cx="529496" cy="87175"/>
                  <a:chOff x="5108228" y="3136589"/>
                  <a:chExt cx="2272912" cy="374207"/>
                </a:xfrm>
                <a:grpFill/>
              </p:grpSpPr>
              <p:sp>
                <p:nvSpPr>
                  <p:cNvPr id="938" name="フリーフォーム 937"/>
                  <p:cNvSpPr/>
                  <p:nvPr/>
                </p:nvSpPr>
                <p:spPr>
                  <a:xfrm rot="16200000" flipH="1">
                    <a:off x="5475510" y="2769307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9" name="フリーフォーム 938"/>
                  <p:cNvSpPr/>
                  <p:nvPr/>
                </p:nvSpPr>
                <p:spPr>
                  <a:xfrm rot="5400000" flipH="1">
                    <a:off x="6639653" y="2769308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35" name="グループ化 934"/>
                <p:cNvGrpSpPr/>
                <p:nvPr/>
              </p:nvGrpSpPr>
              <p:grpSpPr>
                <a:xfrm>
                  <a:off x="5662964" y="3423621"/>
                  <a:ext cx="529496" cy="87175"/>
                  <a:chOff x="5108228" y="3136589"/>
                  <a:chExt cx="2272912" cy="374207"/>
                </a:xfrm>
                <a:grpFill/>
              </p:grpSpPr>
              <p:sp>
                <p:nvSpPr>
                  <p:cNvPr id="936" name="フリーフォーム 935"/>
                  <p:cNvSpPr/>
                  <p:nvPr/>
                </p:nvSpPr>
                <p:spPr>
                  <a:xfrm rot="16200000" flipH="1">
                    <a:off x="5475510" y="2769307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7" name="フリーフォーム 936"/>
                  <p:cNvSpPr/>
                  <p:nvPr/>
                </p:nvSpPr>
                <p:spPr>
                  <a:xfrm rot="5400000" flipH="1">
                    <a:off x="6639653" y="2769308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915" name="グループ化 914"/>
            <p:cNvGrpSpPr/>
            <p:nvPr/>
          </p:nvGrpSpPr>
          <p:grpSpPr>
            <a:xfrm>
              <a:off x="7381140" y="3541077"/>
              <a:ext cx="2159951" cy="129117"/>
              <a:chOff x="7381141" y="3561656"/>
              <a:chExt cx="2110156" cy="108538"/>
            </a:xfrm>
          </p:grpSpPr>
          <p:grpSp>
            <p:nvGrpSpPr>
              <p:cNvPr id="916" name="グループ化 915"/>
              <p:cNvGrpSpPr/>
              <p:nvPr/>
            </p:nvGrpSpPr>
            <p:grpSpPr>
              <a:xfrm>
                <a:off x="7381141" y="3561656"/>
                <a:ext cx="1047166" cy="108538"/>
                <a:chOff x="7588624" y="4745124"/>
                <a:chExt cx="619840" cy="64246"/>
              </a:xfrm>
            </p:grpSpPr>
            <p:sp>
              <p:nvSpPr>
                <p:cNvPr id="922" name="フリーフォーム 921"/>
                <p:cNvSpPr/>
                <p:nvPr/>
              </p:nvSpPr>
              <p:spPr>
                <a:xfrm rot="16200000" flipH="1">
                  <a:off x="7630334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3" name="フリーフォーム 922"/>
                <p:cNvSpPr/>
                <p:nvPr/>
              </p:nvSpPr>
              <p:spPr>
                <a:xfrm rot="5400000" flipH="1">
                  <a:off x="7785374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4" name="フリーフォーム 923"/>
                <p:cNvSpPr/>
                <p:nvPr/>
              </p:nvSpPr>
              <p:spPr>
                <a:xfrm rot="16200000" flipH="1">
                  <a:off x="7947469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5" name="フリーフォーム 924"/>
                <p:cNvSpPr/>
                <p:nvPr/>
              </p:nvSpPr>
              <p:spPr>
                <a:xfrm rot="5400000" flipH="1">
                  <a:off x="8102509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17" name="グループ化 916"/>
              <p:cNvGrpSpPr/>
              <p:nvPr/>
            </p:nvGrpSpPr>
            <p:grpSpPr>
              <a:xfrm>
                <a:off x="8444131" y="3561656"/>
                <a:ext cx="1047166" cy="108538"/>
                <a:chOff x="7588624" y="4745124"/>
                <a:chExt cx="619840" cy="64246"/>
              </a:xfrm>
            </p:grpSpPr>
            <p:sp>
              <p:nvSpPr>
                <p:cNvPr id="918" name="フリーフォーム 917"/>
                <p:cNvSpPr/>
                <p:nvPr/>
              </p:nvSpPr>
              <p:spPr>
                <a:xfrm rot="16200000" flipH="1">
                  <a:off x="7630334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9" name="フリーフォーム 918"/>
                <p:cNvSpPr/>
                <p:nvPr/>
              </p:nvSpPr>
              <p:spPr>
                <a:xfrm rot="5400000" flipH="1">
                  <a:off x="7785374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0" name="フリーフォーム 919"/>
                <p:cNvSpPr/>
                <p:nvPr/>
              </p:nvSpPr>
              <p:spPr>
                <a:xfrm rot="16200000" flipH="1">
                  <a:off x="7947469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1" name="フリーフォーム 920"/>
                <p:cNvSpPr/>
                <p:nvPr/>
              </p:nvSpPr>
              <p:spPr>
                <a:xfrm rot="5400000" flipH="1">
                  <a:off x="8102509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55" name="グループ化 954"/>
          <p:cNvGrpSpPr/>
          <p:nvPr/>
        </p:nvGrpSpPr>
        <p:grpSpPr>
          <a:xfrm>
            <a:off x="430697" y="5142532"/>
            <a:ext cx="1566686" cy="1151766"/>
            <a:chOff x="5858483" y="5036422"/>
            <a:chExt cx="2198689" cy="1616390"/>
          </a:xfrm>
        </p:grpSpPr>
        <p:grpSp>
          <p:nvGrpSpPr>
            <p:cNvPr id="956" name="グループ化 955"/>
            <p:cNvGrpSpPr/>
            <p:nvPr/>
          </p:nvGrpSpPr>
          <p:grpSpPr>
            <a:xfrm>
              <a:off x="5858483" y="5036422"/>
              <a:ext cx="2198689" cy="1616390"/>
              <a:chOff x="1066799" y="1152210"/>
              <a:chExt cx="2198689" cy="1616390"/>
            </a:xfrm>
          </p:grpSpPr>
          <p:sp>
            <p:nvSpPr>
              <p:cNvPr id="973" name="正方形/長方形 972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74" name="グループ化 973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981" name="正方形/長方形 980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2" name="正方形/長方形 981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3" name="フリーフォーム 98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5" name="グループ化 974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978" name="正方形/長方形 97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9" name="正方形/長方形 978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0" name="フリーフォーム 979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76" name="正方形/長方形 975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7" name="正方形/長方形 976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pattFill prst="dkHorz">
                <a:fgClr>
                  <a:srgbClr val="002060"/>
                </a:fgClr>
                <a:bgClr>
                  <a:srgbClr val="0070C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57" name="グループ化 956"/>
            <p:cNvGrpSpPr/>
            <p:nvPr/>
          </p:nvGrpSpPr>
          <p:grpSpPr>
            <a:xfrm>
              <a:off x="5862871" y="5559219"/>
              <a:ext cx="2187576" cy="367320"/>
              <a:chOff x="1077912" y="3735072"/>
              <a:chExt cx="2187576" cy="367320"/>
            </a:xfrm>
          </p:grpSpPr>
          <p:sp>
            <p:nvSpPr>
              <p:cNvPr id="968" name="角丸四角形 967"/>
              <p:cNvSpPr/>
              <p:nvPr/>
            </p:nvSpPr>
            <p:spPr>
              <a:xfrm>
                <a:off x="1077912" y="3758164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9" name="フリーフォーム 968"/>
              <p:cNvSpPr/>
              <p:nvPr/>
            </p:nvSpPr>
            <p:spPr>
              <a:xfrm rot="10800000">
                <a:off x="1350167" y="3735072"/>
                <a:ext cx="1631952" cy="367320"/>
              </a:xfrm>
              <a:custGeom>
                <a:avLst/>
                <a:gdLst>
                  <a:gd name="connsiteX0" fmla="*/ 1936750 w 1936750"/>
                  <a:gd name="connsiteY0" fmla="*/ 498476 h 498476"/>
                  <a:gd name="connsiteX1" fmla="*/ 1298575 w 1936750"/>
                  <a:gd name="connsiteY1" fmla="*/ 498476 h 498476"/>
                  <a:gd name="connsiteX2" fmla="*/ 1282700 w 1936750"/>
                  <a:gd name="connsiteY2" fmla="*/ 498476 h 498476"/>
                  <a:gd name="connsiteX3" fmla="*/ 654050 w 1936750"/>
                  <a:gd name="connsiteY3" fmla="*/ 498476 h 498476"/>
                  <a:gd name="connsiteX4" fmla="*/ 644525 w 1936750"/>
                  <a:gd name="connsiteY4" fmla="*/ 498476 h 498476"/>
                  <a:gd name="connsiteX5" fmla="*/ 0 w 1936750"/>
                  <a:gd name="connsiteY5" fmla="*/ 498476 h 498476"/>
                  <a:gd name="connsiteX6" fmla="*/ 26978 w 1936750"/>
                  <a:gd name="connsiteY6" fmla="*/ 0 h 498476"/>
                  <a:gd name="connsiteX7" fmla="*/ 627072 w 1936750"/>
                  <a:gd name="connsiteY7" fmla="*/ 0 h 498476"/>
                  <a:gd name="connsiteX8" fmla="*/ 649287 w 1936750"/>
                  <a:gd name="connsiteY8" fmla="*/ 410479 h 498476"/>
                  <a:gd name="connsiteX9" fmla="*/ 671503 w 1936750"/>
                  <a:gd name="connsiteY9" fmla="*/ 0 h 498476"/>
                  <a:gd name="connsiteX10" fmla="*/ 1271597 w 1936750"/>
                  <a:gd name="connsiteY10" fmla="*/ 0 h 498476"/>
                  <a:gd name="connsiteX11" fmla="*/ 1290638 w 1936750"/>
                  <a:gd name="connsiteY11" fmla="*/ 351814 h 498476"/>
                  <a:gd name="connsiteX12" fmla="*/ 1309678 w 1936750"/>
                  <a:gd name="connsiteY12" fmla="*/ 0 h 498476"/>
                  <a:gd name="connsiteX13" fmla="*/ 1909772 w 1936750"/>
                  <a:gd name="connsiteY13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36750" h="498476">
                    <a:moveTo>
                      <a:pt x="1936750" y="498476"/>
                    </a:moveTo>
                    <a:lnTo>
                      <a:pt x="1298575" y="498476"/>
                    </a:lnTo>
                    <a:lnTo>
                      <a:pt x="1282700" y="498476"/>
                    </a:lnTo>
                    <a:lnTo>
                      <a:pt x="654050" y="498476"/>
                    </a:lnTo>
                    <a:lnTo>
                      <a:pt x="644525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9287" y="410479"/>
                    </a:lnTo>
                    <a:lnTo>
                      <a:pt x="671503" y="0"/>
                    </a:lnTo>
                    <a:lnTo>
                      <a:pt x="1271597" y="0"/>
                    </a:lnTo>
                    <a:lnTo>
                      <a:pt x="1290638" y="351814"/>
                    </a:lnTo>
                    <a:lnTo>
                      <a:pt x="1309678" y="0"/>
                    </a:lnTo>
                    <a:lnTo>
                      <a:pt x="1909772" y="0"/>
                    </a:lnTo>
                    <a:close/>
                  </a:path>
                </a:pathLst>
              </a:custGeom>
              <a:pattFill prst="lgGrid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0" name="テキスト ボックス 969"/>
              <p:cNvSpPr txBox="1"/>
              <p:nvPr/>
            </p:nvSpPr>
            <p:spPr>
              <a:xfrm>
                <a:off x="1476376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お</a:t>
                </a:r>
              </a:p>
            </p:txBody>
          </p:sp>
          <p:sp>
            <p:nvSpPr>
              <p:cNvPr id="971" name="テキスト ボックス 970"/>
              <p:cNvSpPr txBox="1"/>
              <p:nvPr/>
            </p:nvSpPr>
            <p:spPr>
              <a:xfrm>
                <a:off x="2030634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寿</a:t>
                </a:r>
              </a:p>
            </p:txBody>
          </p:sp>
          <p:sp>
            <p:nvSpPr>
              <p:cNvPr id="972" name="テキスト ボックス 971"/>
              <p:cNvSpPr txBox="1"/>
              <p:nvPr/>
            </p:nvSpPr>
            <p:spPr>
              <a:xfrm>
                <a:off x="2567082" y="3834303"/>
                <a:ext cx="248792" cy="22216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司</a:t>
                </a:r>
              </a:p>
            </p:txBody>
          </p:sp>
        </p:grpSp>
        <p:grpSp>
          <p:nvGrpSpPr>
            <p:cNvPr id="958" name="グループ化 957"/>
            <p:cNvGrpSpPr/>
            <p:nvPr/>
          </p:nvGrpSpPr>
          <p:grpSpPr>
            <a:xfrm>
              <a:off x="6351222" y="5083445"/>
              <a:ext cx="1346081" cy="317906"/>
              <a:chOff x="6351222" y="5083445"/>
              <a:chExt cx="1346081" cy="317906"/>
            </a:xfrm>
          </p:grpSpPr>
          <p:grpSp>
            <p:nvGrpSpPr>
              <p:cNvPr id="959" name="グループ化 958"/>
              <p:cNvGrpSpPr/>
              <p:nvPr/>
            </p:nvGrpSpPr>
            <p:grpSpPr>
              <a:xfrm>
                <a:off x="6351222" y="5083445"/>
                <a:ext cx="1346081" cy="317906"/>
                <a:chOff x="6351222" y="5083445"/>
                <a:chExt cx="1346081" cy="317906"/>
              </a:xfrm>
            </p:grpSpPr>
            <p:sp>
              <p:nvSpPr>
                <p:cNvPr id="961" name="フリーフォーム 960"/>
                <p:cNvSpPr/>
                <p:nvPr/>
              </p:nvSpPr>
              <p:spPr>
                <a:xfrm>
                  <a:off x="6468012" y="5083445"/>
                  <a:ext cx="790321" cy="138871"/>
                </a:xfrm>
                <a:custGeom>
                  <a:avLst/>
                  <a:gdLst>
                    <a:gd name="connsiteX0" fmla="*/ 497914 w 994212"/>
                    <a:gd name="connsiteY0" fmla="*/ 17 h 266039"/>
                    <a:gd name="connsiteX1" fmla="*/ 994212 w 994212"/>
                    <a:gd name="connsiteY1" fmla="*/ 137236 h 266039"/>
                    <a:gd name="connsiteX2" fmla="*/ 918142 w 994212"/>
                    <a:gd name="connsiteY2" fmla="*/ 266039 h 266039"/>
                    <a:gd name="connsiteX3" fmla="*/ 74514 w 994212"/>
                    <a:gd name="connsiteY3" fmla="*/ 260959 h 266039"/>
                    <a:gd name="connsiteX4" fmla="*/ 0 w 994212"/>
                    <a:gd name="connsiteY4" fmla="*/ 131250 h 266039"/>
                    <a:gd name="connsiteX5" fmla="*/ 497914 w 994212"/>
                    <a:gd name="connsiteY5" fmla="*/ 17 h 266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94212" h="266039">
                      <a:moveTo>
                        <a:pt x="497914" y="17"/>
                      </a:moveTo>
                      <a:cubicBezTo>
                        <a:pt x="669657" y="1051"/>
                        <a:pt x="841130" y="46827"/>
                        <a:pt x="994212" y="137236"/>
                      </a:cubicBezTo>
                      <a:lnTo>
                        <a:pt x="918142" y="266039"/>
                      </a:lnTo>
                      <a:cubicBezTo>
                        <a:pt x="658349" y="112608"/>
                        <a:pt x="336135" y="110668"/>
                        <a:pt x="74514" y="260959"/>
                      </a:cubicBezTo>
                      <a:lnTo>
                        <a:pt x="0" y="131250"/>
                      </a:lnTo>
                      <a:cubicBezTo>
                        <a:pt x="154159" y="42691"/>
                        <a:pt x="326171" y="-1017"/>
                        <a:pt x="497914" y="17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62" name="グループ化 961"/>
                <p:cNvGrpSpPr/>
                <p:nvPr/>
              </p:nvGrpSpPr>
              <p:grpSpPr>
                <a:xfrm>
                  <a:off x="6351222" y="5157467"/>
                  <a:ext cx="1346081" cy="243884"/>
                  <a:chOff x="6378963" y="5157467"/>
                  <a:chExt cx="1346081" cy="243884"/>
                </a:xfrm>
              </p:grpSpPr>
              <p:sp>
                <p:nvSpPr>
                  <p:cNvPr id="965" name="山形 964"/>
                  <p:cNvSpPr/>
                  <p:nvPr/>
                </p:nvSpPr>
                <p:spPr>
                  <a:xfrm rot="10800000">
                    <a:off x="7286075" y="5181432"/>
                    <a:ext cx="438969" cy="219673"/>
                  </a:xfrm>
                  <a:prstGeom prst="chevron">
                    <a:avLst>
                      <a:gd name="adj" fmla="val 8700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6" name="楕円 965"/>
                  <p:cNvSpPr/>
                  <p:nvPr/>
                </p:nvSpPr>
                <p:spPr>
                  <a:xfrm>
                    <a:off x="6378963" y="5157467"/>
                    <a:ext cx="1030116" cy="237278"/>
                  </a:xfrm>
                  <a:prstGeom prst="ellipse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7" name="フリーフォーム 966"/>
                  <p:cNvSpPr/>
                  <p:nvPr/>
                </p:nvSpPr>
                <p:spPr>
                  <a:xfrm>
                    <a:off x="6419037" y="5255513"/>
                    <a:ext cx="949971" cy="145838"/>
                  </a:xfrm>
                  <a:custGeom>
                    <a:avLst/>
                    <a:gdLst>
                      <a:gd name="connsiteX0" fmla="*/ 474985 w 949971"/>
                      <a:gd name="connsiteY0" fmla="*/ 0 h 145838"/>
                      <a:gd name="connsiteX1" fmla="*/ 949567 w 949971"/>
                      <a:gd name="connsiteY1" fmla="*/ 72459 h 145838"/>
                      <a:gd name="connsiteX2" fmla="*/ 949971 w 949971"/>
                      <a:gd name="connsiteY2" fmla="*/ 72919 h 145838"/>
                      <a:gd name="connsiteX3" fmla="*/ 949567 w 949971"/>
                      <a:gd name="connsiteY3" fmla="*/ 73379 h 145838"/>
                      <a:gd name="connsiteX4" fmla="*/ 474985 w 949971"/>
                      <a:gd name="connsiteY4" fmla="*/ 145838 h 145838"/>
                      <a:gd name="connsiteX5" fmla="*/ 403 w 949971"/>
                      <a:gd name="connsiteY5" fmla="*/ 73379 h 145838"/>
                      <a:gd name="connsiteX6" fmla="*/ 0 w 949971"/>
                      <a:gd name="connsiteY6" fmla="*/ 72919 h 145838"/>
                      <a:gd name="connsiteX7" fmla="*/ 403 w 949971"/>
                      <a:gd name="connsiteY7" fmla="*/ 72459 h 145838"/>
                      <a:gd name="connsiteX8" fmla="*/ 474985 w 949971"/>
                      <a:gd name="connsiteY8" fmla="*/ 0 h 145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9971" h="145838">
                        <a:moveTo>
                          <a:pt x="474985" y="0"/>
                        </a:moveTo>
                        <a:cubicBezTo>
                          <a:pt x="688329" y="0"/>
                          <a:pt x="871377" y="29878"/>
                          <a:pt x="949567" y="72459"/>
                        </a:cubicBezTo>
                        <a:lnTo>
                          <a:pt x="949971" y="72919"/>
                        </a:lnTo>
                        <a:lnTo>
                          <a:pt x="949567" y="73379"/>
                        </a:lnTo>
                        <a:cubicBezTo>
                          <a:pt x="871377" y="115960"/>
                          <a:pt x="688329" y="145838"/>
                          <a:pt x="474985" y="145838"/>
                        </a:cubicBezTo>
                        <a:cubicBezTo>
                          <a:pt x="261641" y="145838"/>
                          <a:pt x="78593" y="115960"/>
                          <a:pt x="403" y="73379"/>
                        </a:cubicBezTo>
                        <a:lnTo>
                          <a:pt x="0" y="72919"/>
                        </a:lnTo>
                        <a:lnTo>
                          <a:pt x="403" y="72459"/>
                        </a:lnTo>
                        <a:cubicBezTo>
                          <a:pt x="78593" y="29878"/>
                          <a:pt x="261641" y="0"/>
                          <a:pt x="474985" y="0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63" name="楕円 962"/>
                <p:cNvSpPr/>
                <p:nvPr/>
              </p:nvSpPr>
              <p:spPr>
                <a:xfrm>
                  <a:off x="6451600" y="5114208"/>
                  <a:ext cx="203470" cy="203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4" name="楕円 963"/>
                <p:cNvSpPr/>
                <p:nvPr/>
              </p:nvSpPr>
              <p:spPr>
                <a:xfrm>
                  <a:off x="6482685" y="5156200"/>
                  <a:ext cx="119486" cy="1194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60" name="二等辺三角形 959"/>
              <p:cNvSpPr/>
              <p:nvPr/>
            </p:nvSpPr>
            <p:spPr>
              <a:xfrm rot="15300000">
                <a:off x="6655433" y="5184725"/>
                <a:ext cx="170003" cy="161145"/>
              </a:xfrm>
              <a:prstGeom prst="triangle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84" name="グループ化 983"/>
          <p:cNvGrpSpPr/>
          <p:nvPr/>
        </p:nvGrpSpPr>
        <p:grpSpPr>
          <a:xfrm>
            <a:off x="6058986" y="4973764"/>
            <a:ext cx="1720772" cy="1330860"/>
            <a:chOff x="3237203" y="3078342"/>
            <a:chExt cx="2414930" cy="1867727"/>
          </a:xfrm>
        </p:grpSpPr>
        <p:grpSp>
          <p:nvGrpSpPr>
            <p:cNvPr id="985" name="グループ化 984"/>
            <p:cNvGrpSpPr/>
            <p:nvPr/>
          </p:nvGrpSpPr>
          <p:grpSpPr>
            <a:xfrm>
              <a:off x="3237203" y="3268582"/>
              <a:ext cx="2198689" cy="1616390"/>
              <a:chOff x="1066799" y="1152210"/>
              <a:chExt cx="2198689" cy="1616390"/>
            </a:xfrm>
          </p:grpSpPr>
          <p:sp>
            <p:nvSpPr>
              <p:cNvPr id="1011" name="正方形/長方形 1010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12" name="グループ化 1011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1019" name="正方形/長方形 1018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0" name="正方形/長方形 1019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1" name="フリーフォーム 1020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3" name="グループ化 1012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1016" name="正方形/長方形 1015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7" name="正方形/長方形 1016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8" name="フリーフォーム 101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14" name="正方形/長方形 1013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5" name="正方形/長方形 1014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pattFill prst="solidDmnd">
                <a:fgClr>
                  <a:srgbClr val="002060"/>
                </a:fgClr>
                <a:bgClr>
                  <a:srgbClr val="FFC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86" name="グループ化 985"/>
            <p:cNvGrpSpPr/>
            <p:nvPr/>
          </p:nvGrpSpPr>
          <p:grpSpPr>
            <a:xfrm>
              <a:off x="5151676" y="4039352"/>
              <a:ext cx="500457" cy="906717"/>
              <a:chOff x="4748689" y="4636282"/>
              <a:chExt cx="678180" cy="1228713"/>
            </a:xfrm>
          </p:grpSpPr>
          <p:sp>
            <p:nvSpPr>
              <p:cNvPr id="1003" name="正方形/長方形 1002"/>
              <p:cNvSpPr/>
              <p:nvPr/>
            </p:nvSpPr>
            <p:spPr>
              <a:xfrm>
                <a:off x="4896326" y="5685786"/>
                <a:ext cx="382906" cy="88756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4" name="片側の 2 つの角を丸めた四角形 1003"/>
              <p:cNvSpPr/>
              <p:nvPr/>
            </p:nvSpPr>
            <p:spPr>
              <a:xfrm>
                <a:off x="5003243" y="4875605"/>
                <a:ext cx="169071" cy="98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wave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5" name="片側の 2 つの角を丸めた四角形 1004"/>
              <p:cNvSpPr/>
              <p:nvPr/>
            </p:nvSpPr>
            <p:spPr>
              <a:xfrm rot="10800000">
                <a:off x="4876801" y="4636282"/>
                <a:ext cx="423618" cy="276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wave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6" name="正方形/長方形 1005"/>
              <p:cNvSpPr/>
              <p:nvPr/>
            </p:nvSpPr>
            <p:spPr>
              <a:xfrm>
                <a:off x="4875969" y="4974431"/>
                <a:ext cx="423619" cy="73818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7" name="円/楕円 251"/>
              <p:cNvSpPr/>
              <p:nvPr/>
            </p:nvSpPr>
            <p:spPr>
              <a:xfrm>
                <a:off x="4762500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8" name="円/楕円 252"/>
              <p:cNvSpPr/>
              <p:nvPr/>
            </p:nvSpPr>
            <p:spPr>
              <a:xfrm>
                <a:off x="5345431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9" name="正方形/長方形 1008"/>
              <p:cNvSpPr/>
              <p:nvPr/>
            </p:nvSpPr>
            <p:spPr>
              <a:xfrm>
                <a:off x="4748689" y="5760231"/>
                <a:ext cx="678180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0" name="正方形/長方形 1009"/>
              <p:cNvSpPr/>
              <p:nvPr/>
            </p:nvSpPr>
            <p:spPr>
              <a:xfrm>
                <a:off x="4906327" y="5010150"/>
                <a:ext cx="362904" cy="66675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87" name="グループ化 986"/>
            <p:cNvGrpSpPr/>
            <p:nvPr/>
          </p:nvGrpSpPr>
          <p:grpSpPr>
            <a:xfrm>
              <a:off x="3272129" y="3779731"/>
              <a:ext cx="2187576" cy="462441"/>
              <a:chOff x="1077912" y="4343085"/>
              <a:chExt cx="2187576" cy="462441"/>
            </a:xfrm>
          </p:grpSpPr>
          <p:sp>
            <p:nvSpPr>
              <p:cNvPr id="999" name="角丸四角形 998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0" name="フリーフォーム 999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plaid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1" name="テキスト ボックス 1000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天</a:t>
                </a:r>
              </a:p>
            </p:txBody>
          </p:sp>
          <p:sp>
            <p:nvSpPr>
              <p:cNvPr id="1002" name="テキスト ボックス 1001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</p:grpSp>
        <p:sp>
          <p:nvSpPr>
            <p:cNvPr id="988" name="テキスト ボックス 987"/>
            <p:cNvSpPr txBox="1"/>
            <p:nvPr/>
          </p:nvSpPr>
          <p:spPr>
            <a:xfrm rot="5400000">
              <a:off x="5181271" y="4487955"/>
              <a:ext cx="433167" cy="16185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S行書体" panose="03000600000000000000" pitchFamily="66" charset="-128"/>
                  <a:ea typeface="HGS行書体" panose="03000600000000000000" pitchFamily="66" charset="-128"/>
                  <a:cs typeface="メイリオ" panose="020B0604030504040204" pitchFamily="50" charset="-128"/>
                </a:rPr>
                <a:t>天丼</a:t>
              </a:r>
            </a:p>
          </p:txBody>
        </p:sp>
        <p:sp>
          <p:nvSpPr>
            <p:cNvPr id="989" name="フローチャート: 論理積ゲート 988"/>
            <p:cNvSpPr/>
            <p:nvPr/>
          </p:nvSpPr>
          <p:spPr>
            <a:xfrm rot="16200000">
              <a:off x="4235063" y="3067018"/>
              <a:ext cx="124817" cy="782739"/>
            </a:xfrm>
            <a:prstGeom prst="flowChartDelay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90" name="グループ化 989"/>
            <p:cNvGrpSpPr/>
            <p:nvPr/>
          </p:nvGrpSpPr>
          <p:grpSpPr>
            <a:xfrm rot="900000">
              <a:off x="4033814" y="3078342"/>
              <a:ext cx="457476" cy="458308"/>
              <a:chOff x="5937436" y="3289446"/>
              <a:chExt cx="727477" cy="728802"/>
            </a:xfrm>
          </p:grpSpPr>
          <p:sp>
            <p:nvSpPr>
              <p:cNvPr id="997" name="山形 996"/>
              <p:cNvSpPr/>
              <p:nvPr/>
            </p:nvSpPr>
            <p:spPr>
              <a:xfrm rot="5400000">
                <a:off x="6407498" y="3344489"/>
                <a:ext cx="312457" cy="202372"/>
              </a:xfrm>
              <a:prstGeom prst="chevron">
                <a:avLst>
                  <a:gd name="adj" fmla="val 6565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8" name="アーチ 59"/>
              <p:cNvSpPr/>
              <p:nvPr/>
            </p:nvSpPr>
            <p:spPr>
              <a:xfrm>
                <a:off x="5937436" y="3495036"/>
                <a:ext cx="703622" cy="523212"/>
              </a:xfrm>
              <a:custGeom>
                <a:avLst/>
                <a:gdLst>
                  <a:gd name="connsiteX0" fmla="*/ 815926 w 824007"/>
                  <a:gd name="connsiteY0" fmla="*/ 330803 h 824007"/>
                  <a:gd name="connsiteX1" fmla="*/ 538539 w 824007"/>
                  <a:gd name="connsiteY1" fmla="*/ 804096 h 824007"/>
                  <a:gd name="connsiteX2" fmla="*/ 36813 w 824007"/>
                  <a:gd name="connsiteY2" fmla="*/ 582239 h 824007"/>
                  <a:gd name="connsiteX3" fmla="*/ 277648 w 824007"/>
                  <a:gd name="connsiteY3" fmla="*/ 472964 h 824007"/>
                  <a:gd name="connsiteX4" fmla="*/ 457315 w 824007"/>
                  <a:gd name="connsiteY4" fmla="*/ 552411 h 824007"/>
                  <a:gd name="connsiteX5" fmla="*/ 556647 w 824007"/>
                  <a:gd name="connsiteY5" fmla="*/ 382926 h 824007"/>
                  <a:gd name="connsiteX6" fmla="*/ 815926 w 824007"/>
                  <a:gd name="connsiteY6" fmla="*/ 330803 h 824007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115587 w 787249"/>
                  <a:gd name="connsiteY3" fmla="*/ 19147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779113 w 787249"/>
                  <a:gd name="connsiteY7" fmla="*/ 0 h 484199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115587 w 787249"/>
                  <a:gd name="connsiteY3" fmla="*/ 19147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643906 w 787249"/>
                  <a:gd name="connsiteY7" fmla="*/ 23839 h 484199"/>
                  <a:gd name="connsiteX8" fmla="*/ 779113 w 787249"/>
                  <a:gd name="connsiteY8" fmla="*/ 0 h 484199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80027 w 787249"/>
                  <a:gd name="connsiteY3" fmla="*/ 10003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643906 w 787249"/>
                  <a:gd name="connsiteY7" fmla="*/ 23839 h 484199"/>
                  <a:gd name="connsiteX8" fmla="*/ 779113 w 787249"/>
                  <a:gd name="connsiteY8" fmla="*/ 0 h 484199"/>
                  <a:gd name="connsiteX0" fmla="*/ 783590 w 791726"/>
                  <a:gd name="connsiteY0" fmla="*/ 0 h 484199"/>
                  <a:gd name="connsiteX1" fmla="*/ 506203 w 791726"/>
                  <a:gd name="connsiteY1" fmla="*/ 473293 h 484199"/>
                  <a:gd name="connsiteX2" fmla="*/ 4477 w 791726"/>
                  <a:gd name="connsiteY2" fmla="*/ 251436 h 484199"/>
                  <a:gd name="connsiteX3" fmla="*/ 84504 w 791726"/>
                  <a:gd name="connsiteY3" fmla="*/ 100039 h 484199"/>
                  <a:gd name="connsiteX4" fmla="*/ 245312 w 791726"/>
                  <a:gd name="connsiteY4" fmla="*/ 142161 h 484199"/>
                  <a:gd name="connsiteX5" fmla="*/ 424979 w 791726"/>
                  <a:gd name="connsiteY5" fmla="*/ 221608 h 484199"/>
                  <a:gd name="connsiteX6" fmla="*/ 524311 w 791726"/>
                  <a:gd name="connsiteY6" fmla="*/ 52123 h 484199"/>
                  <a:gd name="connsiteX7" fmla="*/ 648383 w 791726"/>
                  <a:gd name="connsiteY7" fmla="*/ 23839 h 484199"/>
                  <a:gd name="connsiteX8" fmla="*/ 783590 w 791726"/>
                  <a:gd name="connsiteY8" fmla="*/ 0 h 484199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24311 w 811573"/>
                  <a:gd name="connsiteY6" fmla="*/ 52123 h 493338"/>
                  <a:gd name="connsiteX7" fmla="*/ 648383 w 811573"/>
                  <a:gd name="connsiteY7" fmla="*/ 2383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75111 w 811573"/>
                  <a:gd name="connsiteY6" fmla="*/ 47043 h 493338"/>
                  <a:gd name="connsiteX7" fmla="*/ 648383 w 811573"/>
                  <a:gd name="connsiteY7" fmla="*/ 2383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75111 w 811573"/>
                  <a:gd name="connsiteY6" fmla="*/ 4704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60539 w 811573"/>
                  <a:gd name="connsiteY5" fmla="*/ 25716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60539 w 811573"/>
                  <a:gd name="connsiteY5" fmla="*/ 25716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37121 h 530459"/>
                  <a:gd name="connsiteX1" fmla="*/ 506203 w 811573"/>
                  <a:gd name="connsiteY1" fmla="*/ 510414 h 530459"/>
                  <a:gd name="connsiteX2" fmla="*/ 4477 w 811573"/>
                  <a:gd name="connsiteY2" fmla="*/ 288557 h 530459"/>
                  <a:gd name="connsiteX3" fmla="*/ 84504 w 811573"/>
                  <a:gd name="connsiteY3" fmla="*/ 137160 h 530459"/>
                  <a:gd name="connsiteX4" fmla="*/ 245312 w 811573"/>
                  <a:gd name="connsiteY4" fmla="*/ 179282 h 530459"/>
                  <a:gd name="connsiteX5" fmla="*/ 460539 w 811573"/>
                  <a:gd name="connsiteY5" fmla="*/ 294289 h 530459"/>
                  <a:gd name="connsiteX6" fmla="*/ 620831 w 811573"/>
                  <a:gd name="connsiteY6" fmla="*/ 89244 h 530459"/>
                  <a:gd name="connsiteX7" fmla="*/ 694103 w 811573"/>
                  <a:gd name="connsiteY7" fmla="*/ 0 h 530459"/>
                  <a:gd name="connsiteX8" fmla="*/ 783590 w 811573"/>
                  <a:gd name="connsiteY8" fmla="*/ 37121 h 530459"/>
                  <a:gd name="connsiteX0" fmla="*/ 700103 w 705286"/>
                  <a:gd name="connsiteY0" fmla="*/ 37121 h 546809"/>
                  <a:gd name="connsiteX1" fmla="*/ 422716 w 705286"/>
                  <a:gd name="connsiteY1" fmla="*/ 510414 h 546809"/>
                  <a:gd name="connsiteX2" fmla="*/ 82314 w 705286"/>
                  <a:gd name="connsiteY2" fmla="*/ 482804 h 546809"/>
                  <a:gd name="connsiteX3" fmla="*/ 1017 w 705286"/>
                  <a:gd name="connsiteY3" fmla="*/ 137160 h 546809"/>
                  <a:gd name="connsiteX4" fmla="*/ 161825 w 705286"/>
                  <a:gd name="connsiteY4" fmla="*/ 179282 h 546809"/>
                  <a:gd name="connsiteX5" fmla="*/ 377052 w 705286"/>
                  <a:gd name="connsiteY5" fmla="*/ 294289 h 546809"/>
                  <a:gd name="connsiteX6" fmla="*/ 537344 w 705286"/>
                  <a:gd name="connsiteY6" fmla="*/ 89244 h 546809"/>
                  <a:gd name="connsiteX7" fmla="*/ 610616 w 705286"/>
                  <a:gd name="connsiteY7" fmla="*/ 0 h 546809"/>
                  <a:gd name="connsiteX8" fmla="*/ 700103 w 705286"/>
                  <a:gd name="connsiteY8" fmla="*/ 37121 h 546809"/>
                  <a:gd name="connsiteX0" fmla="*/ 694420 w 699603"/>
                  <a:gd name="connsiteY0" fmla="*/ 37121 h 546811"/>
                  <a:gd name="connsiteX1" fmla="*/ 417033 w 699603"/>
                  <a:gd name="connsiteY1" fmla="*/ 510414 h 546811"/>
                  <a:gd name="connsiteX2" fmla="*/ 76631 w 699603"/>
                  <a:gd name="connsiteY2" fmla="*/ 482804 h 546811"/>
                  <a:gd name="connsiteX3" fmla="*/ 1065 w 699603"/>
                  <a:gd name="connsiteY3" fmla="*/ 372609 h 546811"/>
                  <a:gd name="connsiteX4" fmla="*/ 156142 w 699603"/>
                  <a:gd name="connsiteY4" fmla="*/ 179282 h 546811"/>
                  <a:gd name="connsiteX5" fmla="*/ 371369 w 699603"/>
                  <a:gd name="connsiteY5" fmla="*/ 294289 h 546811"/>
                  <a:gd name="connsiteX6" fmla="*/ 531661 w 699603"/>
                  <a:gd name="connsiteY6" fmla="*/ 89244 h 546811"/>
                  <a:gd name="connsiteX7" fmla="*/ 604933 w 699603"/>
                  <a:gd name="connsiteY7" fmla="*/ 0 h 546811"/>
                  <a:gd name="connsiteX8" fmla="*/ 694420 w 699603"/>
                  <a:gd name="connsiteY8" fmla="*/ 37121 h 546811"/>
                  <a:gd name="connsiteX0" fmla="*/ 695155 w 700338"/>
                  <a:gd name="connsiteY0" fmla="*/ 37121 h 546809"/>
                  <a:gd name="connsiteX1" fmla="*/ 417768 w 700338"/>
                  <a:gd name="connsiteY1" fmla="*/ 510414 h 546809"/>
                  <a:gd name="connsiteX2" fmla="*/ 77366 w 700338"/>
                  <a:gd name="connsiteY2" fmla="*/ 482804 h 546809"/>
                  <a:gd name="connsiteX3" fmla="*/ 1800 w 700338"/>
                  <a:gd name="connsiteY3" fmla="*/ 372609 h 546809"/>
                  <a:gd name="connsiteX4" fmla="*/ 156877 w 700338"/>
                  <a:gd name="connsiteY4" fmla="*/ 179282 h 546809"/>
                  <a:gd name="connsiteX5" fmla="*/ 372104 w 700338"/>
                  <a:gd name="connsiteY5" fmla="*/ 294289 h 546809"/>
                  <a:gd name="connsiteX6" fmla="*/ 532396 w 700338"/>
                  <a:gd name="connsiteY6" fmla="*/ 89244 h 546809"/>
                  <a:gd name="connsiteX7" fmla="*/ 605668 w 700338"/>
                  <a:gd name="connsiteY7" fmla="*/ 0 h 546809"/>
                  <a:gd name="connsiteX8" fmla="*/ 695155 w 700338"/>
                  <a:gd name="connsiteY8" fmla="*/ 37121 h 546809"/>
                  <a:gd name="connsiteX0" fmla="*/ 695091 w 700274"/>
                  <a:gd name="connsiteY0" fmla="*/ 37121 h 546811"/>
                  <a:gd name="connsiteX1" fmla="*/ 417704 w 700274"/>
                  <a:gd name="connsiteY1" fmla="*/ 510414 h 546811"/>
                  <a:gd name="connsiteX2" fmla="*/ 77302 w 700274"/>
                  <a:gd name="connsiteY2" fmla="*/ 482804 h 546811"/>
                  <a:gd name="connsiteX3" fmla="*/ 1736 w 700274"/>
                  <a:gd name="connsiteY3" fmla="*/ 372609 h 546811"/>
                  <a:gd name="connsiteX4" fmla="*/ 155119 w 700274"/>
                  <a:gd name="connsiteY4" fmla="*/ 252079 h 546811"/>
                  <a:gd name="connsiteX5" fmla="*/ 372040 w 700274"/>
                  <a:gd name="connsiteY5" fmla="*/ 294289 h 546811"/>
                  <a:gd name="connsiteX6" fmla="*/ 532332 w 700274"/>
                  <a:gd name="connsiteY6" fmla="*/ 89244 h 546811"/>
                  <a:gd name="connsiteX7" fmla="*/ 605604 w 700274"/>
                  <a:gd name="connsiteY7" fmla="*/ 0 h 546811"/>
                  <a:gd name="connsiteX8" fmla="*/ 695091 w 700274"/>
                  <a:gd name="connsiteY8" fmla="*/ 37121 h 546811"/>
                  <a:gd name="connsiteX0" fmla="*/ 695091 w 700274"/>
                  <a:gd name="connsiteY0" fmla="*/ 37121 h 546809"/>
                  <a:gd name="connsiteX1" fmla="*/ 417704 w 700274"/>
                  <a:gd name="connsiteY1" fmla="*/ 510414 h 546809"/>
                  <a:gd name="connsiteX2" fmla="*/ 77302 w 700274"/>
                  <a:gd name="connsiteY2" fmla="*/ 482804 h 546809"/>
                  <a:gd name="connsiteX3" fmla="*/ 1736 w 700274"/>
                  <a:gd name="connsiteY3" fmla="*/ 372609 h 546809"/>
                  <a:gd name="connsiteX4" fmla="*/ 155119 w 700274"/>
                  <a:gd name="connsiteY4" fmla="*/ 252079 h 546809"/>
                  <a:gd name="connsiteX5" fmla="*/ 372040 w 700274"/>
                  <a:gd name="connsiteY5" fmla="*/ 294289 h 546809"/>
                  <a:gd name="connsiteX6" fmla="*/ 532332 w 700274"/>
                  <a:gd name="connsiteY6" fmla="*/ 89244 h 546809"/>
                  <a:gd name="connsiteX7" fmla="*/ 605604 w 700274"/>
                  <a:gd name="connsiteY7" fmla="*/ 0 h 546809"/>
                  <a:gd name="connsiteX8" fmla="*/ 695091 w 700274"/>
                  <a:gd name="connsiteY8" fmla="*/ 37121 h 546809"/>
                  <a:gd name="connsiteX0" fmla="*/ 695091 w 702263"/>
                  <a:gd name="connsiteY0" fmla="*/ 37121 h 511912"/>
                  <a:gd name="connsiteX1" fmla="*/ 487532 w 702263"/>
                  <a:gd name="connsiteY1" fmla="*/ 447047 h 511912"/>
                  <a:gd name="connsiteX2" fmla="*/ 77302 w 702263"/>
                  <a:gd name="connsiteY2" fmla="*/ 482804 h 511912"/>
                  <a:gd name="connsiteX3" fmla="*/ 1736 w 702263"/>
                  <a:gd name="connsiteY3" fmla="*/ 372609 h 511912"/>
                  <a:gd name="connsiteX4" fmla="*/ 155119 w 702263"/>
                  <a:gd name="connsiteY4" fmla="*/ 252079 h 511912"/>
                  <a:gd name="connsiteX5" fmla="*/ 372040 w 702263"/>
                  <a:gd name="connsiteY5" fmla="*/ 294289 h 511912"/>
                  <a:gd name="connsiteX6" fmla="*/ 532332 w 702263"/>
                  <a:gd name="connsiteY6" fmla="*/ 89244 h 511912"/>
                  <a:gd name="connsiteX7" fmla="*/ 605604 w 702263"/>
                  <a:gd name="connsiteY7" fmla="*/ 0 h 511912"/>
                  <a:gd name="connsiteX8" fmla="*/ 695091 w 702263"/>
                  <a:gd name="connsiteY8" fmla="*/ 37121 h 511912"/>
                  <a:gd name="connsiteX0" fmla="*/ 695091 w 703624"/>
                  <a:gd name="connsiteY0" fmla="*/ 37121 h 523212"/>
                  <a:gd name="connsiteX1" fmla="*/ 487532 w 703624"/>
                  <a:gd name="connsiteY1" fmla="*/ 447047 h 523212"/>
                  <a:gd name="connsiteX2" fmla="*/ 77302 w 703624"/>
                  <a:gd name="connsiteY2" fmla="*/ 482804 h 523212"/>
                  <a:gd name="connsiteX3" fmla="*/ 1736 w 703624"/>
                  <a:gd name="connsiteY3" fmla="*/ 372609 h 523212"/>
                  <a:gd name="connsiteX4" fmla="*/ 155119 w 703624"/>
                  <a:gd name="connsiteY4" fmla="*/ 252079 h 523212"/>
                  <a:gd name="connsiteX5" fmla="*/ 372040 w 703624"/>
                  <a:gd name="connsiteY5" fmla="*/ 294289 h 523212"/>
                  <a:gd name="connsiteX6" fmla="*/ 532332 w 703624"/>
                  <a:gd name="connsiteY6" fmla="*/ 89244 h 523212"/>
                  <a:gd name="connsiteX7" fmla="*/ 605604 w 703624"/>
                  <a:gd name="connsiteY7" fmla="*/ 0 h 523212"/>
                  <a:gd name="connsiteX8" fmla="*/ 695091 w 703624"/>
                  <a:gd name="connsiteY8" fmla="*/ 37121 h 52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3624" h="523212">
                    <a:moveTo>
                      <a:pt x="695091" y="37121"/>
                    </a:moveTo>
                    <a:cubicBezTo>
                      <a:pt x="736370" y="242458"/>
                      <a:pt x="621544" y="338752"/>
                      <a:pt x="487532" y="447047"/>
                    </a:cubicBezTo>
                    <a:cubicBezTo>
                      <a:pt x="353520" y="555342"/>
                      <a:pt x="141659" y="529773"/>
                      <a:pt x="77302" y="482804"/>
                    </a:cubicBezTo>
                    <a:cubicBezTo>
                      <a:pt x="51886" y="455777"/>
                      <a:pt x="-11234" y="411063"/>
                      <a:pt x="1736" y="372609"/>
                    </a:cubicBezTo>
                    <a:cubicBezTo>
                      <a:pt x="14706" y="334155"/>
                      <a:pt x="68288" y="223941"/>
                      <a:pt x="155119" y="252079"/>
                    </a:cubicBezTo>
                    <a:cubicBezTo>
                      <a:pt x="241950" y="280217"/>
                      <a:pt x="309171" y="321428"/>
                      <a:pt x="372040" y="294289"/>
                    </a:cubicBezTo>
                    <a:cubicBezTo>
                      <a:pt x="434909" y="267150"/>
                      <a:pt x="495098" y="122206"/>
                      <a:pt x="532332" y="89244"/>
                    </a:cubicBezTo>
                    <a:lnTo>
                      <a:pt x="605604" y="0"/>
                    </a:lnTo>
                    <a:lnTo>
                      <a:pt x="695091" y="37121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91" name="グループ化 990"/>
            <p:cNvGrpSpPr/>
            <p:nvPr/>
          </p:nvGrpSpPr>
          <p:grpSpPr>
            <a:xfrm rot="900000">
              <a:off x="4183674" y="3078342"/>
              <a:ext cx="457476" cy="458308"/>
              <a:chOff x="5937436" y="3289446"/>
              <a:chExt cx="727477" cy="728802"/>
            </a:xfrm>
          </p:grpSpPr>
          <p:sp>
            <p:nvSpPr>
              <p:cNvPr id="995" name="山形 994"/>
              <p:cNvSpPr/>
              <p:nvPr/>
            </p:nvSpPr>
            <p:spPr>
              <a:xfrm rot="5400000">
                <a:off x="6407498" y="3344489"/>
                <a:ext cx="312457" cy="202372"/>
              </a:xfrm>
              <a:prstGeom prst="chevron">
                <a:avLst>
                  <a:gd name="adj" fmla="val 65654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6" name="アーチ 59"/>
              <p:cNvSpPr/>
              <p:nvPr/>
            </p:nvSpPr>
            <p:spPr>
              <a:xfrm>
                <a:off x="5937436" y="3495036"/>
                <a:ext cx="703622" cy="523212"/>
              </a:xfrm>
              <a:custGeom>
                <a:avLst/>
                <a:gdLst>
                  <a:gd name="connsiteX0" fmla="*/ 815926 w 824007"/>
                  <a:gd name="connsiteY0" fmla="*/ 330803 h 824007"/>
                  <a:gd name="connsiteX1" fmla="*/ 538539 w 824007"/>
                  <a:gd name="connsiteY1" fmla="*/ 804096 h 824007"/>
                  <a:gd name="connsiteX2" fmla="*/ 36813 w 824007"/>
                  <a:gd name="connsiteY2" fmla="*/ 582239 h 824007"/>
                  <a:gd name="connsiteX3" fmla="*/ 277648 w 824007"/>
                  <a:gd name="connsiteY3" fmla="*/ 472964 h 824007"/>
                  <a:gd name="connsiteX4" fmla="*/ 457315 w 824007"/>
                  <a:gd name="connsiteY4" fmla="*/ 552411 h 824007"/>
                  <a:gd name="connsiteX5" fmla="*/ 556647 w 824007"/>
                  <a:gd name="connsiteY5" fmla="*/ 382926 h 824007"/>
                  <a:gd name="connsiteX6" fmla="*/ 815926 w 824007"/>
                  <a:gd name="connsiteY6" fmla="*/ 330803 h 824007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115587 w 787249"/>
                  <a:gd name="connsiteY3" fmla="*/ 19147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779113 w 787249"/>
                  <a:gd name="connsiteY7" fmla="*/ 0 h 484199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115587 w 787249"/>
                  <a:gd name="connsiteY3" fmla="*/ 19147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643906 w 787249"/>
                  <a:gd name="connsiteY7" fmla="*/ 23839 h 484199"/>
                  <a:gd name="connsiteX8" fmla="*/ 779113 w 787249"/>
                  <a:gd name="connsiteY8" fmla="*/ 0 h 484199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80027 w 787249"/>
                  <a:gd name="connsiteY3" fmla="*/ 10003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643906 w 787249"/>
                  <a:gd name="connsiteY7" fmla="*/ 23839 h 484199"/>
                  <a:gd name="connsiteX8" fmla="*/ 779113 w 787249"/>
                  <a:gd name="connsiteY8" fmla="*/ 0 h 484199"/>
                  <a:gd name="connsiteX0" fmla="*/ 783590 w 791726"/>
                  <a:gd name="connsiteY0" fmla="*/ 0 h 484199"/>
                  <a:gd name="connsiteX1" fmla="*/ 506203 w 791726"/>
                  <a:gd name="connsiteY1" fmla="*/ 473293 h 484199"/>
                  <a:gd name="connsiteX2" fmla="*/ 4477 w 791726"/>
                  <a:gd name="connsiteY2" fmla="*/ 251436 h 484199"/>
                  <a:gd name="connsiteX3" fmla="*/ 84504 w 791726"/>
                  <a:gd name="connsiteY3" fmla="*/ 100039 h 484199"/>
                  <a:gd name="connsiteX4" fmla="*/ 245312 w 791726"/>
                  <a:gd name="connsiteY4" fmla="*/ 142161 h 484199"/>
                  <a:gd name="connsiteX5" fmla="*/ 424979 w 791726"/>
                  <a:gd name="connsiteY5" fmla="*/ 221608 h 484199"/>
                  <a:gd name="connsiteX6" fmla="*/ 524311 w 791726"/>
                  <a:gd name="connsiteY6" fmla="*/ 52123 h 484199"/>
                  <a:gd name="connsiteX7" fmla="*/ 648383 w 791726"/>
                  <a:gd name="connsiteY7" fmla="*/ 23839 h 484199"/>
                  <a:gd name="connsiteX8" fmla="*/ 783590 w 791726"/>
                  <a:gd name="connsiteY8" fmla="*/ 0 h 484199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24311 w 811573"/>
                  <a:gd name="connsiteY6" fmla="*/ 52123 h 493338"/>
                  <a:gd name="connsiteX7" fmla="*/ 648383 w 811573"/>
                  <a:gd name="connsiteY7" fmla="*/ 2383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75111 w 811573"/>
                  <a:gd name="connsiteY6" fmla="*/ 47043 h 493338"/>
                  <a:gd name="connsiteX7" fmla="*/ 648383 w 811573"/>
                  <a:gd name="connsiteY7" fmla="*/ 2383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75111 w 811573"/>
                  <a:gd name="connsiteY6" fmla="*/ 4704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60539 w 811573"/>
                  <a:gd name="connsiteY5" fmla="*/ 25716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60539 w 811573"/>
                  <a:gd name="connsiteY5" fmla="*/ 25716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37121 h 530459"/>
                  <a:gd name="connsiteX1" fmla="*/ 506203 w 811573"/>
                  <a:gd name="connsiteY1" fmla="*/ 510414 h 530459"/>
                  <a:gd name="connsiteX2" fmla="*/ 4477 w 811573"/>
                  <a:gd name="connsiteY2" fmla="*/ 288557 h 530459"/>
                  <a:gd name="connsiteX3" fmla="*/ 84504 w 811573"/>
                  <a:gd name="connsiteY3" fmla="*/ 137160 h 530459"/>
                  <a:gd name="connsiteX4" fmla="*/ 245312 w 811573"/>
                  <a:gd name="connsiteY4" fmla="*/ 179282 h 530459"/>
                  <a:gd name="connsiteX5" fmla="*/ 460539 w 811573"/>
                  <a:gd name="connsiteY5" fmla="*/ 294289 h 530459"/>
                  <a:gd name="connsiteX6" fmla="*/ 620831 w 811573"/>
                  <a:gd name="connsiteY6" fmla="*/ 89244 h 530459"/>
                  <a:gd name="connsiteX7" fmla="*/ 694103 w 811573"/>
                  <a:gd name="connsiteY7" fmla="*/ 0 h 530459"/>
                  <a:gd name="connsiteX8" fmla="*/ 783590 w 811573"/>
                  <a:gd name="connsiteY8" fmla="*/ 37121 h 530459"/>
                  <a:gd name="connsiteX0" fmla="*/ 700103 w 705286"/>
                  <a:gd name="connsiteY0" fmla="*/ 37121 h 546809"/>
                  <a:gd name="connsiteX1" fmla="*/ 422716 w 705286"/>
                  <a:gd name="connsiteY1" fmla="*/ 510414 h 546809"/>
                  <a:gd name="connsiteX2" fmla="*/ 82314 w 705286"/>
                  <a:gd name="connsiteY2" fmla="*/ 482804 h 546809"/>
                  <a:gd name="connsiteX3" fmla="*/ 1017 w 705286"/>
                  <a:gd name="connsiteY3" fmla="*/ 137160 h 546809"/>
                  <a:gd name="connsiteX4" fmla="*/ 161825 w 705286"/>
                  <a:gd name="connsiteY4" fmla="*/ 179282 h 546809"/>
                  <a:gd name="connsiteX5" fmla="*/ 377052 w 705286"/>
                  <a:gd name="connsiteY5" fmla="*/ 294289 h 546809"/>
                  <a:gd name="connsiteX6" fmla="*/ 537344 w 705286"/>
                  <a:gd name="connsiteY6" fmla="*/ 89244 h 546809"/>
                  <a:gd name="connsiteX7" fmla="*/ 610616 w 705286"/>
                  <a:gd name="connsiteY7" fmla="*/ 0 h 546809"/>
                  <a:gd name="connsiteX8" fmla="*/ 700103 w 705286"/>
                  <a:gd name="connsiteY8" fmla="*/ 37121 h 546809"/>
                  <a:gd name="connsiteX0" fmla="*/ 694420 w 699603"/>
                  <a:gd name="connsiteY0" fmla="*/ 37121 h 546811"/>
                  <a:gd name="connsiteX1" fmla="*/ 417033 w 699603"/>
                  <a:gd name="connsiteY1" fmla="*/ 510414 h 546811"/>
                  <a:gd name="connsiteX2" fmla="*/ 76631 w 699603"/>
                  <a:gd name="connsiteY2" fmla="*/ 482804 h 546811"/>
                  <a:gd name="connsiteX3" fmla="*/ 1065 w 699603"/>
                  <a:gd name="connsiteY3" fmla="*/ 372609 h 546811"/>
                  <a:gd name="connsiteX4" fmla="*/ 156142 w 699603"/>
                  <a:gd name="connsiteY4" fmla="*/ 179282 h 546811"/>
                  <a:gd name="connsiteX5" fmla="*/ 371369 w 699603"/>
                  <a:gd name="connsiteY5" fmla="*/ 294289 h 546811"/>
                  <a:gd name="connsiteX6" fmla="*/ 531661 w 699603"/>
                  <a:gd name="connsiteY6" fmla="*/ 89244 h 546811"/>
                  <a:gd name="connsiteX7" fmla="*/ 604933 w 699603"/>
                  <a:gd name="connsiteY7" fmla="*/ 0 h 546811"/>
                  <a:gd name="connsiteX8" fmla="*/ 694420 w 699603"/>
                  <a:gd name="connsiteY8" fmla="*/ 37121 h 546811"/>
                  <a:gd name="connsiteX0" fmla="*/ 695155 w 700338"/>
                  <a:gd name="connsiteY0" fmla="*/ 37121 h 546809"/>
                  <a:gd name="connsiteX1" fmla="*/ 417768 w 700338"/>
                  <a:gd name="connsiteY1" fmla="*/ 510414 h 546809"/>
                  <a:gd name="connsiteX2" fmla="*/ 77366 w 700338"/>
                  <a:gd name="connsiteY2" fmla="*/ 482804 h 546809"/>
                  <a:gd name="connsiteX3" fmla="*/ 1800 w 700338"/>
                  <a:gd name="connsiteY3" fmla="*/ 372609 h 546809"/>
                  <a:gd name="connsiteX4" fmla="*/ 156877 w 700338"/>
                  <a:gd name="connsiteY4" fmla="*/ 179282 h 546809"/>
                  <a:gd name="connsiteX5" fmla="*/ 372104 w 700338"/>
                  <a:gd name="connsiteY5" fmla="*/ 294289 h 546809"/>
                  <a:gd name="connsiteX6" fmla="*/ 532396 w 700338"/>
                  <a:gd name="connsiteY6" fmla="*/ 89244 h 546809"/>
                  <a:gd name="connsiteX7" fmla="*/ 605668 w 700338"/>
                  <a:gd name="connsiteY7" fmla="*/ 0 h 546809"/>
                  <a:gd name="connsiteX8" fmla="*/ 695155 w 700338"/>
                  <a:gd name="connsiteY8" fmla="*/ 37121 h 546809"/>
                  <a:gd name="connsiteX0" fmla="*/ 695091 w 700274"/>
                  <a:gd name="connsiteY0" fmla="*/ 37121 h 546811"/>
                  <a:gd name="connsiteX1" fmla="*/ 417704 w 700274"/>
                  <a:gd name="connsiteY1" fmla="*/ 510414 h 546811"/>
                  <a:gd name="connsiteX2" fmla="*/ 77302 w 700274"/>
                  <a:gd name="connsiteY2" fmla="*/ 482804 h 546811"/>
                  <a:gd name="connsiteX3" fmla="*/ 1736 w 700274"/>
                  <a:gd name="connsiteY3" fmla="*/ 372609 h 546811"/>
                  <a:gd name="connsiteX4" fmla="*/ 155119 w 700274"/>
                  <a:gd name="connsiteY4" fmla="*/ 252079 h 546811"/>
                  <a:gd name="connsiteX5" fmla="*/ 372040 w 700274"/>
                  <a:gd name="connsiteY5" fmla="*/ 294289 h 546811"/>
                  <a:gd name="connsiteX6" fmla="*/ 532332 w 700274"/>
                  <a:gd name="connsiteY6" fmla="*/ 89244 h 546811"/>
                  <a:gd name="connsiteX7" fmla="*/ 605604 w 700274"/>
                  <a:gd name="connsiteY7" fmla="*/ 0 h 546811"/>
                  <a:gd name="connsiteX8" fmla="*/ 695091 w 700274"/>
                  <a:gd name="connsiteY8" fmla="*/ 37121 h 546811"/>
                  <a:gd name="connsiteX0" fmla="*/ 695091 w 700274"/>
                  <a:gd name="connsiteY0" fmla="*/ 37121 h 546809"/>
                  <a:gd name="connsiteX1" fmla="*/ 417704 w 700274"/>
                  <a:gd name="connsiteY1" fmla="*/ 510414 h 546809"/>
                  <a:gd name="connsiteX2" fmla="*/ 77302 w 700274"/>
                  <a:gd name="connsiteY2" fmla="*/ 482804 h 546809"/>
                  <a:gd name="connsiteX3" fmla="*/ 1736 w 700274"/>
                  <a:gd name="connsiteY3" fmla="*/ 372609 h 546809"/>
                  <a:gd name="connsiteX4" fmla="*/ 155119 w 700274"/>
                  <a:gd name="connsiteY4" fmla="*/ 252079 h 546809"/>
                  <a:gd name="connsiteX5" fmla="*/ 372040 w 700274"/>
                  <a:gd name="connsiteY5" fmla="*/ 294289 h 546809"/>
                  <a:gd name="connsiteX6" fmla="*/ 532332 w 700274"/>
                  <a:gd name="connsiteY6" fmla="*/ 89244 h 546809"/>
                  <a:gd name="connsiteX7" fmla="*/ 605604 w 700274"/>
                  <a:gd name="connsiteY7" fmla="*/ 0 h 546809"/>
                  <a:gd name="connsiteX8" fmla="*/ 695091 w 700274"/>
                  <a:gd name="connsiteY8" fmla="*/ 37121 h 546809"/>
                  <a:gd name="connsiteX0" fmla="*/ 695091 w 702263"/>
                  <a:gd name="connsiteY0" fmla="*/ 37121 h 511912"/>
                  <a:gd name="connsiteX1" fmla="*/ 487532 w 702263"/>
                  <a:gd name="connsiteY1" fmla="*/ 447047 h 511912"/>
                  <a:gd name="connsiteX2" fmla="*/ 77302 w 702263"/>
                  <a:gd name="connsiteY2" fmla="*/ 482804 h 511912"/>
                  <a:gd name="connsiteX3" fmla="*/ 1736 w 702263"/>
                  <a:gd name="connsiteY3" fmla="*/ 372609 h 511912"/>
                  <a:gd name="connsiteX4" fmla="*/ 155119 w 702263"/>
                  <a:gd name="connsiteY4" fmla="*/ 252079 h 511912"/>
                  <a:gd name="connsiteX5" fmla="*/ 372040 w 702263"/>
                  <a:gd name="connsiteY5" fmla="*/ 294289 h 511912"/>
                  <a:gd name="connsiteX6" fmla="*/ 532332 w 702263"/>
                  <a:gd name="connsiteY6" fmla="*/ 89244 h 511912"/>
                  <a:gd name="connsiteX7" fmla="*/ 605604 w 702263"/>
                  <a:gd name="connsiteY7" fmla="*/ 0 h 511912"/>
                  <a:gd name="connsiteX8" fmla="*/ 695091 w 702263"/>
                  <a:gd name="connsiteY8" fmla="*/ 37121 h 511912"/>
                  <a:gd name="connsiteX0" fmla="*/ 695091 w 703624"/>
                  <a:gd name="connsiteY0" fmla="*/ 37121 h 523212"/>
                  <a:gd name="connsiteX1" fmla="*/ 487532 w 703624"/>
                  <a:gd name="connsiteY1" fmla="*/ 447047 h 523212"/>
                  <a:gd name="connsiteX2" fmla="*/ 77302 w 703624"/>
                  <a:gd name="connsiteY2" fmla="*/ 482804 h 523212"/>
                  <a:gd name="connsiteX3" fmla="*/ 1736 w 703624"/>
                  <a:gd name="connsiteY3" fmla="*/ 372609 h 523212"/>
                  <a:gd name="connsiteX4" fmla="*/ 155119 w 703624"/>
                  <a:gd name="connsiteY4" fmla="*/ 252079 h 523212"/>
                  <a:gd name="connsiteX5" fmla="*/ 372040 w 703624"/>
                  <a:gd name="connsiteY5" fmla="*/ 294289 h 523212"/>
                  <a:gd name="connsiteX6" fmla="*/ 532332 w 703624"/>
                  <a:gd name="connsiteY6" fmla="*/ 89244 h 523212"/>
                  <a:gd name="connsiteX7" fmla="*/ 605604 w 703624"/>
                  <a:gd name="connsiteY7" fmla="*/ 0 h 523212"/>
                  <a:gd name="connsiteX8" fmla="*/ 695091 w 703624"/>
                  <a:gd name="connsiteY8" fmla="*/ 37121 h 52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3624" h="523212">
                    <a:moveTo>
                      <a:pt x="695091" y="37121"/>
                    </a:moveTo>
                    <a:cubicBezTo>
                      <a:pt x="736370" y="242458"/>
                      <a:pt x="621544" y="338752"/>
                      <a:pt x="487532" y="447047"/>
                    </a:cubicBezTo>
                    <a:cubicBezTo>
                      <a:pt x="353520" y="555342"/>
                      <a:pt x="141659" y="529773"/>
                      <a:pt x="77302" y="482804"/>
                    </a:cubicBezTo>
                    <a:cubicBezTo>
                      <a:pt x="51886" y="455777"/>
                      <a:pt x="-11234" y="411063"/>
                      <a:pt x="1736" y="372609"/>
                    </a:cubicBezTo>
                    <a:cubicBezTo>
                      <a:pt x="14706" y="334155"/>
                      <a:pt x="68288" y="223941"/>
                      <a:pt x="155119" y="252079"/>
                    </a:cubicBezTo>
                    <a:cubicBezTo>
                      <a:pt x="241950" y="280217"/>
                      <a:pt x="309171" y="321428"/>
                      <a:pt x="372040" y="294289"/>
                    </a:cubicBezTo>
                    <a:cubicBezTo>
                      <a:pt x="434909" y="267150"/>
                      <a:pt x="495098" y="122206"/>
                      <a:pt x="532332" y="89244"/>
                    </a:cubicBezTo>
                    <a:lnTo>
                      <a:pt x="605604" y="0"/>
                    </a:lnTo>
                    <a:lnTo>
                      <a:pt x="695091" y="37121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92" name="グループ化 991"/>
            <p:cNvGrpSpPr/>
            <p:nvPr/>
          </p:nvGrpSpPr>
          <p:grpSpPr>
            <a:xfrm>
              <a:off x="3879851" y="3448521"/>
              <a:ext cx="829310" cy="284685"/>
              <a:chOff x="5398615" y="4191752"/>
              <a:chExt cx="312605" cy="249534"/>
            </a:xfrm>
          </p:grpSpPr>
          <p:sp>
            <p:nvSpPr>
              <p:cNvPr id="993" name="片側の 2 つの角を丸めた四角形 992"/>
              <p:cNvSpPr/>
              <p:nvPr/>
            </p:nvSpPr>
            <p:spPr>
              <a:xfrm>
                <a:off x="5491922" y="4368358"/>
                <a:ext cx="124764" cy="7292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wave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4" name="片側の 2 つの角を丸めた四角形 993"/>
              <p:cNvSpPr/>
              <p:nvPr/>
            </p:nvSpPr>
            <p:spPr>
              <a:xfrm rot="10800000">
                <a:off x="5398615" y="4191752"/>
                <a:ext cx="312605" cy="2038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wave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22" name="グループ化 1021"/>
          <p:cNvGrpSpPr/>
          <p:nvPr/>
        </p:nvGrpSpPr>
        <p:grpSpPr>
          <a:xfrm>
            <a:off x="4191221" y="5142323"/>
            <a:ext cx="1583656" cy="1176894"/>
            <a:chOff x="3237203" y="7505302"/>
            <a:chExt cx="2222502" cy="1651652"/>
          </a:xfrm>
        </p:grpSpPr>
        <p:grpSp>
          <p:nvGrpSpPr>
            <p:cNvPr id="1023" name="グループ化 1022"/>
            <p:cNvGrpSpPr/>
            <p:nvPr/>
          </p:nvGrpSpPr>
          <p:grpSpPr>
            <a:xfrm>
              <a:off x="3237203" y="7505302"/>
              <a:ext cx="2198689" cy="1616390"/>
              <a:chOff x="1066799" y="1152210"/>
              <a:chExt cx="2198689" cy="1616390"/>
            </a:xfrm>
          </p:grpSpPr>
          <p:sp>
            <p:nvSpPr>
              <p:cNvPr id="1065" name="正方形/長方形 1064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pattFill prst="pct75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66" name="グループ化 1065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1073" name="正方形/長方形 107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4" name="正方形/長方形 1073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5" name="フリーフォーム 1074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67" name="グループ化 1066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1070" name="正方形/長方形 1069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1" name="正方形/長方形 1070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2" name="フリーフォーム 1071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68" name="正方形/長方形 1067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9" name="正方形/長方形 1068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24" name="グループ化 1023"/>
            <p:cNvGrpSpPr/>
            <p:nvPr/>
          </p:nvGrpSpPr>
          <p:grpSpPr>
            <a:xfrm>
              <a:off x="3272129" y="8016451"/>
              <a:ext cx="2187576" cy="462441"/>
              <a:chOff x="1077912" y="4343085"/>
              <a:chExt cx="2187576" cy="462441"/>
            </a:xfrm>
          </p:grpSpPr>
          <p:sp>
            <p:nvSpPr>
              <p:cNvPr id="1061" name="角丸四角形 1060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2" name="フリーフォーム 1061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plaid">
                <a:fgClr>
                  <a:srgbClr val="FFC000">
                    <a:lumMod val="75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3" name="テキスト ボックス 1062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料</a:t>
                </a:r>
              </a:p>
            </p:txBody>
          </p:sp>
          <p:sp>
            <p:nvSpPr>
              <p:cNvPr id="1064" name="テキスト ボックス 1063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亭</a:t>
                </a:r>
              </a:p>
            </p:txBody>
          </p:sp>
        </p:grpSp>
        <p:grpSp>
          <p:nvGrpSpPr>
            <p:cNvPr id="1025" name="グループ化 1024"/>
            <p:cNvGrpSpPr/>
            <p:nvPr/>
          </p:nvGrpSpPr>
          <p:grpSpPr>
            <a:xfrm>
              <a:off x="5045339" y="8762147"/>
              <a:ext cx="375839" cy="394807"/>
              <a:chOff x="5429938" y="8248211"/>
              <a:chExt cx="1019795" cy="863934"/>
            </a:xfrm>
          </p:grpSpPr>
          <p:grpSp>
            <p:nvGrpSpPr>
              <p:cNvPr id="1044" name="グループ化 1043"/>
              <p:cNvGrpSpPr/>
              <p:nvPr/>
            </p:nvGrpSpPr>
            <p:grpSpPr>
              <a:xfrm>
                <a:off x="5429938" y="8248211"/>
                <a:ext cx="634328" cy="549131"/>
                <a:chOff x="5429938" y="8248211"/>
                <a:chExt cx="634328" cy="549131"/>
              </a:xfrm>
            </p:grpSpPr>
            <p:sp>
              <p:nvSpPr>
                <p:cNvPr id="1058" name="月 1057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9" name="月 1058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0" name="月 1059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5" name="グループ化 1044"/>
              <p:cNvGrpSpPr/>
              <p:nvPr/>
            </p:nvGrpSpPr>
            <p:grpSpPr>
              <a:xfrm flipH="1">
                <a:off x="5815405" y="8248211"/>
                <a:ext cx="634328" cy="549131"/>
                <a:chOff x="5429938" y="8248211"/>
                <a:chExt cx="634328" cy="549131"/>
              </a:xfrm>
            </p:grpSpPr>
            <p:sp>
              <p:nvSpPr>
                <p:cNvPr id="1055" name="月 1054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6" name="月 1055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7" name="月 1056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6" name="グループ化 1045"/>
              <p:cNvGrpSpPr/>
              <p:nvPr/>
            </p:nvGrpSpPr>
            <p:grpSpPr>
              <a:xfrm flipH="1">
                <a:off x="5826491" y="8364283"/>
                <a:ext cx="454334" cy="393312"/>
                <a:chOff x="5429938" y="8248211"/>
                <a:chExt cx="634328" cy="549131"/>
              </a:xfrm>
            </p:grpSpPr>
            <p:sp>
              <p:nvSpPr>
                <p:cNvPr id="1052" name="月 1051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3" name="月 1052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4" name="月 1053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7" name="グループ化 1046"/>
              <p:cNvGrpSpPr/>
              <p:nvPr/>
            </p:nvGrpSpPr>
            <p:grpSpPr>
              <a:xfrm>
                <a:off x="5637378" y="8364283"/>
                <a:ext cx="454334" cy="393312"/>
                <a:chOff x="5429938" y="8248211"/>
                <a:chExt cx="634328" cy="549131"/>
              </a:xfrm>
            </p:grpSpPr>
            <p:sp>
              <p:nvSpPr>
                <p:cNvPr id="1049" name="月 1048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0" name="月 1049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1" name="月 1050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48" name="台形 1047"/>
              <p:cNvSpPr/>
              <p:nvPr/>
            </p:nvSpPr>
            <p:spPr>
              <a:xfrm rot="10800000">
                <a:off x="5667008" y="8666542"/>
                <a:ext cx="587084" cy="445603"/>
              </a:xfrm>
              <a:prstGeom prst="trapezoid">
                <a:avLst/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26" name="グループ化 1025"/>
            <p:cNvGrpSpPr/>
            <p:nvPr/>
          </p:nvGrpSpPr>
          <p:grpSpPr>
            <a:xfrm>
              <a:off x="3257179" y="8762147"/>
              <a:ext cx="375839" cy="394807"/>
              <a:chOff x="5429938" y="8248211"/>
              <a:chExt cx="1019795" cy="863934"/>
            </a:xfrm>
          </p:grpSpPr>
          <p:grpSp>
            <p:nvGrpSpPr>
              <p:cNvPr id="1027" name="グループ化 1026"/>
              <p:cNvGrpSpPr/>
              <p:nvPr/>
            </p:nvGrpSpPr>
            <p:grpSpPr>
              <a:xfrm>
                <a:off x="5429938" y="8248211"/>
                <a:ext cx="634328" cy="549131"/>
                <a:chOff x="5429938" y="8248211"/>
                <a:chExt cx="634328" cy="549131"/>
              </a:xfrm>
            </p:grpSpPr>
            <p:sp>
              <p:nvSpPr>
                <p:cNvPr id="1041" name="月 1040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2" name="月 1041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3" name="月 1042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8" name="グループ化 1027"/>
              <p:cNvGrpSpPr/>
              <p:nvPr/>
            </p:nvGrpSpPr>
            <p:grpSpPr>
              <a:xfrm flipH="1">
                <a:off x="5815405" y="8248211"/>
                <a:ext cx="634328" cy="549131"/>
                <a:chOff x="5429938" y="8248211"/>
                <a:chExt cx="634328" cy="549131"/>
              </a:xfrm>
            </p:grpSpPr>
            <p:sp>
              <p:nvSpPr>
                <p:cNvPr id="1038" name="月 1037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9" name="月 1038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0" name="月 1039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9" name="グループ化 1028"/>
              <p:cNvGrpSpPr/>
              <p:nvPr/>
            </p:nvGrpSpPr>
            <p:grpSpPr>
              <a:xfrm flipH="1">
                <a:off x="5826491" y="8364283"/>
                <a:ext cx="454334" cy="393312"/>
                <a:chOff x="5429938" y="8248211"/>
                <a:chExt cx="634328" cy="549131"/>
              </a:xfrm>
            </p:grpSpPr>
            <p:sp>
              <p:nvSpPr>
                <p:cNvPr id="1035" name="月 1034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6" name="月 1035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7" name="月 1036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0" name="グループ化 1029"/>
              <p:cNvGrpSpPr/>
              <p:nvPr/>
            </p:nvGrpSpPr>
            <p:grpSpPr>
              <a:xfrm>
                <a:off x="5637378" y="8364283"/>
                <a:ext cx="454334" cy="393312"/>
                <a:chOff x="5429938" y="8248211"/>
                <a:chExt cx="634328" cy="549131"/>
              </a:xfrm>
            </p:grpSpPr>
            <p:sp>
              <p:nvSpPr>
                <p:cNvPr id="1032" name="月 1031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3" name="月 1032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4" name="月 1033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31" name="台形 1030"/>
              <p:cNvSpPr/>
              <p:nvPr/>
            </p:nvSpPr>
            <p:spPr>
              <a:xfrm rot="10800000">
                <a:off x="5667008" y="8666542"/>
                <a:ext cx="587084" cy="445603"/>
              </a:xfrm>
              <a:prstGeom prst="trapezoid">
                <a:avLst/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76" name="グループ化 1075"/>
          <p:cNvGrpSpPr/>
          <p:nvPr/>
        </p:nvGrpSpPr>
        <p:grpSpPr>
          <a:xfrm>
            <a:off x="2311117" y="1222732"/>
            <a:ext cx="1571628" cy="1204288"/>
            <a:chOff x="2617696" y="-2047633"/>
            <a:chExt cx="2205624" cy="1690098"/>
          </a:xfrm>
        </p:grpSpPr>
        <p:sp>
          <p:nvSpPr>
            <p:cNvPr id="1077" name="正方形/長方形 1076"/>
            <p:cNvSpPr/>
            <p:nvPr/>
          </p:nvSpPr>
          <p:spPr>
            <a:xfrm>
              <a:off x="2669875" y="-1582180"/>
              <a:ext cx="2108200" cy="1150937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8" name="正方形/長方形 1077"/>
            <p:cNvSpPr/>
            <p:nvPr/>
          </p:nvSpPr>
          <p:spPr>
            <a:xfrm>
              <a:off x="2669875" y="-1616555"/>
              <a:ext cx="2108200" cy="101599"/>
            </a:xfrm>
            <a:prstGeom prst="rect">
              <a:avLst/>
            </a:prstGeom>
            <a:solidFill>
              <a:sysClr val="windowText" lastClr="000000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9" name="正方形/長方形 1078"/>
            <p:cNvSpPr/>
            <p:nvPr/>
          </p:nvSpPr>
          <p:spPr>
            <a:xfrm>
              <a:off x="2624631" y="-2047633"/>
              <a:ext cx="2198689" cy="465453"/>
            </a:xfrm>
            <a:prstGeom prst="rect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80" name="グループ化 1079"/>
            <p:cNvGrpSpPr/>
            <p:nvPr/>
          </p:nvGrpSpPr>
          <p:grpSpPr>
            <a:xfrm>
              <a:off x="3213773" y="-1333055"/>
              <a:ext cx="1020404" cy="899026"/>
              <a:chOff x="5886008" y="115456"/>
              <a:chExt cx="1020404" cy="899026"/>
            </a:xfrm>
          </p:grpSpPr>
          <p:grpSp>
            <p:nvGrpSpPr>
              <p:cNvPr id="1101" name="グループ化 1100"/>
              <p:cNvGrpSpPr/>
              <p:nvPr/>
            </p:nvGrpSpPr>
            <p:grpSpPr>
              <a:xfrm>
                <a:off x="5886008" y="115456"/>
                <a:ext cx="522693" cy="899026"/>
                <a:chOff x="5997599" y="1751356"/>
                <a:chExt cx="796594" cy="1030867"/>
              </a:xfrm>
            </p:grpSpPr>
            <p:sp>
              <p:nvSpPr>
                <p:cNvPr id="1105" name="正方形/長方形 1104"/>
                <p:cNvSpPr/>
                <p:nvPr/>
              </p:nvSpPr>
              <p:spPr>
                <a:xfrm>
                  <a:off x="6030912" y="1762125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6" name="フレーム 1105"/>
                <p:cNvSpPr/>
                <p:nvPr/>
              </p:nvSpPr>
              <p:spPr>
                <a:xfrm>
                  <a:off x="5997599" y="1751356"/>
                  <a:ext cx="796594" cy="1030867"/>
                </a:xfrm>
                <a:prstGeom prst="frame">
                  <a:avLst>
                    <a:gd name="adj1" fmla="val 5485"/>
                  </a:avLst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2" name="グループ化 1101"/>
              <p:cNvGrpSpPr/>
              <p:nvPr/>
            </p:nvGrpSpPr>
            <p:grpSpPr>
              <a:xfrm>
                <a:off x="6383719" y="115456"/>
                <a:ext cx="522693" cy="899026"/>
                <a:chOff x="5997599" y="1751356"/>
                <a:chExt cx="796594" cy="1030867"/>
              </a:xfrm>
            </p:grpSpPr>
            <p:sp>
              <p:nvSpPr>
                <p:cNvPr id="1103" name="正方形/長方形 1102"/>
                <p:cNvSpPr/>
                <p:nvPr/>
              </p:nvSpPr>
              <p:spPr>
                <a:xfrm>
                  <a:off x="6030912" y="1762125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4" name="フレーム 1103"/>
                <p:cNvSpPr/>
                <p:nvPr/>
              </p:nvSpPr>
              <p:spPr>
                <a:xfrm>
                  <a:off x="5997599" y="1751356"/>
                  <a:ext cx="796594" cy="1030867"/>
                </a:xfrm>
                <a:prstGeom prst="frame">
                  <a:avLst>
                    <a:gd name="adj1" fmla="val 5485"/>
                  </a:avLst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081" name="グループ化 1080"/>
            <p:cNvGrpSpPr/>
            <p:nvPr/>
          </p:nvGrpSpPr>
          <p:grpSpPr>
            <a:xfrm>
              <a:off x="2617696" y="-1518919"/>
              <a:ext cx="2187576" cy="313977"/>
              <a:chOff x="2398712" y="870596"/>
              <a:chExt cx="2187576" cy="313977"/>
            </a:xfrm>
          </p:grpSpPr>
          <p:sp>
            <p:nvSpPr>
              <p:cNvPr id="1099" name="角丸四角形 1098"/>
              <p:cNvSpPr/>
              <p:nvPr/>
            </p:nvSpPr>
            <p:spPr>
              <a:xfrm>
                <a:off x="2398712" y="887021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0" name="フリーフォーム 1099"/>
              <p:cNvSpPr/>
              <p:nvPr/>
            </p:nvSpPr>
            <p:spPr>
              <a:xfrm rot="10800000">
                <a:off x="2662236" y="870596"/>
                <a:ext cx="1631952" cy="313977"/>
              </a:xfrm>
              <a:custGeom>
                <a:avLst/>
                <a:gdLst>
                  <a:gd name="connsiteX0" fmla="*/ 2576830 w 2576830"/>
                  <a:gd name="connsiteY0" fmla="*/ 498476 h 498476"/>
                  <a:gd name="connsiteX1" fmla="*/ 1938655 w 2576830"/>
                  <a:gd name="connsiteY1" fmla="*/ 498476 h 498476"/>
                  <a:gd name="connsiteX2" fmla="*/ 1922780 w 2576830"/>
                  <a:gd name="connsiteY2" fmla="*/ 498476 h 498476"/>
                  <a:gd name="connsiteX3" fmla="*/ 1294130 w 2576830"/>
                  <a:gd name="connsiteY3" fmla="*/ 498476 h 498476"/>
                  <a:gd name="connsiteX4" fmla="*/ 1284605 w 2576830"/>
                  <a:gd name="connsiteY4" fmla="*/ 498476 h 498476"/>
                  <a:gd name="connsiteX5" fmla="*/ 654050 w 2576830"/>
                  <a:gd name="connsiteY5" fmla="*/ 498476 h 498476"/>
                  <a:gd name="connsiteX6" fmla="*/ 640080 w 2576830"/>
                  <a:gd name="connsiteY6" fmla="*/ 498476 h 498476"/>
                  <a:gd name="connsiteX7" fmla="*/ 0 w 2576830"/>
                  <a:gd name="connsiteY7" fmla="*/ 498476 h 498476"/>
                  <a:gd name="connsiteX8" fmla="*/ 26978 w 2576830"/>
                  <a:gd name="connsiteY8" fmla="*/ 0 h 498476"/>
                  <a:gd name="connsiteX9" fmla="*/ 627072 w 2576830"/>
                  <a:gd name="connsiteY9" fmla="*/ 0 h 498476"/>
                  <a:gd name="connsiteX10" fmla="*/ 647065 w 2576830"/>
                  <a:gd name="connsiteY10" fmla="*/ 369413 h 498476"/>
                  <a:gd name="connsiteX11" fmla="*/ 667058 w 2576830"/>
                  <a:gd name="connsiteY11" fmla="*/ 0 h 498476"/>
                  <a:gd name="connsiteX12" fmla="*/ 1267152 w 2576830"/>
                  <a:gd name="connsiteY12" fmla="*/ 0 h 498476"/>
                  <a:gd name="connsiteX13" fmla="*/ 1289368 w 2576830"/>
                  <a:gd name="connsiteY13" fmla="*/ 410479 h 498476"/>
                  <a:gd name="connsiteX14" fmla="*/ 1311583 w 2576830"/>
                  <a:gd name="connsiteY14" fmla="*/ 0 h 498476"/>
                  <a:gd name="connsiteX15" fmla="*/ 1911677 w 2576830"/>
                  <a:gd name="connsiteY15" fmla="*/ 0 h 498476"/>
                  <a:gd name="connsiteX16" fmla="*/ 1930718 w 2576830"/>
                  <a:gd name="connsiteY16" fmla="*/ 351814 h 498476"/>
                  <a:gd name="connsiteX17" fmla="*/ 1949758 w 2576830"/>
                  <a:gd name="connsiteY17" fmla="*/ 0 h 498476"/>
                  <a:gd name="connsiteX18" fmla="*/ 2549852 w 2576830"/>
                  <a:gd name="connsiteY18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76830" h="498476">
                    <a:moveTo>
                      <a:pt x="2576830" y="498476"/>
                    </a:moveTo>
                    <a:lnTo>
                      <a:pt x="1938655" y="498476"/>
                    </a:lnTo>
                    <a:lnTo>
                      <a:pt x="1922780" y="498476"/>
                    </a:lnTo>
                    <a:lnTo>
                      <a:pt x="1294130" y="498476"/>
                    </a:lnTo>
                    <a:lnTo>
                      <a:pt x="1284605" y="498476"/>
                    </a:lnTo>
                    <a:lnTo>
                      <a:pt x="654050" y="498476"/>
                    </a:lnTo>
                    <a:lnTo>
                      <a:pt x="640080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7065" y="369413"/>
                    </a:lnTo>
                    <a:lnTo>
                      <a:pt x="667058" y="0"/>
                    </a:lnTo>
                    <a:lnTo>
                      <a:pt x="1267152" y="0"/>
                    </a:lnTo>
                    <a:lnTo>
                      <a:pt x="1289368" y="410479"/>
                    </a:lnTo>
                    <a:lnTo>
                      <a:pt x="1311583" y="0"/>
                    </a:lnTo>
                    <a:lnTo>
                      <a:pt x="1911677" y="0"/>
                    </a:lnTo>
                    <a:lnTo>
                      <a:pt x="1930718" y="351814"/>
                    </a:lnTo>
                    <a:lnTo>
                      <a:pt x="1949758" y="0"/>
                    </a:lnTo>
                    <a:lnTo>
                      <a:pt x="2549852" y="0"/>
                    </a:lnTo>
                    <a:close/>
                  </a:path>
                </a:pathLst>
              </a:custGeom>
              <a:pattFill prst="solidDmnd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82" name="グループ化 1081"/>
            <p:cNvGrpSpPr/>
            <p:nvPr/>
          </p:nvGrpSpPr>
          <p:grpSpPr>
            <a:xfrm>
              <a:off x="4347556" y="-1044556"/>
              <a:ext cx="359186" cy="687021"/>
              <a:chOff x="-1821458" y="7313165"/>
              <a:chExt cx="714603" cy="1366834"/>
            </a:xfrm>
          </p:grpSpPr>
          <p:sp>
            <p:nvSpPr>
              <p:cNvPr id="1087" name="正方形/長方形 1086"/>
              <p:cNvSpPr/>
              <p:nvPr/>
            </p:nvSpPr>
            <p:spPr>
              <a:xfrm>
                <a:off x="-1798598" y="8522879"/>
                <a:ext cx="670417" cy="15712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8" name="正方形/長方形 1087"/>
              <p:cNvSpPr/>
              <p:nvPr/>
            </p:nvSpPr>
            <p:spPr>
              <a:xfrm>
                <a:off x="-1821458" y="7648445"/>
                <a:ext cx="714603" cy="90967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9" name="正方形/長方形 1088"/>
              <p:cNvSpPr/>
              <p:nvPr/>
            </p:nvSpPr>
            <p:spPr>
              <a:xfrm>
                <a:off x="-1699538" y="7648445"/>
                <a:ext cx="478946" cy="90967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0" name="正方形/長方形 1089"/>
              <p:cNvSpPr/>
              <p:nvPr/>
            </p:nvSpPr>
            <p:spPr>
              <a:xfrm>
                <a:off x="-1821458" y="7313165"/>
                <a:ext cx="714603" cy="335141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1" name="台形 1090"/>
              <p:cNvSpPr/>
              <p:nvPr/>
            </p:nvSpPr>
            <p:spPr>
              <a:xfrm flipV="1">
                <a:off x="-1612114" y="7576488"/>
                <a:ext cx="336209" cy="45719"/>
              </a:xfrm>
              <a:prstGeom prst="trapezoid">
                <a:avLst>
                  <a:gd name="adj" fmla="val 144271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92" name="グループ化 1091"/>
              <p:cNvGrpSpPr/>
              <p:nvPr/>
            </p:nvGrpSpPr>
            <p:grpSpPr>
              <a:xfrm>
                <a:off x="-1699538" y="7448136"/>
                <a:ext cx="218071" cy="174072"/>
                <a:chOff x="2518255" y="6531092"/>
                <a:chExt cx="312605" cy="249533"/>
              </a:xfrm>
            </p:grpSpPr>
            <p:sp>
              <p:nvSpPr>
                <p:cNvPr id="1097" name="片側の 2 つの角を丸めた四角形 1096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8" name="片側の 2 つの角を丸めた四角形 1097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3" name="グループ化 1092"/>
              <p:cNvGrpSpPr/>
              <p:nvPr/>
            </p:nvGrpSpPr>
            <p:grpSpPr>
              <a:xfrm>
                <a:off x="-1408921" y="7479392"/>
                <a:ext cx="178914" cy="142815"/>
                <a:chOff x="2518255" y="6531092"/>
                <a:chExt cx="312605" cy="249533"/>
              </a:xfrm>
              <a:solidFill>
                <a:srgbClr val="C00000"/>
              </a:solidFill>
            </p:grpSpPr>
            <p:sp>
              <p:nvSpPr>
                <p:cNvPr id="1095" name="片側の 2 つの角を丸めた四角形 1094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6" name="片側の 2 つの角を丸めた四角形 1095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94" name="正方形/長方形 1093"/>
              <p:cNvSpPr/>
              <p:nvPr/>
            </p:nvSpPr>
            <p:spPr>
              <a:xfrm>
                <a:off x="-1786535" y="7609439"/>
                <a:ext cx="634026" cy="38902"/>
              </a:xfrm>
              <a:prstGeom prst="rect">
                <a:avLst/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C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83" name="テキスト ボックス 1082"/>
            <p:cNvSpPr txBox="1"/>
            <p:nvPr/>
          </p:nvSpPr>
          <p:spPr>
            <a:xfrm>
              <a:off x="3785721" y="-1422735"/>
              <a:ext cx="237639" cy="1629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食</a:t>
              </a:r>
            </a:p>
          </p:txBody>
        </p:sp>
        <p:sp>
          <p:nvSpPr>
            <p:cNvPr id="1084" name="テキスト ボックス 1083"/>
            <p:cNvSpPr txBox="1"/>
            <p:nvPr/>
          </p:nvSpPr>
          <p:spPr>
            <a:xfrm>
              <a:off x="4181961" y="-1422735"/>
              <a:ext cx="237639" cy="1629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堂</a:t>
              </a:r>
            </a:p>
          </p:txBody>
        </p:sp>
        <p:sp>
          <p:nvSpPr>
            <p:cNvPr id="1085" name="テキスト ボックス 1084"/>
            <p:cNvSpPr txBox="1"/>
            <p:nvPr/>
          </p:nvSpPr>
          <p:spPr>
            <a:xfrm>
              <a:off x="2978001" y="-1422735"/>
              <a:ext cx="237639" cy="1629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</a:t>
              </a:r>
            </a:p>
          </p:txBody>
        </p:sp>
        <p:sp>
          <p:nvSpPr>
            <p:cNvPr id="1086" name="テキスト ボックス 1085"/>
            <p:cNvSpPr txBox="1"/>
            <p:nvPr/>
          </p:nvSpPr>
          <p:spPr>
            <a:xfrm>
              <a:off x="3374241" y="-1422735"/>
              <a:ext cx="237639" cy="1629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衆</a:t>
              </a:r>
            </a:p>
          </p:txBody>
        </p:sp>
      </p:grpSp>
      <p:grpSp>
        <p:nvGrpSpPr>
          <p:cNvPr id="1107" name="グループ化 1106"/>
          <p:cNvGrpSpPr/>
          <p:nvPr/>
        </p:nvGrpSpPr>
        <p:grpSpPr>
          <a:xfrm>
            <a:off x="2312980" y="4992488"/>
            <a:ext cx="1720772" cy="1351754"/>
            <a:chOff x="-3101757" y="6752339"/>
            <a:chExt cx="2414930" cy="1897051"/>
          </a:xfrm>
        </p:grpSpPr>
        <p:grpSp>
          <p:nvGrpSpPr>
            <p:cNvPr id="1108" name="グループ化 1107"/>
            <p:cNvGrpSpPr/>
            <p:nvPr/>
          </p:nvGrpSpPr>
          <p:grpSpPr>
            <a:xfrm>
              <a:off x="-3101757" y="6971903"/>
              <a:ext cx="2198689" cy="1616390"/>
              <a:chOff x="1066799" y="1152210"/>
              <a:chExt cx="2198689" cy="1616390"/>
            </a:xfrm>
          </p:grpSpPr>
          <p:sp>
            <p:nvSpPr>
              <p:cNvPr id="1141" name="正方形/長方形 1140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42" name="グループ化 1141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1149" name="正方形/長方形 1148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0" name="正方形/長方形 1149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1" name="フリーフォーム 1150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43" name="グループ化 1142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1146" name="正方形/長方形 1145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7" name="正方形/長方形 1146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8" name="フリーフォーム 114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44" name="正方形/長方形 1143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5" name="正方形/長方形 1144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pattFill prst="solidDmnd">
                <a:fgClr>
                  <a:srgbClr val="ED7D31"/>
                </a:fgClr>
                <a:bgClr>
                  <a:srgbClr val="FFC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09" name="グループ化 1108"/>
            <p:cNvGrpSpPr/>
            <p:nvPr/>
          </p:nvGrpSpPr>
          <p:grpSpPr>
            <a:xfrm>
              <a:off x="-1187284" y="7742673"/>
              <a:ext cx="500457" cy="906717"/>
              <a:chOff x="4748689" y="4636282"/>
              <a:chExt cx="678180" cy="1228713"/>
            </a:xfrm>
          </p:grpSpPr>
          <p:sp>
            <p:nvSpPr>
              <p:cNvPr id="1133" name="正方形/長方形 1132"/>
              <p:cNvSpPr/>
              <p:nvPr/>
            </p:nvSpPr>
            <p:spPr>
              <a:xfrm>
                <a:off x="4896326" y="5685786"/>
                <a:ext cx="382906" cy="88756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4" name="片側の 2 つの角を丸めた四角形 1133"/>
              <p:cNvSpPr/>
              <p:nvPr/>
            </p:nvSpPr>
            <p:spPr>
              <a:xfrm>
                <a:off x="5003243" y="4875605"/>
                <a:ext cx="169071" cy="98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heck">
                <a:fgClr>
                  <a:srgbClr val="FFC000">
                    <a:lumMod val="50000"/>
                  </a:srgbClr>
                </a:fgClr>
                <a:bgClr>
                  <a:srgbClr val="FFC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5" name="片側の 2 つの角を丸めた四角形 1134"/>
              <p:cNvSpPr/>
              <p:nvPr/>
            </p:nvSpPr>
            <p:spPr>
              <a:xfrm rot="10800000">
                <a:off x="4876801" y="4636282"/>
                <a:ext cx="423618" cy="276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heck">
                <a:fgClr>
                  <a:srgbClr val="FFC000">
                    <a:lumMod val="50000"/>
                  </a:srgbClr>
                </a:fgClr>
                <a:bgClr>
                  <a:srgbClr val="FFC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6" name="正方形/長方形 1135"/>
              <p:cNvSpPr/>
              <p:nvPr/>
            </p:nvSpPr>
            <p:spPr>
              <a:xfrm>
                <a:off x="4875969" y="4974431"/>
                <a:ext cx="423619" cy="73818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7" name="円/楕円 251"/>
              <p:cNvSpPr/>
              <p:nvPr/>
            </p:nvSpPr>
            <p:spPr>
              <a:xfrm>
                <a:off x="4762500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8" name="円/楕円 252"/>
              <p:cNvSpPr/>
              <p:nvPr/>
            </p:nvSpPr>
            <p:spPr>
              <a:xfrm>
                <a:off x="5345431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9" name="正方形/長方形 1138"/>
              <p:cNvSpPr/>
              <p:nvPr/>
            </p:nvSpPr>
            <p:spPr>
              <a:xfrm>
                <a:off x="4748689" y="5760231"/>
                <a:ext cx="678180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0" name="正方形/長方形 1139"/>
              <p:cNvSpPr/>
              <p:nvPr/>
            </p:nvSpPr>
            <p:spPr>
              <a:xfrm>
                <a:off x="4906327" y="5010150"/>
                <a:ext cx="362904" cy="666750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10" name="グループ化 1109"/>
            <p:cNvGrpSpPr/>
            <p:nvPr/>
          </p:nvGrpSpPr>
          <p:grpSpPr>
            <a:xfrm>
              <a:off x="-3066831" y="7483052"/>
              <a:ext cx="2187576" cy="462441"/>
              <a:chOff x="1077912" y="4343085"/>
              <a:chExt cx="2187576" cy="462441"/>
            </a:xfrm>
          </p:grpSpPr>
          <p:sp>
            <p:nvSpPr>
              <p:cNvPr id="1129" name="角丸四角形 1128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0" name="フリーフォーム 1129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weave">
                <a:fgClr>
                  <a:srgbClr val="FFC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1" name="テキスト ボックス 1130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牛</a:t>
                </a:r>
              </a:p>
            </p:txBody>
          </p:sp>
          <p:sp>
            <p:nvSpPr>
              <p:cNvPr id="1132" name="テキスト ボックス 1131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</p:grpSp>
        <p:sp>
          <p:nvSpPr>
            <p:cNvPr id="1111" name="テキスト ボックス 1110"/>
            <p:cNvSpPr txBox="1"/>
            <p:nvPr/>
          </p:nvSpPr>
          <p:spPr>
            <a:xfrm rot="5400000">
              <a:off x="-1157689" y="8191276"/>
              <a:ext cx="433167" cy="16185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S行書体" panose="03000600000000000000" pitchFamily="66" charset="-128"/>
                  <a:ea typeface="HGS行書体" panose="03000600000000000000" pitchFamily="66" charset="-128"/>
                  <a:cs typeface="メイリオ" panose="020B0604030504040204" pitchFamily="50" charset="-128"/>
                </a:rPr>
                <a:t>牛丼</a:t>
              </a:r>
            </a:p>
          </p:txBody>
        </p:sp>
        <p:grpSp>
          <p:nvGrpSpPr>
            <p:cNvPr id="1112" name="グループ化 1111"/>
            <p:cNvGrpSpPr/>
            <p:nvPr/>
          </p:nvGrpSpPr>
          <p:grpSpPr>
            <a:xfrm>
              <a:off x="-2309507" y="7151842"/>
              <a:ext cx="614188" cy="284685"/>
              <a:chOff x="5398615" y="4191752"/>
              <a:chExt cx="312605" cy="249534"/>
            </a:xfrm>
          </p:grpSpPr>
          <p:sp>
            <p:nvSpPr>
              <p:cNvPr id="1127" name="片側の 2 つの角を丸めた四角形 1126"/>
              <p:cNvSpPr/>
              <p:nvPr/>
            </p:nvSpPr>
            <p:spPr>
              <a:xfrm>
                <a:off x="5491922" y="4368358"/>
                <a:ext cx="124764" cy="7292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heck">
                <a:fgClr>
                  <a:srgbClr val="ED7D31">
                    <a:lumMod val="75000"/>
                  </a:srgbClr>
                </a:fgClr>
                <a:bgClr>
                  <a:srgbClr val="FFC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8" name="片側の 2 つの角を丸めた四角形 1127"/>
              <p:cNvSpPr/>
              <p:nvPr/>
            </p:nvSpPr>
            <p:spPr>
              <a:xfrm rot="10800000">
                <a:off x="5398615" y="4191752"/>
                <a:ext cx="312605" cy="2038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heck">
                <a:fgClr>
                  <a:srgbClr val="ED7D31">
                    <a:lumMod val="75000"/>
                  </a:srgbClr>
                </a:fgClr>
                <a:bgClr>
                  <a:srgbClr val="FFC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13" name="グループ化 1112"/>
            <p:cNvGrpSpPr/>
            <p:nvPr/>
          </p:nvGrpSpPr>
          <p:grpSpPr>
            <a:xfrm>
              <a:off x="-2445991" y="6752339"/>
              <a:ext cx="887156" cy="443085"/>
              <a:chOff x="156776" y="-544395"/>
              <a:chExt cx="887156" cy="443085"/>
            </a:xfrm>
          </p:grpSpPr>
          <p:grpSp>
            <p:nvGrpSpPr>
              <p:cNvPr id="1114" name="グループ化 1113"/>
              <p:cNvGrpSpPr/>
              <p:nvPr/>
            </p:nvGrpSpPr>
            <p:grpSpPr>
              <a:xfrm rot="900000">
                <a:off x="156776" y="-361085"/>
                <a:ext cx="344896" cy="101098"/>
                <a:chOff x="679957" y="-905289"/>
                <a:chExt cx="693084" cy="203160"/>
              </a:xfrm>
            </p:grpSpPr>
            <p:sp>
              <p:nvSpPr>
                <p:cNvPr id="1125" name="山形 1124"/>
                <p:cNvSpPr/>
                <p:nvPr/>
              </p:nvSpPr>
              <p:spPr>
                <a:xfrm>
                  <a:off x="679957" y="-905289"/>
                  <a:ext cx="571164" cy="203160"/>
                </a:xfrm>
                <a:prstGeom prst="chevron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6" name="山形 1125"/>
                <p:cNvSpPr/>
                <p:nvPr/>
              </p:nvSpPr>
              <p:spPr>
                <a:xfrm>
                  <a:off x="801877" y="-905289"/>
                  <a:ext cx="571164" cy="203160"/>
                </a:xfrm>
                <a:prstGeom prst="chevr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5" name="グループ化 1114"/>
              <p:cNvGrpSpPr/>
              <p:nvPr/>
            </p:nvGrpSpPr>
            <p:grpSpPr>
              <a:xfrm rot="20700000" flipH="1">
                <a:off x="699036" y="-361085"/>
                <a:ext cx="344896" cy="101098"/>
                <a:chOff x="679957" y="-905289"/>
                <a:chExt cx="693084" cy="203160"/>
              </a:xfrm>
            </p:grpSpPr>
            <p:sp>
              <p:nvSpPr>
                <p:cNvPr id="1123" name="山形 1122"/>
                <p:cNvSpPr/>
                <p:nvPr/>
              </p:nvSpPr>
              <p:spPr>
                <a:xfrm>
                  <a:off x="679957" y="-905289"/>
                  <a:ext cx="571164" cy="203160"/>
                </a:xfrm>
                <a:prstGeom prst="chevron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4" name="山形 1123"/>
                <p:cNvSpPr/>
                <p:nvPr/>
              </p:nvSpPr>
              <p:spPr>
                <a:xfrm>
                  <a:off x="801877" y="-905289"/>
                  <a:ext cx="571164" cy="203160"/>
                </a:xfrm>
                <a:prstGeom prst="chevr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16" name="フリーフォーム 1115"/>
              <p:cNvSpPr/>
              <p:nvPr/>
            </p:nvSpPr>
            <p:spPr>
              <a:xfrm rot="10800000">
                <a:off x="292330" y="-498266"/>
                <a:ext cx="206278" cy="59711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7" name="フリーフォーム 1116"/>
              <p:cNvSpPr/>
              <p:nvPr/>
            </p:nvSpPr>
            <p:spPr>
              <a:xfrm rot="10800000">
                <a:off x="755847" y="-498266"/>
                <a:ext cx="206278" cy="59711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8" name="フリーフォーム 1117"/>
              <p:cNvSpPr/>
              <p:nvPr/>
            </p:nvSpPr>
            <p:spPr>
              <a:xfrm>
                <a:off x="370472" y="-544395"/>
                <a:ext cx="503626" cy="399754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9" name="楕円 1118"/>
              <p:cNvSpPr/>
              <p:nvPr/>
            </p:nvSpPr>
            <p:spPr>
              <a:xfrm>
                <a:off x="500286" y="-408158"/>
                <a:ext cx="51042" cy="70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0" name="楕円 1119"/>
              <p:cNvSpPr/>
              <p:nvPr/>
            </p:nvSpPr>
            <p:spPr>
              <a:xfrm>
                <a:off x="688246" y="-408158"/>
                <a:ext cx="51042" cy="70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1" name="楕円 1120"/>
              <p:cNvSpPr/>
              <p:nvPr/>
            </p:nvSpPr>
            <p:spPr>
              <a:xfrm>
                <a:off x="508880" y="-299039"/>
                <a:ext cx="227410" cy="108474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2" name="アーチ 1121"/>
              <p:cNvSpPr/>
              <p:nvPr/>
            </p:nvSpPr>
            <p:spPr>
              <a:xfrm>
                <a:off x="537156" y="-278925"/>
                <a:ext cx="177615" cy="177615"/>
              </a:xfrm>
              <a:prstGeom prst="blockArc">
                <a:avLst>
                  <a:gd name="adj1" fmla="val 18539919"/>
                  <a:gd name="adj2" fmla="val 13678478"/>
                  <a:gd name="adj3" fmla="val 21124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22823" y="3158970"/>
            <a:ext cx="1591426" cy="1151766"/>
            <a:chOff x="508881" y="3245722"/>
            <a:chExt cx="2233408" cy="1616390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560044" y="3676800"/>
              <a:ext cx="2108200" cy="1185312"/>
              <a:chOff x="1117600" y="1583288"/>
              <a:chExt cx="2108200" cy="1185312"/>
            </a:xfrm>
          </p:grpSpPr>
          <p:sp>
            <p:nvSpPr>
              <p:cNvPr id="23" name="正方形/長方形 22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4" name="グループ化 23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30" name="正方形/長方形 29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" name="正方形/長方形 30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" name="フリーフォーム 31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" name="グループ化 24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27" name="正方形/長方形 26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" name="正方形/長方形 27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" name="フリーフォーム 28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6" name="正方形/長方形 25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513631" y="3768519"/>
              <a:ext cx="2187576" cy="367320"/>
              <a:chOff x="1077912" y="3735072"/>
              <a:chExt cx="2187576" cy="367320"/>
            </a:xfrm>
          </p:grpSpPr>
          <p:sp>
            <p:nvSpPr>
              <p:cNvPr id="18" name="角丸四角形 17"/>
              <p:cNvSpPr/>
              <p:nvPr/>
            </p:nvSpPr>
            <p:spPr>
              <a:xfrm>
                <a:off x="1077912" y="3758164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" name="フリーフォーム 18"/>
              <p:cNvSpPr/>
              <p:nvPr/>
            </p:nvSpPr>
            <p:spPr>
              <a:xfrm rot="10800000">
                <a:off x="1350167" y="3735072"/>
                <a:ext cx="1631952" cy="367320"/>
              </a:xfrm>
              <a:custGeom>
                <a:avLst/>
                <a:gdLst>
                  <a:gd name="connsiteX0" fmla="*/ 1936750 w 1936750"/>
                  <a:gd name="connsiteY0" fmla="*/ 498476 h 498476"/>
                  <a:gd name="connsiteX1" fmla="*/ 1298575 w 1936750"/>
                  <a:gd name="connsiteY1" fmla="*/ 498476 h 498476"/>
                  <a:gd name="connsiteX2" fmla="*/ 1282700 w 1936750"/>
                  <a:gd name="connsiteY2" fmla="*/ 498476 h 498476"/>
                  <a:gd name="connsiteX3" fmla="*/ 654050 w 1936750"/>
                  <a:gd name="connsiteY3" fmla="*/ 498476 h 498476"/>
                  <a:gd name="connsiteX4" fmla="*/ 644525 w 1936750"/>
                  <a:gd name="connsiteY4" fmla="*/ 498476 h 498476"/>
                  <a:gd name="connsiteX5" fmla="*/ 0 w 1936750"/>
                  <a:gd name="connsiteY5" fmla="*/ 498476 h 498476"/>
                  <a:gd name="connsiteX6" fmla="*/ 26978 w 1936750"/>
                  <a:gd name="connsiteY6" fmla="*/ 0 h 498476"/>
                  <a:gd name="connsiteX7" fmla="*/ 627072 w 1936750"/>
                  <a:gd name="connsiteY7" fmla="*/ 0 h 498476"/>
                  <a:gd name="connsiteX8" fmla="*/ 649287 w 1936750"/>
                  <a:gd name="connsiteY8" fmla="*/ 410479 h 498476"/>
                  <a:gd name="connsiteX9" fmla="*/ 671503 w 1936750"/>
                  <a:gd name="connsiteY9" fmla="*/ 0 h 498476"/>
                  <a:gd name="connsiteX10" fmla="*/ 1271597 w 1936750"/>
                  <a:gd name="connsiteY10" fmla="*/ 0 h 498476"/>
                  <a:gd name="connsiteX11" fmla="*/ 1290638 w 1936750"/>
                  <a:gd name="connsiteY11" fmla="*/ 351814 h 498476"/>
                  <a:gd name="connsiteX12" fmla="*/ 1309678 w 1936750"/>
                  <a:gd name="connsiteY12" fmla="*/ 0 h 498476"/>
                  <a:gd name="connsiteX13" fmla="*/ 1909772 w 1936750"/>
                  <a:gd name="connsiteY13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36750" h="498476">
                    <a:moveTo>
                      <a:pt x="1936750" y="498476"/>
                    </a:moveTo>
                    <a:lnTo>
                      <a:pt x="1298575" y="498476"/>
                    </a:lnTo>
                    <a:lnTo>
                      <a:pt x="1282700" y="498476"/>
                    </a:lnTo>
                    <a:lnTo>
                      <a:pt x="654050" y="498476"/>
                    </a:lnTo>
                    <a:lnTo>
                      <a:pt x="644525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9287" y="410479"/>
                    </a:lnTo>
                    <a:lnTo>
                      <a:pt x="671503" y="0"/>
                    </a:lnTo>
                    <a:lnTo>
                      <a:pt x="1271597" y="0"/>
                    </a:lnTo>
                    <a:lnTo>
                      <a:pt x="1290638" y="351814"/>
                    </a:lnTo>
                    <a:lnTo>
                      <a:pt x="1309678" y="0"/>
                    </a:lnTo>
                    <a:lnTo>
                      <a:pt x="1909772" y="0"/>
                    </a:lnTo>
                    <a:close/>
                  </a:path>
                </a:pathLst>
              </a:custGeom>
              <a:pattFill prst="openDmnd">
                <a:fgClr>
                  <a:srgbClr val="FF0000"/>
                </a:fgClr>
                <a:bgClr>
                  <a:srgbClr val="C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>
                <a:off x="1476376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居</a:t>
                </a: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2030634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酒</a:t>
                </a:r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2567082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屋</a:t>
                </a: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2391021" y="3688683"/>
              <a:ext cx="351268" cy="419025"/>
              <a:chOff x="5087779" y="3308756"/>
              <a:chExt cx="577216" cy="688557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>
                <a:off x="5087779" y="3308756"/>
                <a:ext cx="577216" cy="688557"/>
                <a:chOff x="5087779" y="3308756"/>
                <a:chExt cx="577216" cy="688557"/>
              </a:xfrm>
              <a:solidFill>
                <a:sysClr val="windowText" lastClr="000000"/>
              </a:solidFill>
            </p:grpSpPr>
            <p:sp>
              <p:nvSpPr>
                <p:cNvPr id="15" name="ドーナツ 14"/>
                <p:cNvSpPr/>
                <p:nvPr/>
              </p:nvSpPr>
              <p:spPr>
                <a:xfrm>
                  <a:off x="5278988" y="3308756"/>
                  <a:ext cx="194798" cy="194796"/>
                </a:xfrm>
                <a:prstGeom prst="donut">
                  <a:avLst>
                    <a:gd name="adj" fmla="val 1400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" name="角丸四角形 15"/>
                <p:cNvSpPr/>
                <p:nvPr/>
              </p:nvSpPr>
              <p:spPr>
                <a:xfrm>
                  <a:off x="5244942" y="3407569"/>
                  <a:ext cx="262890" cy="589744"/>
                </a:xfrm>
                <a:prstGeom prst="roundRect">
                  <a:avLst>
                    <a:gd name="adj" fmla="val 797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" name="角丸四角形 16"/>
                <p:cNvSpPr/>
                <p:nvPr/>
              </p:nvSpPr>
              <p:spPr>
                <a:xfrm>
                  <a:off x="5087779" y="3469481"/>
                  <a:ext cx="577216" cy="465920"/>
                </a:xfrm>
                <a:prstGeom prst="roundRect">
                  <a:avLst>
                    <a:gd name="adj" fmla="val 31096"/>
                  </a:avLst>
                </a:prstGeom>
                <a:pattFill prst="dkHorz">
                  <a:fgClr>
                    <a:srgbClr val="C00000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" name="テキスト ボックス 13"/>
              <p:cNvSpPr txBox="1"/>
              <p:nvPr/>
            </p:nvSpPr>
            <p:spPr>
              <a:xfrm>
                <a:off x="5223479" y="3550920"/>
                <a:ext cx="295002" cy="2634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S行書体" panose="03000600000000000000" pitchFamily="66" charset="-128"/>
                    <a:ea typeface="HGS行書体" panose="03000600000000000000" pitchFamily="66" charset="-128"/>
                    <a:cs typeface="メイリオ" panose="020B0604030504040204" pitchFamily="50" charset="-128"/>
                  </a:rPr>
                  <a:t>酒</a:t>
                </a: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508881" y="3688683"/>
              <a:ext cx="351268" cy="419025"/>
              <a:chOff x="5087779" y="3308756"/>
              <a:chExt cx="577216" cy="688557"/>
            </a:xfrm>
          </p:grpSpPr>
          <p:grpSp>
            <p:nvGrpSpPr>
              <p:cNvPr id="8" name="グループ化 7"/>
              <p:cNvGrpSpPr/>
              <p:nvPr/>
            </p:nvGrpSpPr>
            <p:grpSpPr>
              <a:xfrm>
                <a:off x="5087779" y="3308756"/>
                <a:ext cx="577216" cy="688557"/>
                <a:chOff x="5087779" y="3308756"/>
                <a:chExt cx="577216" cy="688557"/>
              </a:xfrm>
              <a:solidFill>
                <a:sysClr val="windowText" lastClr="000000"/>
              </a:solidFill>
            </p:grpSpPr>
            <p:sp>
              <p:nvSpPr>
                <p:cNvPr id="10" name="ドーナツ 9"/>
                <p:cNvSpPr/>
                <p:nvPr/>
              </p:nvSpPr>
              <p:spPr>
                <a:xfrm>
                  <a:off x="5278988" y="3308756"/>
                  <a:ext cx="194798" cy="194796"/>
                </a:xfrm>
                <a:prstGeom prst="donut">
                  <a:avLst>
                    <a:gd name="adj" fmla="val 1400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" name="角丸四角形 10"/>
                <p:cNvSpPr/>
                <p:nvPr/>
              </p:nvSpPr>
              <p:spPr>
                <a:xfrm>
                  <a:off x="5244942" y="3407569"/>
                  <a:ext cx="262890" cy="589744"/>
                </a:xfrm>
                <a:prstGeom prst="roundRect">
                  <a:avLst>
                    <a:gd name="adj" fmla="val 797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" name="角丸四角形 11"/>
                <p:cNvSpPr/>
                <p:nvPr/>
              </p:nvSpPr>
              <p:spPr>
                <a:xfrm>
                  <a:off x="5087779" y="3469481"/>
                  <a:ext cx="577216" cy="465920"/>
                </a:xfrm>
                <a:prstGeom prst="roundRect">
                  <a:avLst>
                    <a:gd name="adj" fmla="val 31096"/>
                  </a:avLst>
                </a:prstGeom>
                <a:pattFill prst="dkHorz">
                  <a:fgClr>
                    <a:srgbClr val="C00000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テキスト ボックス 8"/>
              <p:cNvSpPr txBox="1"/>
              <p:nvPr/>
            </p:nvSpPr>
            <p:spPr>
              <a:xfrm>
                <a:off x="5223479" y="3550920"/>
                <a:ext cx="295002" cy="2634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S行書体" panose="03000600000000000000" pitchFamily="66" charset="-128"/>
                    <a:ea typeface="HGS行書体" panose="03000600000000000000" pitchFamily="66" charset="-128"/>
                    <a:cs typeface="メイリオ" panose="020B0604030504040204" pitchFamily="50" charset="-128"/>
                  </a:rPr>
                  <a:t>酒</a:t>
                </a:r>
              </a:p>
            </p:txBody>
          </p:sp>
        </p:grpSp>
        <p:sp>
          <p:nvSpPr>
            <p:cNvPr id="7" name="正方形/長方形 6"/>
            <p:cNvSpPr/>
            <p:nvPr/>
          </p:nvSpPr>
          <p:spPr>
            <a:xfrm>
              <a:off x="509243" y="3245722"/>
              <a:ext cx="2198689" cy="46545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6030279" y="1194910"/>
            <a:ext cx="1720772" cy="1195302"/>
            <a:chOff x="509243" y="5036422"/>
            <a:chExt cx="2414930" cy="1677484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509243" y="5036422"/>
              <a:ext cx="2198689" cy="1616390"/>
              <a:chOff x="1066799" y="1152210"/>
              <a:chExt cx="2198689" cy="1616390"/>
            </a:xfrm>
          </p:grpSpPr>
          <p:sp>
            <p:nvSpPr>
              <p:cNvPr id="53" name="正方形/長方形 52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4" name="グループ化 53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61" name="正方形/長方形 60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" name="フリーフォーム 6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58" name="正方形/長方形 5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" name="フリーフォーム 59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6" name="正方形/長方形 55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2423716" y="5711437"/>
              <a:ext cx="500457" cy="1002469"/>
              <a:chOff x="4748689" y="4506525"/>
              <a:chExt cx="678180" cy="1358470"/>
            </a:xfrm>
          </p:grpSpPr>
          <p:sp>
            <p:nvSpPr>
              <p:cNvPr id="43" name="正方形/長方形 42"/>
              <p:cNvSpPr/>
              <p:nvPr/>
            </p:nvSpPr>
            <p:spPr>
              <a:xfrm>
                <a:off x="4896326" y="5685786"/>
                <a:ext cx="382906" cy="88756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" name="片側の 2 つの角を丸めた四角形 43"/>
              <p:cNvSpPr/>
              <p:nvPr/>
            </p:nvSpPr>
            <p:spPr>
              <a:xfrm>
                <a:off x="5003243" y="4875605"/>
                <a:ext cx="169071" cy="98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" name="平行四辺形 44"/>
              <p:cNvSpPr/>
              <p:nvPr/>
            </p:nvSpPr>
            <p:spPr>
              <a:xfrm rot="5400000" flipV="1">
                <a:off x="4931695" y="4599088"/>
                <a:ext cx="159295" cy="69058"/>
              </a:xfrm>
              <a:prstGeom prst="parallelogram">
                <a:avLst>
                  <a:gd name="adj" fmla="val 2921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" name="片側の 2 つの角を丸めた四角形 45"/>
              <p:cNvSpPr/>
              <p:nvPr/>
            </p:nvSpPr>
            <p:spPr>
              <a:xfrm rot="10800000">
                <a:off x="4876801" y="4636282"/>
                <a:ext cx="423618" cy="276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" name="台形 46"/>
              <p:cNvSpPr/>
              <p:nvPr/>
            </p:nvSpPr>
            <p:spPr>
              <a:xfrm rot="15300000">
                <a:off x="5109233" y="4335307"/>
                <a:ext cx="45719" cy="388156"/>
              </a:xfrm>
              <a:prstGeom prst="trapezoid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4875969" y="4974431"/>
                <a:ext cx="423619" cy="738188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" name="円/楕円 251"/>
              <p:cNvSpPr/>
              <p:nvPr/>
            </p:nvSpPr>
            <p:spPr>
              <a:xfrm>
                <a:off x="4762500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" name="円/楕円 252"/>
              <p:cNvSpPr/>
              <p:nvPr/>
            </p:nvSpPr>
            <p:spPr>
              <a:xfrm>
                <a:off x="5345431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4748689" y="5760231"/>
                <a:ext cx="678180" cy="4571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906327" y="5010150"/>
                <a:ext cx="362904" cy="66675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513631" y="5559219"/>
              <a:ext cx="2187576" cy="367320"/>
              <a:chOff x="1077912" y="3735072"/>
              <a:chExt cx="2187576" cy="367320"/>
            </a:xfrm>
          </p:grpSpPr>
          <p:sp>
            <p:nvSpPr>
              <p:cNvPr id="38" name="角丸四角形 37"/>
              <p:cNvSpPr/>
              <p:nvPr/>
            </p:nvSpPr>
            <p:spPr>
              <a:xfrm>
                <a:off x="1077912" y="3758164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 rot="10800000">
                <a:off x="1350167" y="3735072"/>
                <a:ext cx="1631952" cy="367320"/>
              </a:xfrm>
              <a:custGeom>
                <a:avLst/>
                <a:gdLst>
                  <a:gd name="connsiteX0" fmla="*/ 1936750 w 1936750"/>
                  <a:gd name="connsiteY0" fmla="*/ 498476 h 498476"/>
                  <a:gd name="connsiteX1" fmla="*/ 1298575 w 1936750"/>
                  <a:gd name="connsiteY1" fmla="*/ 498476 h 498476"/>
                  <a:gd name="connsiteX2" fmla="*/ 1282700 w 1936750"/>
                  <a:gd name="connsiteY2" fmla="*/ 498476 h 498476"/>
                  <a:gd name="connsiteX3" fmla="*/ 654050 w 1936750"/>
                  <a:gd name="connsiteY3" fmla="*/ 498476 h 498476"/>
                  <a:gd name="connsiteX4" fmla="*/ 644525 w 1936750"/>
                  <a:gd name="connsiteY4" fmla="*/ 498476 h 498476"/>
                  <a:gd name="connsiteX5" fmla="*/ 0 w 1936750"/>
                  <a:gd name="connsiteY5" fmla="*/ 498476 h 498476"/>
                  <a:gd name="connsiteX6" fmla="*/ 26978 w 1936750"/>
                  <a:gd name="connsiteY6" fmla="*/ 0 h 498476"/>
                  <a:gd name="connsiteX7" fmla="*/ 627072 w 1936750"/>
                  <a:gd name="connsiteY7" fmla="*/ 0 h 498476"/>
                  <a:gd name="connsiteX8" fmla="*/ 649287 w 1936750"/>
                  <a:gd name="connsiteY8" fmla="*/ 410479 h 498476"/>
                  <a:gd name="connsiteX9" fmla="*/ 671503 w 1936750"/>
                  <a:gd name="connsiteY9" fmla="*/ 0 h 498476"/>
                  <a:gd name="connsiteX10" fmla="*/ 1271597 w 1936750"/>
                  <a:gd name="connsiteY10" fmla="*/ 0 h 498476"/>
                  <a:gd name="connsiteX11" fmla="*/ 1290638 w 1936750"/>
                  <a:gd name="connsiteY11" fmla="*/ 351814 h 498476"/>
                  <a:gd name="connsiteX12" fmla="*/ 1309678 w 1936750"/>
                  <a:gd name="connsiteY12" fmla="*/ 0 h 498476"/>
                  <a:gd name="connsiteX13" fmla="*/ 1909772 w 1936750"/>
                  <a:gd name="connsiteY13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36750" h="498476">
                    <a:moveTo>
                      <a:pt x="1936750" y="498476"/>
                    </a:moveTo>
                    <a:lnTo>
                      <a:pt x="1298575" y="498476"/>
                    </a:lnTo>
                    <a:lnTo>
                      <a:pt x="1282700" y="498476"/>
                    </a:lnTo>
                    <a:lnTo>
                      <a:pt x="654050" y="498476"/>
                    </a:lnTo>
                    <a:lnTo>
                      <a:pt x="644525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9287" y="410479"/>
                    </a:lnTo>
                    <a:lnTo>
                      <a:pt x="671503" y="0"/>
                    </a:lnTo>
                    <a:lnTo>
                      <a:pt x="1271597" y="0"/>
                    </a:lnTo>
                    <a:lnTo>
                      <a:pt x="1290638" y="351814"/>
                    </a:lnTo>
                    <a:lnTo>
                      <a:pt x="1309678" y="0"/>
                    </a:lnTo>
                    <a:lnTo>
                      <a:pt x="1909772" y="0"/>
                    </a:lnTo>
                    <a:close/>
                  </a:path>
                </a:pathLst>
              </a:custGeom>
              <a:pattFill prst="lgGrid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1476376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う</a:t>
                </a:r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2030634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ど</a:t>
                </a:r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>
                <a:off x="2567082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ん</a:t>
                </a:r>
              </a:p>
            </p:txBody>
          </p:sp>
        </p:grpSp>
        <p:sp>
          <p:nvSpPr>
            <p:cNvPr id="37" name="テキスト ボックス 36"/>
            <p:cNvSpPr txBox="1"/>
            <p:nvPr/>
          </p:nvSpPr>
          <p:spPr>
            <a:xfrm rot="5400000">
              <a:off x="2445161" y="6261784"/>
              <a:ext cx="433167" cy="13462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S行書体" panose="03000600000000000000" pitchFamily="66" charset="-128"/>
                  <a:ea typeface="HGS行書体" panose="03000600000000000000" pitchFamily="66" charset="-128"/>
                  <a:cs typeface="メイリオ" panose="020B0604030504040204" pitchFamily="50" charset="-128"/>
                </a:rPr>
                <a:t>うどん</a:t>
              </a:r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7898351" y="1194912"/>
            <a:ext cx="1720772" cy="1195302"/>
            <a:chOff x="3237203" y="5036422"/>
            <a:chExt cx="2414930" cy="1677488"/>
          </a:xfrm>
        </p:grpSpPr>
        <p:grpSp>
          <p:nvGrpSpPr>
            <p:cNvPr id="65" name="グループ化 64"/>
            <p:cNvGrpSpPr/>
            <p:nvPr/>
          </p:nvGrpSpPr>
          <p:grpSpPr>
            <a:xfrm>
              <a:off x="3237203" y="5036422"/>
              <a:ext cx="2198689" cy="1616390"/>
              <a:chOff x="1066799" y="1152210"/>
              <a:chExt cx="2198689" cy="1616390"/>
            </a:xfrm>
          </p:grpSpPr>
          <p:sp>
            <p:nvSpPr>
              <p:cNvPr id="83" name="正方形/長方形 82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4" name="グループ化 83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91" name="正方形/長方形 90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" name="正方形/長方形 91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" name="フリーフォーム 9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5" name="グループ化 84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88" name="正方形/長方形 8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" name="正方形/長方形 88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" name="フリーフォーム 89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6" name="正方形/長方形 85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6" name="グループ化 65"/>
            <p:cNvGrpSpPr/>
            <p:nvPr/>
          </p:nvGrpSpPr>
          <p:grpSpPr>
            <a:xfrm>
              <a:off x="5151676" y="5711440"/>
              <a:ext cx="500457" cy="1002470"/>
              <a:chOff x="4748689" y="4506525"/>
              <a:chExt cx="678180" cy="1358470"/>
            </a:xfrm>
          </p:grpSpPr>
          <p:sp>
            <p:nvSpPr>
              <p:cNvPr id="73" name="正方形/長方形 72"/>
              <p:cNvSpPr/>
              <p:nvPr/>
            </p:nvSpPr>
            <p:spPr>
              <a:xfrm>
                <a:off x="4896326" y="5685786"/>
                <a:ext cx="382906" cy="88756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片側の 2 つの角を丸めた四角形 73"/>
              <p:cNvSpPr/>
              <p:nvPr/>
            </p:nvSpPr>
            <p:spPr>
              <a:xfrm>
                <a:off x="5003243" y="4875605"/>
                <a:ext cx="169071" cy="98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平行四辺形 74"/>
              <p:cNvSpPr/>
              <p:nvPr/>
            </p:nvSpPr>
            <p:spPr>
              <a:xfrm rot="5400000" flipV="1">
                <a:off x="4931695" y="4599088"/>
                <a:ext cx="159295" cy="69058"/>
              </a:xfrm>
              <a:prstGeom prst="parallelogram">
                <a:avLst>
                  <a:gd name="adj" fmla="val 2921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片側の 2 つの角を丸めた四角形 75"/>
              <p:cNvSpPr/>
              <p:nvPr/>
            </p:nvSpPr>
            <p:spPr>
              <a:xfrm rot="10800000">
                <a:off x="4876801" y="4636282"/>
                <a:ext cx="423618" cy="276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台形 76"/>
              <p:cNvSpPr/>
              <p:nvPr/>
            </p:nvSpPr>
            <p:spPr>
              <a:xfrm rot="15300000">
                <a:off x="5109233" y="4335307"/>
                <a:ext cx="45719" cy="388156"/>
              </a:xfrm>
              <a:prstGeom prst="trapezoid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875969" y="4974431"/>
                <a:ext cx="423619" cy="738188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" name="円/楕円 251"/>
              <p:cNvSpPr/>
              <p:nvPr/>
            </p:nvSpPr>
            <p:spPr>
              <a:xfrm>
                <a:off x="4762500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" name="円/楕円 252"/>
              <p:cNvSpPr/>
              <p:nvPr/>
            </p:nvSpPr>
            <p:spPr>
              <a:xfrm>
                <a:off x="5345431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4748689" y="5760231"/>
                <a:ext cx="678180" cy="4571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4906327" y="5010150"/>
                <a:ext cx="362904" cy="66675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7" name="グループ化 66"/>
            <p:cNvGrpSpPr/>
            <p:nvPr/>
          </p:nvGrpSpPr>
          <p:grpSpPr>
            <a:xfrm>
              <a:off x="3272129" y="5547571"/>
              <a:ext cx="2187576" cy="462441"/>
              <a:chOff x="1077912" y="4343085"/>
              <a:chExt cx="2187576" cy="462441"/>
            </a:xfrm>
          </p:grpSpPr>
          <p:sp>
            <p:nvSpPr>
              <p:cNvPr id="69" name="角丸四角形 68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" name="フリーフォーム 69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plaid">
                <a:fgClr>
                  <a:srgbClr val="FFC000">
                    <a:lumMod val="75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そ</a:t>
                </a:r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ば</a:t>
                </a:r>
              </a:p>
            </p:txBody>
          </p:sp>
        </p:grpSp>
        <p:sp>
          <p:nvSpPr>
            <p:cNvPr id="68" name="テキスト ボックス 67"/>
            <p:cNvSpPr txBox="1"/>
            <p:nvPr/>
          </p:nvSpPr>
          <p:spPr>
            <a:xfrm rot="5400000">
              <a:off x="5188891" y="6248174"/>
              <a:ext cx="433167" cy="161850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S行書体" panose="03000600000000000000" pitchFamily="66" charset="-128"/>
                  <a:ea typeface="HGS行書体" panose="03000600000000000000" pitchFamily="66" charset="-128"/>
                  <a:cs typeface="メイリオ" panose="020B0604030504040204" pitchFamily="50" charset="-128"/>
                </a:rPr>
                <a:t>そば</a:t>
              </a:r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6052925" y="3154456"/>
            <a:ext cx="1566686" cy="1195302"/>
            <a:chOff x="8180342" y="5036422"/>
            <a:chExt cx="2198689" cy="1677488"/>
          </a:xfrm>
        </p:grpSpPr>
        <p:grpSp>
          <p:nvGrpSpPr>
            <p:cNvPr id="95" name="グループ化 94"/>
            <p:cNvGrpSpPr/>
            <p:nvPr/>
          </p:nvGrpSpPr>
          <p:grpSpPr>
            <a:xfrm>
              <a:off x="8180342" y="5036422"/>
              <a:ext cx="2198689" cy="1616390"/>
              <a:chOff x="1066799" y="1152210"/>
              <a:chExt cx="2198689" cy="1616390"/>
            </a:xfrm>
          </p:grpSpPr>
          <p:sp>
            <p:nvSpPr>
              <p:cNvPr id="133" name="正方形/長方形 132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6" name="グループ化 95"/>
            <p:cNvGrpSpPr/>
            <p:nvPr/>
          </p:nvGrpSpPr>
          <p:grpSpPr>
            <a:xfrm>
              <a:off x="9517279" y="5646637"/>
              <a:ext cx="659607" cy="1006475"/>
              <a:chOff x="3414712" y="1762125"/>
              <a:chExt cx="659607" cy="1006475"/>
            </a:xfrm>
          </p:grpSpPr>
          <p:sp>
            <p:nvSpPr>
              <p:cNvPr id="130" name="正方形/長方形 129"/>
              <p:cNvSpPr/>
              <p:nvPr/>
            </p:nvSpPr>
            <p:spPr>
              <a:xfrm>
                <a:off x="3414712" y="1762125"/>
                <a:ext cx="659607" cy="1006475"/>
              </a:xfrm>
              <a:prstGeom prst="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3438525" y="1785938"/>
                <a:ext cx="614364" cy="982662"/>
              </a:xfrm>
              <a:prstGeom prst="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" name="円/楕円 37"/>
              <p:cNvSpPr/>
              <p:nvPr/>
            </p:nvSpPr>
            <p:spPr>
              <a:xfrm>
                <a:off x="3971924" y="2185195"/>
                <a:ext cx="45719" cy="179387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7" name="グループ化 96"/>
            <p:cNvGrpSpPr/>
            <p:nvPr/>
          </p:nvGrpSpPr>
          <p:grpSpPr>
            <a:xfrm>
              <a:off x="8274635" y="5908171"/>
              <a:ext cx="633412" cy="805739"/>
              <a:chOff x="6359919" y="3407412"/>
              <a:chExt cx="633412" cy="805739"/>
            </a:xfrm>
            <a:solidFill>
              <a:srgbClr val="FFFF00"/>
            </a:solidFill>
          </p:grpSpPr>
          <p:sp>
            <p:nvSpPr>
              <p:cNvPr id="103" name="正方形/長方形 102"/>
              <p:cNvSpPr/>
              <p:nvPr/>
            </p:nvSpPr>
            <p:spPr>
              <a:xfrm>
                <a:off x="6594471" y="3997312"/>
                <a:ext cx="165898" cy="154643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6494459" y="4136475"/>
                <a:ext cx="365922" cy="4572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6594471" y="4004297"/>
                <a:ext cx="165898" cy="61933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6" name="グループ化 105"/>
              <p:cNvGrpSpPr/>
              <p:nvPr/>
            </p:nvGrpSpPr>
            <p:grpSpPr>
              <a:xfrm>
                <a:off x="6359919" y="3482659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124" name="円/楕円 211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" name="円/楕円 212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" name="円/楕円 213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" name="円/楕円 214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" name="円/楕円 215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" name="円/楕円 216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" name="グループ化 106"/>
              <p:cNvGrpSpPr/>
              <p:nvPr/>
            </p:nvGrpSpPr>
            <p:grpSpPr>
              <a:xfrm>
                <a:off x="6931419" y="3482659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118" name="円/楕円 221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" name="円/楕円 222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" name="円/楕円 223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" name="円/楕円 224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" name="円/楕円 225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" name="円/楕円 226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" name="グループ化 107"/>
              <p:cNvGrpSpPr/>
              <p:nvPr/>
            </p:nvGrpSpPr>
            <p:grpSpPr>
              <a:xfrm rot="16200000">
                <a:off x="6646464" y="3185955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112" name="円/楕円 229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" name="円/楕円 230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" name="円/楕円 231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" name="円/楕円 232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" name="円/楕円 233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" name="円/楕円 234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9" name="正方形/長方形 108"/>
              <p:cNvSpPr/>
              <p:nvPr/>
            </p:nvSpPr>
            <p:spPr>
              <a:xfrm>
                <a:off x="6399606" y="3440200"/>
                <a:ext cx="555628" cy="58974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6425402" y="3462338"/>
                <a:ext cx="504036" cy="545468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6494459" y="4167431"/>
                <a:ext cx="365922" cy="4572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8" name="テキスト ボックス 97"/>
            <p:cNvSpPr txBox="1"/>
            <p:nvPr/>
          </p:nvSpPr>
          <p:spPr>
            <a:xfrm>
              <a:off x="8394788" y="6077713"/>
              <a:ext cx="401739" cy="3248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スナック</a:t>
              </a:r>
              <a:endPara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カラオケ</a:t>
              </a:r>
            </a:p>
          </p:txBody>
        </p:sp>
        <p:grpSp>
          <p:nvGrpSpPr>
            <p:cNvPr id="99" name="グループ化 98"/>
            <p:cNvGrpSpPr/>
            <p:nvPr/>
          </p:nvGrpSpPr>
          <p:grpSpPr>
            <a:xfrm rot="445290">
              <a:off x="9685594" y="5957662"/>
              <a:ext cx="311945" cy="246860"/>
              <a:chOff x="4564857" y="1988341"/>
              <a:chExt cx="311945" cy="246860"/>
            </a:xfrm>
          </p:grpSpPr>
          <p:sp>
            <p:nvSpPr>
              <p:cNvPr id="100" name="山形 99"/>
              <p:cNvSpPr/>
              <p:nvPr/>
            </p:nvSpPr>
            <p:spPr>
              <a:xfrm rot="16200000">
                <a:off x="4648201" y="1904998"/>
                <a:ext cx="145257" cy="311944"/>
              </a:xfrm>
              <a:prstGeom prst="chevron">
                <a:avLst>
                  <a:gd name="adj" fmla="val 86893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4564857" y="2119313"/>
                <a:ext cx="311944" cy="115888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" name="テキスト ボックス 101"/>
              <p:cNvSpPr txBox="1"/>
              <p:nvPr/>
            </p:nvSpPr>
            <p:spPr>
              <a:xfrm>
                <a:off x="4586288" y="2133600"/>
                <a:ext cx="269082" cy="87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OPEN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36" name="グループ化 135"/>
          <p:cNvGrpSpPr/>
          <p:nvPr/>
        </p:nvGrpSpPr>
        <p:grpSpPr>
          <a:xfrm>
            <a:off x="7902312" y="3163538"/>
            <a:ext cx="1566686" cy="1195302"/>
            <a:chOff x="10553152" y="5036422"/>
            <a:chExt cx="2198689" cy="1677488"/>
          </a:xfrm>
        </p:grpSpPr>
        <p:grpSp>
          <p:nvGrpSpPr>
            <p:cNvPr id="137" name="グループ化 136"/>
            <p:cNvGrpSpPr/>
            <p:nvPr/>
          </p:nvGrpSpPr>
          <p:grpSpPr>
            <a:xfrm>
              <a:off x="10553152" y="5036422"/>
              <a:ext cx="2198689" cy="1616390"/>
              <a:chOff x="1066799" y="1152210"/>
              <a:chExt cx="2198689" cy="1616390"/>
            </a:xfrm>
          </p:grpSpPr>
          <p:sp>
            <p:nvSpPr>
              <p:cNvPr id="175" name="正方形/長方形 174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8" name="グループ化 137"/>
            <p:cNvGrpSpPr/>
            <p:nvPr/>
          </p:nvGrpSpPr>
          <p:grpSpPr>
            <a:xfrm>
              <a:off x="11890089" y="5646637"/>
              <a:ext cx="659607" cy="1006475"/>
              <a:chOff x="3414712" y="1762125"/>
              <a:chExt cx="659607" cy="1006475"/>
            </a:xfrm>
          </p:grpSpPr>
          <p:sp>
            <p:nvSpPr>
              <p:cNvPr id="172" name="正方形/長方形 171"/>
              <p:cNvSpPr/>
              <p:nvPr/>
            </p:nvSpPr>
            <p:spPr>
              <a:xfrm>
                <a:off x="3414712" y="1762125"/>
                <a:ext cx="659607" cy="1006475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3438525" y="1785938"/>
                <a:ext cx="614364" cy="982662"/>
              </a:xfrm>
              <a:prstGeom prst="rect">
                <a:avLst/>
              </a:pr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" name="円/楕円 37"/>
              <p:cNvSpPr/>
              <p:nvPr/>
            </p:nvSpPr>
            <p:spPr>
              <a:xfrm>
                <a:off x="3971924" y="2185195"/>
                <a:ext cx="45719" cy="179387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9" name="グループ化 138"/>
            <p:cNvGrpSpPr/>
            <p:nvPr/>
          </p:nvGrpSpPr>
          <p:grpSpPr>
            <a:xfrm>
              <a:off x="12066858" y="5856097"/>
              <a:ext cx="311944" cy="246860"/>
              <a:chOff x="4198144" y="1988341"/>
              <a:chExt cx="311944" cy="246860"/>
            </a:xfrm>
          </p:grpSpPr>
          <p:sp>
            <p:nvSpPr>
              <p:cNvPr id="169" name="山形 168"/>
              <p:cNvSpPr/>
              <p:nvPr/>
            </p:nvSpPr>
            <p:spPr>
              <a:xfrm rot="16200000">
                <a:off x="4281487" y="1904998"/>
                <a:ext cx="145257" cy="311944"/>
              </a:xfrm>
              <a:prstGeom prst="chevron">
                <a:avLst>
                  <a:gd name="adj" fmla="val 86893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4198144" y="2119313"/>
                <a:ext cx="311944" cy="11588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" name="テキスト ボックス 170"/>
              <p:cNvSpPr txBox="1"/>
              <p:nvPr/>
            </p:nvSpPr>
            <p:spPr>
              <a:xfrm>
                <a:off x="4219575" y="2133600"/>
                <a:ext cx="269082" cy="87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営業中</a:t>
                </a:r>
              </a:p>
            </p:txBody>
          </p:sp>
        </p:grpSp>
        <p:grpSp>
          <p:nvGrpSpPr>
            <p:cNvPr id="140" name="グループ化 139"/>
            <p:cNvGrpSpPr/>
            <p:nvPr/>
          </p:nvGrpSpPr>
          <p:grpSpPr>
            <a:xfrm>
              <a:off x="10694562" y="5908171"/>
              <a:ext cx="633412" cy="805739"/>
              <a:chOff x="6359919" y="3407412"/>
              <a:chExt cx="633412" cy="805739"/>
            </a:xfrm>
            <a:solidFill>
              <a:srgbClr val="FFFF00"/>
            </a:solidFill>
          </p:grpSpPr>
          <p:sp>
            <p:nvSpPr>
              <p:cNvPr id="142" name="正方形/長方形 141"/>
              <p:cNvSpPr/>
              <p:nvPr/>
            </p:nvSpPr>
            <p:spPr>
              <a:xfrm>
                <a:off x="6594471" y="3997312"/>
                <a:ext cx="165898" cy="154643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6494459" y="4136475"/>
                <a:ext cx="365922" cy="4572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6594471" y="4004297"/>
                <a:ext cx="165898" cy="61933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5" name="グループ化 144"/>
              <p:cNvGrpSpPr/>
              <p:nvPr/>
            </p:nvGrpSpPr>
            <p:grpSpPr>
              <a:xfrm>
                <a:off x="6359919" y="3482659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163" name="円/楕円 211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" name="円/楕円 212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" name="円/楕円 213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" name="円/楕円 214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" name="円/楕円 215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" name="円/楕円 216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6" name="グループ化 145"/>
              <p:cNvGrpSpPr/>
              <p:nvPr/>
            </p:nvGrpSpPr>
            <p:grpSpPr>
              <a:xfrm>
                <a:off x="6931419" y="3482659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157" name="円/楕円 221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" name="円/楕円 222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" name="円/楕円 223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" name="円/楕円 224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" name="円/楕円 225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" name="円/楕円 226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" name="グループ化 146"/>
              <p:cNvGrpSpPr/>
              <p:nvPr/>
            </p:nvGrpSpPr>
            <p:grpSpPr>
              <a:xfrm rot="16200000">
                <a:off x="6646464" y="3185955"/>
                <a:ext cx="61912" cy="504825"/>
                <a:chOff x="6359919" y="3469481"/>
                <a:chExt cx="61912" cy="504825"/>
              </a:xfrm>
              <a:grpFill/>
            </p:grpSpPr>
            <p:sp>
              <p:nvSpPr>
                <p:cNvPr id="151" name="円/楕円 229"/>
                <p:cNvSpPr/>
                <p:nvPr/>
              </p:nvSpPr>
              <p:spPr>
                <a:xfrm>
                  <a:off x="6359919" y="3469481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" name="円/楕円 230"/>
                <p:cNvSpPr/>
                <p:nvPr/>
              </p:nvSpPr>
              <p:spPr>
                <a:xfrm>
                  <a:off x="6359919" y="355806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" name="円/楕円 231"/>
                <p:cNvSpPr/>
                <p:nvPr/>
              </p:nvSpPr>
              <p:spPr>
                <a:xfrm>
                  <a:off x="6359919" y="3646647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" name="円/楕円 232"/>
                <p:cNvSpPr/>
                <p:nvPr/>
              </p:nvSpPr>
              <p:spPr>
                <a:xfrm>
                  <a:off x="6359919" y="3735230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" name="円/楕円 233"/>
                <p:cNvSpPr/>
                <p:nvPr/>
              </p:nvSpPr>
              <p:spPr>
                <a:xfrm>
                  <a:off x="6359919" y="3823813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" name="円/楕円 234"/>
                <p:cNvSpPr/>
                <p:nvPr/>
              </p:nvSpPr>
              <p:spPr>
                <a:xfrm>
                  <a:off x="6359919" y="3912394"/>
                  <a:ext cx="61912" cy="6191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8" name="正方形/長方形 147"/>
              <p:cNvSpPr/>
              <p:nvPr/>
            </p:nvSpPr>
            <p:spPr>
              <a:xfrm>
                <a:off x="6399606" y="3440200"/>
                <a:ext cx="555628" cy="58974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6425402" y="3462338"/>
                <a:ext cx="504036" cy="545468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6494459" y="4167431"/>
                <a:ext cx="365922" cy="4572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41" name="テキスト ボックス 140"/>
            <p:cNvSpPr txBox="1"/>
            <p:nvPr/>
          </p:nvSpPr>
          <p:spPr>
            <a:xfrm>
              <a:off x="10814715" y="6077713"/>
              <a:ext cx="401739" cy="3248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BAR</a:t>
              </a: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/>
          <p:cNvGrpSpPr/>
          <p:nvPr/>
        </p:nvGrpSpPr>
        <p:grpSpPr>
          <a:xfrm>
            <a:off x="4166778" y="1222733"/>
            <a:ext cx="1613928" cy="1204286"/>
            <a:chOff x="5306871" y="-2047633"/>
            <a:chExt cx="2264991" cy="1690098"/>
          </a:xfrm>
        </p:grpSpPr>
        <p:sp>
          <p:nvSpPr>
            <p:cNvPr id="179" name="正方形/長方形 178"/>
            <p:cNvSpPr/>
            <p:nvPr/>
          </p:nvSpPr>
          <p:spPr>
            <a:xfrm>
              <a:off x="5352115" y="-1582180"/>
              <a:ext cx="2108200" cy="1150937"/>
            </a:xfrm>
            <a:prstGeom prst="rect">
              <a:avLst/>
            </a:prstGeom>
            <a:solidFill>
              <a:srgbClr val="70AD47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5352115" y="-1616555"/>
              <a:ext cx="2108200" cy="101599"/>
            </a:xfrm>
            <a:prstGeom prst="rect">
              <a:avLst/>
            </a:prstGeom>
            <a:solidFill>
              <a:sysClr val="windowText" lastClr="000000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5306871" y="-2047633"/>
              <a:ext cx="2198689" cy="465453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82" name="グループ化 181"/>
            <p:cNvGrpSpPr/>
            <p:nvPr/>
          </p:nvGrpSpPr>
          <p:grpSpPr>
            <a:xfrm>
              <a:off x="5896013" y="-1322083"/>
              <a:ext cx="1020404" cy="899026"/>
              <a:chOff x="5886008" y="115456"/>
              <a:chExt cx="1020404" cy="899026"/>
            </a:xfrm>
          </p:grpSpPr>
          <p:grpSp>
            <p:nvGrpSpPr>
              <p:cNvPr id="201" name="グループ化 200"/>
              <p:cNvGrpSpPr/>
              <p:nvPr/>
            </p:nvGrpSpPr>
            <p:grpSpPr>
              <a:xfrm>
                <a:off x="5886008" y="115456"/>
                <a:ext cx="522693" cy="899026"/>
                <a:chOff x="5997599" y="1751356"/>
                <a:chExt cx="796594" cy="1030867"/>
              </a:xfrm>
            </p:grpSpPr>
            <p:sp>
              <p:nvSpPr>
                <p:cNvPr id="205" name="正方形/長方形 204"/>
                <p:cNvSpPr/>
                <p:nvPr/>
              </p:nvSpPr>
              <p:spPr>
                <a:xfrm>
                  <a:off x="6030912" y="1762125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6" name="フレーム 205"/>
                <p:cNvSpPr/>
                <p:nvPr/>
              </p:nvSpPr>
              <p:spPr>
                <a:xfrm>
                  <a:off x="5997599" y="1751356"/>
                  <a:ext cx="796594" cy="1030867"/>
                </a:xfrm>
                <a:prstGeom prst="frame">
                  <a:avLst>
                    <a:gd name="adj1" fmla="val 5485"/>
                  </a:avLst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2" name="グループ化 201"/>
              <p:cNvGrpSpPr/>
              <p:nvPr/>
            </p:nvGrpSpPr>
            <p:grpSpPr>
              <a:xfrm>
                <a:off x="6383719" y="115456"/>
                <a:ext cx="522693" cy="899026"/>
                <a:chOff x="5997599" y="1751356"/>
                <a:chExt cx="796594" cy="1030867"/>
              </a:xfrm>
            </p:grpSpPr>
            <p:sp>
              <p:nvSpPr>
                <p:cNvPr id="203" name="正方形/長方形 202"/>
                <p:cNvSpPr/>
                <p:nvPr/>
              </p:nvSpPr>
              <p:spPr>
                <a:xfrm>
                  <a:off x="6030912" y="1762125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" name="フレーム 203"/>
                <p:cNvSpPr/>
                <p:nvPr/>
              </p:nvSpPr>
              <p:spPr>
                <a:xfrm>
                  <a:off x="5997599" y="1751356"/>
                  <a:ext cx="796594" cy="1030867"/>
                </a:xfrm>
                <a:prstGeom prst="frame">
                  <a:avLst>
                    <a:gd name="adj1" fmla="val 5485"/>
                  </a:avLst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83" name="グループ化 182"/>
            <p:cNvGrpSpPr/>
            <p:nvPr/>
          </p:nvGrpSpPr>
          <p:grpSpPr>
            <a:xfrm>
              <a:off x="5306871" y="-1491992"/>
              <a:ext cx="2187576" cy="462441"/>
              <a:chOff x="1077912" y="4343085"/>
              <a:chExt cx="2187576" cy="462441"/>
            </a:xfrm>
          </p:grpSpPr>
          <p:sp>
            <p:nvSpPr>
              <p:cNvPr id="197" name="角丸四角形 196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" name="フリーフォーム 197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dkHorz">
                <a:fgClr>
                  <a:srgbClr val="5B9BD5">
                    <a:lumMod val="20000"/>
                    <a:lumOff val="80000"/>
                  </a:srgbClr>
                </a:fgClr>
                <a:bgClr>
                  <a:srgbClr val="5B9BD5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9" name="テキスト ボックス 198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食</a:t>
                </a:r>
              </a:p>
            </p:txBody>
          </p:sp>
          <p:sp>
            <p:nvSpPr>
              <p:cNvPr id="200" name="テキスト ボックス 199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堂</a:t>
                </a:r>
              </a:p>
            </p:txBody>
          </p:sp>
        </p:grpSp>
        <p:grpSp>
          <p:nvGrpSpPr>
            <p:cNvPr id="184" name="グループ化 183"/>
            <p:cNvGrpSpPr/>
            <p:nvPr/>
          </p:nvGrpSpPr>
          <p:grpSpPr>
            <a:xfrm>
              <a:off x="7212676" y="-1044556"/>
              <a:ext cx="359186" cy="687021"/>
              <a:chOff x="-1821458" y="7313165"/>
              <a:chExt cx="714603" cy="1366834"/>
            </a:xfrm>
          </p:grpSpPr>
          <p:sp>
            <p:nvSpPr>
              <p:cNvPr id="185" name="正方形/長方形 184"/>
              <p:cNvSpPr/>
              <p:nvPr/>
            </p:nvSpPr>
            <p:spPr>
              <a:xfrm>
                <a:off x="-1798598" y="8522879"/>
                <a:ext cx="670417" cy="15712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" name="正方形/長方形 185"/>
              <p:cNvSpPr/>
              <p:nvPr/>
            </p:nvSpPr>
            <p:spPr>
              <a:xfrm>
                <a:off x="-1821458" y="7648445"/>
                <a:ext cx="714603" cy="90967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" name="正方形/長方形 186"/>
              <p:cNvSpPr/>
              <p:nvPr/>
            </p:nvSpPr>
            <p:spPr>
              <a:xfrm>
                <a:off x="-1699538" y="7648445"/>
                <a:ext cx="478946" cy="90967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8" name="正方形/長方形 187"/>
              <p:cNvSpPr/>
              <p:nvPr/>
            </p:nvSpPr>
            <p:spPr>
              <a:xfrm>
                <a:off x="-1821458" y="7313165"/>
                <a:ext cx="714603" cy="335141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" name="台形 188"/>
              <p:cNvSpPr/>
              <p:nvPr/>
            </p:nvSpPr>
            <p:spPr>
              <a:xfrm flipV="1">
                <a:off x="-1612114" y="7576488"/>
                <a:ext cx="336209" cy="45719"/>
              </a:xfrm>
              <a:prstGeom prst="trapezoid">
                <a:avLst>
                  <a:gd name="adj" fmla="val 144271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90" name="グループ化 189"/>
              <p:cNvGrpSpPr/>
              <p:nvPr/>
            </p:nvGrpSpPr>
            <p:grpSpPr>
              <a:xfrm>
                <a:off x="-1699538" y="7448136"/>
                <a:ext cx="218071" cy="174072"/>
                <a:chOff x="2518255" y="6531092"/>
                <a:chExt cx="312605" cy="249533"/>
              </a:xfrm>
            </p:grpSpPr>
            <p:sp>
              <p:nvSpPr>
                <p:cNvPr id="195" name="片側の 2 つの角を丸めた四角形 194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6" name="片側の 2 つの角を丸めた四角形 195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1" name="グループ化 190"/>
              <p:cNvGrpSpPr/>
              <p:nvPr/>
            </p:nvGrpSpPr>
            <p:grpSpPr>
              <a:xfrm>
                <a:off x="-1408921" y="7479392"/>
                <a:ext cx="178914" cy="142815"/>
                <a:chOff x="2518255" y="6531092"/>
                <a:chExt cx="312605" cy="249533"/>
              </a:xfrm>
              <a:solidFill>
                <a:srgbClr val="C00000"/>
              </a:solidFill>
            </p:grpSpPr>
            <p:sp>
              <p:nvSpPr>
                <p:cNvPr id="193" name="片側の 2 つの角を丸めた四角形 192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4" name="片側の 2 つの角を丸めた四角形 193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92" name="正方形/長方形 191"/>
              <p:cNvSpPr/>
              <p:nvPr/>
            </p:nvSpPr>
            <p:spPr>
              <a:xfrm>
                <a:off x="-1786535" y="7609439"/>
                <a:ext cx="634026" cy="38902"/>
              </a:xfrm>
              <a:prstGeom prst="rect">
                <a:avLst/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C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07" name="グループ化 206"/>
          <p:cNvGrpSpPr/>
          <p:nvPr/>
        </p:nvGrpSpPr>
        <p:grpSpPr>
          <a:xfrm>
            <a:off x="355719" y="1227939"/>
            <a:ext cx="1616734" cy="1173048"/>
            <a:chOff x="439004" y="1531222"/>
            <a:chExt cx="2268928" cy="1646256"/>
          </a:xfrm>
        </p:grpSpPr>
        <p:grpSp>
          <p:nvGrpSpPr>
            <p:cNvPr id="208" name="グループ化 207"/>
            <p:cNvGrpSpPr/>
            <p:nvPr/>
          </p:nvGrpSpPr>
          <p:grpSpPr>
            <a:xfrm>
              <a:off x="560044" y="1962300"/>
              <a:ext cx="2108200" cy="1185312"/>
              <a:chOff x="1117600" y="1583288"/>
              <a:chExt cx="2108200" cy="1185312"/>
            </a:xfrm>
          </p:grpSpPr>
          <p:sp>
            <p:nvSpPr>
              <p:cNvPr id="229" name="正方形/長方形 228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30" name="グループ化 229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236" name="正方形/長方形 235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" name="正方形/長方形 236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" name="フリーフォーム 23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1" name="グループ化 230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233" name="正方形/長方形 23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4" name="正方形/長方形 233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" name="フリーフォーム 234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32" name="正方形/長方形 231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09" name="グループ化 208"/>
            <p:cNvGrpSpPr/>
            <p:nvPr/>
          </p:nvGrpSpPr>
          <p:grpSpPr>
            <a:xfrm>
              <a:off x="513631" y="2054019"/>
              <a:ext cx="2187576" cy="367320"/>
              <a:chOff x="1077912" y="3735072"/>
              <a:chExt cx="2187576" cy="367320"/>
            </a:xfrm>
          </p:grpSpPr>
          <p:sp>
            <p:nvSpPr>
              <p:cNvPr id="224" name="角丸四角形 223"/>
              <p:cNvSpPr/>
              <p:nvPr/>
            </p:nvSpPr>
            <p:spPr>
              <a:xfrm>
                <a:off x="1077912" y="3758164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" name="フリーフォーム 224"/>
              <p:cNvSpPr/>
              <p:nvPr/>
            </p:nvSpPr>
            <p:spPr>
              <a:xfrm rot="10800000">
                <a:off x="1350167" y="3735072"/>
                <a:ext cx="1631952" cy="367320"/>
              </a:xfrm>
              <a:custGeom>
                <a:avLst/>
                <a:gdLst>
                  <a:gd name="connsiteX0" fmla="*/ 1936750 w 1936750"/>
                  <a:gd name="connsiteY0" fmla="*/ 498476 h 498476"/>
                  <a:gd name="connsiteX1" fmla="*/ 1298575 w 1936750"/>
                  <a:gd name="connsiteY1" fmla="*/ 498476 h 498476"/>
                  <a:gd name="connsiteX2" fmla="*/ 1282700 w 1936750"/>
                  <a:gd name="connsiteY2" fmla="*/ 498476 h 498476"/>
                  <a:gd name="connsiteX3" fmla="*/ 654050 w 1936750"/>
                  <a:gd name="connsiteY3" fmla="*/ 498476 h 498476"/>
                  <a:gd name="connsiteX4" fmla="*/ 644525 w 1936750"/>
                  <a:gd name="connsiteY4" fmla="*/ 498476 h 498476"/>
                  <a:gd name="connsiteX5" fmla="*/ 0 w 1936750"/>
                  <a:gd name="connsiteY5" fmla="*/ 498476 h 498476"/>
                  <a:gd name="connsiteX6" fmla="*/ 26978 w 1936750"/>
                  <a:gd name="connsiteY6" fmla="*/ 0 h 498476"/>
                  <a:gd name="connsiteX7" fmla="*/ 627072 w 1936750"/>
                  <a:gd name="connsiteY7" fmla="*/ 0 h 498476"/>
                  <a:gd name="connsiteX8" fmla="*/ 649287 w 1936750"/>
                  <a:gd name="connsiteY8" fmla="*/ 410479 h 498476"/>
                  <a:gd name="connsiteX9" fmla="*/ 671503 w 1936750"/>
                  <a:gd name="connsiteY9" fmla="*/ 0 h 498476"/>
                  <a:gd name="connsiteX10" fmla="*/ 1271597 w 1936750"/>
                  <a:gd name="connsiteY10" fmla="*/ 0 h 498476"/>
                  <a:gd name="connsiteX11" fmla="*/ 1290638 w 1936750"/>
                  <a:gd name="connsiteY11" fmla="*/ 351814 h 498476"/>
                  <a:gd name="connsiteX12" fmla="*/ 1309678 w 1936750"/>
                  <a:gd name="connsiteY12" fmla="*/ 0 h 498476"/>
                  <a:gd name="connsiteX13" fmla="*/ 1909772 w 1936750"/>
                  <a:gd name="connsiteY13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36750" h="498476">
                    <a:moveTo>
                      <a:pt x="1936750" y="498476"/>
                    </a:moveTo>
                    <a:lnTo>
                      <a:pt x="1298575" y="498476"/>
                    </a:lnTo>
                    <a:lnTo>
                      <a:pt x="1282700" y="498476"/>
                    </a:lnTo>
                    <a:lnTo>
                      <a:pt x="654050" y="498476"/>
                    </a:lnTo>
                    <a:lnTo>
                      <a:pt x="644525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9287" y="410479"/>
                    </a:lnTo>
                    <a:lnTo>
                      <a:pt x="671503" y="0"/>
                    </a:lnTo>
                    <a:lnTo>
                      <a:pt x="1271597" y="0"/>
                    </a:lnTo>
                    <a:lnTo>
                      <a:pt x="1290638" y="351814"/>
                    </a:lnTo>
                    <a:lnTo>
                      <a:pt x="1309678" y="0"/>
                    </a:lnTo>
                    <a:lnTo>
                      <a:pt x="1909772" y="0"/>
                    </a:lnTo>
                    <a:close/>
                  </a:path>
                </a:pathLst>
              </a:custGeom>
              <a:pattFill prst="lgGrid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6" name="テキスト ボックス 225"/>
              <p:cNvSpPr txBox="1"/>
              <p:nvPr/>
            </p:nvSpPr>
            <p:spPr>
              <a:xfrm>
                <a:off x="1476376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食</a:t>
                </a:r>
              </a:p>
            </p:txBody>
          </p:sp>
          <p:sp>
            <p:nvSpPr>
              <p:cNvPr id="227" name="テキスト ボックス 226"/>
              <p:cNvSpPr txBox="1"/>
              <p:nvPr/>
            </p:nvSpPr>
            <p:spPr>
              <a:xfrm>
                <a:off x="2030634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事</a:t>
                </a:r>
              </a:p>
            </p:txBody>
          </p:sp>
          <p:sp>
            <p:nvSpPr>
              <p:cNvPr id="228" name="テキスト ボックス 227"/>
              <p:cNvSpPr txBox="1"/>
              <p:nvPr/>
            </p:nvSpPr>
            <p:spPr>
              <a:xfrm>
                <a:off x="2567082" y="3814653"/>
                <a:ext cx="248792" cy="24181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処</a:t>
                </a:r>
              </a:p>
            </p:txBody>
          </p:sp>
        </p:grpSp>
        <p:sp>
          <p:nvSpPr>
            <p:cNvPr id="210" name="正方形/長方形 209"/>
            <p:cNvSpPr/>
            <p:nvPr/>
          </p:nvSpPr>
          <p:spPr>
            <a:xfrm>
              <a:off x="509243" y="1531222"/>
              <a:ext cx="2198689" cy="465453"/>
            </a:xfrm>
            <a:prstGeom prst="rect">
              <a:avLst/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11" name="グループ化 210"/>
            <p:cNvGrpSpPr/>
            <p:nvPr/>
          </p:nvGrpSpPr>
          <p:grpSpPr>
            <a:xfrm>
              <a:off x="439004" y="2490457"/>
              <a:ext cx="359186" cy="687021"/>
              <a:chOff x="-1821458" y="7313165"/>
              <a:chExt cx="714603" cy="1366834"/>
            </a:xfrm>
          </p:grpSpPr>
          <p:sp>
            <p:nvSpPr>
              <p:cNvPr id="212" name="正方形/長方形 211"/>
              <p:cNvSpPr/>
              <p:nvPr/>
            </p:nvSpPr>
            <p:spPr>
              <a:xfrm>
                <a:off x="-1798598" y="8522879"/>
                <a:ext cx="670417" cy="15712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3" name="正方形/長方形 212"/>
              <p:cNvSpPr/>
              <p:nvPr/>
            </p:nvSpPr>
            <p:spPr>
              <a:xfrm>
                <a:off x="-1821458" y="7648445"/>
                <a:ext cx="714603" cy="90967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4" name="正方形/長方形 213"/>
              <p:cNvSpPr/>
              <p:nvPr/>
            </p:nvSpPr>
            <p:spPr>
              <a:xfrm>
                <a:off x="-1699538" y="7648445"/>
                <a:ext cx="478946" cy="90967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" name="正方形/長方形 214"/>
              <p:cNvSpPr/>
              <p:nvPr/>
            </p:nvSpPr>
            <p:spPr>
              <a:xfrm>
                <a:off x="-1821458" y="7313165"/>
                <a:ext cx="714603" cy="335141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" name="台形 215"/>
              <p:cNvSpPr/>
              <p:nvPr/>
            </p:nvSpPr>
            <p:spPr>
              <a:xfrm flipV="1">
                <a:off x="-1612114" y="7576488"/>
                <a:ext cx="336209" cy="45719"/>
              </a:xfrm>
              <a:prstGeom prst="trapezoid">
                <a:avLst>
                  <a:gd name="adj" fmla="val 144271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17" name="グループ化 216"/>
              <p:cNvGrpSpPr/>
              <p:nvPr/>
            </p:nvGrpSpPr>
            <p:grpSpPr>
              <a:xfrm>
                <a:off x="-1699538" y="7448136"/>
                <a:ext cx="218071" cy="174072"/>
                <a:chOff x="2518255" y="6531092"/>
                <a:chExt cx="312605" cy="249533"/>
              </a:xfrm>
            </p:grpSpPr>
            <p:sp>
              <p:nvSpPr>
                <p:cNvPr id="222" name="片側の 2 つの角を丸めた四角形 221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" name="片側の 2 つの角を丸めた四角形 222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8" name="グループ化 217"/>
              <p:cNvGrpSpPr/>
              <p:nvPr/>
            </p:nvGrpSpPr>
            <p:grpSpPr>
              <a:xfrm>
                <a:off x="-1408921" y="7479392"/>
                <a:ext cx="178914" cy="142815"/>
                <a:chOff x="2518255" y="6531092"/>
                <a:chExt cx="312605" cy="249533"/>
              </a:xfrm>
              <a:solidFill>
                <a:srgbClr val="C00000"/>
              </a:solidFill>
            </p:grpSpPr>
            <p:sp>
              <p:nvSpPr>
                <p:cNvPr id="220" name="片側の 2 つの角を丸めた四角形 219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" name="片側の 2 つの角を丸めた四角形 220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9" name="正方形/長方形 218"/>
              <p:cNvSpPr/>
              <p:nvPr/>
            </p:nvSpPr>
            <p:spPr>
              <a:xfrm>
                <a:off x="-1786535" y="7609439"/>
                <a:ext cx="634026" cy="38902"/>
              </a:xfrm>
              <a:prstGeom prst="rect">
                <a:avLst/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C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39" name="グループ化 238"/>
          <p:cNvGrpSpPr/>
          <p:nvPr/>
        </p:nvGrpSpPr>
        <p:grpSpPr>
          <a:xfrm>
            <a:off x="4182812" y="3162101"/>
            <a:ext cx="1591426" cy="1151766"/>
            <a:chOff x="-3636335" y="-906229"/>
            <a:chExt cx="2233408" cy="1616390"/>
          </a:xfrm>
        </p:grpSpPr>
        <p:grpSp>
          <p:nvGrpSpPr>
            <p:cNvPr id="240" name="グループ化 239"/>
            <p:cNvGrpSpPr/>
            <p:nvPr/>
          </p:nvGrpSpPr>
          <p:grpSpPr>
            <a:xfrm>
              <a:off x="-3585172" y="-475151"/>
              <a:ext cx="2108200" cy="1185312"/>
              <a:chOff x="1117600" y="1583288"/>
              <a:chExt cx="2108200" cy="1185312"/>
            </a:xfrm>
          </p:grpSpPr>
          <p:sp>
            <p:nvSpPr>
              <p:cNvPr id="266" name="正方形/長方形 265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67" name="グループ化 266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273" name="正方形/長方形 27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4" name="正方形/長方形 273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5" name="フリーフォーム 274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8" name="グループ化 267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270" name="正方形/長方形 269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1" name="正方形/長方形 270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2" name="フリーフォーム 271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69" name="正方形/長方形 268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41" name="グループ化 240"/>
            <p:cNvGrpSpPr/>
            <p:nvPr/>
          </p:nvGrpSpPr>
          <p:grpSpPr>
            <a:xfrm>
              <a:off x="-3631585" y="-383432"/>
              <a:ext cx="2187576" cy="367320"/>
              <a:chOff x="1077912" y="3735072"/>
              <a:chExt cx="2187576" cy="367320"/>
            </a:xfrm>
          </p:grpSpPr>
          <p:sp>
            <p:nvSpPr>
              <p:cNvPr id="261" name="角丸四角形 260"/>
              <p:cNvSpPr/>
              <p:nvPr/>
            </p:nvSpPr>
            <p:spPr>
              <a:xfrm>
                <a:off x="1077912" y="3758164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" name="フリーフォーム 261"/>
              <p:cNvSpPr/>
              <p:nvPr/>
            </p:nvSpPr>
            <p:spPr>
              <a:xfrm rot="10800000">
                <a:off x="1350167" y="3735072"/>
                <a:ext cx="1631952" cy="367320"/>
              </a:xfrm>
              <a:custGeom>
                <a:avLst/>
                <a:gdLst>
                  <a:gd name="connsiteX0" fmla="*/ 1936750 w 1936750"/>
                  <a:gd name="connsiteY0" fmla="*/ 498476 h 498476"/>
                  <a:gd name="connsiteX1" fmla="*/ 1298575 w 1936750"/>
                  <a:gd name="connsiteY1" fmla="*/ 498476 h 498476"/>
                  <a:gd name="connsiteX2" fmla="*/ 1282700 w 1936750"/>
                  <a:gd name="connsiteY2" fmla="*/ 498476 h 498476"/>
                  <a:gd name="connsiteX3" fmla="*/ 654050 w 1936750"/>
                  <a:gd name="connsiteY3" fmla="*/ 498476 h 498476"/>
                  <a:gd name="connsiteX4" fmla="*/ 644525 w 1936750"/>
                  <a:gd name="connsiteY4" fmla="*/ 498476 h 498476"/>
                  <a:gd name="connsiteX5" fmla="*/ 0 w 1936750"/>
                  <a:gd name="connsiteY5" fmla="*/ 498476 h 498476"/>
                  <a:gd name="connsiteX6" fmla="*/ 26978 w 1936750"/>
                  <a:gd name="connsiteY6" fmla="*/ 0 h 498476"/>
                  <a:gd name="connsiteX7" fmla="*/ 627072 w 1936750"/>
                  <a:gd name="connsiteY7" fmla="*/ 0 h 498476"/>
                  <a:gd name="connsiteX8" fmla="*/ 649287 w 1936750"/>
                  <a:gd name="connsiteY8" fmla="*/ 410479 h 498476"/>
                  <a:gd name="connsiteX9" fmla="*/ 671503 w 1936750"/>
                  <a:gd name="connsiteY9" fmla="*/ 0 h 498476"/>
                  <a:gd name="connsiteX10" fmla="*/ 1271597 w 1936750"/>
                  <a:gd name="connsiteY10" fmla="*/ 0 h 498476"/>
                  <a:gd name="connsiteX11" fmla="*/ 1290638 w 1936750"/>
                  <a:gd name="connsiteY11" fmla="*/ 351814 h 498476"/>
                  <a:gd name="connsiteX12" fmla="*/ 1309678 w 1936750"/>
                  <a:gd name="connsiteY12" fmla="*/ 0 h 498476"/>
                  <a:gd name="connsiteX13" fmla="*/ 1909772 w 1936750"/>
                  <a:gd name="connsiteY13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36750" h="498476">
                    <a:moveTo>
                      <a:pt x="1936750" y="498476"/>
                    </a:moveTo>
                    <a:lnTo>
                      <a:pt x="1298575" y="498476"/>
                    </a:lnTo>
                    <a:lnTo>
                      <a:pt x="1282700" y="498476"/>
                    </a:lnTo>
                    <a:lnTo>
                      <a:pt x="654050" y="498476"/>
                    </a:lnTo>
                    <a:lnTo>
                      <a:pt x="644525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9287" y="410479"/>
                    </a:lnTo>
                    <a:lnTo>
                      <a:pt x="671503" y="0"/>
                    </a:lnTo>
                    <a:lnTo>
                      <a:pt x="1271597" y="0"/>
                    </a:lnTo>
                    <a:lnTo>
                      <a:pt x="1290638" y="351814"/>
                    </a:lnTo>
                    <a:lnTo>
                      <a:pt x="1309678" y="0"/>
                    </a:lnTo>
                    <a:lnTo>
                      <a:pt x="1909772" y="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FF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" name="テキスト ボックス 262"/>
              <p:cNvSpPr txBox="1"/>
              <p:nvPr/>
            </p:nvSpPr>
            <p:spPr>
              <a:xfrm>
                <a:off x="1476376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10000"/>
                      </a:srgb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焼</a:t>
                </a:r>
              </a:p>
            </p:txBody>
          </p:sp>
          <p:sp>
            <p:nvSpPr>
              <p:cNvPr id="264" name="テキスト ボックス 263"/>
              <p:cNvSpPr txBox="1"/>
              <p:nvPr/>
            </p:nvSpPr>
            <p:spPr>
              <a:xfrm>
                <a:off x="2030634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10000"/>
                      </a:srgb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と</a:t>
                </a:r>
              </a:p>
            </p:txBody>
          </p:sp>
          <p:sp>
            <p:nvSpPr>
              <p:cNvPr id="265" name="テキスト ボックス 264"/>
              <p:cNvSpPr txBox="1"/>
              <p:nvPr/>
            </p:nvSpPr>
            <p:spPr>
              <a:xfrm>
                <a:off x="2567082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10000"/>
                      </a:srgb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り</a:t>
                </a:r>
              </a:p>
            </p:txBody>
          </p:sp>
        </p:grpSp>
        <p:grpSp>
          <p:nvGrpSpPr>
            <p:cNvPr id="242" name="グループ化 241"/>
            <p:cNvGrpSpPr/>
            <p:nvPr/>
          </p:nvGrpSpPr>
          <p:grpSpPr>
            <a:xfrm>
              <a:off x="-1754195" y="-463268"/>
              <a:ext cx="351268" cy="419025"/>
              <a:chOff x="5087779" y="3308756"/>
              <a:chExt cx="577216" cy="688557"/>
            </a:xfrm>
          </p:grpSpPr>
          <p:grpSp>
            <p:nvGrpSpPr>
              <p:cNvPr id="256" name="グループ化 255"/>
              <p:cNvGrpSpPr/>
              <p:nvPr/>
            </p:nvGrpSpPr>
            <p:grpSpPr>
              <a:xfrm>
                <a:off x="5087779" y="3308756"/>
                <a:ext cx="577216" cy="688557"/>
                <a:chOff x="5087779" y="3308756"/>
                <a:chExt cx="577216" cy="688557"/>
              </a:xfrm>
              <a:solidFill>
                <a:sysClr val="windowText" lastClr="000000"/>
              </a:solidFill>
            </p:grpSpPr>
            <p:sp>
              <p:nvSpPr>
                <p:cNvPr id="258" name="ドーナツ 257"/>
                <p:cNvSpPr/>
                <p:nvPr/>
              </p:nvSpPr>
              <p:spPr>
                <a:xfrm>
                  <a:off x="5278988" y="3308756"/>
                  <a:ext cx="194798" cy="194796"/>
                </a:xfrm>
                <a:prstGeom prst="donut">
                  <a:avLst>
                    <a:gd name="adj" fmla="val 1400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9" name="角丸四角形 258"/>
                <p:cNvSpPr/>
                <p:nvPr/>
              </p:nvSpPr>
              <p:spPr>
                <a:xfrm>
                  <a:off x="5244942" y="3407569"/>
                  <a:ext cx="262890" cy="589744"/>
                </a:xfrm>
                <a:prstGeom prst="roundRect">
                  <a:avLst>
                    <a:gd name="adj" fmla="val 797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0" name="角丸四角形 259"/>
                <p:cNvSpPr/>
                <p:nvPr/>
              </p:nvSpPr>
              <p:spPr>
                <a:xfrm>
                  <a:off x="5087779" y="3469481"/>
                  <a:ext cx="577216" cy="465920"/>
                </a:xfrm>
                <a:prstGeom prst="roundRect">
                  <a:avLst>
                    <a:gd name="adj" fmla="val 31096"/>
                  </a:avLst>
                </a:prstGeom>
                <a:pattFill prst="dkHorz">
                  <a:fgClr>
                    <a:srgbClr val="C00000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57" name="テキスト ボックス 256"/>
              <p:cNvSpPr txBox="1"/>
              <p:nvPr/>
            </p:nvSpPr>
            <p:spPr>
              <a:xfrm>
                <a:off x="5223479" y="3550920"/>
                <a:ext cx="295002" cy="2634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S行書体" panose="03000600000000000000" pitchFamily="66" charset="-128"/>
                    <a:ea typeface="HGS行書体" panose="03000600000000000000" pitchFamily="66" charset="-128"/>
                    <a:cs typeface="メイリオ" panose="020B0604030504040204" pitchFamily="50" charset="-128"/>
                  </a:rPr>
                  <a:t>酒</a:t>
                </a:r>
              </a:p>
            </p:txBody>
          </p:sp>
        </p:grpSp>
        <p:grpSp>
          <p:nvGrpSpPr>
            <p:cNvPr id="243" name="グループ化 242"/>
            <p:cNvGrpSpPr/>
            <p:nvPr/>
          </p:nvGrpSpPr>
          <p:grpSpPr>
            <a:xfrm>
              <a:off x="-3636335" y="-463268"/>
              <a:ext cx="351268" cy="419025"/>
              <a:chOff x="5087779" y="3308756"/>
              <a:chExt cx="577216" cy="688557"/>
            </a:xfrm>
          </p:grpSpPr>
          <p:grpSp>
            <p:nvGrpSpPr>
              <p:cNvPr id="251" name="グループ化 250"/>
              <p:cNvGrpSpPr/>
              <p:nvPr/>
            </p:nvGrpSpPr>
            <p:grpSpPr>
              <a:xfrm>
                <a:off x="5087779" y="3308756"/>
                <a:ext cx="577216" cy="688557"/>
                <a:chOff x="5087779" y="3308756"/>
                <a:chExt cx="577216" cy="688557"/>
              </a:xfrm>
              <a:solidFill>
                <a:sysClr val="windowText" lastClr="000000"/>
              </a:solidFill>
            </p:grpSpPr>
            <p:sp>
              <p:nvSpPr>
                <p:cNvPr id="253" name="ドーナツ 252"/>
                <p:cNvSpPr/>
                <p:nvPr/>
              </p:nvSpPr>
              <p:spPr>
                <a:xfrm>
                  <a:off x="5278988" y="3308756"/>
                  <a:ext cx="194798" cy="194796"/>
                </a:xfrm>
                <a:prstGeom prst="donut">
                  <a:avLst>
                    <a:gd name="adj" fmla="val 1400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4" name="角丸四角形 253"/>
                <p:cNvSpPr/>
                <p:nvPr/>
              </p:nvSpPr>
              <p:spPr>
                <a:xfrm>
                  <a:off x="5244942" y="3407569"/>
                  <a:ext cx="262890" cy="589744"/>
                </a:xfrm>
                <a:prstGeom prst="roundRect">
                  <a:avLst>
                    <a:gd name="adj" fmla="val 797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5" name="角丸四角形 254"/>
                <p:cNvSpPr/>
                <p:nvPr/>
              </p:nvSpPr>
              <p:spPr>
                <a:xfrm>
                  <a:off x="5087779" y="3469481"/>
                  <a:ext cx="577216" cy="465920"/>
                </a:xfrm>
                <a:prstGeom prst="roundRect">
                  <a:avLst>
                    <a:gd name="adj" fmla="val 31096"/>
                  </a:avLst>
                </a:prstGeom>
                <a:pattFill prst="dkHorz">
                  <a:fgClr>
                    <a:srgbClr val="C00000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52" name="テキスト ボックス 251"/>
              <p:cNvSpPr txBox="1"/>
              <p:nvPr/>
            </p:nvSpPr>
            <p:spPr>
              <a:xfrm>
                <a:off x="5223479" y="3550920"/>
                <a:ext cx="295002" cy="2634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S行書体" panose="03000600000000000000" pitchFamily="66" charset="-128"/>
                    <a:ea typeface="HGS行書体" panose="03000600000000000000" pitchFamily="66" charset="-128"/>
                    <a:cs typeface="メイリオ" panose="020B0604030504040204" pitchFamily="50" charset="-128"/>
                  </a:rPr>
                  <a:t>酒</a:t>
                </a:r>
              </a:p>
            </p:txBody>
          </p:sp>
        </p:grpSp>
        <p:sp>
          <p:nvSpPr>
            <p:cNvPr id="244" name="正方形/長方形 243"/>
            <p:cNvSpPr/>
            <p:nvPr/>
          </p:nvSpPr>
          <p:spPr>
            <a:xfrm>
              <a:off x="-3635973" y="-906229"/>
              <a:ext cx="2198689" cy="465453"/>
            </a:xfrm>
            <a:prstGeom prst="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45" name="グループ化 244"/>
            <p:cNvGrpSpPr/>
            <p:nvPr/>
          </p:nvGrpSpPr>
          <p:grpSpPr>
            <a:xfrm rot="900000">
              <a:off x="-3059415" y="-770330"/>
              <a:ext cx="1148207" cy="242252"/>
              <a:chOff x="-1239146" y="-1733787"/>
              <a:chExt cx="1728150" cy="364610"/>
            </a:xfrm>
          </p:grpSpPr>
          <p:sp>
            <p:nvSpPr>
              <p:cNvPr id="246" name="ホームベース 245"/>
              <p:cNvSpPr/>
              <p:nvPr/>
            </p:nvSpPr>
            <p:spPr>
              <a:xfrm rot="10800000">
                <a:off x="-1239146" y="-1579783"/>
                <a:ext cx="1728150" cy="56604"/>
              </a:xfrm>
              <a:prstGeom prst="homePlate">
                <a:avLst>
                  <a:gd name="adj" fmla="val 174247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7" name="楕円 246"/>
              <p:cNvSpPr/>
              <p:nvPr/>
            </p:nvSpPr>
            <p:spPr>
              <a:xfrm>
                <a:off x="-1032920" y="-1733787"/>
                <a:ext cx="184386" cy="364610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8" name="角丸四角形 247"/>
              <p:cNvSpPr/>
              <p:nvPr/>
            </p:nvSpPr>
            <p:spPr>
              <a:xfrm>
                <a:off x="-812181" y="-1725413"/>
                <a:ext cx="221526" cy="347862"/>
              </a:xfrm>
              <a:prstGeom prst="roundRect">
                <a:avLst/>
              </a:prstGeom>
              <a:pattFill prst="dkVert">
                <a:fgClr>
                  <a:srgbClr val="70AD47">
                    <a:lumMod val="40000"/>
                    <a:lumOff val="60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9" name="楕円 248"/>
              <p:cNvSpPr/>
              <p:nvPr/>
            </p:nvSpPr>
            <p:spPr>
              <a:xfrm>
                <a:off x="-555400" y="-1733787"/>
                <a:ext cx="184386" cy="364610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0" name="角丸四角形 249"/>
              <p:cNvSpPr/>
              <p:nvPr/>
            </p:nvSpPr>
            <p:spPr>
              <a:xfrm>
                <a:off x="-334661" y="-1725413"/>
                <a:ext cx="221526" cy="347862"/>
              </a:xfrm>
              <a:prstGeom prst="roundRect">
                <a:avLst/>
              </a:prstGeom>
              <a:pattFill prst="dkVert">
                <a:fgClr>
                  <a:srgbClr val="70AD47">
                    <a:lumMod val="40000"/>
                    <a:lumOff val="60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76" name="グループ化 275"/>
          <p:cNvGrpSpPr/>
          <p:nvPr/>
        </p:nvGrpSpPr>
        <p:grpSpPr>
          <a:xfrm>
            <a:off x="2236178" y="3179982"/>
            <a:ext cx="1646872" cy="1244366"/>
            <a:chOff x="-590655" y="-610094"/>
            <a:chExt cx="2311221" cy="1746344"/>
          </a:xfrm>
        </p:grpSpPr>
        <p:sp>
          <p:nvSpPr>
            <p:cNvPr id="277" name="正方形/長方形 276"/>
            <p:cNvSpPr/>
            <p:nvPr/>
          </p:nvSpPr>
          <p:spPr>
            <a:xfrm>
              <a:off x="-435379" y="-144641"/>
              <a:ext cx="2108200" cy="1150937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78" name="グループ化 277"/>
            <p:cNvGrpSpPr/>
            <p:nvPr/>
          </p:nvGrpSpPr>
          <p:grpSpPr>
            <a:xfrm>
              <a:off x="102660" y="-179"/>
              <a:ext cx="1043234" cy="1006475"/>
              <a:chOff x="-114704" y="-179"/>
              <a:chExt cx="1477962" cy="1006475"/>
            </a:xfrm>
          </p:grpSpPr>
          <p:grpSp>
            <p:nvGrpSpPr>
              <p:cNvPr id="330" name="グループ化 329"/>
              <p:cNvGrpSpPr/>
              <p:nvPr/>
            </p:nvGrpSpPr>
            <p:grpSpPr>
              <a:xfrm>
                <a:off x="-114704" y="-179"/>
                <a:ext cx="758825" cy="1006475"/>
                <a:chOff x="1404937" y="2890043"/>
                <a:chExt cx="758825" cy="1006475"/>
              </a:xfrm>
            </p:grpSpPr>
            <p:sp>
              <p:nvSpPr>
                <p:cNvPr id="335" name="正方形/長方形 334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" name="正方形/長方形 335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" name="フリーフォーム 336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1" name="グループ化 330"/>
              <p:cNvGrpSpPr/>
              <p:nvPr/>
            </p:nvGrpSpPr>
            <p:grpSpPr>
              <a:xfrm>
                <a:off x="604433" y="-179"/>
                <a:ext cx="758825" cy="1006475"/>
                <a:chOff x="1404937" y="2890043"/>
                <a:chExt cx="758825" cy="1006475"/>
              </a:xfrm>
            </p:grpSpPr>
            <p:sp>
              <p:nvSpPr>
                <p:cNvPr id="332" name="正方形/長方形 331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" name="正方形/長方形 332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" name="フリーフォーム 333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79" name="正方形/長方形 278"/>
            <p:cNvSpPr/>
            <p:nvPr/>
          </p:nvSpPr>
          <p:spPr>
            <a:xfrm>
              <a:off x="-435379" y="-179016"/>
              <a:ext cx="2108200" cy="101599"/>
            </a:xfrm>
            <a:prstGeom prst="rect">
              <a:avLst/>
            </a:prstGeom>
            <a:solidFill>
              <a:sysClr val="windowText" lastClr="000000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-486180" y="-610094"/>
              <a:ext cx="2198689" cy="465453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81" name="グループ化 280"/>
            <p:cNvGrpSpPr/>
            <p:nvPr/>
          </p:nvGrpSpPr>
          <p:grpSpPr>
            <a:xfrm>
              <a:off x="-467010" y="-60136"/>
              <a:ext cx="2187576" cy="462441"/>
              <a:chOff x="1077912" y="4343085"/>
              <a:chExt cx="2187576" cy="462441"/>
            </a:xfrm>
          </p:grpSpPr>
          <p:sp>
            <p:nvSpPr>
              <p:cNvPr id="326" name="角丸四角形 325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7" name="フリーフォーム 326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C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8" name="テキスト ボックス 327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焼</a:t>
                </a:r>
              </a:p>
            </p:txBody>
          </p:sp>
          <p:sp>
            <p:nvSpPr>
              <p:cNvPr id="329" name="テキスト ボックス 328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肉</a:t>
                </a:r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>
              <a:off x="-590655" y="330511"/>
              <a:ext cx="633412" cy="805739"/>
              <a:chOff x="10647445" y="5908171"/>
              <a:chExt cx="633412" cy="805739"/>
            </a:xfrm>
          </p:grpSpPr>
          <p:grpSp>
            <p:nvGrpSpPr>
              <p:cNvPr id="297" name="グループ化 296"/>
              <p:cNvGrpSpPr/>
              <p:nvPr/>
            </p:nvGrpSpPr>
            <p:grpSpPr>
              <a:xfrm>
                <a:off x="10647445" y="5908171"/>
                <a:ext cx="633412" cy="805739"/>
                <a:chOff x="6359919" y="3407412"/>
                <a:chExt cx="633412" cy="805739"/>
              </a:xfrm>
              <a:solidFill>
                <a:srgbClr val="FFFF00"/>
              </a:solidFill>
            </p:grpSpPr>
            <p:sp>
              <p:nvSpPr>
                <p:cNvPr id="299" name="正方形/長方形 298"/>
                <p:cNvSpPr/>
                <p:nvPr/>
              </p:nvSpPr>
              <p:spPr>
                <a:xfrm>
                  <a:off x="6594471" y="3997312"/>
                  <a:ext cx="165898" cy="154643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" name="正方形/長方形 299"/>
                <p:cNvSpPr/>
                <p:nvPr/>
              </p:nvSpPr>
              <p:spPr>
                <a:xfrm>
                  <a:off x="6494459" y="4136475"/>
                  <a:ext cx="365922" cy="45720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" name="正方形/長方形 300"/>
                <p:cNvSpPr/>
                <p:nvPr/>
              </p:nvSpPr>
              <p:spPr>
                <a:xfrm>
                  <a:off x="6594471" y="4004297"/>
                  <a:ext cx="165898" cy="6193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02" name="グループ化 301"/>
                <p:cNvGrpSpPr/>
                <p:nvPr/>
              </p:nvGrpSpPr>
              <p:grpSpPr>
                <a:xfrm>
                  <a:off x="6359919" y="3482659"/>
                  <a:ext cx="61912" cy="504825"/>
                  <a:chOff x="6359919" y="3469481"/>
                  <a:chExt cx="61912" cy="504825"/>
                </a:xfrm>
                <a:grpFill/>
              </p:grpSpPr>
              <p:sp>
                <p:nvSpPr>
                  <p:cNvPr id="320" name="円/楕円 211"/>
                  <p:cNvSpPr/>
                  <p:nvPr/>
                </p:nvSpPr>
                <p:spPr>
                  <a:xfrm>
                    <a:off x="6359919" y="3469481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1" name="円/楕円 212"/>
                  <p:cNvSpPr/>
                  <p:nvPr/>
                </p:nvSpPr>
                <p:spPr>
                  <a:xfrm>
                    <a:off x="6359919" y="355806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2" name="円/楕円 213"/>
                  <p:cNvSpPr/>
                  <p:nvPr/>
                </p:nvSpPr>
                <p:spPr>
                  <a:xfrm>
                    <a:off x="6359919" y="3646647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3" name="円/楕円 214"/>
                  <p:cNvSpPr/>
                  <p:nvPr/>
                </p:nvSpPr>
                <p:spPr>
                  <a:xfrm>
                    <a:off x="6359919" y="3735230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4" name="円/楕円 215"/>
                  <p:cNvSpPr/>
                  <p:nvPr/>
                </p:nvSpPr>
                <p:spPr>
                  <a:xfrm>
                    <a:off x="6359919" y="3823813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5" name="円/楕円 216"/>
                  <p:cNvSpPr/>
                  <p:nvPr/>
                </p:nvSpPr>
                <p:spPr>
                  <a:xfrm>
                    <a:off x="6359919" y="391239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3" name="グループ化 302"/>
                <p:cNvGrpSpPr/>
                <p:nvPr/>
              </p:nvGrpSpPr>
              <p:grpSpPr>
                <a:xfrm>
                  <a:off x="6931419" y="3482659"/>
                  <a:ext cx="61912" cy="504825"/>
                  <a:chOff x="6359919" y="3469481"/>
                  <a:chExt cx="61912" cy="504825"/>
                </a:xfrm>
                <a:grpFill/>
              </p:grpSpPr>
              <p:sp>
                <p:nvSpPr>
                  <p:cNvPr id="314" name="円/楕円 221"/>
                  <p:cNvSpPr/>
                  <p:nvPr/>
                </p:nvSpPr>
                <p:spPr>
                  <a:xfrm>
                    <a:off x="6359919" y="3469481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5" name="円/楕円 222"/>
                  <p:cNvSpPr/>
                  <p:nvPr/>
                </p:nvSpPr>
                <p:spPr>
                  <a:xfrm>
                    <a:off x="6359919" y="355806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6" name="円/楕円 223"/>
                  <p:cNvSpPr/>
                  <p:nvPr/>
                </p:nvSpPr>
                <p:spPr>
                  <a:xfrm>
                    <a:off x="6359919" y="3646647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7" name="円/楕円 224"/>
                  <p:cNvSpPr/>
                  <p:nvPr/>
                </p:nvSpPr>
                <p:spPr>
                  <a:xfrm>
                    <a:off x="6359919" y="3735230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8" name="円/楕円 225"/>
                  <p:cNvSpPr/>
                  <p:nvPr/>
                </p:nvSpPr>
                <p:spPr>
                  <a:xfrm>
                    <a:off x="6359919" y="3823813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9" name="円/楕円 226"/>
                  <p:cNvSpPr/>
                  <p:nvPr/>
                </p:nvSpPr>
                <p:spPr>
                  <a:xfrm>
                    <a:off x="6359919" y="391239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4" name="グループ化 303"/>
                <p:cNvGrpSpPr/>
                <p:nvPr/>
              </p:nvGrpSpPr>
              <p:grpSpPr>
                <a:xfrm rot="16200000">
                  <a:off x="6646464" y="3185955"/>
                  <a:ext cx="61912" cy="504825"/>
                  <a:chOff x="6359919" y="3469481"/>
                  <a:chExt cx="61912" cy="504825"/>
                </a:xfrm>
                <a:grpFill/>
              </p:grpSpPr>
              <p:sp>
                <p:nvSpPr>
                  <p:cNvPr id="308" name="円/楕円 229"/>
                  <p:cNvSpPr/>
                  <p:nvPr/>
                </p:nvSpPr>
                <p:spPr>
                  <a:xfrm>
                    <a:off x="6359919" y="3469481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09" name="円/楕円 230"/>
                  <p:cNvSpPr/>
                  <p:nvPr/>
                </p:nvSpPr>
                <p:spPr>
                  <a:xfrm>
                    <a:off x="6359919" y="355806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0" name="円/楕円 231"/>
                  <p:cNvSpPr/>
                  <p:nvPr/>
                </p:nvSpPr>
                <p:spPr>
                  <a:xfrm>
                    <a:off x="6359919" y="3646647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1" name="円/楕円 232"/>
                  <p:cNvSpPr/>
                  <p:nvPr/>
                </p:nvSpPr>
                <p:spPr>
                  <a:xfrm>
                    <a:off x="6359919" y="3735230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2" name="円/楕円 233"/>
                  <p:cNvSpPr/>
                  <p:nvPr/>
                </p:nvSpPr>
                <p:spPr>
                  <a:xfrm>
                    <a:off x="6359919" y="3823813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3" name="円/楕円 234"/>
                  <p:cNvSpPr/>
                  <p:nvPr/>
                </p:nvSpPr>
                <p:spPr>
                  <a:xfrm>
                    <a:off x="6359919" y="3912394"/>
                    <a:ext cx="61912" cy="619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05" name="正方形/長方形 304"/>
                <p:cNvSpPr/>
                <p:nvPr/>
              </p:nvSpPr>
              <p:spPr>
                <a:xfrm>
                  <a:off x="6399606" y="3440200"/>
                  <a:ext cx="555628" cy="589744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" name="正方形/長方形 305"/>
                <p:cNvSpPr/>
                <p:nvPr/>
              </p:nvSpPr>
              <p:spPr>
                <a:xfrm>
                  <a:off x="6425402" y="3462338"/>
                  <a:ext cx="504036" cy="545468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" name="正方形/長方形 306"/>
                <p:cNvSpPr/>
                <p:nvPr/>
              </p:nvSpPr>
              <p:spPr>
                <a:xfrm>
                  <a:off x="6494459" y="4167431"/>
                  <a:ext cx="365922" cy="45720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98" name="テキスト ボックス 297"/>
              <p:cNvSpPr txBox="1"/>
              <p:nvPr/>
            </p:nvSpPr>
            <p:spPr>
              <a:xfrm>
                <a:off x="10767598" y="6077713"/>
                <a:ext cx="401739" cy="3248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焼肉</a:t>
                </a:r>
              </a:p>
            </p:txBody>
          </p:sp>
        </p:grpSp>
        <p:grpSp>
          <p:nvGrpSpPr>
            <p:cNvPr id="283" name="グループ化 282"/>
            <p:cNvGrpSpPr/>
            <p:nvPr/>
          </p:nvGrpSpPr>
          <p:grpSpPr>
            <a:xfrm>
              <a:off x="156776" y="-544395"/>
              <a:ext cx="887156" cy="443085"/>
              <a:chOff x="156776" y="-544395"/>
              <a:chExt cx="887156" cy="443085"/>
            </a:xfrm>
          </p:grpSpPr>
          <p:grpSp>
            <p:nvGrpSpPr>
              <p:cNvPr id="284" name="グループ化 283"/>
              <p:cNvGrpSpPr/>
              <p:nvPr/>
            </p:nvGrpSpPr>
            <p:grpSpPr>
              <a:xfrm rot="900000">
                <a:off x="156776" y="-361085"/>
                <a:ext cx="344896" cy="101098"/>
                <a:chOff x="679957" y="-905289"/>
                <a:chExt cx="693084" cy="203160"/>
              </a:xfrm>
            </p:grpSpPr>
            <p:sp>
              <p:nvSpPr>
                <p:cNvPr id="295" name="山形 294"/>
                <p:cNvSpPr/>
                <p:nvPr/>
              </p:nvSpPr>
              <p:spPr>
                <a:xfrm>
                  <a:off x="679957" y="-905289"/>
                  <a:ext cx="571164" cy="203160"/>
                </a:xfrm>
                <a:prstGeom prst="chevron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" name="山形 295"/>
                <p:cNvSpPr/>
                <p:nvPr/>
              </p:nvSpPr>
              <p:spPr>
                <a:xfrm>
                  <a:off x="801877" y="-905289"/>
                  <a:ext cx="571164" cy="203160"/>
                </a:xfrm>
                <a:prstGeom prst="chevr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5" name="グループ化 284"/>
              <p:cNvGrpSpPr/>
              <p:nvPr/>
            </p:nvGrpSpPr>
            <p:grpSpPr>
              <a:xfrm rot="20700000" flipH="1">
                <a:off x="699036" y="-361085"/>
                <a:ext cx="344896" cy="101098"/>
                <a:chOff x="679957" y="-905289"/>
                <a:chExt cx="693084" cy="203160"/>
              </a:xfrm>
            </p:grpSpPr>
            <p:sp>
              <p:nvSpPr>
                <p:cNvPr id="293" name="山形 292"/>
                <p:cNvSpPr/>
                <p:nvPr/>
              </p:nvSpPr>
              <p:spPr>
                <a:xfrm>
                  <a:off x="679957" y="-905289"/>
                  <a:ext cx="571164" cy="203160"/>
                </a:xfrm>
                <a:prstGeom prst="chevron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4" name="山形 293"/>
                <p:cNvSpPr/>
                <p:nvPr/>
              </p:nvSpPr>
              <p:spPr>
                <a:xfrm>
                  <a:off x="801877" y="-905289"/>
                  <a:ext cx="571164" cy="203160"/>
                </a:xfrm>
                <a:prstGeom prst="chevr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86" name="フリーフォーム 285"/>
              <p:cNvSpPr/>
              <p:nvPr/>
            </p:nvSpPr>
            <p:spPr>
              <a:xfrm rot="10800000">
                <a:off x="292330" y="-498266"/>
                <a:ext cx="206278" cy="59711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7" name="フリーフォーム 286"/>
              <p:cNvSpPr/>
              <p:nvPr/>
            </p:nvSpPr>
            <p:spPr>
              <a:xfrm rot="10800000">
                <a:off x="755847" y="-498266"/>
                <a:ext cx="206278" cy="59711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8" name="フリーフォーム 287"/>
              <p:cNvSpPr/>
              <p:nvPr/>
            </p:nvSpPr>
            <p:spPr>
              <a:xfrm>
                <a:off x="370472" y="-544395"/>
                <a:ext cx="503626" cy="399754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" name="楕円 288"/>
              <p:cNvSpPr/>
              <p:nvPr/>
            </p:nvSpPr>
            <p:spPr>
              <a:xfrm>
                <a:off x="500286" y="-408158"/>
                <a:ext cx="51042" cy="70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" name="楕円 289"/>
              <p:cNvSpPr/>
              <p:nvPr/>
            </p:nvSpPr>
            <p:spPr>
              <a:xfrm>
                <a:off x="688246" y="-408158"/>
                <a:ext cx="51042" cy="70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" name="楕円 290"/>
              <p:cNvSpPr/>
              <p:nvPr/>
            </p:nvSpPr>
            <p:spPr>
              <a:xfrm>
                <a:off x="508880" y="-299039"/>
                <a:ext cx="227410" cy="108474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2" name="アーチ 291"/>
              <p:cNvSpPr/>
              <p:nvPr/>
            </p:nvSpPr>
            <p:spPr>
              <a:xfrm>
                <a:off x="537156" y="-278925"/>
                <a:ext cx="177615" cy="177615"/>
              </a:xfrm>
              <a:prstGeom prst="blockArc">
                <a:avLst>
                  <a:gd name="adj1" fmla="val 18539919"/>
                  <a:gd name="adj2" fmla="val 13678478"/>
                  <a:gd name="adj3" fmla="val 21124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338" name="グループ化 337"/>
          <p:cNvGrpSpPr/>
          <p:nvPr/>
        </p:nvGrpSpPr>
        <p:grpSpPr>
          <a:xfrm>
            <a:off x="7928666" y="5146598"/>
            <a:ext cx="1575060" cy="1160072"/>
            <a:chOff x="7358278" y="3245722"/>
            <a:chExt cx="2210439" cy="1628046"/>
          </a:xfrm>
        </p:grpSpPr>
        <p:grpSp>
          <p:nvGrpSpPr>
            <p:cNvPr id="339" name="グループ化 338"/>
            <p:cNvGrpSpPr/>
            <p:nvPr/>
          </p:nvGrpSpPr>
          <p:grpSpPr>
            <a:xfrm>
              <a:off x="7358278" y="3245722"/>
              <a:ext cx="2210439" cy="1628046"/>
              <a:chOff x="7358278" y="3245722"/>
              <a:chExt cx="2210439" cy="1628046"/>
            </a:xfrm>
          </p:grpSpPr>
          <p:sp>
            <p:nvSpPr>
              <p:cNvPr id="351" name="正方形/長方形 350"/>
              <p:cNvSpPr/>
              <p:nvPr/>
            </p:nvSpPr>
            <p:spPr>
              <a:xfrm>
                <a:off x="7409079" y="3711175"/>
                <a:ext cx="2108200" cy="1150937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52" name="グループ化 351"/>
              <p:cNvGrpSpPr/>
              <p:nvPr/>
            </p:nvGrpSpPr>
            <p:grpSpPr>
              <a:xfrm>
                <a:off x="7409079" y="4712572"/>
                <a:ext cx="2108200" cy="161196"/>
                <a:chOff x="1117600" y="1583288"/>
                <a:chExt cx="2108200" cy="1185313"/>
              </a:xfrm>
              <a:solidFill>
                <a:srgbClr val="C00000"/>
              </a:solidFill>
            </p:grpSpPr>
            <p:sp>
              <p:nvSpPr>
                <p:cNvPr id="378" name="正方形/長方形 377"/>
                <p:cNvSpPr/>
                <p:nvPr/>
              </p:nvSpPr>
              <p:spPr>
                <a:xfrm>
                  <a:off x="1117600" y="1617665"/>
                  <a:ext cx="2108200" cy="1150936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9" name="正方形/長方形 378"/>
                <p:cNvSpPr/>
                <p:nvPr/>
              </p:nvSpPr>
              <p:spPr>
                <a:xfrm>
                  <a:off x="1117600" y="1583288"/>
                  <a:ext cx="2108200" cy="10159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3" name="グループ化 352"/>
              <p:cNvGrpSpPr/>
              <p:nvPr/>
            </p:nvGrpSpPr>
            <p:grpSpPr>
              <a:xfrm>
                <a:off x="8095751" y="3855636"/>
                <a:ext cx="762000" cy="1006475"/>
                <a:chOff x="5759447" y="1762125"/>
                <a:chExt cx="762000" cy="1006475"/>
              </a:xfrm>
            </p:grpSpPr>
            <p:sp>
              <p:nvSpPr>
                <p:cNvPr id="375" name="正方形/長方形 374"/>
                <p:cNvSpPr/>
                <p:nvPr/>
              </p:nvSpPr>
              <p:spPr>
                <a:xfrm>
                  <a:off x="5776910" y="1778794"/>
                  <a:ext cx="728666" cy="97393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6" name="フリーフォーム 375"/>
                <p:cNvSpPr/>
                <p:nvPr/>
              </p:nvSpPr>
              <p:spPr>
                <a:xfrm>
                  <a:off x="5759447" y="1762125"/>
                  <a:ext cx="762000" cy="1006475"/>
                </a:xfrm>
                <a:custGeom>
                  <a:avLst/>
                  <a:gdLst>
                    <a:gd name="connsiteX0" fmla="*/ 399647 w 762000"/>
                    <a:gd name="connsiteY0" fmla="*/ 552450 h 1006475"/>
                    <a:gd name="connsiteX1" fmla="*/ 399647 w 762000"/>
                    <a:gd name="connsiteY1" fmla="*/ 974725 h 1006475"/>
                    <a:gd name="connsiteX2" fmla="*/ 729459 w 762000"/>
                    <a:gd name="connsiteY2" fmla="*/ 974725 h 1006475"/>
                    <a:gd name="connsiteX3" fmla="*/ 729459 w 762000"/>
                    <a:gd name="connsiteY3" fmla="*/ 552450 h 1006475"/>
                    <a:gd name="connsiteX4" fmla="*/ 35718 w 762000"/>
                    <a:gd name="connsiteY4" fmla="*/ 552450 h 1006475"/>
                    <a:gd name="connsiteX5" fmla="*/ 35718 w 762000"/>
                    <a:gd name="connsiteY5" fmla="*/ 974725 h 1006475"/>
                    <a:gd name="connsiteX6" fmla="*/ 365530 w 762000"/>
                    <a:gd name="connsiteY6" fmla="*/ 974725 h 1006475"/>
                    <a:gd name="connsiteX7" fmla="*/ 365530 w 762000"/>
                    <a:gd name="connsiteY7" fmla="*/ 552450 h 1006475"/>
                    <a:gd name="connsiteX8" fmla="*/ 399647 w 762000"/>
                    <a:gd name="connsiteY8" fmla="*/ 37305 h 1006475"/>
                    <a:gd name="connsiteX9" fmla="*/ 399647 w 762000"/>
                    <a:gd name="connsiteY9" fmla="*/ 459580 h 1006475"/>
                    <a:gd name="connsiteX10" fmla="*/ 729459 w 762000"/>
                    <a:gd name="connsiteY10" fmla="*/ 459580 h 1006475"/>
                    <a:gd name="connsiteX11" fmla="*/ 729459 w 762000"/>
                    <a:gd name="connsiteY11" fmla="*/ 37305 h 1006475"/>
                    <a:gd name="connsiteX12" fmla="*/ 35718 w 762000"/>
                    <a:gd name="connsiteY12" fmla="*/ 37305 h 1006475"/>
                    <a:gd name="connsiteX13" fmla="*/ 35718 w 762000"/>
                    <a:gd name="connsiteY13" fmla="*/ 459580 h 1006475"/>
                    <a:gd name="connsiteX14" fmla="*/ 365530 w 762000"/>
                    <a:gd name="connsiteY14" fmla="*/ 459580 h 1006475"/>
                    <a:gd name="connsiteX15" fmla="*/ 365530 w 762000"/>
                    <a:gd name="connsiteY15" fmla="*/ 37305 h 1006475"/>
                    <a:gd name="connsiteX16" fmla="*/ 0 w 762000"/>
                    <a:gd name="connsiteY16" fmla="*/ 0 h 1006475"/>
                    <a:gd name="connsiteX17" fmla="*/ 762000 w 762000"/>
                    <a:gd name="connsiteY17" fmla="*/ 0 h 1006475"/>
                    <a:gd name="connsiteX18" fmla="*/ 762000 w 762000"/>
                    <a:gd name="connsiteY18" fmla="*/ 1006475 h 1006475"/>
                    <a:gd name="connsiteX19" fmla="*/ 0 w 762000"/>
                    <a:gd name="connsiteY19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62000" h="1006475">
                      <a:moveTo>
                        <a:pt x="399647" y="552450"/>
                      </a:moveTo>
                      <a:lnTo>
                        <a:pt x="399647" y="974725"/>
                      </a:lnTo>
                      <a:lnTo>
                        <a:pt x="729459" y="974725"/>
                      </a:lnTo>
                      <a:lnTo>
                        <a:pt x="729459" y="552450"/>
                      </a:lnTo>
                      <a:close/>
                      <a:moveTo>
                        <a:pt x="35718" y="552450"/>
                      </a:moveTo>
                      <a:lnTo>
                        <a:pt x="35718" y="974725"/>
                      </a:lnTo>
                      <a:lnTo>
                        <a:pt x="365530" y="974725"/>
                      </a:lnTo>
                      <a:lnTo>
                        <a:pt x="365530" y="552450"/>
                      </a:lnTo>
                      <a:close/>
                      <a:moveTo>
                        <a:pt x="399647" y="37305"/>
                      </a:moveTo>
                      <a:lnTo>
                        <a:pt x="399647" y="459580"/>
                      </a:lnTo>
                      <a:lnTo>
                        <a:pt x="729459" y="459580"/>
                      </a:lnTo>
                      <a:lnTo>
                        <a:pt x="729459" y="37305"/>
                      </a:lnTo>
                      <a:close/>
                      <a:moveTo>
                        <a:pt x="35718" y="37305"/>
                      </a:moveTo>
                      <a:lnTo>
                        <a:pt x="35718" y="459580"/>
                      </a:lnTo>
                      <a:lnTo>
                        <a:pt x="365530" y="459580"/>
                      </a:lnTo>
                      <a:lnTo>
                        <a:pt x="365530" y="37305"/>
                      </a:lnTo>
                      <a:close/>
                      <a:moveTo>
                        <a:pt x="0" y="0"/>
                      </a:moveTo>
                      <a:lnTo>
                        <a:pt x="762000" y="0"/>
                      </a:lnTo>
                      <a:lnTo>
                        <a:pt x="762000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7" name="角丸四角形 376"/>
                <p:cNvSpPr/>
                <p:nvPr/>
              </p:nvSpPr>
              <p:spPr>
                <a:xfrm>
                  <a:off x="6399606" y="2242415"/>
                  <a:ext cx="89693" cy="45893"/>
                </a:xfrm>
                <a:prstGeom prst="round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54" name="正方形/長方形 353"/>
              <p:cNvSpPr/>
              <p:nvPr/>
            </p:nvSpPr>
            <p:spPr>
              <a:xfrm>
                <a:off x="7409079" y="3676800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5" name="正方形/長方形 354"/>
              <p:cNvSpPr/>
              <p:nvPr/>
            </p:nvSpPr>
            <p:spPr>
              <a:xfrm>
                <a:off x="7358278" y="3245722"/>
                <a:ext cx="2198689" cy="465453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56" name="グループ化 355"/>
              <p:cNvGrpSpPr/>
              <p:nvPr/>
            </p:nvGrpSpPr>
            <p:grpSpPr>
              <a:xfrm>
                <a:off x="7381141" y="3779731"/>
                <a:ext cx="2187576" cy="462441"/>
                <a:chOff x="1077912" y="4343085"/>
                <a:chExt cx="2187576" cy="462441"/>
              </a:xfrm>
            </p:grpSpPr>
            <p:sp>
              <p:nvSpPr>
                <p:cNvPr id="371" name="角丸四角形 370"/>
                <p:cNvSpPr/>
                <p:nvPr/>
              </p:nvSpPr>
              <p:spPr>
                <a:xfrm>
                  <a:off x="1077912" y="4377289"/>
                  <a:ext cx="2187576" cy="45893"/>
                </a:xfrm>
                <a:prstGeom prst="roundRect">
                  <a:avLst/>
                </a:prstGeom>
                <a:gradFill>
                  <a:gsLst>
                    <a:gs pos="4800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2" name="フリーフォーム 371"/>
                <p:cNvSpPr/>
                <p:nvPr/>
              </p:nvSpPr>
              <p:spPr>
                <a:xfrm rot="10800000">
                  <a:off x="1336674" y="4343085"/>
                  <a:ext cx="1636713" cy="462441"/>
                </a:xfrm>
                <a:custGeom>
                  <a:avLst/>
                  <a:gdLst>
                    <a:gd name="connsiteX0" fmla="*/ 1366837 w 1366837"/>
                    <a:gd name="connsiteY0" fmla="*/ 462441 h 462441"/>
                    <a:gd name="connsiteX1" fmla="*/ 695325 w 1366837"/>
                    <a:gd name="connsiteY1" fmla="*/ 462441 h 462441"/>
                    <a:gd name="connsiteX2" fmla="*/ 671512 w 1366837"/>
                    <a:gd name="connsiteY2" fmla="*/ 462441 h 462441"/>
                    <a:gd name="connsiteX3" fmla="*/ 0 w 1366837"/>
                    <a:gd name="connsiteY3" fmla="*/ 462441 h 462441"/>
                    <a:gd name="connsiteX4" fmla="*/ 53699 w 1366837"/>
                    <a:gd name="connsiteY4" fmla="*/ 0 h 462441"/>
                    <a:gd name="connsiteX5" fmla="*/ 641626 w 1366837"/>
                    <a:gd name="connsiteY5" fmla="*/ 0 h 462441"/>
                    <a:gd name="connsiteX6" fmla="*/ 683419 w 1366837"/>
                    <a:gd name="connsiteY6" fmla="*/ 359906 h 462441"/>
                    <a:gd name="connsiteX7" fmla="*/ 725211 w 1366837"/>
                    <a:gd name="connsiteY7" fmla="*/ 0 h 462441"/>
                    <a:gd name="connsiteX8" fmla="*/ 1313138 w 1366837"/>
                    <a:gd name="connsiteY8" fmla="*/ 0 h 462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6837" h="462441">
                      <a:moveTo>
                        <a:pt x="1366837" y="462441"/>
                      </a:moveTo>
                      <a:lnTo>
                        <a:pt x="695325" y="462441"/>
                      </a:lnTo>
                      <a:lnTo>
                        <a:pt x="671512" y="462441"/>
                      </a:lnTo>
                      <a:lnTo>
                        <a:pt x="0" y="462441"/>
                      </a:lnTo>
                      <a:lnTo>
                        <a:pt x="53699" y="0"/>
                      </a:lnTo>
                      <a:lnTo>
                        <a:pt x="641626" y="0"/>
                      </a:lnTo>
                      <a:lnTo>
                        <a:pt x="683419" y="359906"/>
                      </a:lnTo>
                      <a:lnTo>
                        <a:pt x="725211" y="0"/>
                      </a:lnTo>
                      <a:lnTo>
                        <a:pt x="1313138" y="0"/>
                      </a:lnTo>
                      <a:close/>
                    </a:path>
                  </a:pathLst>
                </a:custGeom>
                <a:pattFill prst="plaid">
                  <a:fgClr>
                    <a:srgbClr val="C00000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3" name="テキスト ボックス 372"/>
                <p:cNvSpPr txBox="1"/>
                <p:nvPr/>
              </p:nvSpPr>
              <p:spPr>
                <a:xfrm>
                  <a:off x="1517904" y="4465899"/>
                  <a:ext cx="451104" cy="26212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中</a:t>
                  </a:r>
                </a:p>
              </p:txBody>
            </p:sp>
            <p:sp>
              <p:nvSpPr>
                <p:cNvPr id="374" name="テキスト ボックス 373"/>
                <p:cNvSpPr txBox="1"/>
                <p:nvPr/>
              </p:nvSpPr>
              <p:spPr>
                <a:xfrm>
                  <a:off x="2334768" y="4465899"/>
                  <a:ext cx="451104" cy="26212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華</a:t>
                  </a:r>
                </a:p>
              </p:txBody>
            </p:sp>
          </p:grpSp>
          <p:grpSp>
            <p:nvGrpSpPr>
              <p:cNvPr id="357" name="グループ化 356"/>
              <p:cNvGrpSpPr/>
              <p:nvPr/>
            </p:nvGrpSpPr>
            <p:grpSpPr>
              <a:xfrm>
                <a:off x="7436224" y="4592724"/>
                <a:ext cx="619840" cy="64246"/>
                <a:chOff x="5108228" y="3423621"/>
                <a:chExt cx="1084232" cy="87175"/>
              </a:xfrm>
              <a:solidFill>
                <a:sysClr val="window" lastClr="FFFFFF"/>
              </a:solidFill>
            </p:grpSpPr>
            <p:grpSp>
              <p:nvGrpSpPr>
                <p:cNvPr id="365" name="グループ化 364"/>
                <p:cNvGrpSpPr/>
                <p:nvPr/>
              </p:nvGrpSpPr>
              <p:grpSpPr>
                <a:xfrm>
                  <a:off x="5108228" y="3423621"/>
                  <a:ext cx="529496" cy="87175"/>
                  <a:chOff x="5108228" y="3136589"/>
                  <a:chExt cx="2272912" cy="374207"/>
                </a:xfrm>
                <a:grpFill/>
              </p:grpSpPr>
              <p:sp>
                <p:nvSpPr>
                  <p:cNvPr id="369" name="フリーフォーム 368"/>
                  <p:cNvSpPr/>
                  <p:nvPr/>
                </p:nvSpPr>
                <p:spPr>
                  <a:xfrm rot="16200000" flipH="1">
                    <a:off x="5475510" y="2769307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70" name="フリーフォーム 369"/>
                  <p:cNvSpPr/>
                  <p:nvPr/>
                </p:nvSpPr>
                <p:spPr>
                  <a:xfrm rot="5400000" flipH="1">
                    <a:off x="6639653" y="2769308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66" name="グループ化 365"/>
                <p:cNvGrpSpPr/>
                <p:nvPr/>
              </p:nvGrpSpPr>
              <p:grpSpPr>
                <a:xfrm>
                  <a:off x="5662964" y="3423621"/>
                  <a:ext cx="529496" cy="87175"/>
                  <a:chOff x="5108228" y="3136589"/>
                  <a:chExt cx="2272912" cy="374207"/>
                </a:xfrm>
                <a:grpFill/>
              </p:grpSpPr>
              <p:sp>
                <p:nvSpPr>
                  <p:cNvPr id="367" name="フリーフォーム 366"/>
                  <p:cNvSpPr/>
                  <p:nvPr/>
                </p:nvSpPr>
                <p:spPr>
                  <a:xfrm rot="16200000" flipH="1">
                    <a:off x="5475510" y="2769307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68" name="フリーフォーム 367"/>
                  <p:cNvSpPr/>
                  <p:nvPr/>
                </p:nvSpPr>
                <p:spPr>
                  <a:xfrm rot="5400000" flipH="1">
                    <a:off x="6639653" y="2769308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58" name="グループ化 357"/>
              <p:cNvGrpSpPr/>
              <p:nvPr/>
            </p:nvGrpSpPr>
            <p:grpSpPr>
              <a:xfrm>
                <a:off x="8880214" y="4592724"/>
                <a:ext cx="619840" cy="64246"/>
                <a:chOff x="5108228" y="3423621"/>
                <a:chExt cx="1084232" cy="87175"/>
              </a:xfrm>
              <a:solidFill>
                <a:sysClr val="window" lastClr="FFFFFF"/>
              </a:solidFill>
            </p:grpSpPr>
            <p:grpSp>
              <p:nvGrpSpPr>
                <p:cNvPr id="359" name="グループ化 358"/>
                <p:cNvGrpSpPr/>
                <p:nvPr/>
              </p:nvGrpSpPr>
              <p:grpSpPr>
                <a:xfrm>
                  <a:off x="5108228" y="3423621"/>
                  <a:ext cx="529496" cy="87175"/>
                  <a:chOff x="5108228" y="3136589"/>
                  <a:chExt cx="2272912" cy="374207"/>
                </a:xfrm>
                <a:grpFill/>
              </p:grpSpPr>
              <p:sp>
                <p:nvSpPr>
                  <p:cNvPr id="363" name="フリーフォーム 362"/>
                  <p:cNvSpPr/>
                  <p:nvPr/>
                </p:nvSpPr>
                <p:spPr>
                  <a:xfrm rot="16200000" flipH="1">
                    <a:off x="5475510" y="2769307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64" name="フリーフォーム 363"/>
                  <p:cNvSpPr/>
                  <p:nvPr/>
                </p:nvSpPr>
                <p:spPr>
                  <a:xfrm rot="5400000" flipH="1">
                    <a:off x="6639653" y="2769308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60" name="グループ化 359"/>
                <p:cNvGrpSpPr/>
                <p:nvPr/>
              </p:nvGrpSpPr>
              <p:grpSpPr>
                <a:xfrm>
                  <a:off x="5662964" y="3423621"/>
                  <a:ext cx="529496" cy="87175"/>
                  <a:chOff x="5108228" y="3136589"/>
                  <a:chExt cx="2272912" cy="374207"/>
                </a:xfrm>
                <a:grpFill/>
              </p:grpSpPr>
              <p:sp>
                <p:nvSpPr>
                  <p:cNvPr id="361" name="フリーフォーム 360"/>
                  <p:cNvSpPr/>
                  <p:nvPr/>
                </p:nvSpPr>
                <p:spPr>
                  <a:xfrm rot="16200000" flipH="1">
                    <a:off x="5475510" y="2769307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62" name="フリーフォーム 361"/>
                  <p:cNvSpPr/>
                  <p:nvPr/>
                </p:nvSpPr>
                <p:spPr>
                  <a:xfrm rot="5400000" flipH="1">
                    <a:off x="6639653" y="2769308"/>
                    <a:ext cx="374206" cy="1108769"/>
                  </a:xfrm>
                  <a:custGeom>
                    <a:avLst/>
                    <a:gdLst>
                      <a:gd name="connsiteX0" fmla="*/ 0 w 374206"/>
                      <a:gd name="connsiteY0" fmla="*/ 0 h 1108769"/>
                      <a:gd name="connsiteX1" fmla="*/ 0 w 374206"/>
                      <a:gd name="connsiteY1" fmla="*/ 956541 h 1108769"/>
                      <a:gd name="connsiteX2" fmla="*/ 2 w 374206"/>
                      <a:gd name="connsiteY2" fmla="*/ 956541 h 1108769"/>
                      <a:gd name="connsiteX3" fmla="*/ 2 w 374206"/>
                      <a:gd name="connsiteY3" fmla="*/ 1108769 h 1108769"/>
                      <a:gd name="connsiteX4" fmla="*/ 16297 w 374206"/>
                      <a:gd name="connsiteY4" fmla="*/ 1108769 h 1108769"/>
                      <a:gd name="connsiteX5" fmla="*/ 53719 w 374206"/>
                      <a:gd name="connsiteY5" fmla="*/ 1108769 h 1108769"/>
                      <a:gd name="connsiteX6" fmla="*/ 316232 w 374206"/>
                      <a:gd name="connsiteY6" fmla="*/ 1108769 h 1108769"/>
                      <a:gd name="connsiteX7" fmla="*/ 360994 w 374206"/>
                      <a:gd name="connsiteY7" fmla="*/ 1108769 h 1108769"/>
                      <a:gd name="connsiteX8" fmla="*/ 374206 w 374206"/>
                      <a:gd name="connsiteY8" fmla="*/ 1108769 h 1108769"/>
                      <a:gd name="connsiteX9" fmla="*/ 374206 w 374206"/>
                      <a:gd name="connsiteY9" fmla="*/ 589082 h 1108769"/>
                      <a:gd name="connsiteX10" fmla="*/ 360994 w 374206"/>
                      <a:gd name="connsiteY10" fmla="*/ 589082 h 1108769"/>
                      <a:gd name="connsiteX11" fmla="*/ 316232 w 374206"/>
                      <a:gd name="connsiteY11" fmla="*/ 589082 h 1108769"/>
                      <a:gd name="connsiteX12" fmla="*/ 180019 w 374206"/>
                      <a:gd name="connsiteY12" fmla="*/ 589082 h 1108769"/>
                      <a:gd name="connsiteX13" fmla="*/ 131996 w 374206"/>
                      <a:gd name="connsiteY13" fmla="*/ 589082 h 1108769"/>
                      <a:gd name="connsiteX14" fmla="*/ 129542 w 374206"/>
                      <a:gd name="connsiteY14" fmla="*/ 589082 h 1108769"/>
                      <a:gd name="connsiteX15" fmla="*/ 129542 w 374206"/>
                      <a:gd name="connsiteY15" fmla="*/ 975797 h 1108769"/>
                      <a:gd name="connsiteX16" fmla="*/ 131996 w 374206"/>
                      <a:gd name="connsiteY16" fmla="*/ 975797 h 1108769"/>
                      <a:gd name="connsiteX17" fmla="*/ 131996 w 374206"/>
                      <a:gd name="connsiteY17" fmla="*/ 977325 h 1108769"/>
                      <a:gd name="connsiteX18" fmla="*/ 271459 w 374206"/>
                      <a:gd name="connsiteY18" fmla="*/ 977325 h 1108769"/>
                      <a:gd name="connsiteX19" fmla="*/ 271459 w 374206"/>
                      <a:gd name="connsiteY19" fmla="*/ 923058 h 1108769"/>
                      <a:gd name="connsiteX20" fmla="*/ 180019 w 374206"/>
                      <a:gd name="connsiteY20" fmla="*/ 923058 h 1108769"/>
                      <a:gd name="connsiteX21" fmla="*/ 180019 w 374206"/>
                      <a:gd name="connsiteY21" fmla="*/ 638234 h 1108769"/>
                      <a:gd name="connsiteX22" fmla="*/ 316232 w 374206"/>
                      <a:gd name="connsiteY22" fmla="*/ 638234 h 1108769"/>
                      <a:gd name="connsiteX23" fmla="*/ 316232 w 374206"/>
                      <a:gd name="connsiteY23" fmla="*/ 1058788 h 1108769"/>
                      <a:gd name="connsiteX24" fmla="*/ 53719 w 374206"/>
                      <a:gd name="connsiteY24" fmla="*/ 1058788 h 1108769"/>
                      <a:gd name="connsiteX25" fmla="*/ 53719 w 374206"/>
                      <a:gd name="connsiteY25" fmla="*/ 152228 h 1108769"/>
                      <a:gd name="connsiteX26" fmla="*/ 53717 w 374206"/>
                      <a:gd name="connsiteY26" fmla="*/ 152228 h 1108769"/>
                      <a:gd name="connsiteX27" fmla="*/ 53717 w 374206"/>
                      <a:gd name="connsiteY27" fmla="*/ 49981 h 1108769"/>
                      <a:gd name="connsiteX28" fmla="*/ 316230 w 374206"/>
                      <a:gd name="connsiteY28" fmla="*/ 49981 h 1108769"/>
                      <a:gd name="connsiteX29" fmla="*/ 316230 w 374206"/>
                      <a:gd name="connsiteY29" fmla="*/ 470535 h 1108769"/>
                      <a:gd name="connsiteX30" fmla="*/ 180017 w 374206"/>
                      <a:gd name="connsiteY30" fmla="*/ 470535 h 1108769"/>
                      <a:gd name="connsiteX31" fmla="*/ 180017 w 374206"/>
                      <a:gd name="connsiteY31" fmla="*/ 185711 h 1108769"/>
                      <a:gd name="connsiteX32" fmla="*/ 271457 w 374206"/>
                      <a:gd name="connsiteY32" fmla="*/ 185711 h 1108769"/>
                      <a:gd name="connsiteX33" fmla="*/ 271457 w 374206"/>
                      <a:gd name="connsiteY33" fmla="*/ 131444 h 1108769"/>
                      <a:gd name="connsiteX34" fmla="*/ 131994 w 374206"/>
                      <a:gd name="connsiteY34" fmla="*/ 131444 h 1108769"/>
                      <a:gd name="connsiteX35" fmla="*/ 131994 w 374206"/>
                      <a:gd name="connsiteY35" fmla="*/ 132972 h 1108769"/>
                      <a:gd name="connsiteX36" fmla="*/ 129540 w 374206"/>
                      <a:gd name="connsiteY36" fmla="*/ 132972 h 1108769"/>
                      <a:gd name="connsiteX37" fmla="*/ 129540 w 374206"/>
                      <a:gd name="connsiteY37" fmla="*/ 519687 h 1108769"/>
                      <a:gd name="connsiteX38" fmla="*/ 131994 w 374206"/>
                      <a:gd name="connsiteY38" fmla="*/ 519687 h 1108769"/>
                      <a:gd name="connsiteX39" fmla="*/ 180017 w 374206"/>
                      <a:gd name="connsiteY39" fmla="*/ 519687 h 1108769"/>
                      <a:gd name="connsiteX40" fmla="*/ 316230 w 374206"/>
                      <a:gd name="connsiteY40" fmla="*/ 519687 h 1108769"/>
                      <a:gd name="connsiteX41" fmla="*/ 360992 w 374206"/>
                      <a:gd name="connsiteY41" fmla="*/ 519687 h 1108769"/>
                      <a:gd name="connsiteX42" fmla="*/ 374204 w 374206"/>
                      <a:gd name="connsiteY42" fmla="*/ 519687 h 1108769"/>
                      <a:gd name="connsiteX43" fmla="*/ 374204 w 374206"/>
                      <a:gd name="connsiteY43" fmla="*/ 0 h 1108769"/>
                      <a:gd name="connsiteX44" fmla="*/ 360992 w 374206"/>
                      <a:gd name="connsiteY44" fmla="*/ 0 h 1108769"/>
                      <a:gd name="connsiteX45" fmla="*/ 316230 w 374206"/>
                      <a:gd name="connsiteY45" fmla="*/ 0 h 1108769"/>
                      <a:gd name="connsiteX46" fmla="*/ 53717 w 374206"/>
                      <a:gd name="connsiteY46" fmla="*/ 0 h 1108769"/>
                      <a:gd name="connsiteX47" fmla="*/ 16295 w 374206"/>
                      <a:gd name="connsiteY47" fmla="*/ 0 h 1108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4206" h="1108769">
                        <a:moveTo>
                          <a:pt x="0" y="0"/>
                        </a:moveTo>
                        <a:lnTo>
                          <a:pt x="0" y="956541"/>
                        </a:lnTo>
                        <a:lnTo>
                          <a:pt x="2" y="956541"/>
                        </a:lnTo>
                        <a:lnTo>
                          <a:pt x="2" y="1108769"/>
                        </a:lnTo>
                        <a:lnTo>
                          <a:pt x="16297" y="1108769"/>
                        </a:lnTo>
                        <a:lnTo>
                          <a:pt x="53719" y="1108769"/>
                        </a:lnTo>
                        <a:lnTo>
                          <a:pt x="316232" y="1108769"/>
                        </a:lnTo>
                        <a:lnTo>
                          <a:pt x="360994" y="1108769"/>
                        </a:lnTo>
                        <a:lnTo>
                          <a:pt x="374206" y="1108769"/>
                        </a:lnTo>
                        <a:lnTo>
                          <a:pt x="374206" y="589082"/>
                        </a:lnTo>
                        <a:lnTo>
                          <a:pt x="360994" y="589082"/>
                        </a:lnTo>
                        <a:lnTo>
                          <a:pt x="316232" y="589082"/>
                        </a:lnTo>
                        <a:lnTo>
                          <a:pt x="180019" y="589082"/>
                        </a:lnTo>
                        <a:lnTo>
                          <a:pt x="131996" y="589082"/>
                        </a:lnTo>
                        <a:lnTo>
                          <a:pt x="129542" y="589082"/>
                        </a:lnTo>
                        <a:lnTo>
                          <a:pt x="129542" y="975797"/>
                        </a:lnTo>
                        <a:lnTo>
                          <a:pt x="131996" y="975797"/>
                        </a:lnTo>
                        <a:lnTo>
                          <a:pt x="131996" y="977325"/>
                        </a:lnTo>
                        <a:lnTo>
                          <a:pt x="271459" y="977325"/>
                        </a:lnTo>
                        <a:lnTo>
                          <a:pt x="271459" y="923058"/>
                        </a:lnTo>
                        <a:lnTo>
                          <a:pt x="180019" y="923058"/>
                        </a:lnTo>
                        <a:lnTo>
                          <a:pt x="180019" y="638234"/>
                        </a:lnTo>
                        <a:lnTo>
                          <a:pt x="316232" y="638234"/>
                        </a:lnTo>
                        <a:lnTo>
                          <a:pt x="316232" y="1058788"/>
                        </a:lnTo>
                        <a:lnTo>
                          <a:pt x="53719" y="1058788"/>
                        </a:lnTo>
                        <a:lnTo>
                          <a:pt x="53719" y="152228"/>
                        </a:lnTo>
                        <a:lnTo>
                          <a:pt x="53717" y="152228"/>
                        </a:lnTo>
                        <a:lnTo>
                          <a:pt x="53717" y="49981"/>
                        </a:lnTo>
                        <a:lnTo>
                          <a:pt x="316230" y="49981"/>
                        </a:lnTo>
                        <a:lnTo>
                          <a:pt x="316230" y="470535"/>
                        </a:lnTo>
                        <a:lnTo>
                          <a:pt x="180017" y="470535"/>
                        </a:lnTo>
                        <a:lnTo>
                          <a:pt x="180017" y="185711"/>
                        </a:lnTo>
                        <a:lnTo>
                          <a:pt x="271457" y="185711"/>
                        </a:lnTo>
                        <a:lnTo>
                          <a:pt x="271457" y="131444"/>
                        </a:lnTo>
                        <a:lnTo>
                          <a:pt x="131994" y="131444"/>
                        </a:lnTo>
                        <a:lnTo>
                          <a:pt x="131994" y="132972"/>
                        </a:lnTo>
                        <a:lnTo>
                          <a:pt x="129540" y="132972"/>
                        </a:lnTo>
                        <a:lnTo>
                          <a:pt x="129540" y="519687"/>
                        </a:lnTo>
                        <a:lnTo>
                          <a:pt x="131994" y="519687"/>
                        </a:lnTo>
                        <a:lnTo>
                          <a:pt x="180017" y="519687"/>
                        </a:lnTo>
                        <a:lnTo>
                          <a:pt x="316230" y="519687"/>
                        </a:lnTo>
                        <a:lnTo>
                          <a:pt x="360992" y="519687"/>
                        </a:lnTo>
                        <a:lnTo>
                          <a:pt x="374204" y="519687"/>
                        </a:lnTo>
                        <a:lnTo>
                          <a:pt x="374204" y="0"/>
                        </a:lnTo>
                        <a:lnTo>
                          <a:pt x="360992" y="0"/>
                        </a:lnTo>
                        <a:lnTo>
                          <a:pt x="316230" y="0"/>
                        </a:lnTo>
                        <a:lnTo>
                          <a:pt x="53717" y="0"/>
                        </a:lnTo>
                        <a:lnTo>
                          <a:pt x="16295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40" name="グループ化 339"/>
            <p:cNvGrpSpPr/>
            <p:nvPr/>
          </p:nvGrpSpPr>
          <p:grpSpPr>
            <a:xfrm>
              <a:off x="7381140" y="3541077"/>
              <a:ext cx="2159951" cy="129117"/>
              <a:chOff x="7381141" y="3561656"/>
              <a:chExt cx="2110156" cy="108538"/>
            </a:xfrm>
          </p:grpSpPr>
          <p:grpSp>
            <p:nvGrpSpPr>
              <p:cNvPr id="341" name="グループ化 340"/>
              <p:cNvGrpSpPr/>
              <p:nvPr/>
            </p:nvGrpSpPr>
            <p:grpSpPr>
              <a:xfrm>
                <a:off x="7381141" y="3561656"/>
                <a:ext cx="1047166" cy="108538"/>
                <a:chOff x="7588624" y="4745124"/>
                <a:chExt cx="619840" cy="64246"/>
              </a:xfrm>
            </p:grpSpPr>
            <p:sp>
              <p:nvSpPr>
                <p:cNvPr id="347" name="フリーフォーム 346"/>
                <p:cNvSpPr/>
                <p:nvPr/>
              </p:nvSpPr>
              <p:spPr>
                <a:xfrm rot="16200000" flipH="1">
                  <a:off x="7630334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8" name="フリーフォーム 347"/>
                <p:cNvSpPr/>
                <p:nvPr/>
              </p:nvSpPr>
              <p:spPr>
                <a:xfrm rot="5400000" flipH="1">
                  <a:off x="7785374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9" name="フリーフォーム 348"/>
                <p:cNvSpPr/>
                <p:nvPr/>
              </p:nvSpPr>
              <p:spPr>
                <a:xfrm rot="16200000" flipH="1">
                  <a:off x="7947469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0" name="フリーフォーム 349"/>
                <p:cNvSpPr/>
                <p:nvPr/>
              </p:nvSpPr>
              <p:spPr>
                <a:xfrm rot="5400000" flipH="1">
                  <a:off x="8102509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2" name="グループ化 341"/>
              <p:cNvGrpSpPr/>
              <p:nvPr/>
            </p:nvGrpSpPr>
            <p:grpSpPr>
              <a:xfrm>
                <a:off x="8444131" y="3561656"/>
                <a:ext cx="1047166" cy="108538"/>
                <a:chOff x="7588624" y="4745124"/>
                <a:chExt cx="619840" cy="64246"/>
              </a:xfrm>
            </p:grpSpPr>
            <p:sp>
              <p:nvSpPr>
                <p:cNvPr id="343" name="フリーフォーム 342"/>
                <p:cNvSpPr/>
                <p:nvPr/>
              </p:nvSpPr>
              <p:spPr>
                <a:xfrm rot="16200000" flipH="1">
                  <a:off x="7630334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4" name="フリーフォーム 343"/>
                <p:cNvSpPr/>
                <p:nvPr/>
              </p:nvSpPr>
              <p:spPr>
                <a:xfrm rot="5400000" flipH="1">
                  <a:off x="7785374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 344"/>
                <p:cNvSpPr/>
                <p:nvPr/>
              </p:nvSpPr>
              <p:spPr>
                <a:xfrm rot="16200000" flipH="1">
                  <a:off x="7947469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6" name="フリーフォーム 345"/>
                <p:cNvSpPr/>
                <p:nvPr/>
              </p:nvSpPr>
              <p:spPr>
                <a:xfrm rot="5400000" flipH="1">
                  <a:off x="8102509" y="4703414"/>
                  <a:ext cx="64246" cy="147665"/>
                </a:xfrm>
                <a:custGeom>
                  <a:avLst/>
                  <a:gdLst>
                    <a:gd name="connsiteX0" fmla="*/ 0 w 374206"/>
                    <a:gd name="connsiteY0" fmla="*/ 0 h 1108769"/>
                    <a:gd name="connsiteX1" fmla="*/ 0 w 374206"/>
                    <a:gd name="connsiteY1" fmla="*/ 956541 h 1108769"/>
                    <a:gd name="connsiteX2" fmla="*/ 2 w 374206"/>
                    <a:gd name="connsiteY2" fmla="*/ 956541 h 1108769"/>
                    <a:gd name="connsiteX3" fmla="*/ 2 w 374206"/>
                    <a:gd name="connsiteY3" fmla="*/ 1108769 h 1108769"/>
                    <a:gd name="connsiteX4" fmla="*/ 16297 w 374206"/>
                    <a:gd name="connsiteY4" fmla="*/ 1108769 h 1108769"/>
                    <a:gd name="connsiteX5" fmla="*/ 53719 w 374206"/>
                    <a:gd name="connsiteY5" fmla="*/ 1108769 h 1108769"/>
                    <a:gd name="connsiteX6" fmla="*/ 316232 w 374206"/>
                    <a:gd name="connsiteY6" fmla="*/ 1108769 h 1108769"/>
                    <a:gd name="connsiteX7" fmla="*/ 360994 w 374206"/>
                    <a:gd name="connsiteY7" fmla="*/ 1108769 h 1108769"/>
                    <a:gd name="connsiteX8" fmla="*/ 374206 w 374206"/>
                    <a:gd name="connsiteY8" fmla="*/ 1108769 h 1108769"/>
                    <a:gd name="connsiteX9" fmla="*/ 374206 w 374206"/>
                    <a:gd name="connsiteY9" fmla="*/ 589082 h 1108769"/>
                    <a:gd name="connsiteX10" fmla="*/ 360994 w 374206"/>
                    <a:gd name="connsiteY10" fmla="*/ 589082 h 1108769"/>
                    <a:gd name="connsiteX11" fmla="*/ 316232 w 374206"/>
                    <a:gd name="connsiteY11" fmla="*/ 589082 h 1108769"/>
                    <a:gd name="connsiteX12" fmla="*/ 180019 w 374206"/>
                    <a:gd name="connsiteY12" fmla="*/ 589082 h 1108769"/>
                    <a:gd name="connsiteX13" fmla="*/ 131996 w 374206"/>
                    <a:gd name="connsiteY13" fmla="*/ 589082 h 1108769"/>
                    <a:gd name="connsiteX14" fmla="*/ 129542 w 374206"/>
                    <a:gd name="connsiteY14" fmla="*/ 589082 h 1108769"/>
                    <a:gd name="connsiteX15" fmla="*/ 129542 w 374206"/>
                    <a:gd name="connsiteY15" fmla="*/ 975797 h 1108769"/>
                    <a:gd name="connsiteX16" fmla="*/ 131996 w 374206"/>
                    <a:gd name="connsiteY16" fmla="*/ 975797 h 1108769"/>
                    <a:gd name="connsiteX17" fmla="*/ 131996 w 374206"/>
                    <a:gd name="connsiteY17" fmla="*/ 977325 h 1108769"/>
                    <a:gd name="connsiteX18" fmla="*/ 271459 w 374206"/>
                    <a:gd name="connsiteY18" fmla="*/ 977325 h 1108769"/>
                    <a:gd name="connsiteX19" fmla="*/ 271459 w 374206"/>
                    <a:gd name="connsiteY19" fmla="*/ 923058 h 1108769"/>
                    <a:gd name="connsiteX20" fmla="*/ 180019 w 374206"/>
                    <a:gd name="connsiteY20" fmla="*/ 923058 h 1108769"/>
                    <a:gd name="connsiteX21" fmla="*/ 180019 w 374206"/>
                    <a:gd name="connsiteY21" fmla="*/ 638234 h 1108769"/>
                    <a:gd name="connsiteX22" fmla="*/ 316232 w 374206"/>
                    <a:gd name="connsiteY22" fmla="*/ 638234 h 1108769"/>
                    <a:gd name="connsiteX23" fmla="*/ 316232 w 374206"/>
                    <a:gd name="connsiteY23" fmla="*/ 1058788 h 1108769"/>
                    <a:gd name="connsiteX24" fmla="*/ 53719 w 374206"/>
                    <a:gd name="connsiteY24" fmla="*/ 1058788 h 1108769"/>
                    <a:gd name="connsiteX25" fmla="*/ 53719 w 374206"/>
                    <a:gd name="connsiteY25" fmla="*/ 152228 h 1108769"/>
                    <a:gd name="connsiteX26" fmla="*/ 53717 w 374206"/>
                    <a:gd name="connsiteY26" fmla="*/ 152228 h 1108769"/>
                    <a:gd name="connsiteX27" fmla="*/ 53717 w 374206"/>
                    <a:gd name="connsiteY27" fmla="*/ 49981 h 1108769"/>
                    <a:gd name="connsiteX28" fmla="*/ 316230 w 374206"/>
                    <a:gd name="connsiteY28" fmla="*/ 49981 h 1108769"/>
                    <a:gd name="connsiteX29" fmla="*/ 316230 w 374206"/>
                    <a:gd name="connsiteY29" fmla="*/ 470535 h 1108769"/>
                    <a:gd name="connsiteX30" fmla="*/ 180017 w 374206"/>
                    <a:gd name="connsiteY30" fmla="*/ 470535 h 1108769"/>
                    <a:gd name="connsiteX31" fmla="*/ 180017 w 374206"/>
                    <a:gd name="connsiteY31" fmla="*/ 185711 h 1108769"/>
                    <a:gd name="connsiteX32" fmla="*/ 271457 w 374206"/>
                    <a:gd name="connsiteY32" fmla="*/ 185711 h 1108769"/>
                    <a:gd name="connsiteX33" fmla="*/ 271457 w 374206"/>
                    <a:gd name="connsiteY33" fmla="*/ 131444 h 1108769"/>
                    <a:gd name="connsiteX34" fmla="*/ 131994 w 374206"/>
                    <a:gd name="connsiteY34" fmla="*/ 131444 h 1108769"/>
                    <a:gd name="connsiteX35" fmla="*/ 131994 w 374206"/>
                    <a:gd name="connsiteY35" fmla="*/ 132972 h 1108769"/>
                    <a:gd name="connsiteX36" fmla="*/ 129540 w 374206"/>
                    <a:gd name="connsiteY36" fmla="*/ 132972 h 1108769"/>
                    <a:gd name="connsiteX37" fmla="*/ 129540 w 374206"/>
                    <a:gd name="connsiteY37" fmla="*/ 519687 h 1108769"/>
                    <a:gd name="connsiteX38" fmla="*/ 131994 w 374206"/>
                    <a:gd name="connsiteY38" fmla="*/ 519687 h 1108769"/>
                    <a:gd name="connsiteX39" fmla="*/ 180017 w 374206"/>
                    <a:gd name="connsiteY39" fmla="*/ 519687 h 1108769"/>
                    <a:gd name="connsiteX40" fmla="*/ 316230 w 374206"/>
                    <a:gd name="connsiteY40" fmla="*/ 519687 h 1108769"/>
                    <a:gd name="connsiteX41" fmla="*/ 360992 w 374206"/>
                    <a:gd name="connsiteY41" fmla="*/ 519687 h 1108769"/>
                    <a:gd name="connsiteX42" fmla="*/ 374204 w 374206"/>
                    <a:gd name="connsiteY42" fmla="*/ 519687 h 1108769"/>
                    <a:gd name="connsiteX43" fmla="*/ 374204 w 374206"/>
                    <a:gd name="connsiteY43" fmla="*/ 0 h 1108769"/>
                    <a:gd name="connsiteX44" fmla="*/ 360992 w 374206"/>
                    <a:gd name="connsiteY44" fmla="*/ 0 h 1108769"/>
                    <a:gd name="connsiteX45" fmla="*/ 316230 w 374206"/>
                    <a:gd name="connsiteY45" fmla="*/ 0 h 1108769"/>
                    <a:gd name="connsiteX46" fmla="*/ 53717 w 374206"/>
                    <a:gd name="connsiteY46" fmla="*/ 0 h 1108769"/>
                    <a:gd name="connsiteX47" fmla="*/ 16295 w 374206"/>
                    <a:gd name="connsiteY47" fmla="*/ 0 h 1108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74206" h="1108769">
                      <a:moveTo>
                        <a:pt x="0" y="0"/>
                      </a:moveTo>
                      <a:lnTo>
                        <a:pt x="0" y="956541"/>
                      </a:lnTo>
                      <a:lnTo>
                        <a:pt x="2" y="956541"/>
                      </a:lnTo>
                      <a:lnTo>
                        <a:pt x="2" y="1108769"/>
                      </a:lnTo>
                      <a:lnTo>
                        <a:pt x="16297" y="1108769"/>
                      </a:lnTo>
                      <a:lnTo>
                        <a:pt x="53719" y="1108769"/>
                      </a:lnTo>
                      <a:lnTo>
                        <a:pt x="316232" y="1108769"/>
                      </a:lnTo>
                      <a:lnTo>
                        <a:pt x="360994" y="1108769"/>
                      </a:lnTo>
                      <a:lnTo>
                        <a:pt x="374206" y="1108769"/>
                      </a:lnTo>
                      <a:lnTo>
                        <a:pt x="374206" y="589082"/>
                      </a:lnTo>
                      <a:lnTo>
                        <a:pt x="360994" y="589082"/>
                      </a:lnTo>
                      <a:lnTo>
                        <a:pt x="316232" y="589082"/>
                      </a:lnTo>
                      <a:lnTo>
                        <a:pt x="180019" y="589082"/>
                      </a:lnTo>
                      <a:lnTo>
                        <a:pt x="131996" y="589082"/>
                      </a:lnTo>
                      <a:lnTo>
                        <a:pt x="129542" y="589082"/>
                      </a:lnTo>
                      <a:lnTo>
                        <a:pt x="129542" y="975797"/>
                      </a:lnTo>
                      <a:lnTo>
                        <a:pt x="131996" y="975797"/>
                      </a:lnTo>
                      <a:lnTo>
                        <a:pt x="131996" y="977325"/>
                      </a:lnTo>
                      <a:lnTo>
                        <a:pt x="271459" y="977325"/>
                      </a:lnTo>
                      <a:lnTo>
                        <a:pt x="271459" y="923058"/>
                      </a:lnTo>
                      <a:lnTo>
                        <a:pt x="180019" y="923058"/>
                      </a:lnTo>
                      <a:lnTo>
                        <a:pt x="180019" y="638234"/>
                      </a:lnTo>
                      <a:lnTo>
                        <a:pt x="316232" y="638234"/>
                      </a:lnTo>
                      <a:lnTo>
                        <a:pt x="316232" y="1058788"/>
                      </a:lnTo>
                      <a:lnTo>
                        <a:pt x="53719" y="1058788"/>
                      </a:lnTo>
                      <a:lnTo>
                        <a:pt x="53719" y="152228"/>
                      </a:lnTo>
                      <a:lnTo>
                        <a:pt x="53717" y="152228"/>
                      </a:lnTo>
                      <a:lnTo>
                        <a:pt x="53717" y="49981"/>
                      </a:lnTo>
                      <a:lnTo>
                        <a:pt x="316230" y="49981"/>
                      </a:lnTo>
                      <a:lnTo>
                        <a:pt x="316230" y="470535"/>
                      </a:lnTo>
                      <a:lnTo>
                        <a:pt x="180017" y="470535"/>
                      </a:lnTo>
                      <a:lnTo>
                        <a:pt x="180017" y="185711"/>
                      </a:lnTo>
                      <a:lnTo>
                        <a:pt x="271457" y="185711"/>
                      </a:lnTo>
                      <a:lnTo>
                        <a:pt x="271457" y="131444"/>
                      </a:lnTo>
                      <a:lnTo>
                        <a:pt x="131994" y="131444"/>
                      </a:lnTo>
                      <a:lnTo>
                        <a:pt x="131994" y="132972"/>
                      </a:lnTo>
                      <a:lnTo>
                        <a:pt x="129540" y="132972"/>
                      </a:lnTo>
                      <a:lnTo>
                        <a:pt x="129540" y="519687"/>
                      </a:lnTo>
                      <a:lnTo>
                        <a:pt x="131994" y="519687"/>
                      </a:lnTo>
                      <a:lnTo>
                        <a:pt x="180017" y="519687"/>
                      </a:lnTo>
                      <a:lnTo>
                        <a:pt x="316230" y="519687"/>
                      </a:lnTo>
                      <a:lnTo>
                        <a:pt x="360992" y="519687"/>
                      </a:lnTo>
                      <a:lnTo>
                        <a:pt x="374204" y="519687"/>
                      </a:lnTo>
                      <a:lnTo>
                        <a:pt x="374204" y="0"/>
                      </a:lnTo>
                      <a:lnTo>
                        <a:pt x="360992" y="0"/>
                      </a:lnTo>
                      <a:lnTo>
                        <a:pt x="316230" y="0"/>
                      </a:lnTo>
                      <a:lnTo>
                        <a:pt x="53717" y="0"/>
                      </a:lnTo>
                      <a:lnTo>
                        <a:pt x="1629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80" name="グループ化 379"/>
          <p:cNvGrpSpPr/>
          <p:nvPr/>
        </p:nvGrpSpPr>
        <p:grpSpPr>
          <a:xfrm>
            <a:off x="430697" y="5142532"/>
            <a:ext cx="1566686" cy="1151766"/>
            <a:chOff x="5858483" y="5036422"/>
            <a:chExt cx="2198689" cy="1616390"/>
          </a:xfrm>
        </p:grpSpPr>
        <p:grpSp>
          <p:nvGrpSpPr>
            <p:cNvPr id="381" name="グループ化 380"/>
            <p:cNvGrpSpPr/>
            <p:nvPr/>
          </p:nvGrpSpPr>
          <p:grpSpPr>
            <a:xfrm>
              <a:off x="5858483" y="5036422"/>
              <a:ext cx="2198689" cy="1616390"/>
              <a:chOff x="1066799" y="1152210"/>
              <a:chExt cx="2198689" cy="1616390"/>
            </a:xfrm>
          </p:grpSpPr>
          <p:sp>
            <p:nvSpPr>
              <p:cNvPr id="398" name="正方形/長方形 397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99" name="グループ化 398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406" name="正方形/長方形 405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7" name="正方形/長方形 406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8" name="フリーフォーム 40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0" name="グループ化 399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403" name="正方形/長方形 40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4" name="正方形/長方形 403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5" name="フリーフォーム 404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01" name="正方形/長方形 400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2" name="正方形/長方形 401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pattFill prst="dkHorz">
                <a:fgClr>
                  <a:srgbClr val="002060"/>
                </a:fgClr>
                <a:bgClr>
                  <a:srgbClr val="0070C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82" name="グループ化 381"/>
            <p:cNvGrpSpPr/>
            <p:nvPr/>
          </p:nvGrpSpPr>
          <p:grpSpPr>
            <a:xfrm>
              <a:off x="5862871" y="5559219"/>
              <a:ext cx="2187576" cy="367320"/>
              <a:chOff x="1077912" y="3735072"/>
              <a:chExt cx="2187576" cy="367320"/>
            </a:xfrm>
          </p:grpSpPr>
          <p:sp>
            <p:nvSpPr>
              <p:cNvPr id="393" name="角丸四角形 392"/>
              <p:cNvSpPr/>
              <p:nvPr/>
            </p:nvSpPr>
            <p:spPr>
              <a:xfrm>
                <a:off x="1077912" y="3758164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4" name="フリーフォーム 393"/>
              <p:cNvSpPr/>
              <p:nvPr/>
            </p:nvSpPr>
            <p:spPr>
              <a:xfrm rot="10800000">
                <a:off x="1350167" y="3735072"/>
                <a:ext cx="1631952" cy="367320"/>
              </a:xfrm>
              <a:custGeom>
                <a:avLst/>
                <a:gdLst>
                  <a:gd name="connsiteX0" fmla="*/ 1936750 w 1936750"/>
                  <a:gd name="connsiteY0" fmla="*/ 498476 h 498476"/>
                  <a:gd name="connsiteX1" fmla="*/ 1298575 w 1936750"/>
                  <a:gd name="connsiteY1" fmla="*/ 498476 h 498476"/>
                  <a:gd name="connsiteX2" fmla="*/ 1282700 w 1936750"/>
                  <a:gd name="connsiteY2" fmla="*/ 498476 h 498476"/>
                  <a:gd name="connsiteX3" fmla="*/ 654050 w 1936750"/>
                  <a:gd name="connsiteY3" fmla="*/ 498476 h 498476"/>
                  <a:gd name="connsiteX4" fmla="*/ 644525 w 1936750"/>
                  <a:gd name="connsiteY4" fmla="*/ 498476 h 498476"/>
                  <a:gd name="connsiteX5" fmla="*/ 0 w 1936750"/>
                  <a:gd name="connsiteY5" fmla="*/ 498476 h 498476"/>
                  <a:gd name="connsiteX6" fmla="*/ 26978 w 1936750"/>
                  <a:gd name="connsiteY6" fmla="*/ 0 h 498476"/>
                  <a:gd name="connsiteX7" fmla="*/ 627072 w 1936750"/>
                  <a:gd name="connsiteY7" fmla="*/ 0 h 498476"/>
                  <a:gd name="connsiteX8" fmla="*/ 649287 w 1936750"/>
                  <a:gd name="connsiteY8" fmla="*/ 410479 h 498476"/>
                  <a:gd name="connsiteX9" fmla="*/ 671503 w 1936750"/>
                  <a:gd name="connsiteY9" fmla="*/ 0 h 498476"/>
                  <a:gd name="connsiteX10" fmla="*/ 1271597 w 1936750"/>
                  <a:gd name="connsiteY10" fmla="*/ 0 h 498476"/>
                  <a:gd name="connsiteX11" fmla="*/ 1290638 w 1936750"/>
                  <a:gd name="connsiteY11" fmla="*/ 351814 h 498476"/>
                  <a:gd name="connsiteX12" fmla="*/ 1309678 w 1936750"/>
                  <a:gd name="connsiteY12" fmla="*/ 0 h 498476"/>
                  <a:gd name="connsiteX13" fmla="*/ 1909772 w 1936750"/>
                  <a:gd name="connsiteY13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36750" h="498476">
                    <a:moveTo>
                      <a:pt x="1936750" y="498476"/>
                    </a:moveTo>
                    <a:lnTo>
                      <a:pt x="1298575" y="498476"/>
                    </a:lnTo>
                    <a:lnTo>
                      <a:pt x="1282700" y="498476"/>
                    </a:lnTo>
                    <a:lnTo>
                      <a:pt x="654050" y="498476"/>
                    </a:lnTo>
                    <a:lnTo>
                      <a:pt x="644525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9287" y="410479"/>
                    </a:lnTo>
                    <a:lnTo>
                      <a:pt x="671503" y="0"/>
                    </a:lnTo>
                    <a:lnTo>
                      <a:pt x="1271597" y="0"/>
                    </a:lnTo>
                    <a:lnTo>
                      <a:pt x="1290638" y="351814"/>
                    </a:lnTo>
                    <a:lnTo>
                      <a:pt x="1309678" y="0"/>
                    </a:lnTo>
                    <a:lnTo>
                      <a:pt x="1909772" y="0"/>
                    </a:lnTo>
                    <a:close/>
                  </a:path>
                </a:pathLst>
              </a:custGeom>
              <a:pattFill prst="lgGrid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5" name="テキスト ボックス 394"/>
              <p:cNvSpPr txBox="1"/>
              <p:nvPr/>
            </p:nvSpPr>
            <p:spPr>
              <a:xfrm>
                <a:off x="1476376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お</a:t>
                </a:r>
              </a:p>
            </p:txBody>
          </p:sp>
          <p:sp>
            <p:nvSpPr>
              <p:cNvPr id="396" name="テキスト ボックス 395"/>
              <p:cNvSpPr txBox="1"/>
              <p:nvPr/>
            </p:nvSpPr>
            <p:spPr>
              <a:xfrm>
                <a:off x="2030634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寿</a:t>
                </a:r>
              </a:p>
            </p:txBody>
          </p:sp>
          <p:sp>
            <p:nvSpPr>
              <p:cNvPr id="397" name="テキスト ボックス 396"/>
              <p:cNvSpPr txBox="1"/>
              <p:nvPr/>
            </p:nvSpPr>
            <p:spPr>
              <a:xfrm>
                <a:off x="2567082" y="3834303"/>
                <a:ext cx="248792" cy="2221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司</a:t>
                </a:r>
              </a:p>
            </p:txBody>
          </p:sp>
        </p:grpSp>
        <p:grpSp>
          <p:nvGrpSpPr>
            <p:cNvPr id="383" name="グループ化 382"/>
            <p:cNvGrpSpPr/>
            <p:nvPr/>
          </p:nvGrpSpPr>
          <p:grpSpPr>
            <a:xfrm>
              <a:off x="6351222" y="5083445"/>
              <a:ext cx="1346081" cy="317906"/>
              <a:chOff x="6351222" y="5083445"/>
              <a:chExt cx="1346081" cy="317906"/>
            </a:xfrm>
          </p:grpSpPr>
          <p:grpSp>
            <p:nvGrpSpPr>
              <p:cNvPr id="384" name="グループ化 383"/>
              <p:cNvGrpSpPr/>
              <p:nvPr/>
            </p:nvGrpSpPr>
            <p:grpSpPr>
              <a:xfrm>
                <a:off x="6351222" y="5083445"/>
                <a:ext cx="1346081" cy="317906"/>
                <a:chOff x="6351222" y="5083445"/>
                <a:chExt cx="1346081" cy="317906"/>
              </a:xfrm>
            </p:grpSpPr>
            <p:sp>
              <p:nvSpPr>
                <p:cNvPr id="386" name="フリーフォーム 385"/>
                <p:cNvSpPr/>
                <p:nvPr/>
              </p:nvSpPr>
              <p:spPr>
                <a:xfrm>
                  <a:off x="6468012" y="5083445"/>
                  <a:ext cx="790321" cy="138871"/>
                </a:xfrm>
                <a:custGeom>
                  <a:avLst/>
                  <a:gdLst>
                    <a:gd name="connsiteX0" fmla="*/ 497914 w 994212"/>
                    <a:gd name="connsiteY0" fmla="*/ 17 h 266039"/>
                    <a:gd name="connsiteX1" fmla="*/ 994212 w 994212"/>
                    <a:gd name="connsiteY1" fmla="*/ 137236 h 266039"/>
                    <a:gd name="connsiteX2" fmla="*/ 918142 w 994212"/>
                    <a:gd name="connsiteY2" fmla="*/ 266039 h 266039"/>
                    <a:gd name="connsiteX3" fmla="*/ 74514 w 994212"/>
                    <a:gd name="connsiteY3" fmla="*/ 260959 h 266039"/>
                    <a:gd name="connsiteX4" fmla="*/ 0 w 994212"/>
                    <a:gd name="connsiteY4" fmla="*/ 131250 h 266039"/>
                    <a:gd name="connsiteX5" fmla="*/ 497914 w 994212"/>
                    <a:gd name="connsiteY5" fmla="*/ 17 h 266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94212" h="266039">
                      <a:moveTo>
                        <a:pt x="497914" y="17"/>
                      </a:moveTo>
                      <a:cubicBezTo>
                        <a:pt x="669657" y="1051"/>
                        <a:pt x="841130" y="46827"/>
                        <a:pt x="994212" y="137236"/>
                      </a:cubicBezTo>
                      <a:lnTo>
                        <a:pt x="918142" y="266039"/>
                      </a:lnTo>
                      <a:cubicBezTo>
                        <a:pt x="658349" y="112608"/>
                        <a:pt x="336135" y="110668"/>
                        <a:pt x="74514" y="260959"/>
                      </a:cubicBezTo>
                      <a:lnTo>
                        <a:pt x="0" y="131250"/>
                      </a:lnTo>
                      <a:cubicBezTo>
                        <a:pt x="154159" y="42691"/>
                        <a:pt x="326171" y="-1017"/>
                        <a:pt x="497914" y="17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87" name="グループ化 386"/>
                <p:cNvGrpSpPr/>
                <p:nvPr/>
              </p:nvGrpSpPr>
              <p:grpSpPr>
                <a:xfrm>
                  <a:off x="6351222" y="5157467"/>
                  <a:ext cx="1346081" cy="243884"/>
                  <a:chOff x="6378963" y="5157467"/>
                  <a:chExt cx="1346081" cy="243884"/>
                </a:xfrm>
              </p:grpSpPr>
              <p:sp>
                <p:nvSpPr>
                  <p:cNvPr id="390" name="山形 389"/>
                  <p:cNvSpPr/>
                  <p:nvPr/>
                </p:nvSpPr>
                <p:spPr>
                  <a:xfrm rot="10800000">
                    <a:off x="7286075" y="5181432"/>
                    <a:ext cx="438969" cy="219673"/>
                  </a:xfrm>
                  <a:prstGeom prst="chevron">
                    <a:avLst>
                      <a:gd name="adj" fmla="val 8700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91" name="楕円 390"/>
                  <p:cNvSpPr/>
                  <p:nvPr/>
                </p:nvSpPr>
                <p:spPr>
                  <a:xfrm>
                    <a:off x="6378963" y="5157467"/>
                    <a:ext cx="1030116" cy="237278"/>
                  </a:xfrm>
                  <a:prstGeom prst="ellipse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92" name="フリーフォーム 391"/>
                  <p:cNvSpPr/>
                  <p:nvPr/>
                </p:nvSpPr>
                <p:spPr>
                  <a:xfrm>
                    <a:off x="6419037" y="5255513"/>
                    <a:ext cx="949971" cy="145838"/>
                  </a:xfrm>
                  <a:custGeom>
                    <a:avLst/>
                    <a:gdLst>
                      <a:gd name="connsiteX0" fmla="*/ 474985 w 949971"/>
                      <a:gd name="connsiteY0" fmla="*/ 0 h 145838"/>
                      <a:gd name="connsiteX1" fmla="*/ 949567 w 949971"/>
                      <a:gd name="connsiteY1" fmla="*/ 72459 h 145838"/>
                      <a:gd name="connsiteX2" fmla="*/ 949971 w 949971"/>
                      <a:gd name="connsiteY2" fmla="*/ 72919 h 145838"/>
                      <a:gd name="connsiteX3" fmla="*/ 949567 w 949971"/>
                      <a:gd name="connsiteY3" fmla="*/ 73379 h 145838"/>
                      <a:gd name="connsiteX4" fmla="*/ 474985 w 949971"/>
                      <a:gd name="connsiteY4" fmla="*/ 145838 h 145838"/>
                      <a:gd name="connsiteX5" fmla="*/ 403 w 949971"/>
                      <a:gd name="connsiteY5" fmla="*/ 73379 h 145838"/>
                      <a:gd name="connsiteX6" fmla="*/ 0 w 949971"/>
                      <a:gd name="connsiteY6" fmla="*/ 72919 h 145838"/>
                      <a:gd name="connsiteX7" fmla="*/ 403 w 949971"/>
                      <a:gd name="connsiteY7" fmla="*/ 72459 h 145838"/>
                      <a:gd name="connsiteX8" fmla="*/ 474985 w 949971"/>
                      <a:gd name="connsiteY8" fmla="*/ 0 h 145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9971" h="145838">
                        <a:moveTo>
                          <a:pt x="474985" y="0"/>
                        </a:moveTo>
                        <a:cubicBezTo>
                          <a:pt x="688329" y="0"/>
                          <a:pt x="871377" y="29878"/>
                          <a:pt x="949567" y="72459"/>
                        </a:cubicBezTo>
                        <a:lnTo>
                          <a:pt x="949971" y="72919"/>
                        </a:lnTo>
                        <a:lnTo>
                          <a:pt x="949567" y="73379"/>
                        </a:lnTo>
                        <a:cubicBezTo>
                          <a:pt x="871377" y="115960"/>
                          <a:pt x="688329" y="145838"/>
                          <a:pt x="474985" y="145838"/>
                        </a:cubicBezTo>
                        <a:cubicBezTo>
                          <a:pt x="261641" y="145838"/>
                          <a:pt x="78593" y="115960"/>
                          <a:pt x="403" y="73379"/>
                        </a:cubicBezTo>
                        <a:lnTo>
                          <a:pt x="0" y="72919"/>
                        </a:lnTo>
                        <a:lnTo>
                          <a:pt x="403" y="72459"/>
                        </a:lnTo>
                        <a:cubicBezTo>
                          <a:pt x="78593" y="29878"/>
                          <a:pt x="261641" y="0"/>
                          <a:pt x="474985" y="0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8" name="楕円 387"/>
                <p:cNvSpPr/>
                <p:nvPr/>
              </p:nvSpPr>
              <p:spPr>
                <a:xfrm>
                  <a:off x="6451600" y="5114208"/>
                  <a:ext cx="203470" cy="203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9" name="楕円 388"/>
                <p:cNvSpPr/>
                <p:nvPr/>
              </p:nvSpPr>
              <p:spPr>
                <a:xfrm>
                  <a:off x="6482685" y="5156200"/>
                  <a:ext cx="119486" cy="1194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85" name="二等辺三角形 384"/>
              <p:cNvSpPr/>
              <p:nvPr/>
            </p:nvSpPr>
            <p:spPr>
              <a:xfrm rot="15300000">
                <a:off x="6655433" y="5184725"/>
                <a:ext cx="170003" cy="161145"/>
              </a:xfrm>
              <a:prstGeom prst="triangle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09" name="グループ化 408"/>
          <p:cNvGrpSpPr/>
          <p:nvPr/>
        </p:nvGrpSpPr>
        <p:grpSpPr>
          <a:xfrm>
            <a:off x="6058986" y="4973764"/>
            <a:ext cx="1720772" cy="1330860"/>
            <a:chOff x="3237203" y="3078342"/>
            <a:chExt cx="2414930" cy="1867727"/>
          </a:xfrm>
        </p:grpSpPr>
        <p:grpSp>
          <p:nvGrpSpPr>
            <p:cNvPr id="410" name="グループ化 409"/>
            <p:cNvGrpSpPr/>
            <p:nvPr/>
          </p:nvGrpSpPr>
          <p:grpSpPr>
            <a:xfrm>
              <a:off x="3237203" y="3268582"/>
              <a:ext cx="2198689" cy="1616390"/>
              <a:chOff x="1066799" y="1152210"/>
              <a:chExt cx="2198689" cy="1616390"/>
            </a:xfrm>
          </p:grpSpPr>
          <p:sp>
            <p:nvSpPr>
              <p:cNvPr id="436" name="正方形/長方形 435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37" name="グループ化 436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444" name="正方形/長方形 443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5" name="正方形/長方形 444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 445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8" name="グループ化 437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441" name="正方形/長方形 440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2" name="正方形/長方形 441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3" name="フリーフォーム 44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39" name="正方形/長方形 438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pattFill prst="solidDmnd">
                <a:fgClr>
                  <a:srgbClr val="002060"/>
                </a:fgClr>
                <a:bgClr>
                  <a:srgbClr val="FFC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11" name="グループ化 410"/>
            <p:cNvGrpSpPr/>
            <p:nvPr/>
          </p:nvGrpSpPr>
          <p:grpSpPr>
            <a:xfrm>
              <a:off x="5151676" y="4039352"/>
              <a:ext cx="500457" cy="906717"/>
              <a:chOff x="4748689" y="4636282"/>
              <a:chExt cx="678180" cy="1228713"/>
            </a:xfrm>
          </p:grpSpPr>
          <p:sp>
            <p:nvSpPr>
              <p:cNvPr id="428" name="正方形/長方形 427"/>
              <p:cNvSpPr/>
              <p:nvPr/>
            </p:nvSpPr>
            <p:spPr>
              <a:xfrm>
                <a:off x="4896326" y="5685786"/>
                <a:ext cx="382906" cy="88756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9" name="片側の 2 つの角を丸めた四角形 428"/>
              <p:cNvSpPr/>
              <p:nvPr/>
            </p:nvSpPr>
            <p:spPr>
              <a:xfrm>
                <a:off x="5003243" y="4875605"/>
                <a:ext cx="169071" cy="98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wave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0" name="片側の 2 つの角を丸めた四角形 429"/>
              <p:cNvSpPr/>
              <p:nvPr/>
            </p:nvSpPr>
            <p:spPr>
              <a:xfrm rot="10800000">
                <a:off x="4876801" y="4636282"/>
                <a:ext cx="423618" cy="276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wave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1" name="正方形/長方形 430"/>
              <p:cNvSpPr/>
              <p:nvPr/>
            </p:nvSpPr>
            <p:spPr>
              <a:xfrm>
                <a:off x="4875969" y="4974431"/>
                <a:ext cx="423619" cy="73818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2" name="円/楕円 251"/>
              <p:cNvSpPr/>
              <p:nvPr/>
            </p:nvSpPr>
            <p:spPr>
              <a:xfrm>
                <a:off x="4762500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3" name="円/楕円 252"/>
              <p:cNvSpPr/>
              <p:nvPr/>
            </p:nvSpPr>
            <p:spPr>
              <a:xfrm>
                <a:off x="5345431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4" name="正方形/長方形 433"/>
              <p:cNvSpPr/>
              <p:nvPr/>
            </p:nvSpPr>
            <p:spPr>
              <a:xfrm>
                <a:off x="4748689" y="5760231"/>
                <a:ext cx="678180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5" name="正方形/長方形 434"/>
              <p:cNvSpPr/>
              <p:nvPr/>
            </p:nvSpPr>
            <p:spPr>
              <a:xfrm>
                <a:off x="4906327" y="5010150"/>
                <a:ext cx="362904" cy="66675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12" name="グループ化 411"/>
            <p:cNvGrpSpPr/>
            <p:nvPr/>
          </p:nvGrpSpPr>
          <p:grpSpPr>
            <a:xfrm>
              <a:off x="3272129" y="3779731"/>
              <a:ext cx="2187576" cy="462441"/>
              <a:chOff x="1077912" y="4343085"/>
              <a:chExt cx="2187576" cy="462441"/>
            </a:xfrm>
          </p:grpSpPr>
          <p:sp>
            <p:nvSpPr>
              <p:cNvPr id="424" name="角丸四角形 423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5" name="フリーフォーム 424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plaid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6" name="テキスト ボックス 425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天</a:t>
                </a:r>
              </a:p>
            </p:txBody>
          </p:sp>
          <p:sp>
            <p:nvSpPr>
              <p:cNvPr id="427" name="テキスト ボックス 426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</p:grpSp>
        <p:sp>
          <p:nvSpPr>
            <p:cNvPr id="413" name="テキスト ボックス 412"/>
            <p:cNvSpPr txBox="1"/>
            <p:nvPr/>
          </p:nvSpPr>
          <p:spPr>
            <a:xfrm rot="5400000">
              <a:off x="5181271" y="4487955"/>
              <a:ext cx="433167" cy="161850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S行書体" panose="03000600000000000000" pitchFamily="66" charset="-128"/>
                  <a:ea typeface="HGS行書体" panose="03000600000000000000" pitchFamily="66" charset="-128"/>
                  <a:cs typeface="メイリオ" panose="020B0604030504040204" pitchFamily="50" charset="-128"/>
                </a:rPr>
                <a:t>天丼</a:t>
              </a:r>
            </a:p>
          </p:txBody>
        </p:sp>
        <p:sp>
          <p:nvSpPr>
            <p:cNvPr id="414" name="フローチャート: 論理積ゲート 413"/>
            <p:cNvSpPr/>
            <p:nvPr/>
          </p:nvSpPr>
          <p:spPr>
            <a:xfrm rot="16200000">
              <a:off x="4235063" y="3067018"/>
              <a:ext cx="124817" cy="782739"/>
            </a:xfrm>
            <a:prstGeom prst="flowChartDelay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15" name="グループ化 414"/>
            <p:cNvGrpSpPr/>
            <p:nvPr/>
          </p:nvGrpSpPr>
          <p:grpSpPr>
            <a:xfrm rot="900000">
              <a:off x="4033814" y="3078342"/>
              <a:ext cx="457476" cy="458308"/>
              <a:chOff x="5937436" y="3289446"/>
              <a:chExt cx="727477" cy="728802"/>
            </a:xfrm>
          </p:grpSpPr>
          <p:sp>
            <p:nvSpPr>
              <p:cNvPr id="422" name="山形 421"/>
              <p:cNvSpPr/>
              <p:nvPr/>
            </p:nvSpPr>
            <p:spPr>
              <a:xfrm rot="5400000">
                <a:off x="6407498" y="3344489"/>
                <a:ext cx="312457" cy="202372"/>
              </a:xfrm>
              <a:prstGeom prst="chevron">
                <a:avLst>
                  <a:gd name="adj" fmla="val 6565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3" name="アーチ 59"/>
              <p:cNvSpPr/>
              <p:nvPr/>
            </p:nvSpPr>
            <p:spPr>
              <a:xfrm>
                <a:off x="5937436" y="3495036"/>
                <a:ext cx="703622" cy="523212"/>
              </a:xfrm>
              <a:custGeom>
                <a:avLst/>
                <a:gdLst>
                  <a:gd name="connsiteX0" fmla="*/ 815926 w 824007"/>
                  <a:gd name="connsiteY0" fmla="*/ 330803 h 824007"/>
                  <a:gd name="connsiteX1" fmla="*/ 538539 w 824007"/>
                  <a:gd name="connsiteY1" fmla="*/ 804096 h 824007"/>
                  <a:gd name="connsiteX2" fmla="*/ 36813 w 824007"/>
                  <a:gd name="connsiteY2" fmla="*/ 582239 h 824007"/>
                  <a:gd name="connsiteX3" fmla="*/ 277648 w 824007"/>
                  <a:gd name="connsiteY3" fmla="*/ 472964 h 824007"/>
                  <a:gd name="connsiteX4" fmla="*/ 457315 w 824007"/>
                  <a:gd name="connsiteY4" fmla="*/ 552411 h 824007"/>
                  <a:gd name="connsiteX5" fmla="*/ 556647 w 824007"/>
                  <a:gd name="connsiteY5" fmla="*/ 382926 h 824007"/>
                  <a:gd name="connsiteX6" fmla="*/ 815926 w 824007"/>
                  <a:gd name="connsiteY6" fmla="*/ 330803 h 824007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115587 w 787249"/>
                  <a:gd name="connsiteY3" fmla="*/ 19147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779113 w 787249"/>
                  <a:gd name="connsiteY7" fmla="*/ 0 h 484199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115587 w 787249"/>
                  <a:gd name="connsiteY3" fmla="*/ 19147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643906 w 787249"/>
                  <a:gd name="connsiteY7" fmla="*/ 23839 h 484199"/>
                  <a:gd name="connsiteX8" fmla="*/ 779113 w 787249"/>
                  <a:gd name="connsiteY8" fmla="*/ 0 h 484199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80027 w 787249"/>
                  <a:gd name="connsiteY3" fmla="*/ 10003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643906 w 787249"/>
                  <a:gd name="connsiteY7" fmla="*/ 23839 h 484199"/>
                  <a:gd name="connsiteX8" fmla="*/ 779113 w 787249"/>
                  <a:gd name="connsiteY8" fmla="*/ 0 h 484199"/>
                  <a:gd name="connsiteX0" fmla="*/ 783590 w 791726"/>
                  <a:gd name="connsiteY0" fmla="*/ 0 h 484199"/>
                  <a:gd name="connsiteX1" fmla="*/ 506203 w 791726"/>
                  <a:gd name="connsiteY1" fmla="*/ 473293 h 484199"/>
                  <a:gd name="connsiteX2" fmla="*/ 4477 w 791726"/>
                  <a:gd name="connsiteY2" fmla="*/ 251436 h 484199"/>
                  <a:gd name="connsiteX3" fmla="*/ 84504 w 791726"/>
                  <a:gd name="connsiteY3" fmla="*/ 100039 h 484199"/>
                  <a:gd name="connsiteX4" fmla="*/ 245312 w 791726"/>
                  <a:gd name="connsiteY4" fmla="*/ 142161 h 484199"/>
                  <a:gd name="connsiteX5" fmla="*/ 424979 w 791726"/>
                  <a:gd name="connsiteY5" fmla="*/ 221608 h 484199"/>
                  <a:gd name="connsiteX6" fmla="*/ 524311 w 791726"/>
                  <a:gd name="connsiteY6" fmla="*/ 52123 h 484199"/>
                  <a:gd name="connsiteX7" fmla="*/ 648383 w 791726"/>
                  <a:gd name="connsiteY7" fmla="*/ 23839 h 484199"/>
                  <a:gd name="connsiteX8" fmla="*/ 783590 w 791726"/>
                  <a:gd name="connsiteY8" fmla="*/ 0 h 484199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24311 w 811573"/>
                  <a:gd name="connsiteY6" fmla="*/ 52123 h 493338"/>
                  <a:gd name="connsiteX7" fmla="*/ 648383 w 811573"/>
                  <a:gd name="connsiteY7" fmla="*/ 2383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75111 w 811573"/>
                  <a:gd name="connsiteY6" fmla="*/ 47043 h 493338"/>
                  <a:gd name="connsiteX7" fmla="*/ 648383 w 811573"/>
                  <a:gd name="connsiteY7" fmla="*/ 2383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75111 w 811573"/>
                  <a:gd name="connsiteY6" fmla="*/ 4704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60539 w 811573"/>
                  <a:gd name="connsiteY5" fmla="*/ 25716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60539 w 811573"/>
                  <a:gd name="connsiteY5" fmla="*/ 25716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37121 h 530459"/>
                  <a:gd name="connsiteX1" fmla="*/ 506203 w 811573"/>
                  <a:gd name="connsiteY1" fmla="*/ 510414 h 530459"/>
                  <a:gd name="connsiteX2" fmla="*/ 4477 w 811573"/>
                  <a:gd name="connsiteY2" fmla="*/ 288557 h 530459"/>
                  <a:gd name="connsiteX3" fmla="*/ 84504 w 811573"/>
                  <a:gd name="connsiteY3" fmla="*/ 137160 h 530459"/>
                  <a:gd name="connsiteX4" fmla="*/ 245312 w 811573"/>
                  <a:gd name="connsiteY4" fmla="*/ 179282 h 530459"/>
                  <a:gd name="connsiteX5" fmla="*/ 460539 w 811573"/>
                  <a:gd name="connsiteY5" fmla="*/ 294289 h 530459"/>
                  <a:gd name="connsiteX6" fmla="*/ 620831 w 811573"/>
                  <a:gd name="connsiteY6" fmla="*/ 89244 h 530459"/>
                  <a:gd name="connsiteX7" fmla="*/ 694103 w 811573"/>
                  <a:gd name="connsiteY7" fmla="*/ 0 h 530459"/>
                  <a:gd name="connsiteX8" fmla="*/ 783590 w 811573"/>
                  <a:gd name="connsiteY8" fmla="*/ 37121 h 530459"/>
                  <a:gd name="connsiteX0" fmla="*/ 700103 w 705286"/>
                  <a:gd name="connsiteY0" fmla="*/ 37121 h 546809"/>
                  <a:gd name="connsiteX1" fmla="*/ 422716 w 705286"/>
                  <a:gd name="connsiteY1" fmla="*/ 510414 h 546809"/>
                  <a:gd name="connsiteX2" fmla="*/ 82314 w 705286"/>
                  <a:gd name="connsiteY2" fmla="*/ 482804 h 546809"/>
                  <a:gd name="connsiteX3" fmla="*/ 1017 w 705286"/>
                  <a:gd name="connsiteY3" fmla="*/ 137160 h 546809"/>
                  <a:gd name="connsiteX4" fmla="*/ 161825 w 705286"/>
                  <a:gd name="connsiteY4" fmla="*/ 179282 h 546809"/>
                  <a:gd name="connsiteX5" fmla="*/ 377052 w 705286"/>
                  <a:gd name="connsiteY5" fmla="*/ 294289 h 546809"/>
                  <a:gd name="connsiteX6" fmla="*/ 537344 w 705286"/>
                  <a:gd name="connsiteY6" fmla="*/ 89244 h 546809"/>
                  <a:gd name="connsiteX7" fmla="*/ 610616 w 705286"/>
                  <a:gd name="connsiteY7" fmla="*/ 0 h 546809"/>
                  <a:gd name="connsiteX8" fmla="*/ 700103 w 705286"/>
                  <a:gd name="connsiteY8" fmla="*/ 37121 h 546809"/>
                  <a:gd name="connsiteX0" fmla="*/ 694420 w 699603"/>
                  <a:gd name="connsiteY0" fmla="*/ 37121 h 546811"/>
                  <a:gd name="connsiteX1" fmla="*/ 417033 w 699603"/>
                  <a:gd name="connsiteY1" fmla="*/ 510414 h 546811"/>
                  <a:gd name="connsiteX2" fmla="*/ 76631 w 699603"/>
                  <a:gd name="connsiteY2" fmla="*/ 482804 h 546811"/>
                  <a:gd name="connsiteX3" fmla="*/ 1065 w 699603"/>
                  <a:gd name="connsiteY3" fmla="*/ 372609 h 546811"/>
                  <a:gd name="connsiteX4" fmla="*/ 156142 w 699603"/>
                  <a:gd name="connsiteY4" fmla="*/ 179282 h 546811"/>
                  <a:gd name="connsiteX5" fmla="*/ 371369 w 699603"/>
                  <a:gd name="connsiteY5" fmla="*/ 294289 h 546811"/>
                  <a:gd name="connsiteX6" fmla="*/ 531661 w 699603"/>
                  <a:gd name="connsiteY6" fmla="*/ 89244 h 546811"/>
                  <a:gd name="connsiteX7" fmla="*/ 604933 w 699603"/>
                  <a:gd name="connsiteY7" fmla="*/ 0 h 546811"/>
                  <a:gd name="connsiteX8" fmla="*/ 694420 w 699603"/>
                  <a:gd name="connsiteY8" fmla="*/ 37121 h 546811"/>
                  <a:gd name="connsiteX0" fmla="*/ 695155 w 700338"/>
                  <a:gd name="connsiteY0" fmla="*/ 37121 h 546809"/>
                  <a:gd name="connsiteX1" fmla="*/ 417768 w 700338"/>
                  <a:gd name="connsiteY1" fmla="*/ 510414 h 546809"/>
                  <a:gd name="connsiteX2" fmla="*/ 77366 w 700338"/>
                  <a:gd name="connsiteY2" fmla="*/ 482804 h 546809"/>
                  <a:gd name="connsiteX3" fmla="*/ 1800 w 700338"/>
                  <a:gd name="connsiteY3" fmla="*/ 372609 h 546809"/>
                  <a:gd name="connsiteX4" fmla="*/ 156877 w 700338"/>
                  <a:gd name="connsiteY4" fmla="*/ 179282 h 546809"/>
                  <a:gd name="connsiteX5" fmla="*/ 372104 w 700338"/>
                  <a:gd name="connsiteY5" fmla="*/ 294289 h 546809"/>
                  <a:gd name="connsiteX6" fmla="*/ 532396 w 700338"/>
                  <a:gd name="connsiteY6" fmla="*/ 89244 h 546809"/>
                  <a:gd name="connsiteX7" fmla="*/ 605668 w 700338"/>
                  <a:gd name="connsiteY7" fmla="*/ 0 h 546809"/>
                  <a:gd name="connsiteX8" fmla="*/ 695155 w 700338"/>
                  <a:gd name="connsiteY8" fmla="*/ 37121 h 546809"/>
                  <a:gd name="connsiteX0" fmla="*/ 695091 w 700274"/>
                  <a:gd name="connsiteY0" fmla="*/ 37121 h 546811"/>
                  <a:gd name="connsiteX1" fmla="*/ 417704 w 700274"/>
                  <a:gd name="connsiteY1" fmla="*/ 510414 h 546811"/>
                  <a:gd name="connsiteX2" fmla="*/ 77302 w 700274"/>
                  <a:gd name="connsiteY2" fmla="*/ 482804 h 546811"/>
                  <a:gd name="connsiteX3" fmla="*/ 1736 w 700274"/>
                  <a:gd name="connsiteY3" fmla="*/ 372609 h 546811"/>
                  <a:gd name="connsiteX4" fmla="*/ 155119 w 700274"/>
                  <a:gd name="connsiteY4" fmla="*/ 252079 h 546811"/>
                  <a:gd name="connsiteX5" fmla="*/ 372040 w 700274"/>
                  <a:gd name="connsiteY5" fmla="*/ 294289 h 546811"/>
                  <a:gd name="connsiteX6" fmla="*/ 532332 w 700274"/>
                  <a:gd name="connsiteY6" fmla="*/ 89244 h 546811"/>
                  <a:gd name="connsiteX7" fmla="*/ 605604 w 700274"/>
                  <a:gd name="connsiteY7" fmla="*/ 0 h 546811"/>
                  <a:gd name="connsiteX8" fmla="*/ 695091 w 700274"/>
                  <a:gd name="connsiteY8" fmla="*/ 37121 h 546811"/>
                  <a:gd name="connsiteX0" fmla="*/ 695091 w 700274"/>
                  <a:gd name="connsiteY0" fmla="*/ 37121 h 546809"/>
                  <a:gd name="connsiteX1" fmla="*/ 417704 w 700274"/>
                  <a:gd name="connsiteY1" fmla="*/ 510414 h 546809"/>
                  <a:gd name="connsiteX2" fmla="*/ 77302 w 700274"/>
                  <a:gd name="connsiteY2" fmla="*/ 482804 h 546809"/>
                  <a:gd name="connsiteX3" fmla="*/ 1736 w 700274"/>
                  <a:gd name="connsiteY3" fmla="*/ 372609 h 546809"/>
                  <a:gd name="connsiteX4" fmla="*/ 155119 w 700274"/>
                  <a:gd name="connsiteY4" fmla="*/ 252079 h 546809"/>
                  <a:gd name="connsiteX5" fmla="*/ 372040 w 700274"/>
                  <a:gd name="connsiteY5" fmla="*/ 294289 h 546809"/>
                  <a:gd name="connsiteX6" fmla="*/ 532332 w 700274"/>
                  <a:gd name="connsiteY6" fmla="*/ 89244 h 546809"/>
                  <a:gd name="connsiteX7" fmla="*/ 605604 w 700274"/>
                  <a:gd name="connsiteY7" fmla="*/ 0 h 546809"/>
                  <a:gd name="connsiteX8" fmla="*/ 695091 w 700274"/>
                  <a:gd name="connsiteY8" fmla="*/ 37121 h 546809"/>
                  <a:gd name="connsiteX0" fmla="*/ 695091 w 702263"/>
                  <a:gd name="connsiteY0" fmla="*/ 37121 h 511912"/>
                  <a:gd name="connsiteX1" fmla="*/ 487532 w 702263"/>
                  <a:gd name="connsiteY1" fmla="*/ 447047 h 511912"/>
                  <a:gd name="connsiteX2" fmla="*/ 77302 w 702263"/>
                  <a:gd name="connsiteY2" fmla="*/ 482804 h 511912"/>
                  <a:gd name="connsiteX3" fmla="*/ 1736 w 702263"/>
                  <a:gd name="connsiteY3" fmla="*/ 372609 h 511912"/>
                  <a:gd name="connsiteX4" fmla="*/ 155119 w 702263"/>
                  <a:gd name="connsiteY4" fmla="*/ 252079 h 511912"/>
                  <a:gd name="connsiteX5" fmla="*/ 372040 w 702263"/>
                  <a:gd name="connsiteY5" fmla="*/ 294289 h 511912"/>
                  <a:gd name="connsiteX6" fmla="*/ 532332 w 702263"/>
                  <a:gd name="connsiteY6" fmla="*/ 89244 h 511912"/>
                  <a:gd name="connsiteX7" fmla="*/ 605604 w 702263"/>
                  <a:gd name="connsiteY7" fmla="*/ 0 h 511912"/>
                  <a:gd name="connsiteX8" fmla="*/ 695091 w 702263"/>
                  <a:gd name="connsiteY8" fmla="*/ 37121 h 511912"/>
                  <a:gd name="connsiteX0" fmla="*/ 695091 w 703624"/>
                  <a:gd name="connsiteY0" fmla="*/ 37121 h 523212"/>
                  <a:gd name="connsiteX1" fmla="*/ 487532 w 703624"/>
                  <a:gd name="connsiteY1" fmla="*/ 447047 h 523212"/>
                  <a:gd name="connsiteX2" fmla="*/ 77302 w 703624"/>
                  <a:gd name="connsiteY2" fmla="*/ 482804 h 523212"/>
                  <a:gd name="connsiteX3" fmla="*/ 1736 w 703624"/>
                  <a:gd name="connsiteY3" fmla="*/ 372609 h 523212"/>
                  <a:gd name="connsiteX4" fmla="*/ 155119 w 703624"/>
                  <a:gd name="connsiteY4" fmla="*/ 252079 h 523212"/>
                  <a:gd name="connsiteX5" fmla="*/ 372040 w 703624"/>
                  <a:gd name="connsiteY5" fmla="*/ 294289 h 523212"/>
                  <a:gd name="connsiteX6" fmla="*/ 532332 w 703624"/>
                  <a:gd name="connsiteY6" fmla="*/ 89244 h 523212"/>
                  <a:gd name="connsiteX7" fmla="*/ 605604 w 703624"/>
                  <a:gd name="connsiteY7" fmla="*/ 0 h 523212"/>
                  <a:gd name="connsiteX8" fmla="*/ 695091 w 703624"/>
                  <a:gd name="connsiteY8" fmla="*/ 37121 h 52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3624" h="523212">
                    <a:moveTo>
                      <a:pt x="695091" y="37121"/>
                    </a:moveTo>
                    <a:cubicBezTo>
                      <a:pt x="736370" y="242458"/>
                      <a:pt x="621544" y="338752"/>
                      <a:pt x="487532" y="447047"/>
                    </a:cubicBezTo>
                    <a:cubicBezTo>
                      <a:pt x="353520" y="555342"/>
                      <a:pt x="141659" y="529773"/>
                      <a:pt x="77302" y="482804"/>
                    </a:cubicBezTo>
                    <a:cubicBezTo>
                      <a:pt x="51886" y="455777"/>
                      <a:pt x="-11234" y="411063"/>
                      <a:pt x="1736" y="372609"/>
                    </a:cubicBezTo>
                    <a:cubicBezTo>
                      <a:pt x="14706" y="334155"/>
                      <a:pt x="68288" y="223941"/>
                      <a:pt x="155119" y="252079"/>
                    </a:cubicBezTo>
                    <a:cubicBezTo>
                      <a:pt x="241950" y="280217"/>
                      <a:pt x="309171" y="321428"/>
                      <a:pt x="372040" y="294289"/>
                    </a:cubicBezTo>
                    <a:cubicBezTo>
                      <a:pt x="434909" y="267150"/>
                      <a:pt x="495098" y="122206"/>
                      <a:pt x="532332" y="89244"/>
                    </a:cubicBezTo>
                    <a:lnTo>
                      <a:pt x="605604" y="0"/>
                    </a:lnTo>
                    <a:lnTo>
                      <a:pt x="695091" y="37121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16" name="グループ化 415"/>
            <p:cNvGrpSpPr/>
            <p:nvPr/>
          </p:nvGrpSpPr>
          <p:grpSpPr>
            <a:xfrm rot="900000">
              <a:off x="4183674" y="3078342"/>
              <a:ext cx="457476" cy="458308"/>
              <a:chOff x="5937436" y="3289446"/>
              <a:chExt cx="727477" cy="728802"/>
            </a:xfrm>
          </p:grpSpPr>
          <p:sp>
            <p:nvSpPr>
              <p:cNvPr id="420" name="山形 419"/>
              <p:cNvSpPr/>
              <p:nvPr/>
            </p:nvSpPr>
            <p:spPr>
              <a:xfrm rot="5400000">
                <a:off x="6407498" y="3344489"/>
                <a:ext cx="312457" cy="202372"/>
              </a:xfrm>
              <a:prstGeom prst="chevron">
                <a:avLst>
                  <a:gd name="adj" fmla="val 6565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1" name="アーチ 59"/>
              <p:cNvSpPr/>
              <p:nvPr/>
            </p:nvSpPr>
            <p:spPr>
              <a:xfrm>
                <a:off x="5937436" y="3495036"/>
                <a:ext cx="703622" cy="523212"/>
              </a:xfrm>
              <a:custGeom>
                <a:avLst/>
                <a:gdLst>
                  <a:gd name="connsiteX0" fmla="*/ 815926 w 824007"/>
                  <a:gd name="connsiteY0" fmla="*/ 330803 h 824007"/>
                  <a:gd name="connsiteX1" fmla="*/ 538539 w 824007"/>
                  <a:gd name="connsiteY1" fmla="*/ 804096 h 824007"/>
                  <a:gd name="connsiteX2" fmla="*/ 36813 w 824007"/>
                  <a:gd name="connsiteY2" fmla="*/ 582239 h 824007"/>
                  <a:gd name="connsiteX3" fmla="*/ 277648 w 824007"/>
                  <a:gd name="connsiteY3" fmla="*/ 472964 h 824007"/>
                  <a:gd name="connsiteX4" fmla="*/ 457315 w 824007"/>
                  <a:gd name="connsiteY4" fmla="*/ 552411 h 824007"/>
                  <a:gd name="connsiteX5" fmla="*/ 556647 w 824007"/>
                  <a:gd name="connsiteY5" fmla="*/ 382926 h 824007"/>
                  <a:gd name="connsiteX6" fmla="*/ 815926 w 824007"/>
                  <a:gd name="connsiteY6" fmla="*/ 330803 h 824007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115587 w 787249"/>
                  <a:gd name="connsiteY3" fmla="*/ 19147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779113 w 787249"/>
                  <a:gd name="connsiteY7" fmla="*/ 0 h 484199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115587 w 787249"/>
                  <a:gd name="connsiteY3" fmla="*/ 19147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643906 w 787249"/>
                  <a:gd name="connsiteY7" fmla="*/ 23839 h 484199"/>
                  <a:gd name="connsiteX8" fmla="*/ 779113 w 787249"/>
                  <a:gd name="connsiteY8" fmla="*/ 0 h 484199"/>
                  <a:gd name="connsiteX0" fmla="*/ 779113 w 787249"/>
                  <a:gd name="connsiteY0" fmla="*/ 0 h 484199"/>
                  <a:gd name="connsiteX1" fmla="*/ 501726 w 787249"/>
                  <a:gd name="connsiteY1" fmla="*/ 473293 h 484199"/>
                  <a:gd name="connsiteX2" fmla="*/ 0 w 787249"/>
                  <a:gd name="connsiteY2" fmla="*/ 251436 h 484199"/>
                  <a:gd name="connsiteX3" fmla="*/ 80027 w 787249"/>
                  <a:gd name="connsiteY3" fmla="*/ 100039 h 484199"/>
                  <a:gd name="connsiteX4" fmla="*/ 240835 w 787249"/>
                  <a:gd name="connsiteY4" fmla="*/ 142161 h 484199"/>
                  <a:gd name="connsiteX5" fmla="*/ 420502 w 787249"/>
                  <a:gd name="connsiteY5" fmla="*/ 221608 h 484199"/>
                  <a:gd name="connsiteX6" fmla="*/ 519834 w 787249"/>
                  <a:gd name="connsiteY6" fmla="*/ 52123 h 484199"/>
                  <a:gd name="connsiteX7" fmla="*/ 643906 w 787249"/>
                  <a:gd name="connsiteY7" fmla="*/ 23839 h 484199"/>
                  <a:gd name="connsiteX8" fmla="*/ 779113 w 787249"/>
                  <a:gd name="connsiteY8" fmla="*/ 0 h 484199"/>
                  <a:gd name="connsiteX0" fmla="*/ 783590 w 791726"/>
                  <a:gd name="connsiteY0" fmla="*/ 0 h 484199"/>
                  <a:gd name="connsiteX1" fmla="*/ 506203 w 791726"/>
                  <a:gd name="connsiteY1" fmla="*/ 473293 h 484199"/>
                  <a:gd name="connsiteX2" fmla="*/ 4477 w 791726"/>
                  <a:gd name="connsiteY2" fmla="*/ 251436 h 484199"/>
                  <a:gd name="connsiteX3" fmla="*/ 84504 w 791726"/>
                  <a:gd name="connsiteY3" fmla="*/ 100039 h 484199"/>
                  <a:gd name="connsiteX4" fmla="*/ 245312 w 791726"/>
                  <a:gd name="connsiteY4" fmla="*/ 142161 h 484199"/>
                  <a:gd name="connsiteX5" fmla="*/ 424979 w 791726"/>
                  <a:gd name="connsiteY5" fmla="*/ 221608 h 484199"/>
                  <a:gd name="connsiteX6" fmla="*/ 524311 w 791726"/>
                  <a:gd name="connsiteY6" fmla="*/ 52123 h 484199"/>
                  <a:gd name="connsiteX7" fmla="*/ 648383 w 791726"/>
                  <a:gd name="connsiteY7" fmla="*/ 23839 h 484199"/>
                  <a:gd name="connsiteX8" fmla="*/ 783590 w 791726"/>
                  <a:gd name="connsiteY8" fmla="*/ 0 h 484199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24311 w 811573"/>
                  <a:gd name="connsiteY6" fmla="*/ 52123 h 493338"/>
                  <a:gd name="connsiteX7" fmla="*/ 648383 w 811573"/>
                  <a:gd name="connsiteY7" fmla="*/ 2383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75111 w 811573"/>
                  <a:gd name="connsiteY6" fmla="*/ 47043 h 493338"/>
                  <a:gd name="connsiteX7" fmla="*/ 648383 w 811573"/>
                  <a:gd name="connsiteY7" fmla="*/ 2383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575111 w 811573"/>
                  <a:gd name="connsiteY6" fmla="*/ 4704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24979 w 811573"/>
                  <a:gd name="connsiteY5" fmla="*/ 22160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60539 w 811573"/>
                  <a:gd name="connsiteY5" fmla="*/ 25716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0 h 493338"/>
                  <a:gd name="connsiteX1" fmla="*/ 506203 w 811573"/>
                  <a:gd name="connsiteY1" fmla="*/ 473293 h 493338"/>
                  <a:gd name="connsiteX2" fmla="*/ 4477 w 811573"/>
                  <a:gd name="connsiteY2" fmla="*/ 251436 h 493338"/>
                  <a:gd name="connsiteX3" fmla="*/ 84504 w 811573"/>
                  <a:gd name="connsiteY3" fmla="*/ 100039 h 493338"/>
                  <a:gd name="connsiteX4" fmla="*/ 245312 w 811573"/>
                  <a:gd name="connsiteY4" fmla="*/ 142161 h 493338"/>
                  <a:gd name="connsiteX5" fmla="*/ 460539 w 811573"/>
                  <a:gd name="connsiteY5" fmla="*/ 257168 h 493338"/>
                  <a:gd name="connsiteX6" fmla="*/ 620831 w 811573"/>
                  <a:gd name="connsiteY6" fmla="*/ 52123 h 493338"/>
                  <a:gd name="connsiteX7" fmla="*/ 678863 w 811573"/>
                  <a:gd name="connsiteY7" fmla="*/ 8599 h 493338"/>
                  <a:gd name="connsiteX8" fmla="*/ 783590 w 811573"/>
                  <a:gd name="connsiteY8" fmla="*/ 0 h 493338"/>
                  <a:gd name="connsiteX0" fmla="*/ 783590 w 811573"/>
                  <a:gd name="connsiteY0" fmla="*/ 37121 h 530459"/>
                  <a:gd name="connsiteX1" fmla="*/ 506203 w 811573"/>
                  <a:gd name="connsiteY1" fmla="*/ 510414 h 530459"/>
                  <a:gd name="connsiteX2" fmla="*/ 4477 w 811573"/>
                  <a:gd name="connsiteY2" fmla="*/ 288557 h 530459"/>
                  <a:gd name="connsiteX3" fmla="*/ 84504 w 811573"/>
                  <a:gd name="connsiteY3" fmla="*/ 137160 h 530459"/>
                  <a:gd name="connsiteX4" fmla="*/ 245312 w 811573"/>
                  <a:gd name="connsiteY4" fmla="*/ 179282 h 530459"/>
                  <a:gd name="connsiteX5" fmla="*/ 460539 w 811573"/>
                  <a:gd name="connsiteY5" fmla="*/ 294289 h 530459"/>
                  <a:gd name="connsiteX6" fmla="*/ 620831 w 811573"/>
                  <a:gd name="connsiteY6" fmla="*/ 89244 h 530459"/>
                  <a:gd name="connsiteX7" fmla="*/ 694103 w 811573"/>
                  <a:gd name="connsiteY7" fmla="*/ 0 h 530459"/>
                  <a:gd name="connsiteX8" fmla="*/ 783590 w 811573"/>
                  <a:gd name="connsiteY8" fmla="*/ 37121 h 530459"/>
                  <a:gd name="connsiteX0" fmla="*/ 700103 w 705286"/>
                  <a:gd name="connsiteY0" fmla="*/ 37121 h 546809"/>
                  <a:gd name="connsiteX1" fmla="*/ 422716 w 705286"/>
                  <a:gd name="connsiteY1" fmla="*/ 510414 h 546809"/>
                  <a:gd name="connsiteX2" fmla="*/ 82314 w 705286"/>
                  <a:gd name="connsiteY2" fmla="*/ 482804 h 546809"/>
                  <a:gd name="connsiteX3" fmla="*/ 1017 w 705286"/>
                  <a:gd name="connsiteY3" fmla="*/ 137160 h 546809"/>
                  <a:gd name="connsiteX4" fmla="*/ 161825 w 705286"/>
                  <a:gd name="connsiteY4" fmla="*/ 179282 h 546809"/>
                  <a:gd name="connsiteX5" fmla="*/ 377052 w 705286"/>
                  <a:gd name="connsiteY5" fmla="*/ 294289 h 546809"/>
                  <a:gd name="connsiteX6" fmla="*/ 537344 w 705286"/>
                  <a:gd name="connsiteY6" fmla="*/ 89244 h 546809"/>
                  <a:gd name="connsiteX7" fmla="*/ 610616 w 705286"/>
                  <a:gd name="connsiteY7" fmla="*/ 0 h 546809"/>
                  <a:gd name="connsiteX8" fmla="*/ 700103 w 705286"/>
                  <a:gd name="connsiteY8" fmla="*/ 37121 h 546809"/>
                  <a:gd name="connsiteX0" fmla="*/ 694420 w 699603"/>
                  <a:gd name="connsiteY0" fmla="*/ 37121 h 546811"/>
                  <a:gd name="connsiteX1" fmla="*/ 417033 w 699603"/>
                  <a:gd name="connsiteY1" fmla="*/ 510414 h 546811"/>
                  <a:gd name="connsiteX2" fmla="*/ 76631 w 699603"/>
                  <a:gd name="connsiteY2" fmla="*/ 482804 h 546811"/>
                  <a:gd name="connsiteX3" fmla="*/ 1065 w 699603"/>
                  <a:gd name="connsiteY3" fmla="*/ 372609 h 546811"/>
                  <a:gd name="connsiteX4" fmla="*/ 156142 w 699603"/>
                  <a:gd name="connsiteY4" fmla="*/ 179282 h 546811"/>
                  <a:gd name="connsiteX5" fmla="*/ 371369 w 699603"/>
                  <a:gd name="connsiteY5" fmla="*/ 294289 h 546811"/>
                  <a:gd name="connsiteX6" fmla="*/ 531661 w 699603"/>
                  <a:gd name="connsiteY6" fmla="*/ 89244 h 546811"/>
                  <a:gd name="connsiteX7" fmla="*/ 604933 w 699603"/>
                  <a:gd name="connsiteY7" fmla="*/ 0 h 546811"/>
                  <a:gd name="connsiteX8" fmla="*/ 694420 w 699603"/>
                  <a:gd name="connsiteY8" fmla="*/ 37121 h 546811"/>
                  <a:gd name="connsiteX0" fmla="*/ 695155 w 700338"/>
                  <a:gd name="connsiteY0" fmla="*/ 37121 h 546809"/>
                  <a:gd name="connsiteX1" fmla="*/ 417768 w 700338"/>
                  <a:gd name="connsiteY1" fmla="*/ 510414 h 546809"/>
                  <a:gd name="connsiteX2" fmla="*/ 77366 w 700338"/>
                  <a:gd name="connsiteY2" fmla="*/ 482804 h 546809"/>
                  <a:gd name="connsiteX3" fmla="*/ 1800 w 700338"/>
                  <a:gd name="connsiteY3" fmla="*/ 372609 h 546809"/>
                  <a:gd name="connsiteX4" fmla="*/ 156877 w 700338"/>
                  <a:gd name="connsiteY4" fmla="*/ 179282 h 546809"/>
                  <a:gd name="connsiteX5" fmla="*/ 372104 w 700338"/>
                  <a:gd name="connsiteY5" fmla="*/ 294289 h 546809"/>
                  <a:gd name="connsiteX6" fmla="*/ 532396 w 700338"/>
                  <a:gd name="connsiteY6" fmla="*/ 89244 h 546809"/>
                  <a:gd name="connsiteX7" fmla="*/ 605668 w 700338"/>
                  <a:gd name="connsiteY7" fmla="*/ 0 h 546809"/>
                  <a:gd name="connsiteX8" fmla="*/ 695155 w 700338"/>
                  <a:gd name="connsiteY8" fmla="*/ 37121 h 546809"/>
                  <a:gd name="connsiteX0" fmla="*/ 695091 w 700274"/>
                  <a:gd name="connsiteY0" fmla="*/ 37121 h 546811"/>
                  <a:gd name="connsiteX1" fmla="*/ 417704 w 700274"/>
                  <a:gd name="connsiteY1" fmla="*/ 510414 h 546811"/>
                  <a:gd name="connsiteX2" fmla="*/ 77302 w 700274"/>
                  <a:gd name="connsiteY2" fmla="*/ 482804 h 546811"/>
                  <a:gd name="connsiteX3" fmla="*/ 1736 w 700274"/>
                  <a:gd name="connsiteY3" fmla="*/ 372609 h 546811"/>
                  <a:gd name="connsiteX4" fmla="*/ 155119 w 700274"/>
                  <a:gd name="connsiteY4" fmla="*/ 252079 h 546811"/>
                  <a:gd name="connsiteX5" fmla="*/ 372040 w 700274"/>
                  <a:gd name="connsiteY5" fmla="*/ 294289 h 546811"/>
                  <a:gd name="connsiteX6" fmla="*/ 532332 w 700274"/>
                  <a:gd name="connsiteY6" fmla="*/ 89244 h 546811"/>
                  <a:gd name="connsiteX7" fmla="*/ 605604 w 700274"/>
                  <a:gd name="connsiteY7" fmla="*/ 0 h 546811"/>
                  <a:gd name="connsiteX8" fmla="*/ 695091 w 700274"/>
                  <a:gd name="connsiteY8" fmla="*/ 37121 h 546811"/>
                  <a:gd name="connsiteX0" fmla="*/ 695091 w 700274"/>
                  <a:gd name="connsiteY0" fmla="*/ 37121 h 546809"/>
                  <a:gd name="connsiteX1" fmla="*/ 417704 w 700274"/>
                  <a:gd name="connsiteY1" fmla="*/ 510414 h 546809"/>
                  <a:gd name="connsiteX2" fmla="*/ 77302 w 700274"/>
                  <a:gd name="connsiteY2" fmla="*/ 482804 h 546809"/>
                  <a:gd name="connsiteX3" fmla="*/ 1736 w 700274"/>
                  <a:gd name="connsiteY3" fmla="*/ 372609 h 546809"/>
                  <a:gd name="connsiteX4" fmla="*/ 155119 w 700274"/>
                  <a:gd name="connsiteY4" fmla="*/ 252079 h 546809"/>
                  <a:gd name="connsiteX5" fmla="*/ 372040 w 700274"/>
                  <a:gd name="connsiteY5" fmla="*/ 294289 h 546809"/>
                  <a:gd name="connsiteX6" fmla="*/ 532332 w 700274"/>
                  <a:gd name="connsiteY6" fmla="*/ 89244 h 546809"/>
                  <a:gd name="connsiteX7" fmla="*/ 605604 w 700274"/>
                  <a:gd name="connsiteY7" fmla="*/ 0 h 546809"/>
                  <a:gd name="connsiteX8" fmla="*/ 695091 w 700274"/>
                  <a:gd name="connsiteY8" fmla="*/ 37121 h 546809"/>
                  <a:gd name="connsiteX0" fmla="*/ 695091 w 702263"/>
                  <a:gd name="connsiteY0" fmla="*/ 37121 h 511912"/>
                  <a:gd name="connsiteX1" fmla="*/ 487532 w 702263"/>
                  <a:gd name="connsiteY1" fmla="*/ 447047 h 511912"/>
                  <a:gd name="connsiteX2" fmla="*/ 77302 w 702263"/>
                  <a:gd name="connsiteY2" fmla="*/ 482804 h 511912"/>
                  <a:gd name="connsiteX3" fmla="*/ 1736 w 702263"/>
                  <a:gd name="connsiteY3" fmla="*/ 372609 h 511912"/>
                  <a:gd name="connsiteX4" fmla="*/ 155119 w 702263"/>
                  <a:gd name="connsiteY4" fmla="*/ 252079 h 511912"/>
                  <a:gd name="connsiteX5" fmla="*/ 372040 w 702263"/>
                  <a:gd name="connsiteY5" fmla="*/ 294289 h 511912"/>
                  <a:gd name="connsiteX6" fmla="*/ 532332 w 702263"/>
                  <a:gd name="connsiteY6" fmla="*/ 89244 h 511912"/>
                  <a:gd name="connsiteX7" fmla="*/ 605604 w 702263"/>
                  <a:gd name="connsiteY7" fmla="*/ 0 h 511912"/>
                  <a:gd name="connsiteX8" fmla="*/ 695091 w 702263"/>
                  <a:gd name="connsiteY8" fmla="*/ 37121 h 511912"/>
                  <a:gd name="connsiteX0" fmla="*/ 695091 w 703624"/>
                  <a:gd name="connsiteY0" fmla="*/ 37121 h 523212"/>
                  <a:gd name="connsiteX1" fmla="*/ 487532 w 703624"/>
                  <a:gd name="connsiteY1" fmla="*/ 447047 h 523212"/>
                  <a:gd name="connsiteX2" fmla="*/ 77302 w 703624"/>
                  <a:gd name="connsiteY2" fmla="*/ 482804 h 523212"/>
                  <a:gd name="connsiteX3" fmla="*/ 1736 w 703624"/>
                  <a:gd name="connsiteY3" fmla="*/ 372609 h 523212"/>
                  <a:gd name="connsiteX4" fmla="*/ 155119 w 703624"/>
                  <a:gd name="connsiteY4" fmla="*/ 252079 h 523212"/>
                  <a:gd name="connsiteX5" fmla="*/ 372040 w 703624"/>
                  <a:gd name="connsiteY5" fmla="*/ 294289 h 523212"/>
                  <a:gd name="connsiteX6" fmla="*/ 532332 w 703624"/>
                  <a:gd name="connsiteY6" fmla="*/ 89244 h 523212"/>
                  <a:gd name="connsiteX7" fmla="*/ 605604 w 703624"/>
                  <a:gd name="connsiteY7" fmla="*/ 0 h 523212"/>
                  <a:gd name="connsiteX8" fmla="*/ 695091 w 703624"/>
                  <a:gd name="connsiteY8" fmla="*/ 37121 h 52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3624" h="523212">
                    <a:moveTo>
                      <a:pt x="695091" y="37121"/>
                    </a:moveTo>
                    <a:cubicBezTo>
                      <a:pt x="736370" y="242458"/>
                      <a:pt x="621544" y="338752"/>
                      <a:pt x="487532" y="447047"/>
                    </a:cubicBezTo>
                    <a:cubicBezTo>
                      <a:pt x="353520" y="555342"/>
                      <a:pt x="141659" y="529773"/>
                      <a:pt x="77302" y="482804"/>
                    </a:cubicBezTo>
                    <a:cubicBezTo>
                      <a:pt x="51886" y="455777"/>
                      <a:pt x="-11234" y="411063"/>
                      <a:pt x="1736" y="372609"/>
                    </a:cubicBezTo>
                    <a:cubicBezTo>
                      <a:pt x="14706" y="334155"/>
                      <a:pt x="68288" y="223941"/>
                      <a:pt x="155119" y="252079"/>
                    </a:cubicBezTo>
                    <a:cubicBezTo>
                      <a:pt x="241950" y="280217"/>
                      <a:pt x="309171" y="321428"/>
                      <a:pt x="372040" y="294289"/>
                    </a:cubicBezTo>
                    <a:cubicBezTo>
                      <a:pt x="434909" y="267150"/>
                      <a:pt x="495098" y="122206"/>
                      <a:pt x="532332" y="89244"/>
                    </a:cubicBezTo>
                    <a:lnTo>
                      <a:pt x="605604" y="0"/>
                    </a:lnTo>
                    <a:lnTo>
                      <a:pt x="695091" y="37121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17" name="グループ化 416"/>
            <p:cNvGrpSpPr/>
            <p:nvPr/>
          </p:nvGrpSpPr>
          <p:grpSpPr>
            <a:xfrm>
              <a:off x="3879851" y="3448521"/>
              <a:ext cx="829310" cy="284685"/>
              <a:chOff x="5398615" y="4191752"/>
              <a:chExt cx="312605" cy="249534"/>
            </a:xfrm>
          </p:grpSpPr>
          <p:sp>
            <p:nvSpPr>
              <p:cNvPr id="418" name="片側の 2 つの角を丸めた四角形 417"/>
              <p:cNvSpPr/>
              <p:nvPr/>
            </p:nvSpPr>
            <p:spPr>
              <a:xfrm>
                <a:off x="5491922" y="4368358"/>
                <a:ext cx="124764" cy="7292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wave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9" name="片側の 2 つの角を丸めた四角形 418"/>
              <p:cNvSpPr/>
              <p:nvPr/>
            </p:nvSpPr>
            <p:spPr>
              <a:xfrm rot="10800000">
                <a:off x="5398615" y="4191752"/>
                <a:ext cx="312605" cy="2038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wave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47" name="グループ化 446"/>
          <p:cNvGrpSpPr/>
          <p:nvPr/>
        </p:nvGrpSpPr>
        <p:grpSpPr>
          <a:xfrm>
            <a:off x="4191221" y="5142323"/>
            <a:ext cx="1583656" cy="1176894"/>
            <a:chOff x="3237203" y="7505302"/>
            <a:chExt cx="2222502" cy="1651652"/>
          </a:xfrm>
        </p:grpSpPr>
        <p:grpSp>
          <p:nvGrpSpPr>
            <p:cNvPr id="448" name="グループ化 447"/>
            <p:cNvGrpSpPr/>
            <p:nvPr/>
          </p:nvGrpSpPr>
          <p:grpSpPr>
            <a:xfrm>
              <a:off x="3237203" y="7505302"/>
              <a:ext cx="2198689" cy="1616390"/>
              <a:chOff x="1066799" y="1152210"/>
              <a:chExt cx="2198689" cy="1616390"/>
            </a:xfrm>
          </p:grpSpPr>
          <p:sp>
            <p:nvSpPr>
              <p:cNvPr id="490" name="正方形/長方形 489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pattFill prst="pct75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91" name="グループ化 490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498" name="正方形/長方形 497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9" name="正方形/長方形 498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0" name="フリーフォーム 499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2" name="グループ化 491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495" name="正方形/長方形 494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6" name="正方形/長方形 495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7" name="フリーフォーム 496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93" name="正方形/長方形 492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4" name="正方形/長方形 493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solidFill>
                <a:srgbClr val="E7E6E6">
                  <a:lumMod val="2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49" name="グループ化 448"/>
            <p:cNvGrpSpPr/>
            <p:nvPr/>
          </p:nvGrpSpPr>
          <p:grpSpPr>
            <a:xfrm>
              <a:off x="3272129" y="8016451"/>
              <a:ext cx="2187576" cy="462441"/>
              <a:chOff x="1077912" y="4343085"/>
              <a:chExt cx="2187576" cy="462441"/>
            </a:xfrm>
          </p:grpSpPr>
          <p:sp>
            <p:nvSpPr>
              <p:cNvPr id="486" name="角丸四角形 485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7" name="フリーフォーム 486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plaid">
                <a:fgClr>
                  <a:srgbClr val="FFC000">
                    <a:lumMod val="75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8" name="テキスト ボックス 487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料</a:t>
                </a:r>
              </a:p>
            </p:txBody>
          </p:sp>
          <p:sp>
            <p:nvSpPr>
              <p:cNvPr id="489" name="テキスト ボックス 488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亭</a:t>
                </a:r>
              </a:p>
            </p:txBody>
          </p:sp>
        </p:grpSp>
        <p:grpSp>
          <p:nvGrpSpPr>
            <p:cNvPr id="450" name="グループ化 449"/>
            <p:cNvGrpSpPr/>
            <p:nvPr/>
          </p:nvGrpSpPr>
          <p:grpSpPr>
            <a:xfrm>
              <a:off x="5045339" y="8762147"/>
              <a:ext cx="375839" cy="394807"/>
              <a:chOff x="5429938" y="8248211"/>
              <a:chExt cx="1019795" cy="863934"/>
            </a:xfrm>
          </p:grpSpPr>
          <p:grpSp>
            <p:nvGrpSpPr>
              <p:cNvPr id="469" name="グループ化 468"/>
              <p:cNvGrpSpPr/>
              <p:nvPr/>
            </p:nvGrpSpPr>
            <p:grpSpPr>
              <a:xfrm>
                <a:off x="5429938" y="8248211"/>
                <a:ext cx="634328" cy="549131"/>
                <a:chOff x="5429938" y="8248211"/>
                <a:chExt cx="634328" cy="549131"/>
              </a:xfrm>
            </p:grpSpPr>
            <p:sp>
              <p:nvSpPr>
                <p:cNvPr id="483" name="月 482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4" name="月 483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5" name="月 484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0" name="グループ化 469"/>
              <p:cNvGrpSpPr/>
              <p:nvPr/>
            </p:nvGrpSpPr>
            <p:grpSpPr>
              <a:xfrm flipH="1">
                <a:off x="5815405" y="8248211"/>
                <a:ext cx="634328" cy="549131"/>
                <a:chOff x="5429938" y="8248211"/>
                <a:chExt cx="634328" cy="549131"/>
              </a:xfrm>
            </p:grpSpPr>
            <p:sp>
              <p:nvSpPr>
                <p:cNvPr id="480" name="月 479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1" name="月 480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2" name="月 481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1" name="グループ化 470"/>
              <p:cNvGrpSpPr/>
              <p:nvPr/>
            </p:nvGrpSpPr>
            <p:grpSpPr>
              <a:xfrm flipH="1">
                <a:off x="5826491" y="8364283"/>
                <a:ext cx="454334" cy="393312"/>
                <a:chOff x="5429938" y="8248211"/>
                <a:chExt cx="634328" cy="549131"/>
              </a:xfrm>
            </p:grpSpPr>
            <p:sp>
              <p:nvSpPr>
                <p:cNvPr id="477" name="月 476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8" name="月 477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9" name="月 478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2" name="グループ化 471"/>
              <p:cNvGrpSpPr/>
              <p:nvPr/>
            </p:nvGrpSpPr>
            <p:grpSpPr>
              <a:xfrm>
                <a:off x="5637378" y="8364283"/>
                <a:ext cx="454334" cy="393312"/>
                <a:chOff x="5429938" y="8248211"/>
                <a:chExt cx="634328" cy="549131"/>
              </a:xfrm>
            </p:grpSpPr>
            <p:sp>
              <p:nvSpPr>
                <p:cNvPr id="474" name="月 473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5" name="月 474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6" name="月 475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73" name="台形 472"/>
              <p:cNvSpPr/>
              <p:nvPr/>
            </p:nvSpPr>
            <p:spPr>
              <a:xfrm rot="10800000">
                <a:off x="5667008" y="8666542"/>
                <a:ext cx="587084" cy="445603"/>
              </a:xfrm>
              <a:prstGeom prst="trapezoid">
                <a:avLst/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51" name="グループ化 450"/>
            <p:cNvGrpSpPr/>
            <p:nvPr/>
          </p:nvGrpSpPr>
          <p:grpSpPr>
            <a:xfrm>
              <a:off x="3257179" y="8762147"/>
              <a:ext cx="375839" cy="394807"/>
              <a:chOff x="5429938" y="8248211"/>
              <a:chExt cx="1019795" cy="863934"/>
            </a:xfrm>
          </p:grpSpPr>
          <p:grpSp>
            <p:nvGrpSpPr>
              <p:cNvPr id="452" name="グループ化 451"/>
              <p:cNvGrpSpPr/>
              <p:nvPr/>
            </p:nvGrpSpPr>
            <p:grpSpPr>
              <a:xfrm>
                <a:off x="5429938" y="8248211"/>
                <a:ext cx="634328" cy="549131"/>
                <a:chOff x="5429938" y="8248211"/>
                <a:chExt cx="634328" cy="549131"/>
              </a:xfrm>
            </p:grpSpPr>
            <p:sp>
              <p:nvSpPr>
                <p:cNvPr id="466" name="月 465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7" name="月 466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8" name="月 467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3" name="グループ化 452"/>
              <p:cNvGrpSpPr/>
              <p:nvPr/>
            </p:nvGrpSpPr>
            <p:grpSpPr>
              <a:xfrm flipH="1">
                <a:off x="5815405" y="8248211"/>
                <a:ext cx="634328" cy="549131"/>
                <a:chOff x="5429938" y="8248211"/>
                <a:chExt cx="634328" cy="549131"/>
              </a:xfrm>
            </p:grpSpPr>
            <p:sp>
              <p:nvSpPr>
                <p:cNvPr id="463" name="月 462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4" name="月 463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5" name="月 464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4" name="グループ化 453"/>
              <p:cNvGrpSpPr/>
              <p:nvPr/>
            </p:nvGrpSpPr>
            <p:grpSpPr>
              <a:xfrm flipH="1">
                <a:off x="5826491" y="8364283"/>
                <a:ext cx="454334" cy="393312"/>
                <a:chOff x="5429938" y="8248211"/>
                <a:chExt cx="634328" cy="549131"/>
              </a:xfrm>
            </p:grpSpPr>
            <p:sp>
              <p:nvSpPr>
                <p:cNvPr id="460" name="月 459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1" name="月 460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2" name="月 461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5" name="グループ化 454"/>
              <p:cNvGrpSpPr/>
              <p:nvPr/>
            </p:nvGrpSpPr>
            <p:grpSpPr>
              <a:xfrm>
                <a:off x="5637378" y="8364283"/>
                <a:ext cx="454334" cy="393312"/>
                <a:chOff x="5429938" y="8248211"/>
                <a:chExt cx="634328" cy="549131"/>
              </a:xfrm>
            </p:grpSpPr>
            <p:sp>
              <p:nvSpPr>
                <p:cNvPr id="457" name="月 456"/>
                <p:cNvSpPr/>
                <p:nvPr/>
              </p:nvSpPr>
              <p:spPr>
                <a:xfrm rot="7200000">
                  <a:off x="5544923" y="8133226"/>
                  <a:ext cx="397999" cy="627969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8" name="月 457"/>
                <p:cNvSpPr/>
                <p:nvPr/>
              </p:nvSpPr>
              <p:spPr>
                <a:xfrm rot="6767127">
                  <a:off x="5638652" y="8386022"/>
                  <a:ext cx="397999" cy="42464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9" name="月 458"/>
                <p:cNvSpPr/>
                <p:nvPr/>
              </p:nvSpPr>
              <p:spPr>
                <a:xfrm rot="6767127">
                  <a:off x="5584716" y="8262935"/>
                  <a:ext cx="397999" cy="561101"/>
                </a:xfrm>
                <a:prstGeom prst="moon">
                  <a:avLst>
                    <a:gd name="adj" fmla="val 32268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56" name="台形 455"/>
              <p:cNvSpPr/>
              <p:nvPr/>
            </p:nvSpPr>
            <p:spPr>
              <a:xfrm rot="10800000">
                <a:off x="5667008" y="8666542"/>
                <a:ext cx="587084" cy="445603"/>
              </a:xfrm>
              <a:prstGeom prst="trapezoid">
                <a:avLst/>
              </a:prstGeom>
              <a:pattFill prst="dotDmnd">
                <a:fgClr>
                  <a:srgbClr val="5B9BD5">
                    <a:lumMod val="60000"/>
                    <a:lumOff val="40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01" name="グループ化 500"/>
          <p:cNvGrpSpPr/>
          <p:nvPr/>
        </p:nvGrpSpPr>
        <p:grpSpPr>
          <a:xfrm>
            <a:off x="2311117" y="1222732"/>
            <a:ext cx="1571628" cy="1204288"/>
            <a:chOff x="2617696" y="-2047633"/>
            <a:chExt cx="2205624" cy="1690098"/>
          </a:xfrm>
        </p:grpSpPr>
        <p:sp>
          <p:nvSpPr>
            <p:cNvPr id="502" name="正方形/長方形 501"/>
            <p:cNvSpPr/>
            <p:nvPr/>
          </p:nvSpPr>
          <p:spPr>
            <a:xfrm>
              <a:off x="2669875" y="-1582180"/>
              <a:ext cx="2108200" cy="1150937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3" name="正方形/長方形 502"/>
            <p:cNvSpPr/>
            <p:nvPr/>
          </p:nvSpPr>
          <p:spPr>
            <a:xfrm>
              <a:off x="2669875" y="-1616555"/>
              <a:ext cx="2108200" cy="101599"/>
            </a:xfrm>
            <a:prstGeom prst="rect">
              <a:avLst/>
            </a:prstGeom>
            <a:solidFill>
              <a:sysClr val="windowText" lastClr="000000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4" name="正方形/長方形 503"/>
            <p:cNvSpPr/>
            <p:nvPr/>
          </p:nvSpPr>
          <p:spPr>
            <a:xfrm>
              <a:off x="2624631" y="-2047633"/>
              <a:ext cx="2198689" cy="465453"/>
            </a:xfrm>
            <a:prstGeom prst="rect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05" name="グループ化 504"/>
            <p:cNvGrpSpPr/>
            <p:nvPr/>
          </p:nvGrpSpPr>
          <p:grpSpPr>
            <a:xfrm>
              <a:off x="3213773" y="-1333055"/>
              <a:ext cx="1020404" cy="899026"/>
              <a:chOff x="5886008" y="115456"/>
              <a:chExt cx="1020404" cy="899026"/>
            </a:xfrm>
          </p:grpSpPr>
          <p:grpSp>
            <p:nvGrpSpPr>
              <p:cNvPr id="526" name="グループ化 525"/>
              <p:cNvGrpSpPr/>
              <p:nvPr/>
            </p:nvGrpSpPr>
            <p:grpSpPr>
              <a:xfrm>
                <a:off x="5886008" y="115456"/>
                <a:ext cx="522693" cy="899026"/>
                <a:chOff x="5997599" y="1751356"/>
                <a:chExt cx="796594" cy="1030867"/>
              </a:xfrm>
            </p:grpSpPr>
            <p:sp>
              <p:nvSpPr>
                <p:cNvPr id="530" name="正方形/長方形 529"/>
                <p:cNvSpPr/>
                <p:nvPr/>
              </p:nvSpPr>
              <p:spPr>
                <a:xfrm>
                  <a:off x="6030912" y="1762125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1" name="フレーム 530"/>
                <p:cNvSpPr/>
                <p:nvPr/>
              </p:nvSpPr>
              <p:spPr>
                <a:xfrm>
                  <a:off x="5997599" y="1751356"/>
                  <a:ext cx="796594" cy="1030867"/>
                </a:xfrm>
                <a:prstGeom prst="frame">
                  <a:avLst>
                    <a:gd name="adj1" fmla="val 5485"/>
                  </a:avLst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7" name="グループ化 526"/>
              <p:cNvGrpSpPr/>
              <p:nvPr/>
            </p:nvGrpSpPr>
            <p:grpSpPr>
              <a:xfrm>
                <a:off x="6383719" y="115456"/>
                <a:ext cx="522693" cy="899026"/>
                <a:chOff x="5997599" y="1751356"/>
                <a:chExt cx="796594" cy="1030867"/>
              </a:xfrm>
            </p:grpSpPr>
            <p:sp>
              <p:nvSpPr>
                <p:cNvPr id="528" name="正方形/長方形 527"/>
                <p:cNvSpPr/>
                <p:nvPr/>
              </p:nvSpPr>
              <p:spPr>
                <a:xfrm>
                  <a:off x="6030912" y="1762125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9" name="フレーム 528"/>
                <p:cNvSpPr/>
                <p:nvPr/>
              </p:nvSpPr>
              <p:spPr>
                <a:xfrm>
                  <a:off x="5997599" y="1751356"/>
                  <a:ext cx="796594" cy="1030867"/>
                </a:xfrm>
                <a:prstGeom prst="frame">
                  <a:avLst>
                    <a:gd name="adj1" fmla="val 5485"/>
                  </a:avLst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06" name="グループ化 505"/>
            <p:cNvGrpSpPr/>
            <p:nvPr/>
          </p:nvGrpSpPr>
          <p:grpSpPr>
            <a:xfrm>
              <a:off x="2617696" y="-1518919"/>
              <a:ext cx="2187576" cy="313977"/>
              <a:chOff x="2398712" y="870596"/>
              <a:chExt cx="2187576" cy="313977"/>
            </a:xfrm>
          </p:grpSpPr>
          <p:sp>
            <p:nvSpPr>
              <p:cNvPr id="524" name="角丸四角形 523"/>
              <p:cNvSpPr/>
              <p:nvPr/>
            </p:nvSpPr>
            <p:spPr>
              <a:xfrm>
                <a:off x="2398712" y="887021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5" name="フリーフォーム 524"/>
              <p:cNvSpPr/>
              <p:nvPr/>
            </p:nvSpPr>
            <p:spPr>
              <a:xfrm rot="10800000">
                <a:off x="2662236" y="870596"/>
                <a:ext cx="1631952" cy="313977"/>
              </a:xfrm>
              <a:custGeom>
                <a:avLst/>
                <a:gdLst>
                  <a:gd name="connsiteX0" fmla="*/ 2576830 w 2576830"/>
                  <a:gd name="connsiteY0" fmla="*/ 498476 h 498476"/>
                  <a:gd name="connsiteX1" fmla="*/ 1938655 w 2576830"/>
                  <a:gd name="connsiteY1" fmla="*/ 498476 h 498476"/>
                  <a:gd name="connsiteX2" fmla="*/ 1922780 w 2576830"/>
                  <a:gd name="connsiteY2" fmla="*/ 498476 h 498476"/>
                  <a:gd name="connsiteX3" fmla="*/ 1294130 w 2576830"/>
                  <a:gd name="connsiteY3" fmla="*/ 498476 h 498476"/>
                  <a:gd name="connsiteX4" fmla="*/ 1284605 w 2576830"/>
                  <a:gd name="connsiteY4" fmla="*/ 498476 h 498476"/>
                  <a:gd name="connsiteX5" fmla="*/ 654050 w 2576830"/>
                  <a:gd name="connsiteY5" fmla="*/ 498476 h 498476"/>
                  <a:gd name="connsiteX6" fmla="*/ 640080 w 2576830"/>
                  <a:gd name="connsiteY6" fmla="*/ 498476 h 498476"/>
                  <a:gd name="connsiteX7" fmla="*/ 0 w 2576830"/>
                  <a:gd name="connsiteY7" fmla="*/ 498476 h 498476"/>
                  <a:gd name="connsiteX8" fmla="*/ 26978 w 2576830"/>
                  <a:gd name="connsiteY8" fmla="*/ 0 h 498476"/>
                  <a:gd name="connsiteX9" fmla="*/ 627072 w 2576830"/>
                  <a:gd name="connsiteY9" fmla="*/ 0 h 498476"/>
                  <a:gd name="connsiteX10" fmla="*/ 647065 w 2576830"/>
                  <a:gd name="connsiteY10" fmla="*/ 369413 h 498476"/>
                  <a:gd name="connsiteX11" fmla="*/ 667058 w 2576830"/>
                  <a:gd name="connsiteY11" fmla="*/ 0 h 498476"/>
                  <a:gd name="connsiteX12" fmla="*/ 1267152 w 2576830"/>
                  <a:gd name="connsiteY12" fmla="*/ 0 h 498476"/>
                  <a:gd name="connsiteX13" fmla="*/ 1289368 w 2576830"/>
                  <a:gd name="connsiteY13" fmla="*/ 410479 h 498476"/>
                  <a:gd name="connsiteX14" fmla="*/ 1311583 w 2576830"/>
                  <a:gd name="connsiteY14" fmla="*/ 0 h 498476"/>
                  <a:gd name="connsiteX15" fmla="*/ 1911677 w 2576830"/>
                  <a:gd name="connsiteY15" fmla="*/ 0 h 498476"/>
                  <a:gd name="connsiteX16" fmla="*/ 1930718 w 2576830"/>
                  <a:gd name="connsiteY16" fmla="*/ 351814 h 498476"/>
                  <a:gd name="connsiteX17" fmla="*/ 1949758 w 2576830"/>
                  <a:gd name="connsiteY17" fmla="*/ 0 h 498476"/>
                  <a:gd name="connsiteX18" fmla="*/ 2549852 w 2576830"/>
                  <a:gd name="connsiteY18" fmla="*/ 0 h 49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76830" h="498476">
                    <a:moveTo>
                      <a:pt x="2576830" y="498476"/>
                    </a:moveTo>
                    <a:lnTo>
                      <a:pt x="1938655" y="498476"/>
                    </a:lnTo>
                    <a:lnTo>
                      <a:pt x="1922780" y="498476"/>
                    </a:lnTo>
                    <a:lnTo>
                      <a:pt x="1294130" y="498476"/>
                    </a:lnTo>
                    <a:lnTo>
                      <a:pt x="1284605" y="498476"/>
                    </a:lnTo>
                    <a:lnTo>
                      <a:pt x="654050" y="498476"/>
                    </a:lnTo>
                    <a:lnTo>
                      <a:pt x="640080" y="498476"/>
                    </a:lnTo>
                    <a:lnTo>
                      <a:pt x="0" y="498476"/>
                    </a:lnTo>
                    <a:lnTo>
                      <a:pt x="26978" y="0"/>
                    </a:lnTo>
                    <a:lnTo>
                      <a:pt x="627072" y="0"/>
                    </a:lnTo>
                    <a:lnTo>
                      <a:pt x="647065" y="369413"/>
                    </a:lnTo>
                    <a:lnTo>
                      <a:pt x="667058" y="0"/>
                    </a:lnTo>
                    <a:lnTo>
                      <a:pt x="1267152" y="0"/>
                    </a:lnTo>
                    <a:lnTo>
                      <a:pt x="1289368" y="410479"/>
                    </a:lnTo>
                    <a:lnTo>
                      <a:pt x="1311583" y="0"/>
                    </a:lnTo>
                    <a:lnTo>
                      <a:pt x="1911677" y="0"/>
                    </a:lnTo>
                    <a:lnTo>
                      <a:pt x="1930718" y="351814"/>
                    </a:lnTo>
                    <a:lnTo>
                      <a:pt x="1949758" y="0"/>
                    </a:lnTo>
                    <a:lnTo>
                      <a:pt x="2549852" y="0"/>
                    </a:lnTo>
                    <a:close/>
                  </a:path>
                </a:pathLst>
              </a:custGeom>
              <a:pattFill prst="solidDmnd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07" name="グループ化 506"/>
            <p:cNvGrpSpPr/>
            <p:nvPr/>
          </p:nvGrpSpPr>
          <p:grpSpPr>
            <a:xfrm>
              <a:off x="4347556" y="-1044556"/>
              <a:ext cx="359186" cy="687021"/>
              <a:chOff x="-1821458" y="7313165"/>
              <a:chExt cx="714603" cy="1366834"/>
            </a:xfrm>
          </p:grpSpPr>
          <p:sp>
            <p:nvSpPr>
              <p:cNvPr id="512" name="正方形/長方形 511"/>
              <p:cNvSpPr/>
              <p:nvPr/>
            </p:nvSpPr>
            <p:spPr>
              <a:xfrm>
                <a:off x="-1798598" y="8522879"/>
                <a:ext cx="670417" cy="15712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3" name="正方形/長方形 512"/>
              <p:cNvSpPr/>
              <p:nvPr/>
            </p:nvSpPr>
            <p:spPr>
              <a:xfrm>
                <a:off x="-1821458" y="7648445"/>
                <a:ext cx="714603" cy="90967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4" name="正方形/長方形 513"/>
              <p:cNvSpPr/>
              <p:nvPr/>
            </p:nvSpPr>
            <p:spPr>
              <a:xfrm>
                <a:off x="-1699538" y="7648445"/>
                <a:ext cx="478946" cy="90967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5" name="正方形/長方形 514"/>
              <p:cNvSpPr/>
              <p:nvPr/>
            </p:nvSpPr>
            <p:spPr>
              <a:xfrm>
                <a:off x="-1821458" y="7313165"/>
                <a:ext cx="714603" cy="335141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6" name="台形 515"/>
              <p:cNvSpPr/>
              <p:nvPr/>
            </p:nvSpPr>
            <p:spPr>
              <a:xfrm flipV="1">
                <a:off x="-1612114" y="7576488"/>
                <a:ext cx="336209" cy="45719"/>
              </a:xfrm>
              <a:prstGeom prst="trapezoid">
                <a:avLst>
                  <a:gd name="adj" fmla="val 144271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17" name="グループ化 516"/>
              <p:cNvGrpSpPr/>
              <p:nvPr/>
            </p:nvGrpSpPr>
            <p:grpSpPr>
              <a:xfrm>
                <a:off x="-1699538" y="7448136"/>
                <a:ext cx="218071" cy="174072"/>
                <a:chOff x="2518255" y="6531092"/>
                <a:chExt cx="312605" cy="249533"/>
              </a:xfrm>
            </p:grpSpPr>
            <p:sp>
              <p:nvSpPr>
                <p:cNvPr id="522" name="片側の 2 つの角を丸めた四角形 521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3" name="片側の 2 つの角を丸めた四角形 522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otDmnd">
                  <a:fgClr>
                    <a:srgbClr val="5B9BD5">
                      <a:lumMod val="60000"/>
                      <a:lumOff val="40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8" name="グループ化 517"/>
              <p:cNvGrpSpPr/>
              <p:nvPr/>
            </p:nvGrpSpPr>
            <p:grpSpPr>
              <a:xfrm>
                <a:off x="-1408921" y="7479392"/>
                <a:ext cx="178914" cy="142815"/>
                <a:chOff x="2518255" y="6531092"/>
                <a:chExt cx="312605" cy="249533"/>
              </a:xfrm>
              <a:solidFill>
                <a:srgbClr val="C00000"/>
              </a:solidFill>
            </p:grpSpPr>
            <p:sp>
              <p:nvSpPr>
                <p:cNvPr id="520" name="片側の 2 つの角を丸めた四角形 519"/>
                <p:cNvSpPr/>
                <p:nvPr/>
              </p:nvSpPr>
              <p:spPr>
                <a:xfrm>
                  <a:off x="2611562" y="6707697"/>
                  <a:ext cx="124764" cy="729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1" name="片側の 2 つの角を丸めた四角形 520"/>
                <p:cNvSpPr/>
                <p:nvPr/>
              </p:nvSpPr>
              <p:spPr>
                <a:xfrm rot="10800000">
                  <a:off x="2518255" y="6531092"/>
                  <a:ext cx="312605" cy="2038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19" name="正方形/長方形 518"/>
              <p:cNvSpPr/>
              <p:nvPr/>
            </p:nvSpPr>
            <p:spPr>
              <a:xfrm>
                <a:off x="-1786535" y="7609439"/>
                <a:ext cx="634026" cy="38902"/>
              </a:xfrm>
              <a:prstGeom prst="rect">
                <a:avLst/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C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08" name="テキスト ボックス 507"/>
            <p:cNvSpPr txBox="1"/>
            <p:nvPr/>
          </p:nvSpPr>
          <p:spPr>
            <a:xfrm>
              <a:off x="3785721" y="-1422735"/>
              <a:ext cx="237639" cy="1629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食</a:t>
              </a:r>
            </a:p>
          </p:txBody>
        </p:sp>
        <p:sp>
          <p:nvSpPr>
            <p:cNvPr id="509" name="テキスト ボックス 508"/>
            <p:cNvSpPr txBox="1"/>
            <p:nvPr/>
          </p:nvSpPr>
          <p:spPr>
            <a:xfrm>
              <a:off x="4181961" y="-1422735"/>
              <a:ext cx="237639" cy="1629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堂</a:t>
              </a:r>
            </a:p>
          </p:txBody>
        </p:sp>
        <p:sp>
          <p:nvSpPr>
            <p:cNvPr id="510" name="テキスト ボックス 509"/>
            <p:cNvSpPr txBox="1"/>
            <p:nvPr/>
          </p:nvSpPr>
          <p:spPr>
            <a:xfrm>
              <a:off x="2978001" y="-1422735"/>
              <a:ext cx="237639" cy="1629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</a:t>
              </a:r>
            </a:p>
          </p:txBody>
        </p:sp>
        <p:sp>
          <p:nvSpPr>
            <p:cNvPr id="511" name="テキスト ボックス 510"/>
            <p:cNvSpPr txBox="1"/>
            <p:nvPr/>
          </p:nvSpPr>
          <p:spPr>
            <a:xfrm>
              <a:off x="3374241" y="-1422735"/>
              <a:ext cx="237639" cy="1629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衆</a:t>
              </a:r>
            </a:p>
          </p:txBody>
        </p:sp>
      </p:grpSp>
      <p:grpSp>
        <p:nvGrpSpPr>
          <p:cNvPr id="532" name="グループ化 531"/>
          <p:cNvGrpSpPr/>
          <p:nvPr/>
        </p:nvGrpSpPr>
        <p:grpSpPr>
          <a:xfrm>
            <a:off x="2312980" y="4992488"/>
            <a:ext cx="1720772" cy="1351754"/>
            <a:chOff x="-3101757" y="6752339"/>
            <a:chExt cx="2414930" cy="1897051"/>
          </a:xfrm>
        </p:grpSpPr>
        <p:grpSp>
          <p:nvGrpSpPr>
            <p:cNvPr id="533" name="グループ化 532"/>
            <p:cNvGrpSpPr/>
            <p:nvPr/>
          </p:nvGrpSpPr>
          <p:grpSpPr>
            <a:xfrm>
              <a:off x="-3101757" y="6971903"/>
              <a:ext cx="2198689" cy="1616390"/>
              <a:chOff x="1066799" y="1152210"/>
              <a:chExt cx="2198689" cy="1616390"/>
            </a:xfrm>
          </p:grpSpPr>
          <p:sp>
            <p:nvSpPr>
              <p:cNvPr id="566" name="正方形/長方形 565"/>
              <p:cNvSpPr/>
              <p:nvPr/>
            </p:nvSpPr>
            <p:spPr>
              <a:xfrm>
                <a:off x="1117600" y="1617663"/>
                <a:ext cx="2108200" cy="1150937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67" name="グループ化 566"/>
              <p:cNvGrpSpPr/>
              <p:nvPr/>
            </p:nvGrpSpPr>
            <p:grpSpPr>
              <a:xfrm>
                <a:off x="1438275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574" name="正方形/長方形 573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5" name="正方形/長方形 574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6" name="フリーフォーム 575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8" name="グループ化 567"/>
              <p:cNvGrpSpPr/>
              <p:nvPr/>
            </p:nvGrpSpPr>
            <p:grpSpPr>
              <a:xfrm>
                <a:off x="2157412" y="1762125"/>
                <a:ext cx="758825" cy="1006475"/>
                <a:chOff x="1404937" y="2890043"/>
                <a:chExt cx="758825" cy="1006475"/>
              </a:xfrm>
            </p:grpSpPr>
            <p:sp>
              <p:nvSpPr>
                <p:cNvPr id="571" name="正方形/長方形 570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5B9BD5"/>
                    </a:gs>
                    <a:gs pos="100000">
                      <a:srgbClr val="5B9BD5">
                        <a:lumMod val="40000"/>
                        <a:lumOff val="60000"/>
                      </a:srgb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2" name="正方形/長方形 571"/>
                <p:cNvSpPr/>
                <p:nvPr/>
              </p:nvSpPr>
              <p:spPr>
                <a:xfrm>
                  <a:off x="1443038" y="3363119"/>
                  <a:ext cx="685800" cy="79375"/>
                </a:xfrm>
                <a:prstGeom prst="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3" name="フリーフォーム 572"/>
                <p:cNvSpPr/>
                <p:nvPr/>
              </p:nvSpPr>
              <p:spPr>
                <a:xfrm>
                  <a:off x="1404937" y="2890043"/>
                  <a:ext cx="758825" cy="1006475"/>
                </a:xfrm>
                <a:custGeom>
                  <a:avLst/>
                  <a:gdLst>
                    <a:gd name="connsiteX0" fmla="*/ 666749 w 758825"/>
                    <a:gd name="connsiteY0" fmla="*/ 38101 h 1006475"/>
                    <a:gd name="connsiteX1" fmla="*/ 666749 w 758825"/>
                    <a:gd name="connsiteY1" fmla="*/ 971551 h 1006475"/>
                    <a:gd name="connsiteX2" fmla="*/ 720724 w 758825"/>
                    <a:gd name="connsiteY2" fmla="*/ 971551 h 1006475"/>
                    <a:gd name="connsiteX3" fmla="*/ 720724 w 758825"/>
                    <a:gd name="connsiteY3" fmla="*/ 38101 h 1006475"/>
                    <a:gd name="connsiteX4" fmla="*/ 577398 w 758825"/>
                    <a:gd name="connsiteY4" fmla="*/ 38101 h 1006475"/>
                    <a:gd name="connsiteX5" fmla="*/ 577398 w 758825"/>
                    <a:gd name="connsiteY5" fmla="*/ 971551 h 1006475"/>
                    <a:gd name="connsiteX6" fmla="*/ 631373 w 758825"/>
                    <a:gd name="connsiteY6" fmla="*/ 971551 h 1006475"/>
                    <a:gd name="connsiteX7" fmla="*/ 631373 w 758825"/>
                    <a:gd name="connsiteY7" fmla="*/ 38101 h 1006475"/>
                    <a:gd name="connsiteX8" fmla="*/ 488044 w 758825"/>
                    <a:gd name="connsiteY8" fmla="*/ 38101 h 1006475"/>
                    <a:gd name="connsiteX9" fmla="*/ 488044 w 758825"/>
                    <a:gd name="connsiteY9" fmla="*/ 971551 h 1006475"/>
                    <a:gd name="connsiteX10" fmla="*/ 542019 w 758825"/>
                    <a:gd name="connsiteY10" fmla="*/ 971551 h 1006475"/>
                    <a:gd name="connsiteX11" fmla="*/ 542019 w 758825"/>
                    <a:gd name="connsiteY11" fmla="*/ 38101 h 1006475"/>
                    <a:gd name="connsiteX12" fmla="*/ 398690 w 758825"/>
                    <a:gd name="connsiteY12" fmla="*/ 38101 h 1006475"/>
                    <a:gd name="connsiteX13" fmla="*/ 398690 w 758825"/>
                    <a:gd name="connsiteY13" fmla="*/ 971551 h 1006475"/>
                    <a:gd name="connsiteX14" fmla="*/ 452665 w 758825"/>
                    <a:gd name="connsiteY14" fmla="*/ 971551 h 1006475"/>
                    <a:gd name="connsiteX15" fmla="*/ 452665 w 758825"/>
                    <a:gd name="connsiteY15" fmla="*/ 38101 h 1006475"/>
                    <a:gd name="connsiteX16" fmla="*/ 309336 w 758825"/>
                    <a:gd name="connsiteY16" fmla="*/ 38101 h 1006475"/>
                    <a:gd name="connsiteX17" fmla="*/ 309336 w 758825"/>
                    <a:gd name="connsiteY17" fmla="*/ 971551 h 1006475"/>
                    <a:gd name="connsiteX18" fmla="*/ 363311 w 758825"/>
                    <a:gd name="connsiteY18" fmla="*/ 971551 h 1006475"/>
                    <a:gd name="connsiteX19" fmla="*/ 363311 w 758825"/>
                    <a:gd name="connsiteY19" fmla="*/ 38101 h 1006475"/>
                    <a:gd name="connsiteX20" fmla="*/ 219982 w 758825"/>
                    <a:gd name="connsiteY20" fmla="*/ 38101 h 1006475"/>
                    <a:gd name="connsiteX21" fmla="*/ 219982 w 758825"/>
                    <a:gd name="connsiteY21" fmla="*/ 971551 h 1006475"/>
                    <a:gd name="connsiteX22" fmla="*/ 273957 w 758825"/>
                    <a:gd name="connsiteY22" fmla="*/ 971551 h 1006475"/>
                    <a:gd name="connsiteX23" fmla="*/ 273957 w 758825"/>
                    <a:gd name="connsiteY23" fmla="*/ 38101 h 1006475"/>
                    <a:gd name="connsiteX24" fmla="*/ 130628 w 758825"/>
                    <a:gd name="connsiteY24" fmla="*/ 38101 h 1006475"/>
                    <a:gd name="connsiteX25" fmla="*/ 130628 w 758825"/>
                    <a:gd name="connsiteY25" fmla="*/ 971551 h 1006475"/>
                    <a:gd name="connsiteX26" fmla="*/ 184603 w 758825"/>
                    <a:gd name="connsiteY26" fmla="*/ 971551 h 1006475"/>
                    <a:gd name="connsiteX27" fmla="*/ 184603 w 758825"/>
                    <a:gd name="connsiteY27" fmla="*/ 38101 h 1006475"/>
                    <a:gd name="connsiteX28" fmla="*/ 41274 w 758825"/>
                    <a:gd name="connsiteY28" fmla="*/ 38101 h 1006475"/>
                    <a:gd name="connsiteX29" fmla="*/ 41274 w 758825"/>
                    <a:gd name="connsiteY29" fmla="*/ 971551 h 1006475"/>
                    <a:gd name="connsiteX30" fmla="*/ 95249 w 758825"/>
                    <a:gd name="connsiteY30" fmla="*/ 971551 h 1006475"/>
                    <a:gd name="connsiteX31" fmla="*/ 95249 w 758825"/>
                    <a:gd name="connsiteY31" fmla="*/ 38101 h 1006475"/>
                    <a:gd name="connsiteX32" fmla="*/ 0 w 758825"/>
                    <a:gd name="connsiteY32" fmla="*/ 0 h 1006475"/>
                    <a:gd name="connsiteX33" fmla="*/ 758825 w 758825"/>
                    <a:gd name="connsiteY33" fmla="*/ 0 h 1006475"/>
                    <a:gd name="connsiteX34" fmla="*/ 758825 w 758825"/>
                    <a:gd name="connsiteY34" fmla="*/ 1006475 h 1006475"/>
                    <a:gd name="connsiteX35" fmla="*/ 0 w 758825"/>
                    <a:gd name="connsiteY35" fmla="*/ 1006475 h 1006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58825" h="1006475">
                      <a:moveTo>
                        <a:pt x="666749" y="38101"/>
                      </a:moveTo>
                      <a:lnTo>
                        <a:pt x="666749" y="971551"/>
                      </a:lnTo>
                      <a:lnTo>
                        <a:pt x="720724" y="971551"/>
                      </a:lnTo>
                      <a:lnTo>
                        <a:pt x="720724" y="38101"/>
                      </a:lnTo>
                      <a:close/>
                      <a:moveTo>
                        <a:pt x="577398" y="38101"/>
                      </a:moveTo>
                      <a:lnTo>
                        <a:pt x="577398" y="971551"/>
                      </a:lnTo>
                      <a:lnTo>
                        <a:pt x="631373" y="971551"/>
                      </a:lnTo>
                      <a:lnTo>
                        <a:pt x="631373" y="38101"/>
                      </a:lnTo>
                      <a:close/>
                      <a:moveTo>
                        <a:pt x="488044" y="38101"/>
                      </a:moveTo>
                      <a:lnTo>
                        <a:pt x="488044" y="971551"/>
                      </a:lnTo>
                      <a:lnTo>
                        <a:pt x="542019" y="971551"/>
                      </a:lnTo>
                      <a:lnTo>
                        <a:pt x="542019" y="38101"/>
                      </a:lnTo>
                      <a:close/>
                      <a:moveTo>
                        <a:pt x="398690" y="38101"/>
                      </a:moveTo>
                      <a:lnTo>
                        <a:pt x="398690" y="971551"/>
                      </a:lnTo>
                      <a:lnTo>
                        <a:pt x="452665" y="971551"/>
                      </a:lnTo>
                      <a:lnTo>
                        <a:pt x="452665" y="38101"/>
                      </a:lnTo>
                      <a:close/>
                      <a:moveTo>
                        <a:pt x="309336" y="38101"/>
                      </a:moveTo>
                      <a:lnTo>
                        <a:pt x="309336" y="971551"/>
                      </a:lnTo>
                      <a:lnTo>
                        <a:pt x="363311" y="971551"/>
                      </a:lnTo>
                      <a:lnTo>
                        <a:pt x="363311" y="38101"/>
                      </a:lnTo>
                      <a:close/>
                      <a:moveTo>
                        <a:pt x="219982" y="38101"/>
                      </a:moveTo>
                      <a:lnTo>
                        <a:pt x="219982" y="971551"/>
                      </a:lnTo>
                      <a:lnTo>
                        <a:pt x="273957" y="971551"/>
                      </a:lnTo>
                      <a:lnTo>
                        <a:pt x="273957" y="38101"/>
                      </a:lnTo>
                      <a:close/>
                      <a:moveTo>
                        <a:pt x="130628" y="38101"/>
                      </a:moveTo>
                      <a:lnTo>
                        <a:pt x="130628" y="971551"/>
                      </a:lnTo>
                      <a:lnTo>
                        <a:pt x="184603" y="971551"/>
                      </a:lnTo>
                      <a:lnTo>
                        <a:pt x="184603" y="38101"/>
                      </a:lnTo>
                      <a:close/>
                      <a:moveTo>
                        <a:pt x="41274" y="38101"/>
                      </a:moveTo>
                      <a:lnTo>
                        <a:pt x="41274" y="971551"/>
                      </a:lnTo>
                      <a:lnTo>
                        <a:pt x="95249" y="971551"/>
                      </a:lnTo>
                      <a:lnTo>
                        <a:pt x="95249" y="38101"/>
                      </a:lnTo>
                      <a:close/>
                      <a:moveTo>
                        <a:pt x="0" y="0"/>
                      </a:moveTo>
                      <a:lnTo>
                        <a:pt x="758825" y="0"/>
                      </a:lnTo>
                      <a:lnTo>
                        <a:pt x="758825" y="1006475"/>
                      </a:lnTo>
                      <a:lnTo>
                        <a:pt x="0" y="10064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69" name="正方形/長方形 568"/>
              <p:cNvSpPr/>
              <p:nvPr/>
            </p:nvSpPr>
            <p:spPr>
              <a:xfrm>
                <a:off x="1117600" y="1583288"/>
                <a:ext cx="2108200" cy="101599"/>
              </a:xfrm>
              <a:prstGeom prst="rect">
                <a:avLst/>
              </a:pr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0" name="正方形/長方形 569"/>
              <p:cNvSpPr/>
              <p:nvPr/>
            </p:nvSpPr>
            <p:spPr>
              <a:xfrm>
                <a:off x="1066799" y="1152210"/>
                <a:ext cx="2198689" cy="465453"/>
              </a:xfrm>
              <a:prstGeom prst="rect">
                <a:avLst/>
              </a:prstGeom>
              <a:pattFill prst="solidDmnd">
                <a:fgClr>
                  <a:srgbClr val="ED7D31"/>
                </a:fgClr>
                <a:bgClr>
                  <a:srgbClr val="FFC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34" name="グループ化 533"/>
            <p:cNvGrpSpPr/>
            <p:nvPr/>
          </p:nvGrpSpPr>
          <p:grpSpPr>
            <a:xfrm>
              <a:off x="-1187284" y="7742673"/>
              <a:ext cx="500457" cy="906717"/>
              <a:chOff x="4748689" y="4636282"/>
              <a:chExt cx="678180" cy="1228713"/>
            </a:xfrm>
          </p:grpSpPr>
          <p:sp>
            <p:nvSpPr>
              <p:cNvPr id="558" name="正方形/長方形 557"/>
              <p:cNvSpPr/>
              <p:nvPr/>
            </p:nvSpPr>
            <p:spPr>
              <a:xfrm>
                <a:off x="4896326" y="5685786"/>
                <a:ext cx="382906" cy="88756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9" name="片側の 2 つの角を丸めた四角形 558"/>
              <p:cNvSpPr/>
              <p:nvPr/>
            </p:nvSpPr>
            <p:spPr>
              <a:xfrm>
                <a:off x="5003243" y="4875605"/>
                <a:ext cx="169071" cy="98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heck">
                <a:fgClr>
                  <a:srgbClr val="FFC000">
                    <a:lumMod val="50000"/>
                  </a:srgbClr>
                </a:fgClr>
                <a:bgClr>
                  <a:srgbClr val="FFC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0" name="片側の 2 つの角を丸めた四角形 559"/>
              <p:cNvSpPr/>
              <p:nvPr/>
            </p:nvSpPr>
            <p:spPr>
              <a:xfrm rot="10800000">
                <a:off x="4876801" y="4636282"/>
                <a:ext cx="423618" cy="2762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heck">
                <a:fgClr>
                  <a:srgbClr val="FFC000">
                    <a:lumMod val="50000"/>
                  </a:srgbClr>
                </a:fgClr>
                <a:bgClr>
                  <a:srgbClr val="FFC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1" name="正方形/長方形 560"/>
              <p:cNvSpPr/>
              <p:nvPr/>
            </p:nvSpPr>
            <p:spPr>
              <a:xfrm>
                <a:off x="4875969" y="4974431"/>
                <a:ext cx="423619" cy="73818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2" name="円/楕円 251"/>
              <p:cNvSpPr/>
              <p:nvPr/>
            </p:nvSpPr>
            <p:spPr>
              <a:xfrm>
                <a:off x="4762500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3" name="円/楕円 252"/>
              <p:cNvSpPr/>
              <p:nvPr/>
            </p:nvSpPr>
            <p:spPr>
              <a:xfrm>
                <a:off x="5345431" y="5803083"/>
                <a:ext cx="61912" cy="619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4" name="正方形/長方形 563"/>
              <p:cNvSpPr/>
              <p:nvPr/>
            </p:nvSpPr>
            <p:spPr>
              <a:xfrm>
                <a:off x="4748689" y="5760231"/>
                <a:ext cx="678180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5" name="正方形/長方形 564"/>
              <p:cNvSpPr/>
              <p:nvPr/>
            </p:nvSpPr>
            <p:spPr>
              <a:xfrm>
                <a:off x="4906327" y="5010150"/>
                <a:ext cx="362904" cy="666750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35" name="グループ化 534"/>
            <p:cNvGrpSpPr/>
            <p:nvPr/>
          </p:nvGrpSpPr>
          <p:grpSpPr>
            <a:xfrm>
              <a:off x="-3066831" y="7483052"/>
              <a:ext cx="2187576" cy="462441"/>
              <a:chOff x="1077912" y="4343085"/>
              <a:chExt cx="2187576" cy="462441"/>
            </a:xfrm>
          </p:grpSpPr>
          <p:sp>
            <p:nvSpPr>
              <p:cNvPr id="554" name="角丸四角形 553"/>
              <p:cNvSpPr/>
              <p:nvPr/>
            </p:nvSpPr>
            <p:spPr>
              <a:xfrm>
                <a:off x="1077912" y="4377289"/>
                <a:ext cx="2187576" cy="45893"/>
              </a:xfrm>
              <a:prstGeom prst="roundRect">
                <a:avLst/>
              </a:prstGeom>
              <a:gradFill>
                <a:gsLst>
                  <a:gs pos="48000">
                    <a:srgbClr val="FFC000">
                      <a:lumMod val="75000"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5" name="フリーフォーム 554"/>
              <p:cNvSpPr/>
              <p:nvPr/>
            </p:nvSpPr>
            <p:spPr>
              <a:xfrm rot="10800000">
                <a:off x="1336674" y="4343085"/>
                <a:ext cx="1636713" cy="462441"/>
              </a:xfrm>
              <a:custGeom>
                <a:avLst/>
                <a:gdLst>
                  <a:gd name="connsiteX0" fmla="*/ 1366837 w 1366837"/>
                  <a:gd name="connsiteY0" fmla="*/ 462441 h 462441"/>
                  <a:gd name="connsiteX1" fmla="*/ 695325 w 1366837"/>
                  <a:gd name="connsiteY1" fmla="*/ 462441 h 462441"/>
                  <a:gd name="connsiteX2" fmla="*/ 671512 w 1366837"/>
                  <a:gd name="connsiteY2" fmla="*/ 462441 h 462441"/>
                  <a:gd name="connsiteX3" fmla="*/ 0 w 1366837"/>
                  <a:gd name="connsiteY3" fmla="*/ 462441 h 462441"/>
                  <a:gd name="connsiteX4" fmla="*/ 53699 w 1366837"/>
                  <a:gd name="connsiteY4" fmla="*/ 0 h 462441"/>
                  <a:gd name="connsiteX5" fmla="*/ 641626 w 1366837"/>
                  <a:gd name="connsiteY5" fmla="*/ 0 h 462441"/>
                  <a:gd name="connsiteX6" fmla="*/ 683419 w 1366837"/>
                  <a:gd name="connsiteY6" fmla="*/ 359906 h 462441"/>
                  <a:gd name="connsiteX7" fmla="*/ 725211 w 1366837"/>
                  <a:gd name="connsiteY7" fmla="*/ 0 h 462441"/>
                  <a:gd name="connsiteX8" fmla="*/ 1313138 w 1366837"/>
                  <a:gd name="connsiteY8" fmla="*/ 0 h 46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6837" h="462441">
                    <a:moveTo>
                      <a:pt x="1366837" y="462441"/>
                    </a:moveTo>
                    <a:lnTo>
                      <a:pt x="695325" y="462441"/>
                    </a:lnTo>
                    <a:lnTo>
                      <a:pt x="671512" y="462441"/>
                    </a:lnTo>
                    <a:lnTo>
                      <a:pt x="0" y="462441"/>
                    </a:lnTo>
                    <a:lnTo>
                      <a:pt x="53699" y="0"/>
                    </a:lnTo>
                    <a:lnTo>
                      <a:pt x="641626" y="0"/>
                    </a:lnTo>
                    <a:lnTo>
                      <a:pt x="683419" y="359906"/>
                    </a:lnTo>
                    <a:lnTo>
                      <a:pt x="725211" y="0"/>
                    </a:lnTo>
                    <a:lnTo>
                      <a:pt x="1313138" y="0"/>
                    </a:lnTo>
                    <a:close/>
                  </a:path>
                </a:pathLst>
              </a:custGeom>
              <a:pattFill prst="weave">
                <a:fgClr>
                  <a:srgbClr val="FFC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6" name="テキスト ボックス 555"/>
              <p:cNvSpPr txBox="1"/>
              <p:nvPr/>
            </p:nvSpPr>
            <p:spPr>
              <a:xfrm>
                <a:off x="1517904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牛</a:t>
                </a:r>
              </a:p>
            </p:txBody>
          </p:sp>
          <p:sp>
            <p:nvSpPr>
              <p:cNvPr id="557" name="テキスト ボックス 556"/>
              <p:cNvSpPr txBox="1"/>
              <p:nvPr/>
            </p:nvSpPr>
            <p:spPr>
              <a:xfrm>
                <a:off x="2334768" y="4465899"/>
                <a:ext cx="451104" cy="2621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</p:grpSp>
        <p:sp>
          <p:nvSpPr>
            <p:cNvPr id="536" name="テキスト ボックス 535"/>
            <p:cNvSpPr txBox="1"/>
            <p:nvPr/>
          </p:nvSpPr>
          <p:spPr>
            <a:xfrm rot="5400000">
              <a:off x="-1157689" y="8191276"/>
              <a:ext cx="433167" cy="161850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S行書体" panose="03000600000000000000" pitchFamily="66" charset="-128"/>
                  <a:ea typeface="HGS行書体" panose="03000600000000000000" pitchFamily="66" charset="-128"/>
                  <a:cs typeface="メイリオ" panose="020B0604030504040204" pitchFamily="50" charset="-128"/>
                </a:rPr>
                <a:t>牛丼</a:t>
              </a:r>
            </a:p>
          </p:txBody>
        </p:sp>
        <p:grpSp>
          <p:nvGrpSpPr>
            <p:cNvPr id="537" name="グループ化 536"/>
            <p:cNvGrpSpPr/>
            <p:nvPr/>
          </p:nvGrpSpPr>
          <p:grpSpPr>
            <a:xfrm>
              <a:off x="-2309507" y="7151842"/>
              <a:ext cx="614188" cy="284685"/>
              <a:chOff x="5398615" y="4191752"/>
              <a:chExt cx="312605" cy="249534"/>
            </a:xfrm>
          </p:grpSpPr>
          <p:sp>
            <p:nvSpPr>
              <p:cNvPr id="552" name="片側の 2 つの角を丸めた四角形 551"/>
              <p:cNvSpPr/>
              <p:nvPr/>
            </p:nvSpPr>
            <p:spPr>
              <a:xfrm>
                <a:off x="5491922" y="4368358"/>
                <a:ext cx="124764" cy="7292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heck">
                <a:fgClr>
                  <a:srgbClr val="ED7D31">
                    <a:lumMod val="75000"/>
                  </a:srgbClr>
                </a:fgClr>
                <a:bgClr>
                  <a:srgbClr val="FFC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3" name="片側の 2 つの角を丸めた四角形 552"/>
              <p:cNvSpPr/>
              <p:nvPr/>
            </p:nvSpPr>
            <p:spPr>
              <a:xfrm rot="10800000">
                <a:off x="5398615" y="4191752"/>
                <a:ext cx="312605" cy="2038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heck">
                <a:fgClr>
                  <a:srgbClr val="ED7D31">
                    <a:lumMod val="75000"/>
                  </a:srgbClr>
                </a:fgClr>
                <a:bgClr>
                  <a:srgbClr val="FFC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38" name="グループ化 537"/>
            <p:cNvGrpSpPr/>
            <p:nvPr/>
          </p:nvGrpSpPr>
          <p:grpSpPr>
            <a:xfrm>
              <a:off x="-2445991" y="6752339"/>
              <a:ext cx="887156" cy="443085"/>
              <a:chOff x="156776" y="-544395"/>
              <a:chExt cx="887156" cy="443085"/>
            </a:xfrm>
          </p:grpSpPr>
          <p:grpSp>
            <p:nvGrpSpPr>
              <p:cNvPr id="539" name="グループ化 538"/>
              <p:cNvGrpSpPr/>
              <p:nvPr/>
            </p:nvGrpSpPr>
            <p:grpSpPr>
              <a:xfrm rot="900000">
                <a:off x="156776" y="-361085"/>
                <a:ext cx="344896" cy="101098"/>
                <a:chOff x="679957" y="-905289"/>
                <a:chExt cx="693084" cy="203160"/>
              </a:xfrm>
            </p:grpSpPr>
            <p:sp>
              <p:nvSpPr>
                <p:cNvPr id="550" name="山形 549"/>
                <p:cNvSpPr/>
                <p:nvPr/>
              </p:nvSpPr>
              <p:spPr>
                <a:xfrm>
                  <a:off x="679957" y="-905289"/>
                  <a:ext cx="571164" cy="203160"/>
                </a:xfrm>
                <a:prstGeom prst="chevron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1" name="山形 550"/>
                <p:cNvSpPr/>
                <p:nvPr/>
              </p:nvSpPr>
              <p:spPr>
                <a:xfrm>
                  <a:off x="801877" y="-905289"/>
                  <a:ext cx="571164" cy="203160"/>
                </a:xfrm>
                <a:prstGeom prst="chevr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0" name="グループ化 539"/>
              <p:cNvGrpSpPr/>
              <p:nvPr/>
            </p:nvGrpSpPr>
            <p:grpSpPr>
              <a:xfrm rot="20700000" flipH="1">
                <a:off x="699036" y="-361085"/>
                <a:ext cx="344896" cy="101098"/>
                <a:chOff x="679957" y="-905289"/>
                <a:chExt cx="693084" cy="203160"/>
              </a:xfrm>
            </p:grpSpPr>
            <p:sp>
              <p:nvSpPr>
                <p:cNvPr id="548" name="山形 547"/>
                <p:cNvSpPr/>
                <p:nvPr/>
              </p:nvSpPr>
              <p:spPr>
                <a:xfrm>
                  <a:off x="679957" y="-905289"/>
                  <a:ext cx="571164" cy="203160"/>
                </a:xfrm>
                <a:prstGeom prst="chevron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9" name="山形 548"/>
                <p:cNvSpPr/>
                <p:nvPr/>
              </p:nvSpPr>
              <p:spPr>
                <a:xfrm>
                  <a:off x="801877" y="-905289"/>
                  <a:ext cx="571164" cy="203160"/>
                </a:xfrm>
                <a:prstGeom prst="chevr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41" name="フリーフォーム 540"/>
              <p:cNvSpPr/>
              <p:nvPr/>
            </p:nvSpPr>
            <p:spPr>
              <a:xfrm rot="10800000">
                <a:off x="292330" y="-498266"/>
                <a:ext cx="206278" cy="59711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2" name="フリーフォーム 541"/>
              <p:cNvSpPr/>
              <p:nvPr/>
            </p:nvSpPr>
            <p:spPr>
              <a:xfrm rot="10800000">
                <a:off x="755847" y="-498266"/>
                <a:ext cx="206278" cy="59711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3" name="フリーフォーム 542"/>
              <p:cNvSpPr/>
              <p:nvPr/>
            </p:nvSpPr>
            <p:spPr>
              <a:xfrm>
                <a:off x="370472" y="-544395"/>
                <a:ext cx="503626" cy="399754"/>
              </a:xfrm>
              <a:custGeom>
                <a:avLst/>
                <a:gdLst>
                  <a:gd name="connsiteX0" fmla="*/ 251813 w 503626"/>
                  <a:gd name="connsiteY0" fmla="*/ 0 h 399754"/>
                  <a:gd name="connsiteX1" fmla="*/ 503626 w 503626"/>
                  <a:gd name="connsiteY1" fmla="*/ 318665 h 399754"/>
                  <a:gd name="connsiteX2" fmla="*/ 490689 w 503626"/>
                  <a:gd name="connsiteY2" fmla="*/ 399754 h 399754"/>
                  <a:gd name="connsiteX3" fmla="*/ 12937 w 503626"/>
                  <a:gd name="connsiteY3" fmla="*/ 399754 h 399754"/>
                  <a:gd name="connsiteX4" fmla="*/ 0 w 503626"/>
                  <a:gd name="connsiteY4" fmla="*/ 318665 h 399754"/>
                  <a:gd name="connsiteX5" fmla="*/ 251813 w 503626"/>
                  <a:gd name="connsiteY5" fmla="*/ 0 h 39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3626" h="399754">
                    <a:moveTo>
                      <a:pt x="251813" y="0"/>
                    </a:moveTo>
                    <a:cubicBezTo>
                      <a:pt x="390885" y="0"/>
                      <a:pt x="503626" y="142671"/>
                      <a:pt x="503626" y="318665"/>
                    </a:cubicBezTo>
                    <a:lnTo>
                      <a:pt x="490689" y="399754"/>
                    </a:lnTo>
                    <a:lnTo>
                      <a:pt x="12937" y="399754"/>
                    </a:lnTo>
                    <a:lnTo>
                      <a:pt x="0" y="318665"/>
                    </a:lnTo>
                    <a:cubicBezTo>
                      <a:pt x="0" y="142671"/>
                      <a:pt x="112741" y="0"/>
                      <a:pt x="251813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4" name="楕円 543"/>
              <p:cNvSpPr/>
              <p:nvPr/>
            </p:nvSpPr>
            <p:spPr>
              <a:xfrm>
                <a:off x="500286" y="-408158"/>
                <a:ext cx="51042" cy="70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5" name="楕円 544"/>
              <p:cNvSpPr/>
              <p:nvPr/>
            </p:nvSpPr>
            <p:spPr>
              <a:xfrm>
                <a:off x="688246" y="-408158"/>
                <a:ext cx="51042" cy="702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6" name="楕円 545"/>
              <p:cNvSpPr/>
              <p:nvPr/>
            </p:nvSpPr>
            <p:spPr>
              <a:xfrm>
                <a:off x="508880" y="-299039"/>
                <a:ext cx="227410" cy="108474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7" name="アーチ 546"/>
              <p:cNvSpPr/>
              <p:nvPr/>
            </p:nvSpPr>
            <p:spPr>
              <a:xfrm>
                <a:off x="537156" y="-278925"/>
                <a:ext cx="177615" cy="177615"/>
              </a:xfrm>
              <a:prstGeom prst="blockArc">
                <a:avLst>
                  <a:gd name="adj1" fmla="val 18539919"/>
                  <a:gd name="adj2" fmla="val 13678478"/>
                  <a:gd name="adj3" fmla="val 21124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Application>Microsoft Office PowerPoint</Application>
  <PresentationFormat>A4 210 x 297 mm</PresentationFormat>
  <Paragraphs>94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HGS行書体</vt:lpstr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pptx420_飲食店のイラスト</dc:title>
  <dc:subject>pptx420_飲食店のイラスト</dc:subject>
  <dc:creator>http://www.digipot.net</dc:creator>
  <cp:lastModifiedBy/>
  <cp:revision>1</cp:revision>
  <dcterms:created xsi:type="dcterms:W3CDTF">2014-01-30T05:12:09Z</dcterms:created>
  <dcterms:modified xsi:type="dcterms:W3CDTF">2016-04-28T01:19:27Z</dcterms:modified>
  <cp:category/>
  <cp:version>1</cp:version>
</cp:coreProperties>
</file>