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2060"/>
    <a:srgbClr val="9DC3E6"/>
    <a:srgbClr val="DEEBF7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374" y="-1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5" name="グループ化 834"/>
          <p:cNvGrpSpPr/>
          <p:nvPr/>
        </p:nvGrpSpPr>
        <p:grpSpPr>
          <a:xfrm>
            <a:off x="397032" y="719825"/>
            <a:ext cx="1606955" cy="1687284"/>
            <a:chOff x="1177541" y="967839"/>
            <a:chExt cx="1606955" cy="1687284"/>
          </a:xfrm>
        </p:grpSpPr>
        <p:grpSp>
          <p:nvGrpSpPr>
            <p:cNvPr id="836" name="グループ化 835"/>
            <p:cNvGrpSpPr/>
            <p:nvPr/>
          </p:nvGrpSpPr>
          <p:grpSpPr>
            <a:xfrm>
              <a:off x="1177541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861" name="グループ化 860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877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78" name="グループ化 877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879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80" name="グループ化 879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882" name="フリーフォーム 881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3" name="角丸四角形 882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4" name="角丸四角形 883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5" name="角丸四角形 884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6" name="角丸四角形 885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7" name="角丸四角形 886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8" name="角丸四角形 887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9" name="角丸四角形 888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0" name="角丸四角形 889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1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62" name="グループ化 861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863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4" name="グループ化 863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865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66" name="グループ化 865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868" name="フリーフォーム 867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9" name="角丸四角形 868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0" name="角丸四角形 869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1" name="角丸四角形 870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2" name="角丸四角形 871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3" name="角丸四角形 872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4" name="角丸四角形 873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5" name="角丸四角形 874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6" name="角丸四角形 875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67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37" name="グループ化 836"/>
            <p:cNvGrpSpPr/>
            <p:nvPr/>
          </p:nvGrpSpPr>
          <p:grpSpPr>
            <a:xfrm>
              <a:off x="1590858" y="1048399"/>
              <a:ext cx="800100" cy="1606724"/>
              <a:chOff x="1590858" y="1048399"/>
              <a:chExt cx="800100" cy="1606724"/>
            </a:xfrm>
          </p:grpSpPr>
          <p:grpSp>
            <p:nvGrpSpPr>
              <p:cNvPr id="838" name="グループ化 837"/>
              <p:cNvGrpSpPr/>
              <p:nvPr/>
            </p:nvGrpSpPr>
            <p:grpSpPr>
              <a:xfrm>
                <a:off x="1590858" y="1888083"/>
                <a:ext cx="800100" cy="767040"/>
                <a:chOff x="1590858" y="2313672"/>
                <a:chExt cx="800100" cy="767040"/>
              </a:xfrm>
            </p:grpSpPr>
            <p:sp>
              <p:nvSpPr>
                <p:cNvPr id="856" name="フリーフォーム 855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7" name="台形 856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フリーフォーム 857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9" name="平行四辺形 858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平行四辺形 859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39" name="グループ化 838"/>
              <p:cNvGrpSpPr/>
              <p:nvPr/>
            </p:nvGrpSpPr>
            <p:grpSpPr>
              <a:xfrm>
                <a:off x="1591609" y="1048399"/>
                <a:ext cx="798594" cy="916166"/>
                <a:chOff x="1884545" y="855156"/>
                <a:chExt cx="1018458" cy="1168399"/>
              </a:xfrm>
            </p:grpSpPr>
            <p:sp>
              <p:nvSpPr>
                <p:cNvPr id="840" name="円/楕円 839"/>
                <p:cNvSpPr/>
                <p:nvPr/>
              </p:nvSpPr>
              <p:spPr>
                <a:xfrm>
                  <a:off x="1953602" y="1077405"/>
                  <a:ext cx="887412" cy="746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41" name="グループ化 840"/>
                <p:cNvGrpSpPr/>
                <p:nvPr/>
              </p:nvGrpSpPr>
              <p:grpSpPr>
                <a:xfrm rot="20700000">
                  <a:off x="1884545" y="1432212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54" name="円/楕円 853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5" name="円/楕円 854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42" name="グループ化 841"/>
                <p:cNvGrpSpPr/>
                <p:nvPr/>
              </p:nvGrpSpPr>
              <p:grpSpPr>
                <a:xfrm rot="900000" flipH="1">
                  <a:off x="2702978" y="1432213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52" name="円/楕円 85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3" name="円/楕円 85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3" name="円/楕円 842"/>
                <p:cNvSpPr/>
                <p:nvPr/>
              </p:nvSpPr>
              <p:spPr>
                <a:xfrm>
                  <a:off x="1984558" y="1077405"/>
                  <a:ext cx="825500" cy="94615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4" name="円/楕円 843"/>
                <p:cNvSpPr/>
                <p:nvPr/>
              </p:nvSpPr>
              <p:spPr>
                <a:xfrm>
                  <a:off x="2182995" y="855156"/>
                  <a:ext cx="428625" cy="147638"/>
                </a:xfrm>
                <a:prstGeom prst="ellipse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5" name="台形 30"/>
                <p:cNvSpPr/>
                <p:nvPr/>
              </p:nvSpPr>
              <p:spPr>
                <a:xfrm>
                  <a:off x="2077428" y="894844"/>
                  <a:ext cx="641014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6" name="五角形 16"/>
                <p:cNvSpPr/>
                <p:nvPr/>
              </p:nvSpPr>
              <p:spPr>
                <a:xfrm rot="10800000">
                  <a:off x="2336585" y="1639892"/>
                  <a:ext cx="115033" cy="177775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7" name="フリーフォーム 846"/>
                <p:cNvSpPr/>
                <p:nvPr/>
              </p:nvSpPr>
              <p:spPr>
                <a:xfrm>
                  <a:off x="2067457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8" name="フリーフォーム 847"/>
                <p:cNvSpPr/>
                <p:nvPr/>
              </p:nvSpPr>
              <p:spPr>
                <a:xfrm>
                  <a:off x="2472373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9" name="円/楕円 110"/>
                <p:cNvSpPr/>
                <p:nvPr/>
              </p:nvSpPr>
              <p:spPr>
                <a:xfrm>
                  <a:off x="2201569" y="1821654"/>
                  <a:ext cx="388325" cy="141027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>
                <a:xfrm>
                  <a:off x="2067457" y="1443449"/>
                  <a:ext cx="268732" cy="114890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1" name="フリーフォーム 850"/>
                <p:cNvSpPr/>
                <p:nvPr/>
              </p:nvSpPr>
              <p:spPr>
                <a:xfrm>
                  <a:off x="2472373" y="1443449"/>
                  <a:ext cx="268732" cy="114890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91" name="グループ化 890"/>
          <p:cNvGrpSpPr/>
          <p:nvPr/>
        </p:nvGrpSpPr>
        <p:grpSpPr>
          <a:xfrm>
            <a:off x="6041467" y="719825"/>
            <a:ext cx="1606955" cy="1687283"/>
            <a:chOff x="5035168" y="967839"/>
            <a:chExt cx="1606955" cy="1687283"/>
          </a:xfrm>
        </p:grpSpPr>
        <p:grpSp>
          <p:nvGrpSpPr>
            <p:cNvPr id="892" name="グループ化 891"/>
            <p:cNvGrpSpPr/>
            <p:nvPr/>
          </p:nvGrpSpPr>
          <p:grpSpPr>
            <a:xfrm>
              <a:off x="5035168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934" name="グループ化 933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949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50" name="グループ化 949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951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52" name="グループ化 951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953" name="フリーフォーム 952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角丸四角形 953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角丸四角形 954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6" name="角丸四角形 955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7" name="角丸四角形 956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8" name="角丸四角形 957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9" name="角丸四角形 958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60" name="角丸四角形 959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61" name="角丸四角形 960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935" name="グループ化 934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936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938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39" name="グループ化 938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940" name="フリーフォーム 939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1" name="角丸四角形 940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2" name="角丸四角形 941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3" name="角丸四角形 942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4" name="角丸四角形 943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5" name="角丸四角形 944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6" name="角丸四角形 945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角丸四角形 946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8" name="角丸四角形 947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893" name="グループ化 892"/>
            <p:cNvGrpSpPr/>
            <p:nvPr/>
          </p:nvGrpSpPr>
          <p:grpSpPr>
            <a:xfrm>
              <a:off x="5416325" y="1079829"/>
              <a:ext cx="842822" cy="1575293"/>
              <a:chOff x="5416325" y="1079829"/>
              <a:chExt cx="842822" cy="1575293"/>
            </a:xfrm>
          </p:grpSpPr>
          <p:grpSp>
            <p:nvGrpSpPr>
              <p:cNvPr id="894" name="グループ化 893"/>
              <p:cNvGrpSpPr/>
              <p:nvPr/>
            </p:nvGrpSpPr>
            <p:grpSpPr>
              <a:xfrm>
                <a:off x="5437686" y="1888083"/>
                <a:ext cx="800100" cy="767039"/>
                <a:chOff x="5437686" y="2313672"/>
                <a:chExt cx="800100" cy="767039"/>
              </a:xfrm>
            </p:grpSpPr>
            <p:sp>
              <p:nvSpPr>
                <p:cNvPr id="930" name="フリーフォーム 929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台形 930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フリーフォーム 932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5" name="グループ化 894"/>
              <p:cNvGrpSpPr/>
              <p:nvPr/>
            </p:nvGrpSpPr>
            <p:grpSpPr>
              <a:xfrm>
                <a:off x="5416325" y="1079829"/>
                <a:ext cx="842822" cy="884736"/>
                <a:chOff x="5980312" y="895240"/>
                <a:chExt cx="1074862" cy="1128315"/>
              </a:xfrm>
            </p:grpSpPr>
            <p:sp>
              <p:nvSpPr>
                <p:cNvPr id="896" name="フリーフォーム 895"/>
                <p:cNvSpPr/>
                <p:nvPr/>
              </p:nvSpPr>
              <p:spPr>
                <a:xfrm>
                  <a:off x="6006508" y="895240"/>
                  <a:ext cx="903963" cy="812206"/>
                </a:xfrm>
                <a:custGeom>
                  <a:avLst/>
                  <a:gdLst>
                    <a:gd name="connsiteX0" fmla="*/ 155943 w 903963"/>
                    <a:gd name="connsiteY0" fmla="*/ 1150 h 812206"/>
                    <a:gd name="connsiteX1" fmla="*/ 306287 w 903963"/>
                    <a:gd name="connsiteY1" fmla="*/ 75984 h 812206"/>
                    <a:gd name="connsiteX2" fmla="*/ 312334 w 903963"/>
                    <a:gd name="connsiteY2" fmla="*/ 93969 h 812206"/>
                    <a:gd name="connsiteX3" fmla="*/ 314648 w 903963"/>
                    <a:gd name="connsiteY3" fmla="*/ 91889 h 812206"/>
                    <a:gd name="connsiteX4" fmla="*/ 507088 w 903963"/>
                    <a:gd name="connsiteY4" fmla="*/ 33734 h 812206"/>
                    <a:gd name="connsiteX5" fmla="*/ 824232 w 903963"/>
                    <a:gd name="connsiteY5" fmla="*/ 241708 h 812206"/>
                    <a:gd name="connsiteX6" fmla="*/ 837118 w 903963"/>
                    <a:gd name="connsiteY6" fmla="*/ 282778 h 812206"/>
                    <a:gd name="connsiteX7" fmla="*/ 872775 w 903963"/>
                    <a:gd name="connsiteY7" fmla="*/ 339142 h 812206"/>
                    <a:gd name="connsiteX8" fmla="*/ 903963 w 903963"/>
                    <a:gd name="connsiteY8" fmla="*/ 471687 h 812206"/>
                    <a:gd name="connsiteX9" fmla="*/ 507088 w 903963"/>
                    <a:gd name="connsiteY9" fmla="*/ 812206 h 812206"/>
                    <a:gd name="connsiteX10" fmla="*/ 110213 w 903963"/>
                    <a:gd name="connsiteY10" fmla="*/ 471687 h 812206"/>
                    <a:gd name="connsiteX11" fmla="*/ 141402 w 903963"/>
                    <a:gd name="connsiteY11" fmla="*/ 339142 h 812206"/>
                    <a:gd name="connsiteX12" fmla="*/ 177058 w 903963"/>
                    <a:gd name="connsiteY12" fmla="*/ 282778 h 812206"/>
                    <a:gd name="connsiteX13" fmla="*/ 189945 w 903963"/>
                    <a:gd name="connsiteY13" fmla="*/ 241708 h 812206"/>
                    <a:gd name="connsiteX14" fmla="*/ 200288 w 903963"/>
                    <a:gd name="connsiteY14" fmla="*/ 224842 h 812206"/>
                    <a:gd name="connsiteX15" fmla="*/ 163602 w 903963"/>
                    <a:gd name="connsiteY15" fmla="*/ 192460 h 812206"/>
                    <a:gd name="connsiteX16" fmla="*/ 2 w 903963"/>
                    <a:gd name="connsiteY16" fmla="*/ 171989 h 812206"/>
                    <a:gd name="connsiteX17" fmla="*/ 0 w 903963"/>
                    <a:gd name="connsiteY17" fmla="*/ 171988 h 812206"/>
                    <a:gd name="connsiteX18" fmla="*/ 207524 w 903963"/>
                    <a:gd name="connsiteY18" fmla="*/ 116382 h 812206"/>
                    <a:gd name="connsiteX19" fmla="*/ 242539 w 903963"/>
                    <a:gd name="connsiteY19" fmla="*/ 147268 h 812206"/>
                    <a:gd name="connsiteX20" fmla="*/ 230211 w 903963"/>
                    <a:gd name="connsiteY20" fmla="*/ 119907 h 812206"/>
                    <a:gd name="connsiteX21" fmla="*/ 98764 w 903963"/>
                    <a:gd name="connsiteY21" fmla="*/ 20379 h 812206"/>
                    <a:gd name="connsiteX22" fmla="*/ 98763 w 903963"/>
                    <a:gd name="connsiteY22" fmla="*/ 20377 h 812206"/>
                    <a:gd name="connsiteX23" fmla="*/ 155943 w 903963"/>
                    <a:gd name="connsiteY23" fmla="*/ 1150 h 812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963" h="812206">
                      <a:moveTo>
                        <a:pt x="155943" y="1150"/>
                      </a:moveTo>
                      <a:cubicBezTo>
                        <a:pt x="214695" y="-6140"/>
                        <a:pt x="274824" y="21487"/>
                        <a:pt x="306287" y="75984"/>
                      </a:cubicBezTo>
                      <a:lnTo>
                        <a:pt x="312334" y="93969"/>
                      </a:lnTo>
                      <a:lnTo>
                        <a:pt x="314648" y="91889"/>
                      </a:lnTo>
                      <a:cubicBezTo>
                        <a:pt x="369581" y="55173"/>
                        <a:pt x="435804" y="33734"/>
                        <a:pt x="507088" y="33734"/>
                      </a:cubicBezTo>
                      <a:cubicBezTo>
                        <a:pt x="649657" y="33734"/>
                        <a:pt x="771981" y="119490"/>
                        <a:pt x="824232" y="241708"/>
                      </a:cubicBezTo>
                      <a:lnTo>
                        <a:pt x="837118" y="282778"/>
                      </a:lnTo>
                      <a:lnTo>
                        <a:pt x="872775" y="339142"/>
                      </a:lnTo>
                      <a:cubicBezTo>
                        <a:pt x="892858" y="379881"/>
                        <a:pt x="903963" y="424671"/>
                        <a:pt x="903963" y="471687"/>
                      </a:cubicBezTo>
                      <a:cubicBezTo>
                        <a:pt x="903963" y="659750"/>
                        <a:pt x="726276" y="812206"/>
                        <a:pt x="507088" y="812206"/>
                      </a:cubicBezTo>
                      <a:cubicBezTo>
                        <a:pt x="287900" y="812206"/>
                        <a:pt x="110213" y="659750"/>
                        <a:pt x="110213" y="471687"/>
                      </a:cubicBezTo>
                      <a:cubicBezTo>
                        <a:pt x="110213" y="424671"/>
                        <a:pt x="121319" y="379881"/>
                        <a:pt x="141402" y="339142"/>
                      </a:cubicBezTo>
                      <a:lnTo>
                        <a:pt x="177058" y="282778"/>
                      </a:lnTo>
                      <a:lnTo>
                        <a:pt x="189945" y="241708"/>
                      </a:lnTo>
                      <a:lnTo>
                        <a:pt x="200288" y="224842"/>
                      </a:lnTo>
                      <a:lnTo>
                        <a:pt x="163602" y="192460"/>
                      </a:lnTo>
                      <a:cubicBezTo>
                        <a:pt x="114059" y="163856"/>
                        <a:pt x="55064" y="156474"/>
                        <a:pt x="2" y="171989"/>
                      </a:cubicBezTo>
                      <a:lnTo>
                        <a:pt x="0" y="171988"/>
                      </a:lnTo>
                      <a:cubicBezTo>
                        <a:pt x="41951" y="99327"/>
                        <a:pt x="134863" y="74431"/>
                        <a:pt x="207524" y="116382"/>
                      </a:cubicBezTo>
                      <a:lnTo>
                        <a:pt x="242539" y="147268"/>
                      </a:lnTo>
                      <a:lnTo>
                        <a:pt x="230211" y="119907"/>
                      </a:lnTo>
                      <a:cubicBezTo>
                        <a:pt x="201607" y="70365"/>
                        <a:pt x="154207" y="34474"/>
                        <a:pt x="98764" y="20379"/>
                      </a:cubicBezTo>
                      <a:lnTo>
                        <a:pt x="98763" y="20377"/>
                      </a:lnTo>
                      <a:cubicBezTo>
                        <a:pt x="116929" y="9890"/>
                        <a:pt x="136359" y="3580"/>
                        <a:pt x="155943" y="115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97" name="グループ化 896"/>
                <p:cNvGrpSpPr/>
                <p:nvPr/>
              </p:nvGrpSpPr>
              <p:grpSpPr>
                <a:xfrm>
                  <a:off x="5980312" y="1318539"/>
                  <a:ext cx="1074862" cy="287338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924" name="グループ化 923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28" name="円/楕円 927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9" name="円/楕円 928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5" name="グループ化 924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26" name="円/楕円 925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7" name="円/楕円 926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898" name="五角形 16"/>
                <p:cNvSpPr/>
                <p:nvPr/>
              </p:nvSpPr>
              <p:spPr>
                <a:xfrm rot="10800000">
                  <a:off x="6051582" y="1140605"/>
                  <a:ext cx="932322" cy="88295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99" name="グループ化 898"/>
                <p:cNvGrpSpPr/>
                <p:nvPr/>
              </p:nvGrpSpPr>
              <p:grpSpPr>
                <a:xfrm>
                  <a:off x="6158724" y="1117046"/>
                  <a:ext cx="718038" cy="121189"/>
                  <a:chOff x="4144475" y="2302101"/>
                  <a:chExt cx="1552855" cy="26208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909" name="角丸四角形 908"/>
                  <p:cNvSpPr/>
                  <p:nvPr/>
                </p:nvSpPr>
                <p:spPr>
                  <a:xfrm>
                    <a:off x="4144475" y="2329558"/>
                    <a:ext cx="1552855" cy="2071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0" name="角丸四角形 909"/>
                  <p:cNvSpPr/>
                  <p:nvPr/>
                </p:nvSpPr>
                <p:spPr>
                  <a:xfrm rot="18000000">
                    <a:off x="411859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1" name="角丸四角形 910"/>
                  <p:cNvSpPr/>
                  <p:nvPr/>
                </p:nvSpPr>
                <p:spPr>
                  <a:xfrm rot="18000000">
                    <a:off x="4222125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2" name="角丸四角形 911"/>
                  <p:cNvSpPr/>
                  <p:nvPr/>
                </p:nvSpPr>
                <p:spPr>
                  <a:xfrm rot="18000000">
                    <a:off x="4325656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3" name="角丸四角形 912"/>
                  <p:cNvSpPr/>
                  <p:nvPr/>
                </p:nvSpPr>
                <p:spPr>
                  <a:xfrm rot="18000000">
                    <a:off x="4429184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4" name="角丸四角形 913"/>
                  <p:cNvSpPr/>
                  <p:nvPr/>
                </p:nvSpPr>
                <p:spPr>
                  <a:xfrm rot="18000000">
                    <a:off x="453055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5" name="角丸四角形 914"/>
                  <p:cNvSpPr/>
                  <p:nvPr/>
                </p:nvSpPr>
                <p:spPr>
                  <a:xfrm rot="18000000">
                    <a:off x="463408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6" name="角丸四角形 915"/>
                  <p:cNvSpPr/>
                  <p:nvPr/>
                </p:nvSpPr>
                <p:spPr>
                  <a:xfrm rot="18000000">
                    <a:off x="473761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7" name="角丸四角形 916"/>
                  <p:cNvSpPr/>
                  <p:nvPr/>
                </p:nvSpPr>
                <p:spPr>
                  <a:xfrm rot="18000000">
                    <a:off x="484114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8" name="角丸四角形 917"/>
                  <p:cNvSpPr/>
                  <p:nvPr/>
                </p:nvSpPr>
                <p:spPr>
                  <a:xfrm rot="18000000">
                    <a:off x="494727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9" name="角丸四角形 918"/>
                  <p:cNvSpPr/>
                  <p:nvPr/>
                </p:nvSpPr>
                <p:spPr>
                  <a:xfrm rot="18000000">
                    <a:off x="505080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0" name="角丸四角形 919"/>
                  <p:cNvSpPr/>
                  <p:nvPr/>
                </p:nvSpPr>
                <p:spPr>
                  <a:xfrm rot="18000000">
                    <a:off x="515433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1" name="角丸四角形 920"/>
                  <p:cNvSpPr/>
                  <p:nvPr/>
                </p:nvSpPr>
                <p:spPr>
                  <a:xfrm rot="18000000">
                    <a:off x="525786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2" name="角丸四角形 921"/>
                  <p:cNvSpPr/>
                  <p:nvPr/>
                </p:nvSpPr>
                <p:spPr>
                  <a:xfrm rot="18000000">
                    <a:off x="5359229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3" name="角丸四角形 922"/>
                  <p:cNvSpPr/>
                  <p:nvPr/>
                </p:nvSpPr>
                <p:spPr>
                  <a:xfrm rot="18000000">
                    <a:off x="546275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0" name="二等辺三角形 87"/>
                <p:cNvSpPr/>
                <p:nvPr/>
              </p:nvSpPr>
              <p:spPr>
                <a:xfrm rot="8100000">
                  <a:off x="6493365" y="980665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二等辺三角形 87"/>
                <p:cNvSpPr/>
                <p:nvPr/>
              </p:nvSpPr>
              <p:spPr>
                <a:xfrm rot="13500000">
                  <a:off x="6637433" y="980666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円/楕円 901"/>
                <p:cNvSpPr/>
                <p:nvPr/>
              </p:nvSpPr>
              <p:spPr>
                <a:xfrm>
                  <a:off x="6556163" y="1098044"/>
                  <a:ext cx="159544" cy="15435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フリーフォーム 902"/>
                <p:cNvSpPr/>
                <p:nvPr/>
              </p:nvSpPr>
              <p:spPr>
                <a:xfrm>
                  <a:off x="6238309" y="1449227"/>
                  <a:ext cx="189324" cy="58306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円/楕円 903"/>
                <p:cNvSpPr/>
                <p:nvPr/>
              </p:nvSpPr>
              <p:spPr>
                <a:xfrm>
                  <a:off x="6193518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>
                <a:xfrm>
                  <a:off x="6597084" y="1449227"/>
                  <a:ext cx="189324" cy="58306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円/楕円 905"/>
                <p:cNvSpPr/>
                <p:nvPr/>
              </p:nvSpPr>
              <p:spPr>
                <a:xfrm>
                  <a:off x="6552293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円/楕円 906"/>
                <p:cNvSpPr/>
                <p:nvPr/>
              </p:nvSpPr>
              <p:spPr>
                <a:xfrm>
                  <a:off x="6405920" y="1595454"/>
                  <a:ext cx="213850" cy="13332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フリーフォーム 907"/>
                <p:cNvSpPr/>
                <p:nvPr/>
              </p:nvSpPr>
              <p:spPr>
                <a:xfrm>
                  <a:off x="6287192" y="1772900"/>
                  <a:ext cx="434844" cy="143976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962" name="グループ化 961"/>
          <p:cNvGrpSpPr/>
          <p:nvPr/>
        </p:nvGrpSpPr>
        <p:grpSpPr>
          <a:xfrm>
            <a:off x="2312979" y="719825"/>
            <a:ext cx="1606955" cy="1687283"/>
            <a:chOff x="2603500" y="967839"/>
            <a:chExt cx="1606955" cy="1687283"/>
          </a:xfrm>
        </p:grpSpPr>
        <p:grpSp>
          <p:nvGrpSpPr>
            <p:cNvPr id="963" name="グループ化 962"/>
            <p:cNvGrpSpPr/>
            <p:nvPr/>
          </p:nvGrpSpPr>
          <p:grpSpPr>
            <a:xfrm>
              <a:off x="2603500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994" name="グループ化 993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009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0" name="グループ化 1009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011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12" name="グループ化 1011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13" name="フリーフォーム 1012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角丸四角形 1013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角丸四角形 1014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角丸四角形 1015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7" name="角丸四角形 1016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8" name="角丸四角形 1017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9" name="角丸四角形 1018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0" name="角丸四角形 1019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角丸四角形 1020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995" name="グループ化 994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996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7" name="グループ化 996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998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99" name="グループ化 998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00" name="フリーフォーム 999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1" name="角丸四角形 1000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2" name="角丸四角形 1001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3" name="角丸四角形 1002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4" name="角丸四角形 1003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5" name="角丸四角形 1004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6" name="角丸四角形 1005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7" name="角丸四角形 1006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8" name="角丸四角形 1007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964" name="グループ化 963"/>
            <p:cNvGrpSpPr/>
            <p:nvPr/>
          </p:nvGrpSpPr>
          <p:grpSpPr>
            <a:xfrm>
              <a:off x="3000953" y="1046143"/>
              <a:ext cx="840416" cy="1608979"/>
              <a:chOff x="3000953" y="1046143"/>
              <a:chExt cx="840416" cy="1608979"/>
            </a:xfrm>
          </p:grpSpPr>
          <p:grpSp>
            <p:nvGrpSpPr>
              <p:cNvPr id="970" name="グループ化 969"/>
              <p:cNvGrpSpPr/>
              <p:nvPr/>
            </p:nvGrpSpPr>
            <p:grpSpPr>
              <a:xfrm>
                <a:off x="3027861" y="1888083"/>
                <a:ext cx="786607" cy="767039"/>
                <a:chOff x="3027861" y="2313672"/>
                <a:chExt cx="786607" cy="767039"/>
              </a:xfrm>
            </p:grpSpPr>
            <p:sp>
              <p:nvSpPr>
                <p:cNvPr id="984" name="台形 983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5" name="台形 984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6" name="台形 985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7" name="フリーフォーム 986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8" name="台形 987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9" name="グループ化 988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992" name="平行四辺形 991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3" name="平行四辺形 992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0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1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1" name="グループ化 970"/>
              <p:cNvGrpSpPr/>
              <p:nvPr/>
            </p:nvGrpSpPr>
            <p:grpSpPr>
              <a:xfrm>
                <a:off x="3000953" y="1046143"/>
                <a:ext cx="840416" cy="893024"/>
                <a:chOff x="3098982" y="859271"/>
                <a:chExt cx="1071794" cy="1138886"/>
              </a:xfrm>
            </p:grpSpPr>
            <p:sp>
              <p:nvSpPr>
                <p:cNvPr id="972" name="星 32 971"/>
                <p:cNvSpPr/>
                <p:nvPr/>
              </p:nvSpPr>
              <p:spPr>
                <a:xfrm>
                  <a:off x="3169627" y="859271"/>
                  <a:ext cx="930504" cy="974506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3" name="グループ化 972"/>
                <p:cNvGrpSpPr/>
                <p:nvPr/>
              </p:nvGrpSpPr>
              <p:grpSpPr>
                <a:xfrm>
                  <a:off x="3098982" y="1432213"/>
                  <a:ext cx="1071794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978" name="グループ化 977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82" name="円/楕円 981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3" name="円/楕円 982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9" name="グループ化 978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80" name="円/楕円 979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1" name="円/楕円 980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974" name="角丸四角形 973"/>
                <p:cNvSpPr/>
                <p:nvPr/>
              </p:nvSpPr>
              <p:spPr>
                <a:xfrm>
                  <a:off x="3222129" y="1002795"/>
                  <a:ext cx="825500" cy="995362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5" name="円/楕円 974"/>
                <p:cNvSpPr/>
                <p:nvPr/>
              </p:nvSpPr>
              <p:spPr>
                <a:xfrm>
                  <a:off x="3528744" y="1570454"/>
                  <a:ext cx="199468" cy="11168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6" name="月 975"/>
                <p:cNvSpPr/>
                <p:nvPr/>
              </p:nvSpPr>
              <p:spPr>
                <a:xfrm rot="5400000">
                  <a:off x="3384412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7" name="月 976"/>
                <p:cNvSpPr/>
                <p:nvPr/>
              </p:nvSpPr>
              <p:spPr>
                <a:xfrm rot="5400000">
                  <a:off x="3803536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5" name="円/楕円 391"/>
            <p:cNvSpPr/>
            <p:nvPr/>
          </p:nvSpPr>
          <p:spPr>
            <a:xfrm>
              <a:off x="3143722" y="1469438"/>
              <a:ext cx="238858" cy="52877"/>
            </a:xfrm>
            <a:custGeom>
              <a:avLst/>
              <a:gdLst/>
              <a:ahLst/>
              <a:cxnLst/>
              <a:rect l="l" t="t" r="r" b="b"/>
              <a:pathLst>
                <a:path w="238858" h="52877">
                  <a:moveTo>
                    <a:pt x="119429" y="0"/>
                  </a:moveTo>
                  <a:cubicBezTo>
                    <a:pt x="185388" y="0"/>
                    <a:pt x="238858" y="19474"/>
                    <a:pt x="238858" y="43496"/>
                  </a:cubicBezTo>
                  <a:lnTo>
                    <a:pt x="233658" y="52877"/>
                  </a:lnTo>
                  <a:cubicBezTo>
                    <a:pt x="205844" y="43242"/>
                    <a:pt x="164959" y="37587"/>
                    <a:pt x="119429" y="37587"/>
                  </a:cubicBezTo>
                  <a:cubicBezTo>
                    <a:pt x="73899" y="37587"/>
                    <a:pt x="33014" y="43242"/>
                    <a:pt x="5201" y="52877"/>
                  </a:cubicBezTo>
                  <a:cubicBezTo>
                    <a:pt x="1221" y="50652"/>
                    <a:pt x="0" y="47126"/>
                    <a:pt x="0" y="43496"/>
                  </a:cubicBezTo>
                  <a:cubicBezTo>
                    <a:pt x="0" y="19474"/>
                    <a:pt x="53470" y="0"/>
                    <a:pt x="11942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6" name="円/楕円 391"/>
            <p:cNvSpPr/>
            <p:nvPr/>
          </p:nvSpPr>
          <p:spPr>
            <a:xfrm>
              <a:off x="3464728" y="1469438"/>
              <a:ext cx="238858" cy="52877"/>
            </a:xfrm>
            <a:custGeom>
              <a:avLst/>
              <a:gdLst/>
              <a:ahLst/>
              <a:cxnLst/>
              <a:rect l="l" t="t" r="r" b="b"/>
              <a:pathLst>
                <a:path w="238858" h="52877">
                  <a:moveTo>
                    <a:pt x="119429" y="0"/>
                  </a:moveTo>
                  <a:cubicBezTo>
                    <a:pt x="185388" y="0"/>
                    <a:pt x="238858" y="19474"/>
                    <a:pt x="238858" y="43496"/>
                  </a:cubicBezTo>
                  <a:lnTo>
                    <a:pt x="233658" y="52877"/>
                  </a:lnTo>
                  <a:cubicBezTo>
                    <a:pt x="205844" y="43242"/>
                    <a:pt x="164959" y="37587"/>
                    <a:pt x="119429" y="37587"/>
                  </a:cubicBezTo>
                  <a:cubicBezTo>
                    <a:pt x="73899" y="37587"/>
                    <a:pt x="33014" y="43242"/>
                    <a:pt x="5201" y="52877"/>
                  </a:cubicBezTo>
                  <a:cubicBezTo>
                    <a:pt x="1221" y="50652"/>
                    <a:pt x="0" y="47126"/>
                    <a:pt x="0" y="43496"/>
                  </a:cubicBezTo>
                  <a:cubicBezTo>
                    <a:pt x="0" y="19474"/>
                    <a:pt x="53470" y="0"/>
                    <a:pt x="11942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7" name="グループ化 966"/>
            <p:cNvGrpSpPr/>
            <p:nvPr/>
          </p:nvGrpSpPr>
          <p:grpSpPr>
            <a:xfrm>
              <a:off x="3250032" y="1716080"/>
              <a:ext cx="334816" cy="164836"/>
              <a:chOff x="3304783" y="1723913"/>
              <a:chExt cx="225314" cy="113078"/>
            </a:xfrm>
          </p:grpSpPr>
          <p:sp>
            <p:nvSpPr>
              <p:cNvPr id="968" name="円/楕円 967"/>
              <p:cNvSpPr/>
              <p:nvPr/>
            </p:nvSpPr>
            <p:spPr>
              <a:xfrm>
                <a:off x="3314710" y="1736025"/>
                <a:ext cx="206672" cy="821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>
                <a:off x="3304783" y="1723913"/>
                <a:ext cx="225314" cy="113078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22" name="グループ化 1021"/>
          <p:cNvGrpSpPr/>
          <p:nvPr/>
        </p:nvGrpSpPr>
        <p:grpSpPr>
          <a:xfrm>
            <a:off x="4157237" y="719825"/>
            <a:ext cx="1606955" cy="1687284"/>
            <a:chOff x="3877960" y="967839"/>
            <a:chExt cx="1606955" cy="1687284"/>
          </a:xfrm>
        </p:grpSpPr>
        <p:grpSp>
          <p:nvGrpSpPr>
            <p:cNvPr id="1023" name="グループ化 1022"/>
            <p:cNvGrpSpPr/>
            <p:nvPr/>
          </p:nvGrpSpPr>
          <p:grpSpPr>
            <a:xfrm>
              <a:off x="3877960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1047" name="グループ化 1046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063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64" name="グループ化 1063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065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66" name="グループ化 1065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68" name="フリーフォーム 1067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9" name="角丸四角形 1068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0" name="角丸四角形 1069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1" name="角丸四角形 1070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2" name="角丸四角形 1071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3" name="角丸四角形 1072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4" name="角丸四角形 1073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5" name="角丸四角形 1074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6" name="角丸四角形 1075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7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8" name="グループ化 1047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049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0" name="グループ化 1049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051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52" name="グループ化 1051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54" name="フリーフォーム 1053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5" name="角丸四角形 1054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6" name="角丸四角形 1055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7" name="角丸四角形 1056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8" name="角丸四角形 1057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9" name="角丸四角形 1058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0" name="角丸四角形 1059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1" name="角丸四角形 1060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2" name="角丸四角形 1061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53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24" name="グループ化 1023"/>
            <p:cNvGrpSpPr/>
            <p:nvPr/>
          </p:nvGrpSpPr>
          <p:grpSpPr>
            <a:xfrm>
              <a:off x="4288338" y="1079517"/>
              <a:ext cx="800100" cy="1575606"/>
              <a:chOff x="4288338" y="1079517"/>
              <a:chExt cx="800100" cy="1575606"/>
            </a:xfrm>
          </p:grpSpPr>
          <p:grpSp>
            <p:nvGrpSpPr>
              <p:cNvPr id="1027" name="グループ化 1026"/>
              <p:cNvGrpSpPr/>
              <p:nvPr/>
            </p:nvGrpSpPr>
            <p:grpSpPr>
              <a:xfrm>
                <a:off x="4288338" y="1888083"/>
                <a:ext cx="800100" cy="767040"/>
                <a:chOff x="4288338" y="2313672"/>
                <a:chExt cx="800100" cy="767040"/>
              </a:xfrm>
            </p:grpSpPr>
            <p:sp>
              <p:nvSpPr>
                <p:cNvPr id="1042" name="フリーフォーム 1041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台形 1042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フリーフォーム 1043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5" name="フリーフォーム 1044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平行四辺形 1045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/>
              <p:cNvGrpSpPr/>
              <p:nvPr/>
            </p:nvGrpSpPr>
            <p:grpSpPr>
              <a:xfrm>
                <a:off x="4311214" y="1079517"/>
                <a:ext cx="754345" cy="885047"/>
                <a:chOff x="4609735" y="894843"/>
                <a:chExt cx="962026" cy="1128712"/>
              </a:xfrm>
            </p:grpSpPr>
            <p:grpSp>
              <p:nvGrpSpPr>
                <p:cNvPr id="1029" name="グループ化 1028"/>
                <p:cNvGrpSpPr/>
                <p:nvPr/>
              </p:nvGrpSpPr>
              <p:grpSpPr>
                <a:xfrm>
                  <a:off x="4609735" y="1432213"/>
                  <a:ext cx="96202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036" name="グループ化 1035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40" name="円/楕円 1039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1" name="円/楕円 1040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7" name="グループ化 1036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38" name="円/楕円 1037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9" name="円/楕円 1038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030" name="円/楕円 1029"/>
                <p:cNvSpPr/>
                <p:nvPr/>
              </p:nvSpPr>
              <p:spPr>
                <a:xfrm>
                  <a:off x="4712129" y="1052006"/>
                  <a:ext cx="757238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五角形 16"/>
                <p:cNvSpPr/>
                <p:nvPr/>
              </p:nvSpPr>
              <p:spPr>
                <a:xfrm rot="10800000">
                  <a:off x="4960046" y="1585707"/>
                  <a:ext cx="261404" cy="247348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台形 30"/>
                <p:cNvSpPr/>
                <p:nvPr/>
              </p:nvSpPr>
              <p:spPr>
                <a:xfrm>
                  <a:off x="4901206" y="894843"/>
                  <a:ext cx="384587" cy="259063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月 1032"/>
                <p:cNvSpPr/>
                <p:nvPr/>
              </p:nvSpPr>
              <p:spPr>
                <a:xfrm rot="5400000">
                  <a:off x="4858966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4" name="月 1033"/>
                <p:cNvSpPr/>
                <p:nvPr/>
              </p:nvSpPr>
              <p:spPr>
                <a:xfrm rot="5400000">
                  <a:off x="5254254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5" name="円/楕円 110"/>
                <p:cNvSpPr/>
                <p:nvPr/>
              </p:nvSpPr>
              <p:spPr>
                <a:xfrm>
                  <a:off x="4932412" y="1867505"/>
                  <a:ext cx="312135" cy="95177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25" name="円/楕円 396"/>
            <p:cNvSpPr/>
            <p:nvPr/>
          </p:nvSpPr>
          <p:spPr>
            <a:xfrm>
              <a:off x="4482047" y="1517748"/>
              <a:ext cx="97866" cy="45719"/>
            </a:xfrm>
            <a:custGeom>
              <a:avLst/>
              <a:gdLst/>
              <a:ahLst/>
              <a:cxnLst/>
              <a:rect l="l" t="t" r="r" b="b"/>
              <a:pathLst>
                <a:path w="97866" h="80896">
                  <a:moveTo>
                    <a:pt x="48933" y="0"/>
                  </a:moveTo>
                  <a:cubicBezTo>
                    <a:pt x="75958" y="0"/>
                    <a:pt x="97866" y="30367"/>
                    <a:pt x="97866" y="67826"/>
                  </a:cubicBezTo>
                  <a:lnTo>
                    <a:pt x="95963" y="80896"/>
                  </a:lnTo>
                  <a:cubicBezTo>
                    <a:pt x="92505" y="49621"/>
                    <a:pt x="72697" y="26140"/>
                    <a:pt x="48933" y="26140"/>
                  </a:cubicBezTo>
                  <a:cubicBezTo>
                    <a:pt x="25169" y="26140"/>
                    <a:pt x="5362" y="49621"/>
                    <a:pt x="1904" y="80896"/>
                  </a:cubicBezTo>
                  <a:cubicBezTo>
                    <a:pt x="319" y="76763"/>
                    <a:pt x="0" y="72346"/>
                    <a:pt x="0" y="67826"/>
                  </a:cubicBezTo>
                  <a:cubicBezTo>
                    <a:pt x="0" y="30367"/>
                    <a:pt x="21908" y="0"/>
                    <a:pt x="4893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円/楕円 396"/>
            <p:cNvSpPr/>
            <p:nvPr/>
          </p:nvSpPr>
          <p:spPr>
            <a:xfrm>
              <a:off x="4793744" y="1517748"/>
              <a:ext cx="97866" cy="45719"/>
            </a:xfrm>
            <a:custGeom>
              <a:avLst/>
              <a:gdLst/>
              <a:ahLst/>
              <a:cxnLst/>
              <a:rect l="l" t="t" r="r" b="b"/>
              <a:pathLst>
                <a:path w="97866" h="80896">
                  <a:moveTo>
                    <a:pt x="48933" y="0"/>
                  </a:moveTo>
                  <a:cubicBezTo>
                    <a:pt x="75958" y="0"/>
                    <a:pt x="97866" y="30367"/>
                    <a:pt x="97866" y="67826"/>
                  </a:cubicBezTo>
                  <a:lnTo>
                    <a:pt x="95963" y="80896"/>
                  </a:lnTo>
                  <a:cubicBezTo>
                    <a:pt x="92505" y="49621"/>
                    <a:pt x="72697" y="26140"/>
                    <a:pt x="48933" y="26140"/>
                  </a:cubicBezTo>
                  <a:cubicBezTo>
                    <a:pt x="25169" y="26140"/>
                    <a:pt x="5362" y="49621"/>
                    <a:pt x="1904" y="80896"/>
                  </a:cubicBezTo>
                  <a:cubicBezTo>
                    <a:pt x="319" y="76763"/>
                    <a:pt x="0" y="72346"/>
                    <a:pt x="0" y="67826"/>
                  </a:cubicBezTo>
                  <a:cubicBezTo>
                    <a:pt x="0" y="30367"/>
                    <a:pt x="21908" y="0"/>
                    <a:pt x="4893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7" name="グループ化 1076"/>
          <p:cNvGrpSpPr/>
          <p:nvPr/>
        </p:nvGrpSpPr>
        <p:grpSpPr>
          <a:xfrm>
            <a:off x="7920654" y="719825"/>
            <a:ext cx="1606955" cy="1687280"/>
            <a:chOff x="6415986" y="967839"/>
            <a:chExt cx="1606955" cy="1687280"/>
          </a:xfrm>
        </p:grpSpPr>
        <p:grpSp>
          <p:nvGrpSpPr>
            <p:cNvPr id="1078" name="グループ化 1077"/>
            <p:cNvGrpSpPr/>
            <p:nvPr/>
          </p:nvGrpSpPr>
          <p:grpSpPr>
            <a:xfrm>
              <a:off x="6415986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1105" name="グループ化 1104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121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22" name="グループ化 1121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123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24" name="グループ化 1123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126" name="フリーフォーム 1125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7" name="角丸四角形 1126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角丸四角形 1127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9" name="角丸四角形 1128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0" name="角丸四角形 1129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1" name="角丸四角形 1130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2" name="角丸四角形 1131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3" name="角丸四角形 1132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4" name="角丸四角形 1133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5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06" name="グループ化 1105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107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109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10" name="グループ化 1109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112" name="フリーフォーム 1111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3" name="角丸四角形 1112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4" name="角丸四角形 1113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5" name="角丸四角形 1114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6" name="角丸四角形 1115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7" name="角丸四角形 1116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8" name="角丸四角形 1117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9" name="角丸四角形 1118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0" name="角丸四角形 1119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11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79" name="グループ化 1078"/>
            <p:cNvGrpSpPr/>
            <p:nvPr/>
          </p:nvGrpSpPr>
          <p:grpSpPr>
            <a:xfrm>
              <a:off x="6737663" y="1000861"/>
              <a:ext cx="962709" cy="1654258"/>
              <a:chOff x="6737663" y="1000861"/>
              <a:chExt cx="962709" cy="1654258"/>
            </a:xfrm>
          </p:grpSpPr>
          <p:grpSp>
            <p:nvGrpSpPr>
              <p:cNvPr id="1082" name="グループ化 1081"/>
              <p:cNvGrpSpPr/>
              <p:nvPr/>
            </p:nvGrpSpPr>
            <p:grpSpPr>
              <a:xfrm>
                <a:off x="6794677" y="1888083"/>
                <a:ext cx="848680" cy="767036"/>
                <a:chOff x="6794677" y="2313672"/>
                <a:chExt cx="848680" cy="767036"/>
              </a:xfrm>
            </p:grpSpPr>
            <p:sp>
              <p:nvSpPr>
                <p:cNvPr id="1099" name="台形 1098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0" name="片側の 2 つの角を丸めた四角形 1099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台形 1100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103" name="平行四辺形 1102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4" name="平行四辺形 1103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83" name="グループ化 1082"/>
              <p:cNvGrpSpPr/>
              <p:nvPr/>
            </p:nvGrpSpPr>
            <p:grpSpPr>
              <a:xfrm>
                <a:off x="6737663" y="1000861"/>
                <a:ext cx="962709" cy="963704"/>
                <a:chOff x="7631585" y="794530"/>
                <a:chExt cx="1227756" cy="1229025"/>
              </a:xfrm>
            </p:grpSpPr>
            <p:sp>
              <p:nvSpPr>
                <p:cNvPr id="1084" name="円/楕円 1083"/>
                <p:cNvSpPr/>
                <p:nvPr/>
              </p:nvSpPr>
              <p:spPr>
                <a:xfrm>
                  <a:off x="7728495" y="980574"/>
                  <a:ext cx="1027544" cy="939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85" name="グループ化 1084"/>
                <p:cNvGrpSpPr/>
                <p:nvPr/>
              </p:nvGrpSpPr>
              <p:grpSpPr>
                <a:xfrm>
                  <a:off x="7631585" y="1432211"/>
                  <a:ext cx="122775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093" name="グループ化 1092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97" name="円/楕円 1096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98" name="円/楕円 1097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4" name="グループ化 1093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95" name="円/楕円 109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96" name="円/楕円 109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086" name="円/楕円 1085"/>
                <p:cNvSpPr/>
                <p:nvPr/>
              </p:nvSpPr>
              <p:spPr>
                <a:xfrm>
                  <a:off x="7752545" y="1052006"/>
                  <a:ext cx="985837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7" name="台形 30"/>
                <p:cNvSpPr/>
                <p:nvPr/>
              </p:nvSpPr>
              <p:spPr>
                <a:xfrm>
                  <a:off x="7890239" y="794530"/>
                  <a:ext cx="704055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8" name="フリーフォーム 1087"/>
                <p:cNvSpPr/>
                <p:nvPr/>
              </p:nvSpPr>
              <p:spPr>
                <a:xfrm>
                  <a:off x="7732713" y="1239871"/>
                  <a:ext cx="1026638" cy="389402"/>
                </a:xfrm>
                <a:custGeom>
                  <a:avLst/>
                  <a:gdLst>
                    <a:gd name="connsiteX0" fmla="*/ 731289 w 1026638"/>
                    <a:gd name="connsiteY0" fmla="*/ 47110 h 389402"/>
                    <a:gd name="connsiteX1" fmla="*/ 583698 w 1026638"/>
                    <a:gd name="connsiteY1" fmla="*/ 194701 h 389402"/>
                    <a:gd name="connsiteX2" fmla="*/ 731289 w 1026638"/>
                    <a:gd name="connsiteY2" fmla="*/ 342292 h 389402"/>
                    <a:gd name="connsiteX3" fmla="*/ 878880 w 1026638"/>
                    <a:gd name="connsiteY3" fmla="*/ 194701 h 389402"/>
                    <a:gd name="connsiteX4" fmla="*/ 731289 w 1026638"/>
                    <a:gd name="connsiteY4" fmla="*/ 47110 h 389402"/>
                    <a:gd name="connsiteX5" fmla="*/ 295520 w 1026638"/>
                    <a:gd name="connsiteY5" fmla="*/ 47110 h 389402"/>
                    <a:gd name="connsiteX6" fmla="*/ 147929 w 1026638"/>
                    <a:gd name="connsiteY6" fmla="*/ 194701 h 389402"/>
                    <a:gd name="connsiteX7" fmla="*/ 295520 w 1026638"/>
                    <a:gd name="connsiteY7" fmla="*/ 342292 h 389402"/>
                    <a:gd name="connsiteX8" fmla="*/ 443111 w 1026638"/>
                    <a:gd name="connsiteY8" fmla="*/ 194701 h 389402"/>
                    <a:gd name="connsiteX9" fmla="*/ 295520 w 1026638"/>
                    <a:gd name="connsiteY9" fmla="*/ 47110 h 389402"/>
                    <a:gd name="connsiteX10" fmla="*/ 295520 w 1026638"/>
                    <a:gd name="connsiteY10" fmla="*/ 0 h 389402"/>
                    <a:gd name="connsiteX11" fmla="*/ 433194 w 1026638"/>
                    <a:gd name="connsiteY11" fmla="*/ 57027 h 389402"/>
                    <a:gd name="connsiteX12" fmla="*/ 468075 w 1026638"/>
                    <a:gd name="connsiteY12" fmla="*/ 108762 h 389402"/>
                    <a:gd name="connsiteX13" fmla="*/ 486845 w 1026638"/>
                    <a:gd name="connsiteY13" fmla="*/ 96107 h 389402"/>
                    <a:gd name="connsiteX14" fmla="*/ 512750 w 1026638"/>
                    <a:gd name="connsiteY14" fmla="*/ 90877 h 389402"/>
                    <a:gd name="connsiteX15" fmla="*/ 538655 w 1026638"/>
                    <a:gd name="connsiteY15" fmla="*/ 96107 h 389402"/>
                    <a:gd name="connsiteX16" fmla="*/ 558325 w 1026638"/>
                    <a:gd name="connsiteY16" fmla="*/ 109369 h 389402"/>
                    <a:gd name="connsiteX17" fmla="*/ 593615 w 1026638"/>
                    <a:gd name="connsiteY17" fmla="*/ 57027 h 389402"/>
                    <a:gd name="connsiteX18" fmla="*/ 731289 w 1026638"/>
                    <a:gd name="connsiteY18" fmla="*/ 0 h 389402"/>
                    <a:gd name="connsiteX19" fmla="*/ 910690 w 1026638"/>
                    <a:gd name="connsiteY19" fmla="*/ 118915 h 389402"/>
                    <a:gd name="connsiteX20" fmla="*/ 918860 w 1026638"/>
                    <a:gd name="connsiteY20" fmla="*/ 159384 h 389402"/>
                    <a:gd name="connsiteX21" fmla="*/ 997197 w 1026638"/>
                    <a:gd name="connsiteY21" fmla="*/ 159384 h 389402"/>
                    <a:gd name="connsiteX22" fmla="*/ 1026638 w 1026638"/>
                    <a:gd name="connsiteY22" fmla="*/ 188825 h 389402"/>
                    <a:gd name="connsiteX23" fmla="*/ 1026637 w 1026638"/>
                    <a:gd name="connsiteY23" fmla="*/ 188825 h 389402"/>
                    <a:gd name="connsiteX24" fmla="*/ 997196 w 1026638"/>
                    <a:gd name="connsiteY24" fmla="*/ 218266 h 389402"/>
                    <a:gd name="connsiteX25" fmla="*/ 921233 w 1026638"/>
                    <a:gd name="connsiteY25" fmla="*/ 218265 h 389402"/>
                    <a:gd name="connsiteX26" fmla="*/ 910690 w 1026638"/>
                    <a:gd name="connsiteY26" fmla="*/ 270487 h 389402"/>
                    <a:gd name="connsiteX27" fmla="*/ 731289 w 1026638"/>
                    <a:gd name="connsiteY27" fmla="*/ 389402 h 389402"/>
                    <a:gd name="connsiteX28" fmla="*/ 536588 w 1026638"/>
                    <a:gd name="connsiteY28" fmla="*/ 194701 h 389402"/>
                    <a:gd name="connsiteX29" fmla="*/ 544740 w 1026638"/>
                    <a:gd name="connsiteY29" fmla="*/ 154324 h 389402"/>
                    <a:gd name="connsiteX30" fmla="*/ 536280 w 1026638"/>
                    <a:gd name="connsiteY30" fmla="*/ 133899 h 389402"/>
                    <a:gd name="connsiteX31" fmla="*/ 512750 w 1026638"/>
                    <a:gd name="connsiteY31" fmla="*/ 124153 h 389402"/>
                    <a:gd name="connsiteX32" fmla="*/ 489221 w 1026638"/>
                    <a:gd name="connsiteY32" fmla="*/ 133899 h 389402"/>
                    <a:gd name="connsiteX33" fmla="*/ 481640 w 1026638"/>
                    <a:gd name="connsiteY33" fmla="*/ 152199 h 389402"/>
                    <a:gd name="connsiteX34" fmla="*/ 490221 w 1026638"/>
                    <a:gd name="connsiteY34" fmla="*/ 194701 h 389402"/>
                    <a:gd name="connsiteX35" fmla="*/ 295520 w 1026638"/>
                    <a:gd name="connsiteY35" fmla="*/ 389402 h 389402"/>
                    <a:gd name="connsiteX36" fmla="*/ 116119 w 1026638"/>
                    <a:gd name="connsiteY36" fmla="*/ 270487 h 389402"/>
                    <a:gd name="connsiteX37" fmla="*/ 105576 w 1026638"/>
                    <a:gd name="connsiteY37" fmla="*/ 218266 h 389402"/>
                    <a:gd name="connsiteX38" fmla="*/ 29441 w 1026638"/>
                    <a:gd name="connsiteY38" fmla="*/ 218265 h 389402"/>
                    <a:gd name="connsiteX39" fmla="*/ 8623 w 1026638"/>
                    <a:gd name="connsiteY39" fmla="*/ 209642 h 389402"/>
                    <a:gd name="connsiteX40" fmla="*/ 0 w 1026638"/>
                    <a:gd name="connsiteY40" fmla="*/ 188825 h 389402"/>
                    <a:gd name="connsiteX41" fmla="*/ 8623 w 1026638"/>
                    <a:gd name="connsiteY41" fmla="*/ 168007 h 389402"/>
                    <a:gd name="connsiteX42" fmla="*/ 29441 w 1026638"/>
                    <a:gd name="connsiteY42" fmla="*/ 159384 h 389402"/>
                    <a:gd name="connsiteX43" fmla="*/ 107949 w 1026638"/>
                    <a:gd name="connsiteY43" fmla="*/ 159384 h 389402"/>
                    <a:gd name="connsiteX44" fmla="*/ 116119 w 1026638"/>
                    <a:gd name="connsiteY44" fmla="*/ 118915 h 389402"/>
                    <a:gd name="connsiteX45" fmla="*/ 295520 w 1026638"/>
                    <a:gd name="connsiteY45" fmla="*/ 0 h 389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26638" h="389402">
                      <a:moveTo>
                        <a:pt x="731289" y="47110"/>
                      </a:moveTo>
                      <a:cubicBezTo>
                        <a:pt x="649777" y="47110"/>
                        <a:pt x="583698" y="113189"/>
                        <a:pt x="583698" y="194701"/>
                      </a:cubicBezTo>
                      <a:cubicBezTo>
                        <a:pt x="583698" y="276213"/>
                        <a:pt x="649777" y="342292"/>
                        <a:pt x="731289" y="342292"/>
                      </a:cubicBezTo>
                      <a:cubicBezTo>
                        <a:pt x="812801" y="342292"/>
                        <a:pt x="878880" y="276213"/>
                        <a:pt x="878880" y="194701"/>
                      </a:cubicBezTo>
                      <a:cubicBezTo>
                        <a:pt x="878880" y="113189"/>
                        <a:pt x="812801" y="47110"/>
                        <a:pt x="731289" y="47110"/>
                      </a:cubicBezTo>
                      <a:close/>
                      <a:moveTo>
                        <a:pt x="295520" y="47110"/>
                      </a:moveTo>
                      <a:cubicBezTo>
                        <a:pt x="214008" y="47110"/>
                        <a:pt x="147929" y="113189"/>
                        <a:pt x="147929" y="194701"/>
                      </a:cubicBezTo>
                      <a:cubicBezTo>
                        <a:pt x="147929" y="276213"/>
                        <a:pt x="214008" y="342292"/>
                        <a:pt x="295520" y="342292"/>
                      </a:cubicBezTo>
                      <a:cubicBezTo>
                        <a:pt x="377032" y="342292"/>
                        <a:pt x="443111" y="276213"/>
                        <a:pt x="443111" y="194701"/>
                      </a:cubicBezTo>
                      <a:cubicBezTo>
                        <a:pt x="443111" y="113189"/>
                        <a:pt x="377032" y="47110"/>
                        <a:pt x="295520" y="47110"/>
                      </a:cubicBezTo>
                      <a:close/>
                      <a:moveTo>
                        <a:pt x="295520" y="0"/>
                      </a:moveTo>
                      <a:cubicBezTo>
                        <a:pt x="349285" y="0"/>
                        <a:pt x="397960" y="21793"/>
                        <a:pt x="433194" y="57027"/>
                      </a:cubicBezTo>
                      <a:lnTo>
                        <a:pt x="468075" y="108762"/>
                      </a:lnTo>
                      <a:lnTo>
                        <a:pt x="486845" y="96107"/>
                      </a:lnTo>
                      <a:cubicBezTo>
                        <a:pt x="494807" y="92739"/>
                        <a:pt x="503561" y="90877"/>
                        <a:pt x="512750" y="90877"/>
                      </a:cubicBezTo>
                      <a:cubicBezTo>
                        <a:pt x="521939" y="90877"/>
                        <a:pt x="530693" y="92739"/>
                        <a:pt x="538655" y="96107"/>
                      </a:cubicBezTo>
                      <a:lnTo>
                        <a:pt x="558325" y="109369"/>
                      </a:lnTo>
                      <a:lnTo>
                        <a:pt x="593615" y="57027"/>
                      </a:lnTo>
                      <a:cubicBezTo>
                        <a:pt x="628849" y="21793"/>
                        <a:pt x="677524" y="0"/>
                        <a:pt x="731289" y="0"/>
                      </a:cubicBezTo>
                      <a:cubicBezTo>
                        <a:pt x="811936" y="0"/>
                        <a:pt x="881132" y="49034"/>
                        <a:pt x="910690" y="118915"/>
                      </a:cubicBezTo>
                      <a:lnTo>
                        <a:pt x="918860" y="159384"/>
                      </a:lnTo>
                      <a:lnTo>
                        <a:pt x="997197" y="159384"/>
                      </a:lnTo>
                      <a:cubicBezTo>
                        <a:pt x="1013457" y="159384"/>
                        <a:pt x="1026638" y="172565"/>
                        <a:pt x="1026638" y="188825"/>
                      </a:cubicBezTo>
                      <a:lnTo>
                        <a:pt x="1026637" y="188825"/>
                      </a:lnTo>
                      <a:cubicBezTo>
                        <a:pt x="1026637" y="205085"/>
                        <a:pt x="1013456" y="218266"/>
                        <a:pt x="997196" y="218266"/>
                      </a:cubicBezTo>
                      <a:lnTo>
                        <a:pt x="921233" y="218265"/>
                      </a:lnTo>
                      <a:lnTo>
                        <a:pt x="910690" y="270487"/>
                      </a:lnTo>
                      <a:cubicBezTo>
                        <a:pt x="881132" y="340368"/>
                        <a:pt x="811936" y="389402"/>
                        <a:pt x="731289" y="389402"/>
                      </a:cubicBezTo>
                      <a:cubicBezTo>
                        <a:pt x="623759" y="389402"/>
                        <a:pt x="536588" y="302231"/>
                        <a:pt x="536588" y="194701"/>
                      </a:cubicBezTo>
                      <a:lnTo>
                        <a:pt x="544740" y="154324"/>
                      </a:lnTo>
                      <a:lnTo>
                        <a:pt x="536280" y="133899"/>
                      </a:lnTo>
                      <a:cubicBezTo>
                        <a:pt x="530258" y="127878"/>
                        <a:pt x="521939" y="124153"/>
                        <a:pt x="512750" y="124153"/>
                      </a:cubicBezTo>
                      <a:cubicBezTo>
                        <a:pt x="503561" y="124153"/>
                        <a:pt x="495242" y="127878"/>
                        <a:pt x="489221" y="133899"/>
                      </a:cubicBezTo>
                      <a:lnTo>
                        <a:pt x="481640" y="152199"/>
                      </a:lnTo>
                      <a:lnTo>
                        <a:pt x="490221" y="194701"/>
                      </a:lnTo>
                      <a:cubicBezTo>
                        <a:pt x="490221" y="302231"/>
                        <a:pt x="403050" y="389402"/>
                        <a:pt x="295520" y="389402"/>
                      </a:cubicBezTo>
                      <a:cubicBezTo>
                        <a:pt x="214872" y="389402"/>
                        <a:pt x="145677" y="340368"/>
                        <a:pt x="116119" y="270487"/>
                      </a:cubicBezTo>
                      <a:lnTo>
                        <a:pt x="105576" y="218266"/>
                      </a:lnTo>
                      <a:lnTo>
                        <a:pt x="29441" y="218265"/>
                      </a:lnTo>
                      <a:cubicBezTo>
                        <a:pt x="21311" y="218265"/>
                        <a:pt x="13951" y="214970"/>
                        <a:pt x="8623" y="209642"/>
                      </a:cubicBezTo>
                      <a:lnTo>
                        <a:pt x="0" y="188825"/>
                      </a:lnTo>
                      <a:lnTo>
                        <a:pt x="8623" y="168007"/>
                      </a:lnTo>
                      <a:cubicBezTo>
                        <a:pt x="13951" y="162679"/>
                        <a:pt x="21311" y="159384"/>
                        <a:pt x="29441" y="159384"/>
                      </a:cubicBezTo>
                      <a:lnTo>
                        <a:pt x="107949" y="159384"/>
                      </a:lnTo>
                      <a:lnTo>
                        <a:pt x="116119" y="118915"/>
                      </a:lnTo>
                      <a:cubicBezTo>
                        <a:pt x="145677" y="49034"/>
                        <a:pt x="214872" y="0"/>
                        <a:pt x="29552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>
                <a:xfrm>
                  <a:off x="8145897" y="1569614"/>
                  <a:ext cx="199132" cy="145912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0" name="円/楕円 6"/>
                <p:cNvSpPr/>
                <p:nvPr/>
              </p:nvSpPr>
              <p:spPr>
                <a:xfrm>
                  <a:off x="7870793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1" name="円/楕円 6"/>
                <p:cNvSpPr/>
                <p:nvPr/>
              </p:nvSpPr>
              <p:spPr>
                <a:xfrm flipH="1">
                  <a:off x="8307522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2" name="円/楕円 6"/>
                <p:cNvSpPr/>
                <p:nvPr/>
              </p:nvSpPr>
              <p:spPr>
                <a:xfrm rot="10800000" flipH="1">
                  <a:off x="7968264" y="1746220"/>
                  <a:ext cx="543157" cy="201672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  <a:gd name="connsiteX0" fmla="*/ 1 w 409728"/>
                    <a:gd name="connsiteY0" fmla="*/ 89118 h 96944"/>
                    <a:gd name="connsiteX1" fmla="*/ 208257 w 409728"/>
                    <a:gd name="connsiteY1" fmla="*/ 0 h 96944"/>
                    <a:gd name="connsiteX2" fmla="*/ 406987 w 409728"/>
                    <a:gd name="connsiteY2" fmla="*/ 89118 h 96944"/>
                    <a:gd name="connsiteX3" fmla="*/ 210118 w 409728"/>
                    <a:gd name="connsiteY3" fmla="*/ 60068 h 96944"/>
                    <a:gd name="connsiteX4" fmla="*/ 1 w 409728"/>
                    <a:gd name="connsiteY4" fmla="*/ 89118 h 96944"/>
                    <a:gd name="connsiteX0" fmla="*/ 0 w 409767"/>
                    <a:gd name="connsiteY0" fmla="*/ 116446 h 124272"/>
                    <a:gd name="connsiteX1" fmla="*/ 210117 w 409767"/>
                    <a:gd name="connsiteY1" fmla="*/ 0 h 124272"/>
                    <a:gd name="connsiteX2" fmla="*/ 406986 w 409767"/>
                    <a:gd name="connsiteY2" fmla="*/ 116446 h 124272"/>
                    <a:gd name="connsiteX3" fmla="*/ 210117 w 409767"/>
                    <a:gd name="connsiteY3" fmla="*/ 87396 h 124272"/>
                    <a:gd name="connsiteX4" fmla="*/ 0 w 409767"/>
                    <a:gd name="connsiteY4" fmla="*/ 116446 h 124272"/>
                    <a:gd name="connsiteX0" fmla="*/ 6306 w 416073"/>
                    <a:gd name="connsiteY0" fmla="*/ 116446 h 126031"/>
                    <a:gd name="connsiteX1" fmla="*/ 216423 w 416073"/>
                    <a:gd name="connsiteY1" fmla="*/ 0 h 126031"/>
                    <a:gd name="connsiteX2" fmla="*/ 413292 w 416073"/>
                    <a:gd name="connsiteY2" fmla="*/ 116446 h 126031"/>
                    <a:gd name="connsiteX3" fmla="*/ 216423 w 416073"/>
                    <a:gd name="connsiteY3" fmla="*/ 87396 h 126031"/>
                    <a:gd name="connsiteX4" fmla="*/ 6306 w 416073"/>
                    <a:gd name="connsiteY4" fmla="*/ 116446 h 126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6073" h="126031">
                      <a:moveTo>
                        <a:pt x="6306" y="116446"/>
                      </a:moveTo>
                      <a:cubicBezTo>
                        <a:pt x="-30915" y="83661"/>
                        <a:pt x="104037" y="0"/>
                        <a:pt x="216423" y="0"/>
                      </a:cubicBezTo>
                      <a:cubicBezTo>
                        <a:pt x="328809" y="0"/>
                        <a:pt x="434723" y="88200"/>
                        <a:pt x="413292" y="116446"/>
                      </a:cubicBezTo>
                      <a:cubicBezTo>
                        <a:pt x="391861" y="144692"/>
                        <a:pt x="328809" y="87396"/>
                        <a:pt x="216423" y="87396"/>
                      </a:cubicBezTo>
                      <a:cubicBezTo>
                        <a:pt x="104037" y="87396"/>
                        <a:pt x="43527" y="149231"/>
                        <a:pt x="6306" y="11644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80" name="月 1079"/>
            <p:cNvSpPr/>
            <p:nvPr/>
          </p:nvSpPr>
          <p:spPr>
            <a:xfrm rot="5400000">
              <a:off x="7023731" y="1407903"/>
              <a:ext cx="48352" cy="169602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月 1080"/>
            <p:cNvSpPr/>
            <p:nvPr/>
          </p:nvSpPr>
          <p:spPr>
            <a:xfrm rot="5400000">
              <a:off x="7365321" y="1424159"/>
              <a:ext cx="48352" cy="169602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35" name="グループ化 1134"/>
          <p:cNvGrpSpPr/>
          <p:nvPr/>
        </p:nvGrpSpPr>
        <p:grpSpPr>
          <a:xfrm>
            <a:off x="499837" y="2742952"/>
            <a:ext cx="1410306" cy="1606724"/>
            <a:chOff x="261710" y="1048399"/>
            <a:chExt cx="1410306" cy="1606724"/>
          </a:xfrm>
        </p:grpSpPr>
        <p:grpSp>
          <p:nvGrpSpPr>
            <p:cNvPr id="1136" name="グループ化 1135"/>
            <p:cNvGrpSpPr/>
            <p:nvPr/>
          </p:nvGrpSpPr>
          <p:grpSpPr>
            <a:xfrm>
              <a:off x="559072" y="1048399"/>
              <a:ext cx="800100" cy="1606724"/>
              <a:chOff x="1590858" y="1048399"/>
              <a:chExt cx="800100" cy="1606724"/>
            </a:xfrm>
          </p:grpSpPr>
          <p:grpSp>
            <p:nvGrpSpPr>
              <p:cNvPr id="1140" name="グループ化 1139"/>
              <p:cNvGrpSpPr/>
              <p:nvPr/>
            </p:nvGrpSpPr>
            <p:grpSpPr>
              <a:xfrm>
                <a:off x="1590858" y="1888083"/>
                <a:ext cx="800100" cy="767040"/>
                <a:chOff x="1590858" y="2313672"/>
                <a:chExt cx="800100" cy="767040"/>
              </a:xfrm>
            </p:grpSpPr>
            <p:sp>
              <p:nvSpPr>
                <p:cNvPr id="1158" name="フリーフォーム 1157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台形 1158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0" name="フリーフォーム 1159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平行四辺形 1160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2" name="平行四辺形 1161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1" name="グループ化 1140"/>
              <p:cNvGrpSpPr/>
              <p:nvPr/>
            </p:nvGrpSpPr>
            <p:grpSpPr>
              <a:xfrm>
                <a:off x="1591609" y="1048399"/>
                <a:ext cx="798594" cy="916166"/>
                <a:chOff x="1884545" y="855156"/>
                <a:chExt cx="1018458" cy="1168399"/>
              </a:xfrm>
            </p:grpSpPr>
            <p:sp>
              <p:nvSpPr>
                <p:cNvPr id="1142" name="円/楕円 1141"/>
                <p:cNvSpPr/>
                <p:nvPr/>
              </p:nvSpPr>
              <p:spPr>
                <a:xfrm>
                  <a:off x="1953602" y="1077405"/>
                  <a:ext cx="887412" cy="746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43" name="グループ化 1142"/>
                <p:cNvGrpSpPr/>
                <p:nvPr/>
              </p:nvGrpSpPr>
              <p:grpSpPr>
                <a:xfrm rot="20700000">
                  <a:off x="1884545" y="1432212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6" name="円/楕円 115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7" name="円/楕円 115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44" name="グループ化 1143"/>
                <p:cNvGrpSpPr/>
                <p:nvPr/>
              </p:nvGrpSpPr>
              <p:grpSpPr>
                <a:xfrm rot="900000" flipH="1">
                  <a:off x="2702978" y="1432213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4" name="円/楕円 1153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5" name="円/楕円 1154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45" name="円/楕円 1144"/>
                <p:cNvSpPr/>
                <p:nvPr/>
              </p:nvSpPr>
              <p:spPr>
                <a:xfrm>
                  <a:off x="1984558" y="1077405"/>
                  <a:ext cx="825500" cy="94615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6" name="円/楕円 1145"/>
                <p:cNvSpPr/>
                <p:nvPr/>
              </p:nvSpPr>
              <p:spPr>
                <a:xfrm>
                  <a:off x="2182995" y="855156"/>
                  <a:ext cx="428625" cy="147638"/>
                </a:xfrm>
                <a:prstGeom prst="ellipse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7" name="台形 30"/>
                <p:cNvSpPr/>
                <p:nvPr/>
              </p:nvSpPr>
              <p:spPr>
                <a:xfrm>
                  <a:off x="2077428" y="894844"/>
                  <a:ext cx="641014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8" name="五角形 16"/>
                <p:cNvSpPr/>
                <p:nvPr/>
              </p:nvSpPr>
              <p:spPr>
                <a:xfrm rot="10800000">
                  <a:off x="2336585" y="1645756"/>
                  <a:ext cx="115033" cy="177775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9" name="円/楕円 1148"/>
                <p:cNvSpPr/>
                <p:nvPr/>
              </p:nvSpPr>
              <p:spPr>
                <a:xfrm>
                  <a:off x="2129952" y="1503517"/>
                  <a:ext cx="100518" cy="685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0" name="円/楕円 1149"/>
                <p:cNvSpPr/>
                <p:nvPr/>
              </p:nvSpPr>
              <p:spPr>
                <a:xfrm>
                  <a:off x="2558139" y="1503517"/>
                  <a:ext cx="100518" cy="685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>
                <a:xfrm rot="900000">
                  <a:off x="2067457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2" name="フリーフォーム 1151"/>
                <p:cNvSpPr/>
                <p:nvPr/>
              </p:nvSpPr>
              <p:spPr>
                <a:xfrm rot="20700000">
                  <a:off x="2472373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3" name="円/楕円 110"/>
                <p:cNvSpPr/>
                <p:nvPr/>
              </p:nvSpPr>
              <p:spPr>
                <a:xfrm rot="10800000">
                  <a:off x="2276839" y="1867504"/>
                  <a:ext cx="237785" cy="49327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37" name="グループ化 1136"/>
            <p:cNvGrpSpPr/>
            <p:nvPr/>
          </p:nvGrpSpPr>
          <p:grpSpPr>
            <a:xfrm>
              <a:off x="261710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138" name="フリーフォーム 1137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9" name="フリーフォーム 1138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63" name="グループ化 1162"/>
          <p:cNvGrpSpPr/>
          <p:nvPr/>
        </p:nvGrpSpPr>
        <p:grpSpPr>
          <a:xfrm>
            <a:off x="4254722" y="2774070"/>
            <a:ext cx="1410306" cy="1575606"/>
            <a:chOff x="3439506" y="1079517"/>
            <a:chExt cx="1410306" cy="1575606"/>
          </a:xfrm>
        </p:grpSpPr>
        <p:grpSp>
          <p:nvGrpSpPr>
            <p:cNvPr id="1164" name="グループ化 1163"/>
            <p:cNvGrpSpPr/>
            <p:nvPr/>
          </p:nvGrpSpPr>
          <p:grpSpPr>
            <a:xfrm>
              <a:off x="3761748" y="1079517"/>
              <a:ext cx="800100" cy="1575606"/>
              <a:chOff x="4288338" y="1079517"/>
              <a:chExt cx="800100" cy="1575606"/>
            </a:xfrm>
          </p:grpSpPr>
          <p:grpSp>
            <p:nvGrpSpPr>
              <p:cNvPr id="1168" name="グループ化 1167"/>
              <p:cNvGrpSpPr/>
              <p:nvPr/>
            </p:nvGrpSpPr>
            <p:grpSpPr>
              <a:xfrm>
                <a:off x="4288338" y="1888083"/>
                <a:ext cx="800100" cy="767040"/>
                <a:chOff x="4288338" y="2313672"/>
                <a:chExt cx="800100" cy="767040"/>
              </a:xfrm>
            </p:grpSpPr>
            <p:sp>
              <p:nvSpPr>
                <p:cNvPr id="1189" name="フリーフォーム 1188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0" name="台形 1189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1" name="フリーフォーム 1190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平行四辺形 1192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9" name="グループ化 1168"/>
              <p:cNvGrpSpPr/>
              <p:nvPr/>
            </p:nvGrpSpPr>
            <p:grpSpPr>
              <a:xfrm>
                <a:off x="4311214" y="1079517"/>
                <a:ext cx="754345" cy="885047"/>
                <a:chOff x="4609735" y="894843"/>
                <a:chExt cx="962026" cy="1128712"/>
              </a:xfrm>
            </p:grpSpPr>
            <p:grpSp>
              <p:nvGrpSpPr>
                <p:cNvPr id="1170" name="グループ化 1169"/>
                <p:cNvGrpSpPr/>
                <p:nvPr/>
              </p:nvGrpSpPr>
              <p:grpSpPr>
                <a:xfrm>
                  <a:off x="4609735" y="1432213"/>
                  <a:ext cx="96202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183" name="グループ化 1182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187" name="円/楕円 1186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8" name="円/楕円 1187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84" name="グループ化 1183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185" name="円/楕円 118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6" name="円/楕円 118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71" name="円/楕円 1170"/>
                <p:cNvSpPr/>
                <p:nvPr/>
              </p:nvSpPr>
              <p:spPr>
                <a:xfrm>
                  <a:off x="4712129" y="1052006"/>
                  <a:ext cx="757238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2" name="五角形 16"/>
                <p:cNvSpPr/>
                <p:nvPr/>
              </p:nvSpPr>
              <p:spPr>
                <a:xfrm rot="10800000">
                  <a:off x="4960046" y="1585707"/>
                  <a:ext cx="261404" cy="247348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台形 30"/>
                <p:cNvSpPr/>
                <p:nvPr/>
              </p:nvSpPr>
              <p:spPr>
                <a:xfrm>
                  <a:off x="4901206" y="894843"/>
                  <a:ext cx="384587" cy="259063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4" name="月 1173"/>
                <p:cNvSpPr/>
                <p:nvPr/>
              </p:nvSpPr>
              <p:spPr>
                <a:xfrm rot="6300000">
                  <a:off x="4895630" y="1223299"/>
                  <a:ext cx="58306" cy="226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円/楕円 1174"/>
                <p:cNvSpPr/>
                <p:nvPr/>
              </p:nvSpPr>
              <p:spPr>
                <a:xfrm>
                  <a:off x="482760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円/楕円 1175"/>
                <p:cNvSpPr/>
                <p:nvPr/>
              </p:nvSpPr>
              <p:spPr>
                <a:xfrm>
                  <a:off x="482760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円/楕円 1176"/>
                <p:cNvSpPr/>
                <p:nvPr/>
              </p:nvSpPr>
              <p:spPr>
                <a:xfrm>
                  <a:off x="485064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8" name="円/楕円 1177"/>
                <p:cNvSpPr/>
                <p:nvPr/>
              </p:nvSpPr>
              <p:spPr>
                <a:xfrm>
                  <a:off x="522765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9" name="円/楕円 1178"/>
                <p:cNvSpPr/>
                <p:nvPr/>
              </p:nvSpPr>
              <p:spPr>
                <a:xfrm>
                  <a:off x="522765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0" name="円/楕円 1179"/>
                <p:cNvSpPr/>
                <p:nvPr/>
              </p:nvSpPr>
              <p:spPr>
                <a:xfrm>
                  <a:off x="525069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円/楕円 110"/>
                <p:cNvSpPr/>
                <p:nvPr/>
              </p:nvSpPr>
              <p:spPr>
                <a:xfrm rot="10800000">
                  <a:off x="4952410" y="1867504"/>
                  <a:ext cx="258065" cy="77658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2" name="月 1181"/>
                <p:cNvSpPr/>
                <p:nvPr/>
              </p:nvSpPr>
              <p:spPr>
                <a:xfrm rot="15300000" flipH="1">
                  <a:off x="5215886" y="1223299"/>
                  <a:ext cx="58306" cy="226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65" name="グループ化 1164"/>
            <p:cNvGrpSpPr/>
            <p:nvPr/>
          </p:nvGrpSpPr>
          <p:grpSpPr>
            <a:xfrm>
              <a:off x="3439506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166" name="フリーフォーム 1165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7" name="フリーフォーム 1166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94" name="グループ化 1193"/>
          <p:cNvGrpSpPr/>
          <p:nvPr/>
        </p:nvGrpSpPr>
        <p:grpSpPr>
          <a:xfrm>
            <a:off x="6144700" y="2774382"/>
            <a:ext cx="1410306" cy="1575293"/>
            <a:chOff x="5121400" y="1079829"/>
            <a:chExt cx="1410306" cy="1575293"/>
          </a:xfrm>
        </p:grpSpPr>
        <p:grpSp>
          <p:nvGrpSpPr>
            <p:cNvPr id="1195" name="グループ化 1194"/>
            <p:cNvGrpSpPr/>
            <p:nvPr/>
          </p:nvGrpSpPr>
          <p:grpSpPr>
            <a:xfrm>
              <a:off x="5416325" y="1079829"/>
              <a:ext cx="842822" cy="1575293"/>
              <a:chOff x="5416325" y="1079829"/>
              <a:chExt cx="842822" cy="1575293"/>
            </a:xfrm>
          </p:grpSpPr>
          <p:grpSp>
            <p:nvGrpSpPr>
              <p:cNvPr id="1199" name="グループ化 1198"/>
              <p:cNvGrpSpPr/>
              <p:nvPr/>
            </p:nvGrpSpPr>
            <p:grpSpPr>
              <a:xfrm>
                <a:off x="5437686" y="1888083"/>
                <a:ext cx="800100" cy="767039"/>
                <a:chOff x="5437686" y="2313672"/>
                <a:chExt cx="800100" cy="767039"/>
              </a:xfrm>
            </p:grpSpPr>
            <p:sp>
              <p:nvSpPr>
                <p:cNvPr id="1237" name="フリーフォーム 1236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8" name="台形 1237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00" name="グループ化 1199"/>
              <p:cNvGrpSpPr/>
              <p:nvPr/>
            </p:nvGrpSpPr>
            <p:grpSpPr>
              <a:xfrm>
                <a:off x="5416325" y="1079829"/>
                <a:ext cx="842822" cy="884736"/>
                <a:chOff x="5980312" y="895240"/>
                <a:chExt cx="1074862" cy="1128315"/>
              </a:xfrm>
            </p:grpSpPr>
            <p:sp>
              <p:nvSpPr>
                <p:cNvPr id="1201" name="フリーフォーム 1200"/>
                <p:cNvSpPr/>
                <p:nvPr/>
              </p:nvSpPr>
              <p:spPr>
                <a:xfrm>
                  <a:off x="6006508" y="895240"/>
                  <a:ext cx="903963" cy="812206"/>
                </a:xfrm>
                <a:custGeom>
                  <a:avLst/>
                  <a:gdLst>
                    <a:gd name="connsiteX0" fmla="*/ 155943 w 903963"/>
                    <a:gd name="connsiteY0" fmla="*/ 1150 h 812206"/>
                    <a:gd name="connsiteX1" fmla="*/ 306287 w 903963"/>
                    <a:gd name="connsiteY1" fmla="*/ 75984 h 812206"/>
                    <a:gd name="connsiteX2" fmla="*/ 312334 w 903963"/>
                    <a:gd name="connsiteY2" fmla="*/ 93969 h 812206"/>
                    <a:gd name="connsiteX3" fmla="*/ 314648 w 903963"/>
                    <a:gd name="connsiteY3" fmla="*/ 91889 h 812206"/>
                    <a:gd name="connsiteX4" fmla="*/ 507088 w 903963"/>
                    <a:gd name="connsiteY4" fmla="*/ 33734 h 812206"/>
                    <a:gd name="connsiteX5" fmla="*/ 824232 w 903963"/>
                    <a:gd name="connsiteY5" fmla="*/ 241708 h 812206"/>
                    <a:gd name="connsiteX6" fmla="*/ 837118 w 903963"/>
                    <a:gd name="connsiteY6" fmla="*/ 282778 h 812206"/>
                    <a:gd name="connsiteX7" fmla="*/ 872775 w 903963"/>
                    <a:gd name="connsiteY7" fmla="*/ 339142 h 812206"/>
                    <a:gd name="connsiteX8" fmla="*/ 903963 w 903963"/>
                    <a:gd name="connsiteY8" fmla="*/ 471687 h 812206"/>
                    <a:gd name="connsiteX9" fmla="*/ 507088 w 903963"/>
                    <a:gd name="connsiteY9" fmla="*/ 812206 h 812206"/>
                    <a:gd name="connsiteX10" fmla="*/ 110213 w 903963"/>
                    <a:gd name="connsiteY10" fmla="*/ 471687 h 812206"/>
                    <a:gd name="connsiteX11" fmla="*/ 141402 w 903963"/>
                    <a:gd name="connsiteY11" fmla="*/ 339142 h 812206"/>
                    <a:gd name="connsiteX12" fmla="*/ 177058 w 903963"/>
                    <a:gd name="connsiteY12" fmla="*/ 282778 h 812206"/>
                    <a:gd name="connsiteX13" fmla="*/ 189945 w 903963"/>
                    <a:gd name="connsiteY13" fmla="*/ 241708 h 812206"/>
                    <a:gd name="connsiteX14" fmla="*/ 200288 w 903963"/>
                    <a:gd name="connsiteY14" fmla="*/ 224842 h 812206"/>
                    <a:gd name="connsiteX15" fmla="*/ 163602 w 903963"/>
                    <a:gd name="connsiteY15" fmla="*/ 192460 h 812206"/>
                    <a:gd name="connsiteX16" fmla="*/ 2 w 903963"/>
                    <a:gd name="connsiteY16" fmla="*/ 171989 h 812206"/>
                    <a:gd name="connsiteX17" fmla="*/ 0 w 903963"/>
                    <a:gd name="connsiteY17" fmla="*/ 171988 h 812206"/>
                    <a:gd name="connsiteX18" fmla="*/ 207524 w 903963"/>
                    <a:gd name="connsiteY18" fmla="*/ 116382 h 812206"/>
                    <a:gd name="connsiteX19" fmla="*/ 242539 w 903963"/>
                    <a:gd name="connsiteY19" fmla="*/ 147268 h 812206"/>
                    <a:gd name="connsiteX20" fmla="*/ 230211 w 903963"/>
                    <a:gd name="connsiteY20" fmla="*/ 119907 h 812206"/>
                    <a:gd name="connsiteX21" fmla="*/ 98764 w 903963"/>
                    <a:gd name="connsiteY21" fmla="*/ 20379 h 812206"/>
                    <a:gd name="connsiteX22" fmla="*/ 98763 w 903963"/>
                    <a:gd name="connsiteY22" fmla="*/ 20377 h 812206"/>
                    <a:gd name="connsiteX23" fmla="*/ 155943 w 903963"/>
                    <a:gd name="connsiteY23" fmla="*/ 1150 h 812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963" h="812206">
                      <a:moveTo>
                        <a:pt x="155943" y="1150"/>
                      </a:moveTo>
                      <a:cubicBezTo>
                        <a:pt x="214695" y="-6140"/>
                        <a:pt x="274824" y="21487"/>
                        <a:pt x="306287" y="75984"/>
                      </a:cubicBezTo>
                      <a:lnTo>
                        <a:pt x="312334" y="93969"/>
                      </a:lnTo>
                      <a:lnTo>
                        <a:pt x="314648" y="91889"/>
                      </a:lnTo>
                      <a:cubicBezTo>
                        <a:pt x="369581" y="55173"/>
                        <a:pt x="435804" y="33734"/>
                        <a:pt x="507088" y="33734"/>
                      </a:cubicBezTo>
                      <a:cubicBezTo>
                        <a:pt x="649657" y="33734"/>
                        <a:pt x="771981" y="119490"/>
                        <a:pt x="824232" y="241708"/>
                      </a:cubicBezTo>
                      <a:lnTo>
                        <a:pt x="837118" y="282778"/>
                      </a:lnTo>
                      <a:lnTo>
                        <a:pt x="872775" y="339142"/>
                      </a:lnTo>
                      <a:cubicBezTo>
                        <a:pt x="892858" y="379881"/>
                        <a:pt x="903963" y="424671"/>
                        <a:pt x="903963" y="471687"/>
                      </a:cubicBezTo>
                      <a:cubicBezTo>
                        <a:pt x="903963" y="659750"/>
                        <a:pt x="726276" y="812206"/>
                        <a:pt x="507088" y="812206"/>
                      </a:cubicBezTo>
                      <a:cubicBezTo>
                        <a:pt x="287900" y="812206"/>
                        <a:pt x="110213" y="659750"/>
                        <a:pt x="110213" y="471687"/>
                      </a:cubicBezTo>
                      <a:cubicBezTo>
                        <a:pt x="110213" y="424671"/>
                        <a:pt x="121319" y="379881"/>
                        <a:pt x="141402" y="339142"/>
                      </a:cubicBezTo>
                      <a:lnTo>
                        <a:pt x="177058" y="282778"/>
                      </a:lnTo>
                      <a:lnTo>
                        <a:pt x="189945" y="241708"/>
                      </a:lnTo>
                      <a:lnTo>
                        <a:pt x="200288" y="224842"/>
                      </a:lnTo>
                      <a:lnTo>
                        <a:pt x="163602" y="192460"/>
                      </a:lnTo>
                      <a:cubicBezTo>
                        <a:pt x="114059" y="163856"/>
                        <a:pt x="55064" y="156474"/>
                        <a:pt x="2" y="171989"/>
                      </a:cubicBezTo>
                      <a:lnTo>
                        <a:pt x="0" y="171988"/>
                      </a:lnTo>
                      <a:cubicBezTo>
                        <a:pt x="41951" y="99327"/>
                        <a:pt x="134863" y="74431"/>
                        <a:pt x="207524" y="116382"/>
                      </a:cubicBezTo>
                      <a:lnTo>
                        <a:pt x="242539" y="147268"/>
                      </a:lnTo>
                      <a:lnTo>
                        <a:pt x="230211" y="119907"/>
                      </a:lnTo>
                      <a:cubicBezTo>
                        <a:pt x="201607" y="70365"/>
                        <a:pt x="154207" y="34474"/>
                        <a:pt x="98764" y="20379"/>
                      </a:cubicBezTo>
                      <a:lnTo>
                        <a:pt x="98763" y="20377"/>
                      </a:lnTo>
                      <a:cubicBezTo>
                        <a:pt x="116929" y="9890"/>
                        <a:pt x="136359" y="3580"/>
                        <a:pt x="155943" y="115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2" name="グループ化 1201"/>
                <p:cNvGrpSpPr/>
                <p:nvPr/>
              </p:nvGrpSpPr>
              <p:grpSpPr>
                <a:xfrm>
                  <a:off x="5980312" y="1318539"/>
                  <a:ext cx="1074862" cy="287338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231" name="グループ化 1230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35" name="円/楕円 123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6" name="円/楕円 123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2" name="グループ化 1231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33" name="円/楕円 1232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4" name="円/楕円 1233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03" name="五角形 16"/>
                <p:cNvSpPr/>
                <p:nvPr/>
              </p:nvSpPr>
              <p:spPr>
                <a:xfrm rot="10800000">
                  <a:off x="6051582" y="1140605"/>
                  <a:ext cx="932322" cy="88295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4" name="グループ化 1203"/>
                <p:cNvGrpSpPr/>
                <p:nvPr/>
              </p:nvGrpSpPr>
              <p:grpSpPr>
                <a:xfrm>
                  <a:off x="6158724" y="1117046"/>
                  <a:ext cx="718038" cy="121189"/>
                  <a:chOff x="4144475" y="2302101"/>
                  <a:chExt cx="1552855" cy="26208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1216" name="角丸四角形 1215"/>
                  <p:cNvSpPr/>
                  <p:nvPr/>
                </p:nvSpPr>
                <p:spPr>
                  <a:xfrm>
                    <a:off x="4144475" y="2329558"/>
                    <a:ext cx="1552855" cy="2071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7" name="角丸四角形 1216"/>
                  <p:cNvSpPr/>
                  <p:nvPr/>
                </p:nvSpPr>
                <p:spPr>
                  <a:xfrm rot="18000000">
                    <a:off x="411859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8" name="角丸四角形 1217"/>
                  <p:cNvSpPr/>
                  <p:nvPr/>
                </p:nvSpPr>
                <p:spPr>
                  <a:xfrm rot="18000000">
                    <a:off x="4222125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9" name="角丸四角形 1218"/>
                  <p:cNvSpPr/>
                  <p:nvPr/>
                </p:nvSpPr>
                <p:spPr>
                  <a:xfrm rot="18000000">
                    <a:off x="4325656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0" name="角丸四角形 1219"/>
                  <p:cNvSpPr/>
                  <p:nvPr/>
                </p:nvSpPr>
                <p:spPr>
                  <a:xfrm rot="18000000">
                    <a:off x="4429184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1" name="角丸四角形 1220"/>
                  <p:cNvSpPr/>
                  <p:nvPr/>
                </p:nvSpPr>
                <p:spPr>
                  <a:xfrm rot="18000000">
                    <a:off x="453055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2" name="角丸四角形 1221"/>
                  <p:cNvSpPr/>
                  <p:nvPr/>
                </p:nvSpPr>
                <p:spPr>
                  <a:xfrm rot="18000000">
                    <a:off x="463408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3" name="角丸四角形 1222"/>
                  <p:cNvSpPr/>
                  <p:nvPr/>
                </p:nvSpPr>
                <p:spPr>
                  <a:xfrm rot="18000000">
                    <a:off x="473761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4" name="角丸四角形 1223"/>
                  <p:cNvSpPr/>
                  <p:nvPr/>
                </p:nvSpPr>
                <p:spPr>
                  <a:xfrm rot="18000000">
                    <a:off x="484114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5" name="角丸四角形 1224"/>
                  <p:cNvSpPr/>
                  <p:nvPr/>
                </p:nvSpPr>
                <p:spPr>
                  <a:xfrm rot="18000000">
                    <a:off x="494727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6" name="角丸四角形 1225"/>
                  <p:cNvSpPr/>
                  <p:nvPr/>
                </p:nvSpPr>
                <p:spPr>
                  <a:xfrm rot="18000000">
                    <a:off x="505080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7" name="角丸四角形 1226"/>
                  <p:cNvSpPr/>
                  <p:nvPr/>
                </p:nvSpPr>
                <p:spPr>
                  <a:xfrm rot="18000000">
                    <a:off x="515433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8" name="角丸四角形 1227"/>
                  <p:cNvSpPr/>
                  <p:nvPr/>
                </p:nvSpPr>
                <p:spPr>
                  <a:xfrm rot="18000000">
                    <a:off x="525786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9" name="角丸四角形 1228"/>
                  <p:cNvSpPr/>
                  <p:nvPr/>
                </p:nvSpPr>
                <p:spPr>
                  <a:xfrm rot="18000000">
                    <a:off x="5359229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0" name="角丸四角形 1229"/>
                  <p:cNvSpPr/>
                  <p:nvPr/>
                </p:nvSpPr>
                <p:spPr>
                  <a:xfrm rot="18000000">
                    <a:off x="546275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05" name="二等辺三角形 87"/>
                <p:cNvSpPr/>
                <p:nvPr/>
              </p:nvSpPr>
              <p:spPr>
                <a:xfrm rot="8100000">
                  <a:off x="6493365" y="980665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二等辺三角形 87"/>
                <p:cNvSpPr/>
                <p:nvPr/>
              </p:nvSpPr>
              <p:spPr>
                <a:xfrm rot="13500000">
                  <a:off x="6637433" y="980666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円/楕円 1206"/>
                <p:cNvSpPr/>
                <p:nvPr/>
              </p:nvSpPr>
              <p:spPr>
                <a:xfrm>
                  <a:off x="6556163" y="1098044"/>
                  <a:ext cx="159544" cy="15435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円/楕円 1207"/>
                <p:cNvSpPr/>
                <p:nvPr/>
              </p:nvSpPr>
              <p:spPr>
                <a:xfrm>
                  <a:off x="6237727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9" name="円/楕円 1208"/>
                <p:cNvSpPr/>
                <p:nvPr/>
              </p:nvSpPr>
              <p:spPr>
                <a:xfrm>
                  <a:off x="6281063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0" name="円/楕円 1209"/>
                <p:cNvSpPr/>
                <p:nvPr/>
              </p:nvSpPr>
              <p:spPr>
                <a:xfrm rot="1800000">
                  <a:off x="6193518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1" name="円/楕円 1210"/>
                <p:cNvSpPr/>
                <p:nvPr/>
              </p:nvSpPr>
              <p:spPr>
                <a:xfrm>
                  <a:off x="6596502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2" name="円/楕円 1211"/>
                <p:cNvSpPr/>
                <p:nvPr/>
              </p:nvSpPr>
              <p:spPr>
                <a:xfrm>
                  <a:off x="6639838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3" name="円/楕円 1212"/>
                <p:cNvSpPr/>
                <p:nvPr/>
              </p:nvSpPr>
              <p:spPr>
                <a:xfrm rot="19800000">
                  <a:off x="6552293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4" name="円/楕円 1213"/>
                <p:cNvSpPr/>
                <p:nvPr/>
              </p:nvSpPr>
              <p:spPr>
                <a:xfrm>
                  <a:off x="6405920" y="1595454"/>
                  <a:ext cx="213850" cy="13332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5" name="フリーフォーム 1214"/>
                <p:cNvSpPr/>
                <p:nvPr/>
              </p:nvSpPr>
              <p:spPr>
                <a:xfrm rot="10800000">
                  <a:off x="6350968" y="1809198"/>
                  <a:ext cx="332577" cy="58306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96" name="グループ化 1195"/>
            <p:cNvGrpSpPr/>
            <p:nvPr/>
          </p:nvGrpSpPr>
          <p:grpSpPr>
            <a:xfrm>
              <a:off x="5121400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197" name="フリーフォーム 1196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8" name="フリーフォーム 1197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41" name="グループ化 1240"/>
          <p:cNvGrpSpPr/>
          <p:nvPr/>
        </p:nvGrpSpPr>
        <p:grpSpPr>
          <a:xfrm>
            <a:off x="8011589" y="2695414"/>
            <a:ext cx="1410306" cy="1654258"/>
            <a:chOff x="6999704" y="1000861"/>
            <a:chExt cx="1410306" cy="1654258"/>
          </a:xfrm>
        </p:grpSpPr>
        <p:grpSp>
          <p:nvGrpSpPr>
            <p:cNvPr id="1242" name="グループ化 1241"/>
            <p:cNvGrpSpPr/>
            <p:nvPr/>
          </p:nvGrpSpPr>
          <p:grpSpPr>
            <a:xfrm>
              <a:off x="7216511" y="1000861"/>
              <a:ext cx="962709" cy="1654258"/>
              <a:chOff x="6737663" y="1000861"/>
              <a:chExt cx="962709" cy="1654258"/>
            </a:xfrm>
          </p:grpSpPr>
          <p:grpSp>
            <p:nvGrpSpPr>
              <p:cNvPr id="1246" name="グループ化 1245"/>
              <p:cNvGrpSpPr/>
              <p:nvPr/>
            </p:nvGrpSpPr>
            <p:grpSpPr>
              <a:xfrm>
                <a:off x="6794677" y="1888083"/>
                <a:ext cx="848680" cy="767036"/>
                <a:chOff x="6794677" y="2313672"/>
                <a:chExt cx="848680" cy="767036"/>
              </a:xfrm>
            </p:grpSpPr>
            <p:sp>
              <p:nvSpPr>
                <p:cNvPr id="1265" name="台形 1264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6" name="片側の 2 つの角を丸めた四角形 1265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7" name="台形 1266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68" name="グループ化 1267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269" name="平行四辺形 1268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0" name="平行四辺形 1269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47" name="グループ化 1246"/>
              <p:cNvGrpSpPr/>
              <p:nvPr/>
            </p:nvGrpSpPr>
            <p:grpSpPr>
              <a:xfrm>
                <a:off x="6737663" y="1000861"/>
                <a:ext cx="962709" cy="963704"/>
                <a:chOff x="7631585" y="794530"/>
                <a:chExt cx="1227756" cy="1229025"/>
              </a:xfrm>
            </p:grpSpPr>
            <p:sp>
              <p:nvSpPr>
                <p:cNvPr id="1248" name="円/楕円 1247"/>
                <p:cNvSpPr/>
                <p:nvPr/>
              </p:nvSpPr>
              <p:spPr>
                <a:xfrm>
                  <a:off x="7728495" y="980574"/>
                  <a:ext cx="1027544" cy="939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49" name="グループ化 1248"/>
                <p:cNvGrpSpPr/>
                <p:nvPr/>
              </p:nvGrpSpPr>
              <p:grpSpPr>
                <a:xfrm>
                  <a:off x="7631585" y="1432211"/>
                  <a:ext cx="122775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259" name="グループ化 1258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63" name="円/楕円 1262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4" name="円/楕円 1263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60" name="グループ化 1259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61" name="円/楕円 1260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2" name="円/楕円 1261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50" name="円/楕円 1249"/>
                <p:cNvSpPr/>
                <p:nvPr/>
              </p:nvSpPr>
              <p:spPr>
                <a:xfrm>
                  <a:off x="7752545" y="1052006"/>
                  <a:ext cx="985837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1" name="台形 30"/>
                <p:cNvSpPr/>
                <p:nvPr/>
              </p:nvSpPr>
              <p:spPr>
                <a:xfrm>
                  <a:off x="7890239" y="794530"/>
                  <a:ext cx="704055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2" name="フリーフォーム 1251"/>
                <p:cNvSpPr/>
                <p:nvPr/>
              </p:nvSpPr>
              <p:spPr>
                <a:xfrm>
                  <a:off x="7732713" y="1239871"/>
                  <a:ext cx="1026638" cy="389402"/>
                </a:xfrm>
                <a:custGeom>
                  <a:avLst/>
                  <a:gdLst>
                    <a:gd name="connsiteX0" fmla="*/ 731289 w 1026638"/>
                    <a:gd name="connsiteY0" fmla="*/ 47110 h 389402"/>
                    <a:gd name="connsiteX1" fmla="*/ 583698 w 1026638"/>
                    <a:gd name="connsiteY1" fmla="*/ 194701 h 389402"/>
                    <a:gd name="connsiteX2" fmla="*/ 731289 w 1026638"/>
                    <a:gd name="connsiteY2" fmla="*/ 342292 h 389402"/>
                    <a:gd name="connsiteX3" fmla="*/ 878880 w 1026638"/>
                    <a:gd name="connsiteY3" fmla="*/ 194701 h 389402"/>
                    <a:gd name="connsiteX4" fmla="*/ 731289 w 1026638"/>
                    <a:gd name="connsiteY4" fmla="*/ 47110 h 389402"/>
                    <a:gd name="connsiteX5" fmla="*/ 295520 w 1026638"/>
                    <a:gd name="connsiteY5" fmla="*/ 47110 h 389402"/>
                    <a:gd name="connsiteX6" fmla="*/ 147929 w 1026638"/>
                    <a:gd name="connsiteY6" fmla="*/ 194701 h 389402"/>
                    <a:gd name="connsiteX7" fmla="*/ 295520 w 1026638"/>
                    <a:gd name="connsiteY7" fmla="*/ 342292 h 389402"/>
                    <a:gd name="connsiteX8" fmla="*/ 443111 w 1026638"/>
                    <a:gd name="connsiteY8" fmla="*/ 194701 h 389402"/>
                    <a:gd name="connsiteX9" fmla="*/ 295520 w 1026638"/>
                    <a:gd name="connsiteY9" fmla="*/ 47110 h 389402"/>
                    <a:gd name="connsiteX10" fmla="*/ 295520 w 1026638"/>
                    <a:gd name="connsiteY10" fmla="*/ 0 h 389402"/>
                    <a:gd name="connsiteX11" fmla="*/ 433194 w 1026638"/>
                    <a:gd name="connsiteY11" fmla="*/ 57027 h 389402"/>
                    <a:gd name="connsiteX12" fmla="*/ 468075 w 1026638"/>
                    <a:gd name="connsiteY12" fmla="*/ 108762 h 389402"/>
                    <a:gd name="connsiteX13" fmla="*/ 486845 w 1026638"/>
                    <a:gd name="connsiteY13" fmla="*/ 96107 h 389402"/>
                    <a:gd name="connsiteX14" fmla="*/ 512750 w 1026638"/>
                    <a:gd name="connsiteY14" fmla="*/ 90877 h 389402"/>
                    <a:gd name="connsiteX15" fmla="*/ 538655 w 1026638"/>
                    <a:gd name="connsiteY15" fmla="*/ 96107 h 389402"/>
                    <a:gd name="connsiteX16" fmla="*/ 558325 w 1026638"/>
                    <a:gd name="connsiteY16" fmla="*/ 109369 h 389402"/>
                    <a:gd name="connsiteX17" fmla="*/ 593615 w 1026638"/>
                    <a:gd name="connsiteY17" fmla="*/ 57027 h 389402"/>
                    <a:gd name="connsiteX18" fmla="*/ 731289 w 1026638"/>
                    <a:gd name="connsiteY18" fmla="*/ 0 h 389402"/>
                    <a:gd name="connsiteX19" fmla="*/ 910690 w 1026638"/>
                    <a:gd name="connsiteY19" fmla="*/ 118915 h 389402"/>
                    <a:gd name="connsiteX20" fmla="*/ 918860 w 1026638"/>
                    <a:gd name="connsiteY20" fmla="*/ 159384 h 389402"/>
                    <a:gd name="connsiteX21" fmla="*/ 997197 w 1026638"/>
                    <a:gd name="connsiteY21" fmla="*/ 159384 h 389402"/>
                    <a:gd name="connsiteX22" fmla="*/ 1026638 w 1026638"/>
                    <a:gd name="connsiteY22" fmla="*/ 188825 h 389402"/>
                    <a:gd name="connsiteX23" fmla="*/ 1026637 w 1026638"/>
                    <a:gd name="connsiteY23" fmla="*/ 188825 h 389402"/>
                    <a:gd name="connsiteX24" fmla="*/ 997196 w 1026638"/>
                    <a:gd name="connsiteY24" fmla="*/ 218266 h 389402"/>
                    <a:gd name="connsiteX25" fmla="*/ 921233 w 1026638"/>
                    <a:gd name="connsiteY25" fmla="*/ 218265 h 389402"/>
                    <a:gd name="connsiteX26" fmla="*/ 910690 w 1026638"/>
                    <a:gd name="connsiteY26" fmla="*/ 270487 h 389402"/>
                    <a:gd name="connsiteX27" fmla="*/ 731289 w 1026638"/>
                    <a:gd name="connsiteY27" fmla="*/ 389402 h 389402"/>
                    <a:gd name="connsiteX28" fmla="*/ 536588 w 1026638"/>
                    <a:gd name="connsiteY28" fmla="*/ 194701 h 389402"/>
                    <a:gd name="connsiteX29" fmla="*/ 544740 w 1026638"/>
                    <a:gd name="connsiteY29" fmla="*/ 154324 h 389402"/>
                    <a:gd name="connsiteX30" fmla="*/ 536280 w 1026638"/>
                    <a:gd name="connsiteY30" fmla="*/ 133899 h 389402"/>
                    <a:gd name="connsiteX31" fmla="*/ 512750 w 1026638"/>
                    <a:gd name="connsiteY31" fmla="*/ 124153 h 389402"/>
                    <a:gd name="connsiteX32" fmla="*/ 489221 w 1026638"/>
                    <a:gd name="connsiteY32" fmla="*/ 133899 h 389402"/>
                    <a:gd name="connsiteX33" fmla="*/ 481640 w 1026638"/>
                    <a:gd name="connsiteY33" fmla="*/ 152199 h 389402"/>
                    <a:gd name="connsiteX34" fmla="*/ 490221 w 1026638"/>
                    <a:gd name="connsiteY34" fmla="*/ 194701 h 389402"/>
                    <a:gd name="connsiteX35" fmla="*/ 295520 w 1026638"/>
                    <a:gd name="connsiteY35" fmla="*/ 389402 h 389402"/>
                    <a:gd name="connsiteX36" fmla="*/ 116119 w 1026638"/>
                    <a:gd name="connsiteY36" fmla="*/ 270487 h 389402"/>
                    <a:gd name="connsiteX37" fmla="*/ 105576 w 1026638"/>
                    <a:gd name="connsiteY37" fmla="*/ 218266 h 389402"/>
                    <a:gd name="connsiteX38" fmla="*/ 29441 w 1026638"/>
                    <a:gd name="connsiteY38" fmla="*/ 218265 h 389402"/>
                    <a:gd name="connsiteX39" fmla="*/ 8623 w 1026638"/>
                    <a:gd name="connsiteY39" fmla="*/ 209642 h 389402"/>
                    <a:gd name="connsiteX40" fmla="*/ 0 w 1026638"/>
                    <a:gd name="connsiteY40" fmla="*/ 188825 h 389402"/>
                    <a:gd name="connsiteX41" fmla="*/ 8623 w 1026638"/>
                    <a:gd name="connsiteY41" fmla="*/ 168007 h 389402"/>
                    <a:gd name="connsiteX42" fmla="*/ 29441 w 1026638"/>
                    <a:gd name="connsiteY42" fmla="*/ 159384 h 389402"/>
                    <a:gd name="connsiteX43" fmla="*/ 107949 w 1026638"/>
                    <a:gd name="connsiteY43" fmla="*/ 159384 h 389402"/>
                    <a:gd name="connsiteX44" fmla="*/ 116119 w 1026638"/>
                    <a:gd name="connsiteY44" fmla="*/ 118915 h 389402"/>
                    <a:gd name="connsiteX45" fmla="*/ 295520 w 1026638"/>
                    <a:gd name="connsiteY45" fmla="*/ 0 h 389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26638" h="389402">
                      <a:moveTo>
                        <a:pt x="731289" y="47110"/>
                      </a:moveTo>
                      <a:cubicBezTo>
                        <a:pt x="649777" y="47110"/>
                        <a:pt x="583698" y="113189"/>
                        <a:pt x="583698" y="194701"/>
                      </a:cubicBezTo>
                      <a:cubicBezTo>
                        <a:pt x="583698" y="276213"/>
                        <a:pt x="649777" y="342292"/>
                        <a:pt x="731289" y="342292"/>
                      </a:cubicBezTo>
                      <a:cubicBezTo>
                        <a:pt x="812801" y="342292"/>
                        <a:pt x="878880" y="276213"/>
                        <a:pt x="878880" y="194701"/>
                      </a:cubicBezTo>
                      <a:cubicBezTo>
                        <a:pt x="878880" y="113189"/>
                        <a:pt x="812801" y="47110"/>
                        <a:pt x="731289" y="47110"/>
                      </a:cubicBezTo>
                      <a:close/>
                      <a:moveTo>
                        <a:pt x="295520" y="47110"/>
                      </a:moveTo>
                      <a:cubicBezTo>
                        <a:pt x="214008" y="47110"/>
                        <a:pt x="147929" y="113189"/>
                        <a:pt x="147929" y="194701"/>
                      </a:cubicBezTo>
                      <a:cubicBezTo>
                        <a:pt x="147929" y="276213"/>
                        <a:pt x="214008" y="342292"/>
                        <a:pt x="295520" y="342292"/>
                      </a:cubicBezTo>
                      <a:cubicBezTo>
                        <a:pt x="377032" y="342292"/>
                        <a:pt x="443111" y="276213"/>
                        <a:pt x="443111" y="194701"/>
                      </a:cubicBezTo>
                      <a:cubicBezTo>
                        <a:pt x="443111" y="113189"/>
                        <a:pt x="377032" y="47110"/>
                        <a:pt x="295520" y="47110"/>
                      </a:cubicBezTo>
                      <a:close/>
                      <a:moveTo>
                        <a:pt x="295520" y="0"/>
                      </a:moveTo>
                      <a:cubicBezTo>
                        <a:pt x="349285" y="0"/>
                        <a:pt x="397960" y="21793"/>
                        <a:pt x="433194" y="57027"/>
                      </a:cubicBezTo>
                      <a:lnTo>
                        <a:pt x="468075" y="108762"/>
                      </a:lnTo>
                      <a:lnTo>
                        <a:pt x="486845" y="96107"/>
                      </a:lnTo>
                      <a:cubicBezTo>
                        <a:pt x="494807" y="92739"/>
                        <a:pt x="503561" y="90877"/>
                        <a:pt x="512750" y="90877"/>
                      </a:cubicBezTo>
                      <a:cubicBezTo>
                        <a:pt x="521939" y="90877"/>
                        <a:pt x="530693" y="92739"/>
                        <a:pt x="538655" y="96107"/>
                      </a:cubicBezTo>
                      <a:lnTo>
                        <a:pt x="558325" y="109369"/>
                      </a:lnTo>
                      <a:lnTo>
                        <a:pt x="593615" y="57027"/>
                      </a:lnTo>
                      <a:cubicBezTo>
                        <a:pt x="628849" y="21793"/>
                        <a:pt x="677524" y="0"/>
                        <a:pt x="731289" y="0"/>
                      </a:cubicBezTo>
                      <a:cubicBezTo>
                        <a:pt x="811936" y="0"/>
                        <a:pt x="881132" y="49034"/>
                        <a:pt x="910690" y="118915"/>
                      </a:cubicBezTo>
                      <a:lnTo>
                        <a:pt x="918860" y="159384"/>
                      </a:lnTo>
                      <a:lnTo>
                        <a:pt x="997197" y="159384"/>
                      </a:lnTo>
                      <a:cubicBezTo>
                        <a:pt x="1013457" y="159384"/>
                        <a:pt x="1026638" y="172565"/>
                        <a:pt x="1026638" y="188825"/>
                      </a:cubicBezTo>
                      <a:lnTo>
                        <a:pt x="1026637" y="188825"/>
                      </a:lnTo>
                      <a:cubicBezTo>
                        <a:pt x="1026637" y="205085"/>
                        <a:pt x="1013456" y="218266"/>
                        <a:pt x="997196" y="218266"/>
                      </a:cubicBezTo>
                      <a:lnTo>
                        <a:pt x="921233" y="218265"/>
                      </a:lnTo>
                      <a:lnTo>
                        <a:pt x="910690" y="270487"/>
                      </a:lnTo>
                      <a:cubicBezTo>
                        <a:pt x="881132" y="340368"/>
                        <a:pt x="811936" y="389402"/>
                        <a:pt x="731289" y="389402"/>
                      </a:cubicBezTo>
                      <a:cubicBezTo>
                        <a:pt x="623759" y="389402"/>
                        <a:pt x="536588" y="302231"/>
                        <a:pt x="536588" y="194701"/>
                      </a:cubicBezTo>
                      <a:lnTo>
                        <a:pt x="544740" y="154324"/>
                      </a:lnTo>
                      <a:lnTo>
                        <a:pt x="536280" y="133899"/>
                      </a:lnTo>
                      <a:cubicBezTo>
                        <a:pt x="530258" y="127878"/>
                        <a:pt x="521939" y="124153"/>
                        <a:pt x="512750" y="124153"/>
                      </a:cubicBezTo>
                      <a:cubicBezTo>
                        <a:pt x="503561" y="124153"/>
                        <a:pt x="495242" y="127878"/>
                        <a:pt x="489221" y="133899"/>
                      </a:cubicBezTo>
                      <a:lnTo>
                        <a:pt x="481640" y="152199"/>
                      </a:lnTo>
                      <a:lnTo>
                        <a:pt x="490221" y="194701"/>
                      </a:lnTo>
                      <a:cubicBezTo>
                        <a:pt x="490221" y="302231"/>
                        <a:pt x="403050" y="389402"/>
                        <a:pt x="295520" y="389402"/>
                      </a:cubicBezTo>
                      <a:cubicBezTo>
                        <a:pt x="214872" y="389402"/>
                        <a:pt x="145677" y="340368"/>
                        <a:pt x="116119" y="270487"/>
                      </a:cubicBezTo>
                      <a:lnTo>
                        <a:pt x="105576" y="218266"/>
                      </a:lnTo>
                      <a:lnTo>
                        <a:pt x="29441" y="218265"/>
                      </a:lnTo>
                      <a:cubicBezTo>
                        <a:pt x="21311" y="218265"/>
                        <a:pt x="13951" y="214970"/>
                        <a:pt x="8623" y="209642"/>
                      </a:cubicBezTo>
                      <a:lnTo>
                        <a:pt x="0" y="188825"/>
                      </a:lnTo>
                      <a:lnTo>
                        <a:pt x="8623" y="168007"/>
                      </a:lnTo>
                      <a:cubicBezTo>
                        <a:pt x="13951" y="162679"/>
                        <a:pt x="21311" y="159384"/>
                        <a:pt x="29441" y="159384"/>
                      </a:cubicBezTo>
                      <a:lnTo>
                        <a:pt x="107949" y="159384"/>
                      </a:lnTo>
                      <a:lnTo>
                        <a:pt x="116119" y="118915"/>
                      </a:lnTo>
                      <a:cubicBezTo>
                        <a:pt x="145677" y="49034"/>
                        <a:pt x="214872" y="0"/>
                        <a:pt x="29552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フリーフォーム 1252"/>
                <p:cNvSpPr/>
                <p:nvPr/>
              </p:nvSpPr>
              <p:spPr>
                <a:xfrm>
                  <a:off x="8145897" y="1569614"/>
                  <a:ext cx="199132" cy="145912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4" name="円/楕円 769"/>
                <p:cNvSpPr/>
                <p:nvPr/>
              </p:nvSpPr>
              <p:spPr>
                <a:xfrm flipH="1">
                  <a:off x="7986929" y="1409539"/>
                  <a:ext cx="80630" cy="81088"/>
                </a:xfrm>
                <a:custGeom>
                  <a:avLst/>
                  <a:gdLst>
                    <a:gd name="connsiteX0" fmla="*/ 0 w 63224"/>
                    <a:gd name="connsiteY0" fmla="*/ 43952 h 87903"/>
                    <a:gd name="connsiteX1" fmla="*/ 31612 w 63224"/>
                    <a:gd name="connsiteY1" fmla="*/ 0 h 87903"/>
                    <a:gd name="connsiteX2" fmla="*/ 63224 w 63224"/>
                    <a:gd name="connsiteY2" fmla="*/ 43952 h 87903"/>
                    <a:gd name="connsiteX3" fmla="*/ 31612 w 63224"/>
                    <a:gd name="connsiteY3" fmla="*/ 87904 h 87903"/>
                    <a:gd name="connsiteX4" fmla="*/ 0 w 63224"/>
                    <a:gd name="connsiteY4" fmla="*/ 43952 h 87903"/>
                    <a:gd name="connsiteX0" fmla="*/ 0 w 63224"/>
                    <a:gd name="connsiteY0" fmla="*/ 19631 h 63583"/>
                    <a:gd name="connsiteX1" fmla="*/ 31612 w 63224"/>
                    <a:gd name="connsiteY1" fmla="*/ 444 h 63583"/>
                    <a:gd name="connsiteX2" fmla="*/ 63224 w 63224"/>
                    <a:gd name="connsiteY2" fmla="*/ 19631 h 63583"/>
                    <a:gd name="connsiteX3" fmla="*/ 31612 w 63224"/>
                    <a:gd name="connsiteY3" fmla="*/ 63583 h 63583"/>
                    <a:gd name="connsiteX4" fmla="*/ 0 w 63224"/>
                    <a:gd name="connsiteY4" fmla="*/ 19631 h 63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224" h="63583">
                      <a:moveTo>
                        <a:pt x="0" y="19631"/>
                      </a:moveTo>
                      <a:cubicBezTo>
                        <a:pt x="0" y="9108"/>
                        <a:pt x="14153" y="444"/>
                        <a:pt x="31612" y="444"/>
                      </a:cubicBezTo>
                      <a:cubicBezTo>
                        <a:pt x="49071" y="444"/>
                        <a:pt x="63224" y="-4643"/>
                        <a:pt x="63224" y="19631"/>
                      </a:cubicBezTo>
                      <a:cubicBezTo>
                        <a:pt x="63224" y="43905"/>
                        <a:pt x="49071" y="63583"/>
                        <a:pt x="31612" y="63583"/>
                      </a:cubicBezTo>
                      <a:cubicBezTo>
                        <a:pt x="14153" y="63583"/>
                        <a:pt x="0" y="30154"/>
                        <a:pt x="0" y="1963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5" name="円/楕円 6"/>
                <p:cNvSpPr/>
                <p:nvPr/>
              </p:nvSpPr>
              <p:spPr>
                <a:xfrm rot="900000">
                  <a:off x="7870793" y="1172815"/>
                  <a:ext cx="312902" cy="94763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6" name="円/楕円 6"/>
                <p:cNvSpPr/>
                <p:nvPr/>
              </p:nvSpPr>
              <p:spPr>
                <a:xfrm rot="20700000" flipH="1">
                  <a:off x="8307522" y="1172815"/>
                  <a:ext cx="312902" cy="94763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7" name="円/楕円 6"/>
                <p:cNvSpPr/>
                <p:nvPr/>
              </p:nvSpPr>
              <p:spPr>
                <a:xfrm rot="10800000" flipH="1" flipV="1">
                  <a:off x="7973164" y="1778524"/>
                  <a:ext cx="538205" cy="9001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円/楕円 769"/>
                <p:cNvSpPr/>
                <p:nvPr/>
              </p:nvSpPr>
              <p:spPr>
                <a:xfrm>
                  <a:off x="8418210" y="1409539"/>
                  <a:ext cx="80630" cy="81088"/>
                </a:xfrm>
                <a:custGeom>
                  <a:avLst/>
                  <a:gdLst>
                    <a:gd name="connsiteX0" fmla="*/ 0 w 63224"/>
                    <a:gd name="connsiteY0" fmla="*/ 43952 h 87903"/>
                    <a:gd name="connsiteX1" fmla="*/ 31612 w 63224"/>
                    <a:gd name="connsiteY1" fmla="*/ 0 h 87903"/>
                    <a:gd name="connsiteX2" fmla="*/ 63224 w 63224"/>
                    <a:gd name="connsiteY2" fmla="*/ 43952 h 87903"/>
                    <a:gd name="connsiteX3" fmla="*/ 31612 w 63224"/>
                    <a:gd name="connsiteY3" fmla="*/ 87904 h 87903"/>
                    <a:gd name="connsiteX4" fmla="*/ 0 w 63224"/>
                    <a:gd name="connsiteY4" fmla="*/ 43952 h 87903"/>
                    <a:gd name="connsiteX0" fmla="*/ 0 w 63224"/>
                    <a:gd name="connsiteY0" fmla="*/ 19631 h 63583"/>
                    <a:gd name="connsiteX1" fmla="*/ 31612 w 63224"/>
                    <a:gd name="connsiteY1" fmla="*/ 444 h 63583"/>
                    <a:gd name="connsiteX2" fmla="*/ 63224 w 63224"/>
                    <a:gd name="connsiteY2" fmla="*/ 19631 h 63583"/>
                    <a:gd name="connsiteX3" fmla="*/ 31612 w 63224"/>
                    <a:gd name="connsiteY3" fmla="*/ 63583 h 63583"/>
                    <a:gd name="connsiteX4" fmla="*/ 0 w 63224"/>
                    <a:gd name="connsiteY4" fmla="*/ 19631 h 63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224" h="63583">
                      <a:moveTo>
                        <a:pt x="0" y="19631"/>
                      </a:moveTo>
                      <a:cubicBezTo>
                        <a:pt x="0" y="9108"/>
                        <a:pt x="14153" y="444"/>
                        <a:pt x="31612" y="444"/>
                      </a:cubicBezTo>
                      <a:cubicBezTo>
                        <a:pt x="49071" y="444"/>
                        <a:pt x="63224" y="-4643"/>
                        <a:pt x="63224" y="19631"/>
                      </a:cubicBezTo>
                      <a:cubicBezTo>
                        <a:pt x="63224" y="43905"/>
                        <a:pt x="49071" y="63583"/>
                        <a:pt x="31612" y="63583"/>
                      </a:cubicBezTo>
                      <a:cubicBezTo>
                        <a:pt x="14153" y="63583"/>
                        <a:pt x="0" y="30154"/>
                        <a:pt x="0" y="1963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43" name="グループ化 1242"/>
            <p:cNvGrpSpPr/>
            <p:nvPr/>
          </p:nvGrpSpPr>
          <p:grpSpPr>
            <a:xfrm>
              <a:off x="6999704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244" name="フリーフォーム 1243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5" name="フリーフォーム 1244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71" name="グループ化 1270"/>
          <p:cNvGrpSpPr/>
          <p:nvPr/>
        </p:nvGrpSpPr>
        <p:grpSpPr>
          <a:xfrm>
            <a:off x="2397911" y="2740696"/>
            <a:ext cx="1410306" cy="1608979"/>
            <a:chOff x="1907244" y="1046143"/>
            <a:chExt cx="1410306" cy="1608979"/>
          </a:xfrm>
        </p:grpSpPr>
        <p:grpSp>
          <p:nvGrpSpPr>
            <p:cNvPr id="1272" name="グループ化 1271"/>
            <p:cNvGrpSpPr/>
            <p:nvPr/>
          </p:nvGrpSpPr>
          <p:grpSpPr>
            <a:xfrm>
              <a:off x="2187445" y="1046143"/>
              <a:ext cx="840416" cy="1608979"/>
              <a:chOff x="3000953" y="1046143"/>
              <a:chExt cx="840416" cy="1608979"/>
            </a:xfrm>
          </p:grpSpPr>
          <p:grpSp>
            <p:nvGrpSpPr>
              <p:cNvPr id="1279" name="グループ化 1278"/>
              <p:cNvGrpSpPr/>
              <p:nvPr/>
            </p:nvGrpSpPr>
            <p:grpSpPr>
              <a:xfrm>
                <a:off x="3027861" y="1888083"/>
                <a:ext cx="786607" cy="767039"/>
                <a:chOff x="3027861" y="2313672"/>
                <a:chExt cx="786607" cy="767039"/>
              </a:xfrm>
            </p:grpSpPr>
            <p:sp>
              <p:nvSpPr>
                <p:cNvPr id="1297" name="台形 1296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8" name="台形 1297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9" name="台形 1298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0" name="フリーフォーム 1299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1" name="台形 1300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2" name="グループ化 1301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1305" name="平行四辺形 1304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6" name="平行四辺形 1305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03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80" name="グループ化 1279"/>
              <p:cNvGrpSpPr/>
              <p:nvPr/>
            </p:nvGrpSpPr>
            <p:grpSpPr>
              <a:xfrm>
                <a:off x="3000953" y="1046143"/>
                <a:ext cx="840416" cy="893024"/>
                <a:chOff x="3098982" y="859271"/>
                <a:chExt cx="1071794" cy="1138886"/>
              </a:xfrm>
            </p:grpSpPr>
            <p:sp>
              <p:nvSpPr>
                <p:cNvPr id="1281" name="星 32 1280"/>
                <p:cNvSpPr/>
                <p:nvPr/>
              </p:nvSpPr>
              <p:spPr>
                <a:xfrm>
                  <a:off x="3169627" y="859271"/>
                  <a:ext cx="930504" cy="974506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82" name="グループ化 1281"/>
                <p:cNvGrpSpPr/>
                <p:nvPr/>
              </p:nvGrpSpPr>
              <p:grpSpPr>
                <a:xfrm>
                  <a:off x="3098982" y="1432213"/>
                  <a:ext cx="1071794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291" name="グループ化 1290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95" name="円/楕円 129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6" name="円/楕円 129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92" name="グループ化 1291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93" name="円/楕円 1292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4" name="円/楕円 1293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83" name="角丸四角形 1282"/>
                <p:cNvSpPr/>
                <p:nvPr/>
              </p:nvSpPr>
              <p:spPr>
                <a:xfrm>
                  <a:off x="3222129" y="1002795"/>
                  <a:ext cx="825500" cy="995362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4" name="円/楕円 1283"/>
                <p:cNvSpPr/>
                <p:nvPr/>
              </p:nvSpPr>
              <p:spPr>
                <a:xfrm>
                  <a:off x="3270416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5" name="円/楕円 1284"/>
                <p:cNvSpPr/>
                <p:nvPr/>
              </p:nvSpPr>
              <p:spPr>
                <a:xfrm>
                  <a:off x="3387320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6" name="円/楕円 1285"/>
                <p:cNvSpPr/>
                <p:nvPr/>
              </p:nvSpPr>
              <p:spPr>
                <a:xfrm>
                  <a:off x="3691897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7" name="円/楕円 1286"/>
                <p:cNvSpPr/>
                <p:nvPr/>
              </p:nvSpPr>
              <p:spPr>
                <a:xfrm>
                  <a:off x="3808801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8" name="円/楕円 1287"/>
                <p:cNvSpPr/>
                <p:nvPr/>
              </p:nvSpPr>
              <p:spPr>
                <a:xfrm>
                  <a:off x="3528744" y="1570454"/>
                  <a:ext cx="199468" cy="11168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9" name="月 1288"/>
                <p:cNvSpPr/>
                <p:nvPr/>
              </p:nvSpPr>
              <p:spPr>
                <a:xfrm rot="6300000">
                  <a:off x="3384412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0" name="月 1289"/>
                <p:cNvSpPr/>
                <p:nvPr/>
              </p:nvSpPr>
              <p:spPr>
                <a:xfrm rot="4500000">
                  <a:off x="3803535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73" name="グループ化 1272"/>
            <p:cNvGrpSpPr/>
            <p:nvPr/>
          </p:nvGrpSpPr>
          <p:grpSpPr>
            <a:xfrm>
              <a:off x="1907244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277" name="フリーフォーム 1276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8" name="フリーフォーム 1277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74" name="グループ化 1273"/>
            <p:cNvGrpSpPr/>
            <p:nvPr/>
          </p:nvGrpSpPr>
          <p:grpSpPr>
            <a:xfrm>
              <a:off x="2559120" y="1723913"/>
              <a:ext cx="89624" cy="113078"/>
              <a:chOff x="2491275" y="1723913"/>
              <a:chExt cx="225314" cy="113078"/>
            </a:xfrm>
          </p:grpSpPr>
          <p:sp>
            <p:nvSpPr>
              <p:cNvPr id="1275" name="円/楕円 1274"/>
              <p:cNvSpPr/>
              <p:nvPr/>
            </p:nvSpPr>
            <p:spPr>
              <a:xfrm>
                <a:off x="2501202" y="1736025"/>
                <a:ext cx="206672" cy="821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フリーフォーム 1275"/>
              <p:cNvSpPr/>
              <p:nvPr/>
            </p:nvSpPr>
            <p:spPr>
              <a:xfrm>
                <a:off x="2491275" y="1723913"/>
                <a:ext cx="225314" cy="113078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07" name="グループ化 1306"/>
          <p:cNvGrpSpPr/>
          <p:nvPr/>
        </p:nvGrpSpPr>
        <p:grpSpPr>
          <a:xfrm>
            <a:off x="374323" y="4717551"/>
            <a:ext cx="1685424" cy="1726248"/>
            <a:chOff x="225721" y="1048399"/>
            <a:chExt cx="1685424" cy="1726248"/>
          </a:xfrm>
        </p:grpSpPr>
        <p:grpSp>
          <p:nvGrpSpPr>
            <p:cNvPr id="1308" name="グループ化 1307"/>
            <p:cNvGrpSpPr/>
            <p:nvPr/>
          </p:nvGrpSpPr>
          <p:grpSpPr>
            <a:xfrm>
              <a:off x="735411" y="1048399"/>
              <a:ext cx="800100" cy="1606724"/>
              <a:chOff x="1590858" y="1048399"/>
              <a:chExt cx="800100" cy="1606724"/>
            </a:xfrm>
          </p:grpSpPr>
          <p:grpSp>
            <p:nvGrpSpPr>
              <p:cNvPr id="1327" name="グループ化 1326"/>
              <p:cNvGrpSpPr/>
              <p:nvPr/>
            </p:nvGrpSpPr>
            <p:grpSpPr>
              <a:xfrm>
                <a:off x="1590858" y="1888083"/>
                <a:ext cx="800100" cy="767040"/>
                <a:chOff x="1590858" y="2313672"/>
                <a:chExt cx="800100" cy="767040"/>
              </a:xfrm>
            </p:grpSpPr>
            <p:sp>
              <p:nvSpPr>
                <p:cNvPr id="1347" name="フリーフォーム 1346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8" name="台形 1347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9" name="フリーフォーム 1348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0" name="平行四辺形 1349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1" name="平行四辺形 1350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8" name="グループ化 1327"/>
              <p:cNvGrpSpPr/>
              <p:nvPr/>
            </p:nvGrpSpPr>
            <p:grpSpPr>
              <a:xfrm>
                <a:off x="1591609" y="1048399"/>
                <a:ext cx="798594" cy="916166"/>
                <a:chOff x="1884545" y="855156"/>
                <a:chExt cx="1018458" cy="1168399"/>
              </a:xfrm>
            </p:grpSpPr>
            <p:sp>
              <p:nvSpPr>
                <p:cNvPr id="1329" name="円/楕円 1328"/>
                <p:cNvSpPr/>
                <p:nvPr/>
              </p:nvSpPr>
              <p:spPr>
                <a:xfrm>
                  <a:off x="1953602" y="1077405"/>
                  <a:ext cx="887412" cy="746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30" name="グループ化 1329"/>
                <p:cNvGrpSpPr/>
                <p:nvPr/>
              </p:nvGrpSpPr>
              <p:grpSpPr>
                <a:xfrm rot="20700000">
                  <a:off x="1884545" y="1432212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45" name="円/楕円 134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6" name="円/楕円 134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31" name="グループ化 1330"/>
                <p:cNvGrpSpPr/>
                <p:nvPr/>
              </p:nvGrpSpPr>
              <p:grpSpPr>
                <a:xfrm rot="900000" flipH="1">
                  <a:off x="2702978" y="1432213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43" name="円/楕円 134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4" name="円/楕円 134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32" name="円/楕円 1331"/>
                <p:cNvSpPr/>
                <p:nvPr/>
              </p:nvSpPr>
              <p:spPr>
                <a:xfrm>
                  <a:off x="1984558" y="1077405"/>
                  <a:ext cx="825500" cy="94615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3" name="円/楕円 1332"/>
                <p:cNvSpPr/>
                <p:nvPr/>
              </p:nvSpPr>
              <p:spPr>
                <a:xfrm>
                  <a:off x="2182995" y="855156"/>
                  <a:ext cx="428625" cy="147638"/>
                </a:xfrm>
                <a:prstGeom prst="ellipse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台形 30"/>
                <p:cNvSpPr/>
                <p:nvPr/>
              </p:nvSpPr>
              <p:spPr>
                <a:xfrm>
                  <a:off x="2077428" y="894844"/>
                  <a:ext cx="641014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五角形 16"/>
                <p:cNvSpPr/>
                <p:nvPr/>
              </p:nvSpPr>
              <p:spPr>
                <a:xfrm rot="10800000">
                  <a:off x="2336585" y="1645756"/>
                  <a:ext cx="115033" cy="177775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6" name="円/楕円 1335"/>
                <p:cNvSpPr/>
                <p:nvPr/>
              </p:nvSpPr>
              <p:spPr>
                <a:xfrm>
                  <a:off x="2129952" y="1452094"/>
                  <a:ext cx="100518" cy="1713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7" name="円/楕円 1336"/>
                <p:cNvSpPr/>
                <p:nvPr/>
              </p:nvSpPr>
              <p:spPr>
                <a:xfrm>
                  <a:off x="2558139" y="1452094"/>
                  <a:ext cx="100518" cy="1713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8" name="フリーフォーム 1337"/>
                <p:cNvSpPr/>
                <p:nvPr/>
              </p:nvSpPr>
              <p:spPr>
                <a:xfrm>
                  <a:off x="2067457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>
                <a:xfrm>
                  <a:off x="2472373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0" name="円/楕円 1339"/>
                <p:cNvSpPr/>
                <p:nvPr/>
              </p:nvSpPr>
              <p:spPr>
                <a:xfrm>
                  <a:off x="2150439" y="1481766"/>
                  <a:ext cx="59544" cy="81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1" name="円/楕円 1340"/>
                <p:cNvSpPr/>
                <p:nvPr/>
              </p:nvSpPr>
              <p:spPr>
                <a:xfrm>
                  <a:off x="2579064" y="1481766"/>
                  <a:ext cx="59544" cy="81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2" name="円/楕円 110"/>
                <p:cNvSpPr/>
                <p:nvPr/>
              </p:nvSpPr>
              <p:spPr>
                <a:xfrm>
                  <a:off x="2212599" y="1844094"/>
                  <a:ext cx="366265" cy="115643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09" name="フリーフォーム 1308"/>
            <p:cNvSpPr/>
            <p:nvPr/>
          </p:nvSpPr>
          <p:spPr>
            <a:xfrm rot="610876">
              <a:off x="347689" y="2393056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0" name="フリーフォーム 1309"/>
            <p:cNvSpPr/>
            <p:nvPr/>
          </p:nvSpPr>
          <p:spPr>
            <a:xfrm rot="19800000">
              <a:off x="225721" y="2208567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802458 w 1030744"/>
                <a:gd name="connsiteY0" fmla="*/ 313067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802458" y="313067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1" name="フリーフォーム 1310"/>
            <p:cNvSpPr/>
            <p:nvPr/>
          </p:nvSpPr>
          <p:spPr>
            <a:xfrm rot="19800000">
              <a:off x="287291" y="2424586"/>
              <a:ext cx="468048" cy="20776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1030744 w 1030744"/>
                <a:gd name="connsiteY0" fmla="*/ 323404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0" fmla="*/ 1030744 w 1030744"/>
                <a:gd name="connsiteY0" fmla="*/ 310697 h 547188"/>
                <a:gd name="connsiteX1" fmla="*/ 525129 w 1030744"/>
                <a:gd name="connsiteY1" fmla="*/ 310697 h 547188"/>
                <a:gd name="connsiteX2" fmla="*/ 692278 w 1030744"/>
                <a:gd name="connsiteY2" fmla="*/ 547188 h 547188"/>
                <a:gd name="connsiteX3" fmla="*/ 0 w 1030744"/>
                <a:gd name="connsiteY3" fmla="*/ 358811 h 547188"/>
                <a:gd name="connsiteX4" fmla="*/ 108873 w 1030744"/>
                <a:gd name="connsiteY4" fmla="*/ 25853 h 547188"/>
                <a:gd name="connsiteX5" fmla="*/ 132597 w 1030744"/>
                <a:gd name="connsiteY5" fmla="*/ 14705 h 547188"/>
                <a:gd name="connsiteX6" fmla="*/ 154407 w 1030744"/>
                <a:gd name="connsiteY6" fmla="*/ 0 h 547188"/>
                <a:gd name="connsiteX0" fmla="*/ 1030744 w 1030744"/>
                <a:gd name="connsiteY0" fmla="*/ 295991 h 532482"/>
                <a:gd name="connsiteX1" fmla="*/ 525129 w 1030744"/>
                <a:gd name="connsiteY1" fmla="*/ 295991 h 532482"/>
                <a:gd name="connsiteX2" fmla="*/ 692278 w 1030744"/>
                <a:gd name="connsiteY2" fmla="*/ 532482 h 532482"/>
                <a:gd name="connsiteX3" fmla="*/ 0 w 1030744"/>
                <a:gd name="connsiteY3" fmla="*/ 344105 h 532482"/>
                <a:gd name="connsiteX4" fmla="*/ 108873 w 1030744"/>
                <a:gd name="connsiteY4" fmla="*/ 11147 h 532482"/>
                <a:gd name="connsiteX5" fmla="*/ 132597 w 1030744"/>
                <a:gd name="connsiteY5" fmla="*/ -1 h 532482"/>
                <a:gd name="connsiteX0" fmla="*/ 1030744 w 1030744"/>
                <a:gd name="connsiteY0" fmla="*/ 284844 h 521335"/>
                <a:gd name="connsiteX1" fmla="*/ 525129 w 1030744"/>
                <a:gd name="connsiteY1" fmla="*/ 284844 h 521335"/>
                <a:gd name="connsiteX2" fmla="*/ 692278 w 1030744"/>
                <a:gd name="connsiteY2" fmla="*/ 521335 h 521335"/>
                <a:gd name="connsiteX3" fmla="*/ 0 w 1030744"/>
                <a:gd name="connsiteY3" fmla="*/ 332958 h 521335"/>
                <a:gd name="connsiteX4" fmla="*/ 108873 w 1030744"/>
                <a:gd name="connsiteY4" fmla="*/ 0 h 521335"/>
                <a:gd name="connsiteX0" fmla="*/ 525129 w 692278"/>
                <a:gd name="connsiteY0" fmla="*/ 284844 h 521335"/>
                <a:gd name="connsiteX1" fmla="*/ 692278 w 692278"/>
                <a:gd name="connsiteY1" fmla="*/ 521335 h 521335"/>
                <a:gd name="connsiteX2" fmla="*/ 0 w 692278"/>
                <a:gd name="connsiteY2" fmla="*/ 332958 h 521335"/>
                <a:gd name="connsiteX3" fmla="*/ 108873 w 692278"/>
                <a:gd name="connsiteY3" fmla="*/ 0 h 521335"/>
                <a:gd name="connsiteX0" fmla="*/ 525129 w 692278"/>
                <a:gd name="connsiteY0" fmla="*/ 7081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4" fmla="*/ 590100 w 692278"/>
                <a:gd name="connsiteY4" fmla="*/ 162833 h 30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278" h="307304">
                  <a:moveTo>
                    <a:pt x="590100" y="162833"/>
                  </a:moveTo>
                  <a:lnTo>
                    <a:pt x="692278" y="307304"/>
                  </a:lnTo>
                  <a:lnTo>
                    <a:pt x="0" y="118927"/>
                  </a:lnTo>
                  <a:lnTo>
                    <a:pt x="33755" y="0"/>
                  </a:lnTo>
                  <a:lnTo>
                    <a:pt x="590100" y="162833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2" name="角丸四角形 1311"/>
            <p:cNvSpPr/>
            <p:nvPr/>
          </p:nvSpPr>
          <p:spPr>
            <a:xfrm>
              <a:off x="1366014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3" name="角丸四角形 1312"/>
            <p:cNvSpPr/>
            <p:nvPr/>
          </p:nvSpPr>
          <p:spPr>
            <a:xfrm>
              <a:off x="1366014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4" name="角丸四角形 1313"/>
            <p:cNvSpPr/>
            <p:nvPr/>
          </p:nvSpPr>
          <p:spPr>
            <a:xfrm>
              <a:off x="1401949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15" name="グループ化 1314"/>
            <p:cNvGrpSpPr/>
            <p:nvPr/>
          </p:nvGrpSpPr>
          <p:grpSpPr>
            <a:xfrm>
              <a:off x="1184854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316" name="グループ化 1315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318" name="角丸四角形 1317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0" name="角丸四角形 1319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1" name="角丸四角形 1320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角丸四角形 1321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3" name="角丸四角形 1322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4" name="角丸四角形 1323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5" name="角丸四角形 1324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6" name="角丸四角形 1325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7" name="円/楕円 1316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52" name="グループ化 1351"/>
          <p:cNvGrpSpPr/>
          <p:nvPr/>
        </p:nvGrpSpPr>
        <p:grpSpPr>
          <a:xfrm>
            <a:off x="2200172" y="4715295"/>
            <a:ext cx="1655377" cy="1728503"/>
            <a:chOff x="1970546" y="1046143"/>
            <a:chExt cx="1655377" cy="1728503"/>
          </a:xfrm>
        </p:grpSpPr>
        <p:grpSp>
          <p:nvGrpSpPr>
            <p:cNvPr id="1353" name="グループ化 1352"/>
            <p:cNvGrpSpPr/>
            <p:nvPr/>
          </p:nvGrpSpPr>
          <p:grpSpPr>
            <a:xfrm>
              <a:off x="2421914" y="1046143"/>
              <a:ext cx="840416" cy="1608979"/>
              <a:chOff x="3000953" y="1046143"/>
              <a:chExt cx="840416" cy="1608979"/>
            </a:xfrm>
          </p:grpSpPr>
          <p:grpSp>
            <p:nvGrpSpPr>
              <p:cNvPr id="1371" name="グループ化 1370"/>
              <p:cNvGrpSpPr/>
              <p:nvPr/>
            </p:nvGrpSpPr>
            <p:grpSpPr>
              <a:xfrm>
                <a:off x="3027861" y="1888083"/>
                <a:ext cx="786607" cy="767039"/>
                <a:chOff x="3027861" y="2313672"/>
                <a:chExt cx="786607" cy="767039"/>
              </a:xfrm>
            </p:grpSpPr>
            <p:sp>
              <p:nvSpPr>
                <p:cNvPr id="1391" name="台形 1390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2" name="台形 1391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3" name="台形 1392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4" name="フリーフォーム 1393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5" name="台形 1394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96" name="グループ化 1395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1399" name="平行四辺形 1398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0" name="平行四辺形 1399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97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8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72" name="グループ化 1371"/>
              <p:cNvGrpSpPr/>
              <p:nvPr/>
            </p:nvGrpSpPr>
            <p:grpSpPr>
              <a:xfrm>
                <a:off x="3000953" y="1046143"/>
                <a:ext cx="840416" cy="893024"/>
                <a:chOff x="3098982" y="859271"/>
                <a:chExt cx="1071794" cy="1138886"/>
              </a:xfrm>
            </p:grpSpPr>
            <p:sp>
              <p:nvSpPr>
                <p:cNvPr id="1373" name="星 32 1372"/>
                <p:cNvSpPr/>
                <p:nvPr/>
              </p:nvSpPr>
              <p:spPr>
                <a:xfrm>
                  <a:off x="3169627" y="859271"/>
                  <a:ext cx="930504" cy="974506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4" name="グループ化 1373"/>
                <p:cNvGrpSpPr/>
                <p:nvPr/>
              </p:nvGrpSpPr>
              <p:grpSpPr>
                <a:xfrm>
                  <a:off x="3098982" y="1432213"/>
                  <a:ext cx="1071794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385" name="グループ化 1384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389" name="円/楕円 1388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0" name="円/楕円 1389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86" name="グループ化 1385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387" name="円/楕円 1386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8" name="円/楕円 1387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75" name="角丸四角形 1374"/>
                <p:cNvSpPr/>
                <p:nvPr/>
              </p:nvSpPr>
              <p:spPr>
                <a:xfrm>
                  <a:off x="3222129" y="1002795"/>
                  <a:ext cx="825500" cy="995362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6" name="円/楕円 1375"/>
                <p:cNvSpPr/>
                <p:nvPr/>
              </p:nvSpPr>
              <p:spPr>
                <a:xfrm>
                  <a:off x="3270416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7" name="円/楕円 1376"/>
                <p:cNvSpPr/>
                <p:nvPr/>
              </p:nvSpPr>
              <p:spPr>
                <a:xfrm>
                  <a:off x="3499121" y="1739087"/>
                  <a:ext cx="263572" cy="104775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8" name="フリーフォーム 1377"/>
                <p:cNvSpPr/>
                <p:nvPr/>
              </p:nvSpPr>
              <p:spPr>
                <a:xfrm>
                  <a:off x="3486460" y="1723640"/>
                  <a:ext cx="287346" cy="144210"/>
                </a:xfrm>
                <a:custGeom>
                  <a:avLst/>
                  <a:gdLst>
                    <a:gd name="connsiteX0" fmla="*/ 143673 w 287346"/>
                    <a:gd name="connsiteY0" fmla="*/ 38967 h 144210"/>
                    <a:gd name="connsiteX1" fmla="*/ 26117 w 287346"/>
                    <a:gd name="connsiteY1" fmla="*/ 61827 h 144210"/>
                    <a:gd name="connsiteX2" fmla="*/ 143673 w 287346"/>
                    <a:gd name="connsiteY2" fmla="*/ 84687 h 144210"/>
                    <a:gd name="connsiteX3" fmla="*/ 261229 w 287346"/>
                    <a:gd name="connsiteY3" fmla="*/ 61827 h 144210"/>
                    <a:gd name="connsiteX4" fmla="*/ 143673 w 287346"/>
                    <a:gd name="connsiteY4" fmla="*/ 38967 h 144210"/>
                    <a:gd name="connsiteX5" fmla="*/ 143673 w 287346"/>
                    <a:gd name="connsiteY5" fmla="*/ 0 h 144210"/>
                    <a:gd name="connsiteX6" fmla="*/ 287346 w 287346"/>
                    <a:gd name="connsiteY6" fmla="*/ 72105 h 144210"/>
                    <a:gd name="connsiteX7" fmla="*/ 143673 w 287346"/>
                    <a:gd name="connsiteY7" fmla="*/ 144210 h 144210"/>
                    <a:gd name="connsiteX8" fmla="*/ 0 w 287346"/>
                    <a:gd name="connsiteY8" fmla="*/ 72105 h 144210"/>
                    <a:gd name="connsiteX9" fmla="*/ 143673 w 287346"/>
                    <a:gd name="connsiteY9" fmla="*/ 0 h 144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346" h="144210">
                      <a:moveTo>
                        <a:pt x="143673" y="38967"/>
                      </a:moveTo>
                      <a:cubicBezTo>
                        <a:pt x="78749" y="38967"/>
                        <a:pt x="26117" y="49202"/>
                        <a:pt x="26117" y="61827"/>
                      </a:cubicBezTo>
                      <a:cubicBezTo>
                        <a:pt x="26117" y="74452"/>
                        <a:pt x="78749" y="84687"/>
                        <a:pt x="143673" y="84687"/>
                      </a:cubicBezTo>
                      <a:cubicBezTo>
                        <a:pt x="208597" y="84687"/>
                        <a:pt x="261229" y="74452"/>
                        <a:pt x="261229" y="61827"/>
                      </a:cubicBezTo>
                      <a:cubicBezTo>
                        <a:pt x="261229" y="49202"/>
                        <a:pt x="208597" y="38967"/>
                        <a:pt x="143673" y="38967"/>
                      </a:cubicBezTo>
                      <a:close/>
                      <a:moveTo>
                        <a:pt x="143673" y="0"/>
                      </a:moveTo>
                      <a:cubicBezTo>
                        <a:pt x="223021" y="0"/>
                        <a:pt x="287346" y="32283"/>
                        <a:pt x="287346" y="72105"/>
                      </a:cubicBezTo>
                      <a:cubicBezTo>
                        <a:pt x="287346" y="111927"/>
                        <a:pt x="223021" y="144210"/>
                        <a:pt x="143673" y="144210"/>
                      </a:cubicBezTo>
                      <a:cubicBezTo>
                        <a:pt x="64325" y="144210"/>
                        <a:pt x="0" y="111927"/>
                        <a:pt x="0" y="72105"/>
                      </a:cubicBezTo>
                      <a:cubicBezTo>
                        <a:pt x="0" y="32283"/>
                        <a:pt x="64325" y="0"/>
                        <a:pt x="14367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9" name="円/楕円 1378"/>
                <p:cNvSpPr/>
                <p:nvPr/>
              </p:nvSpPr>
              <p:spPr>
                <a:xfrm>
                  <a:off x="3387320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0" name="円/楕円 1379"/>
                <p:cNvSpPr/>
                <p:nvPr/>
              </p:nvSpPr>
              <p:spPr>
                <a:xfrm>
                  <a:off x="3691897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1" name="円/楕円 1380"/>
                <p:cNvSpPr/>
                <p:nvPr/>
              </p:nvSpPr>
              <p:spPr>
                <a:xfrm>
                  <a:off x="3808801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2" name="円/楕円 1381"/>
                <p:cNvSpPr/>
                <p:nvPr/>
              </p:nvSpPr>
              <p:spPr>
                <a:xfrm>
                  <a:off x="3528744" y="1570454"/>
                  <a:ext cx="199468" cy="11168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3" name="月 1382"/>
                <p:cNvSpPr/>
                <p:nvPr/>
              </p:nvSpPr>
              <p:spPr>
                <a:xfrm rot="5400000">
                  <a:off x="3384412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4" name="月 1383"/>
                <p:cNvSpPr/>
                <p:nvPr/>
              </p:nvSpPr>
              <p:spPr>
                <a:xfrm rot="5400000">
                  <a:off x="3803536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54" name="フリーフォーム 1353"/>
            <p:cNvSpPr/>
            <p:nvPr/>
          </p:nvSpPr>
          <p:spPr>
            <a:xfrm rot="610876">
              <a:off x="2092514" y="2393055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5" name="フリーフォーム 1354"/>
            <p:cNvSpPr/>
            <p:nvPr/>
          </p:nvSpPr>
          <p:spPr>
            <a:xfrm rot="19800000">
              <a:off x="1970546" y="2208566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758148 w 1030744"/>
                <a:gd name="connsiteY0" fmla="*/ 322190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758148" y="322190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6" name="角丸四角形 1355"/>
            <p:cNvSpPr/>
            <p:nvPr/>
          </p:nvSpPr>
          <p:spPr>
            <a:xfrm>
              <a:off x="3080792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7" name="角丸四角形 1356"/>
            <p:cNvSpPr/>
            <p:nvPr/>
          </p:nvSpPr>
          <p:spPr>
            <a:xfrm>
              <a:off x="3080792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8" name="角丸四角形 1357"/>
            <p:cNvSpPr/>
            <p:nvPr/>
          </p:nvSpPr>
          <p:spPr>
            <a:xfrm>
              <a:off x="3116727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9" name="グループ化 1358"/>
            <p:cNvGrpSpPr/>
            <p:nvPr/>
          </p:nvGrpSpPr>
          <p:grpSpPr>
            <a:xfrm>
              <a:off x="2899632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360" name="グループ化 1359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362" name="角丸四角形 1361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3" name="角丸四角形 1362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4" name="角丸四角形 1363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5" name="角丸四角形 1364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6" name="角丸四角形 1365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7" name="角丸四角形 1366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8" name="角丸四角形 1367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9" name="角丸四角形 1368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0" name="角丸四角形 1369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61" name="円/楕円 1360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01" name="グループ化 1400"/>
          <p:cNvGrpSpPr/>
          <p:nvPr/>
        </p:nvGrpSpPr>
        <p:grpSpPr>
          <a:xfrm>
            <a:off x="5997926" y="4748981"/>
            <a:ext cx="1668946" cy="1678773"/>
            <a:chOff x="5629385" y="1079829"/>
            <a:chExt cx="1668946" cy="1678773"/>
          </a:xfrm>
        </p:grpSpPr>
        <p:grpSp>
          <p:nvGrpSpPr>
            <p:cNvPr id="1402" name="グループ化 1401"/>
            <p:cNvGrpSpPr/>
            <p:nvPr/>
          </p:nvGrpSpPr>
          <p:grpSpPr>
            <a:xfrm>
              <a:off x="6099940" y="1079829"/>
              <a:ext cx="842822" cy="1575293"/>
              <a:chOff x="5416325" y="1079829"/>
              <a:chExt cx="842822" cy="1575293"/>
            </a:xfrm>
          </p:grpSpPr>
          <p:grpSp>
            <p:nvGrpSpPr>
              <p:cNvPr id="1420" name="グループ化 1419"/>
              <p:cNvGrpSpPr/>
              <p:nvPr/>
            </p:nvGrpSpPr>
            <p:grpSpPr>
              <a:xfrm>
                <a:off x="5437686" y="1888083"/>
                <a:ext cx="800100" cy="767039"/>
                <a:chOff x="5437686" y="2313672"/>
                <a:chExt cx="800100" cy="767039"/>
              </a:xfrm>
            </p:grpSpPr>
            <p:sp>
              <p:nvSpPr>
                <p:cNvPr id="1460" name="フリーフォーム 1459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1" name="台形 1460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2" name="フリーフォーム 1461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3" name="フリーフォーム 1462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21" name="グループ化 1420"/>
              <p:cNvGrpSpPr/>
              <p:nvPr/>
            </p:nvGrpSpPr>
            <p:grpSpPr>
              <a:xfrm>
                <a:off x="5416325" y="1079829"/>
                <a:ext cx="842822" cy="884736"/>
                <a:chOff x="5980312" y="895240"/>
                <a:chExt cx="1074862" cy="1128315"/>
              </a:xfrm>
            </p:grpSpPr>
            <p:sp>
              <p:nvSpPr>
                <p:cNvPr id="1422" name="フリーフォーム 1421"/>
                <p:cNvSpPr/>
                <p:nvPr/>
              </p:nvSpPr>
              <p:spPr>
                <a:xfrm>
                  <a:off x="6006508" y="895240"/>
                  <a:ext cx="903963" cy="812206"/>
                </a:xfrm>
                <a:custGeom>
                  <a:avLst/>
                  <a:gdLst>
                    <a:gd name="connsiteX0" fmla="*/ 155943 w 903963"/>
                    <a:gd name="connsiteY0" fmla="*/ 1150 h 812206"/>
                    <a:gd name="connsiteX1" fmla="*/ 306287 w 903963"/>
                    <a:gd name="connsiteY1" fmla="*/ 75984 h 812206"/>
                    <a:gd name="connsiteX2" fmla="*/ 312334 w 903963"/>
                    <a:gd name="connsiteY2" fmla="*/ 93969 h 812206"/>
                    <a:gd name="connsiteX3" fmla="*/ 314648 w 903963"/>
                    <a:gd name="connsiteY3" fmla="*/ 91889 h 812206"/>
                    <a:gd name="connsiteX4" fmla="*/ 507088 w 903963"/>
                    <a:gd name="connsiteY4" fmla="*/ 33734 h 812206"/>
                    <a:gd name="connsiteX5" fmla="*/ 824232 w 903963"/>
                    <a:gd name="connsiteY5" fmla="*/ 241708 h 812206"/>
                    <a:gd name="connsiteX6" fmla="*/ 837118 w 903963"/>
                    <a:gd name="connsiteY6" fmla="*/ 282778 h 812206"/>
                    <a:gd name="connsiteX7" fmla="*/ 872775 w 903963"/>
                    <a:gd name="connsiteY7" fmla="*/ 339142 h 812206"/>
                    <a:gd name="connsiteX8" fmla="*/ 903963 w 903963"/>
                    <a:gd name="connsiteY8" fmla="*/ 471687 h 812206"/>
                    <a:gd name="connsiteX9" fmla="*/ 507088 w 903963"/>
                    <a:gd name="connsiteY9" fmla="*/ 812206 h 812206"/>
                    <a:gd name="connsiteX10" fmla="*/ 110213 w 903963"/>
                    <a:gd name="connsiteY10" fmla="*/ 471687 h 812206"/>
                    <a:gd name="connsiteX11" fmla="*/ 141402 w 903963"/>
                    <a:gd name="connsiteY11" fmla="*/ 339142 h 812206"/>
                    <a:gd name="connsiteX12" fmla="*/ 177058 w 903963"/>
                    <a:gd name="connsiteY12" fmla="*/ 282778 h 812206"/>
                    <a:gd name="connsiteX13" fmla="*/ 189945 w 903963"/>
                    <a:gd name="connsiteY13" fmla="*/ 241708 h 812206"/>
                    <a:gd name="connsiteX14" fmla="*/ 200288 w 903963"/>
                    <a:gd name="connsiteY14" fmla="*/ 224842 h 812206"/>
                    <a:gd name="connsiteX15" fmla="*/ 163602 w 903963"/>
                    <a:gd name="connsiteY15" fmla="*/ 192460 h 812206"/>
                    <a:gd name="connsiteX16" fmla="*/ 2 w 903963"/>
                    <a:gd name="connsiteY16" fmla="*/ 171989 h 812206"/>
                    <a:gd name="connsiteX17" fmla="*/ 0 w 903963"/>
                    <a:gd name="connsiteY17" fmla="*/ 171988 h 812206"/>
                    <a:gd name="connsiteX18" fmla="*/ 207524 w 903963"/>
                    <a:gd name="connsiteY18" fmla="*/ 116382 h 812206"/>
                    <a:gd name="connsiteX19" fmla="*/ 242539 w 903963"/>
                    <a:gd name="connsiteY19" fmla="*/ 147268 h 812206"/>
                    <a:gd name="connsiteX20" fmla="*/ 230211 w 903963"/>
                    <a:gd name="connsiteY20" fmla="*/ 119907 h 812206"/>
                    <a:gd name="connsiteX21" fmla="*/ 98764 w 903963"/>
                    <a:gd name="connsiteY21" fmla="*/ 20379 h 812206"/>
                    <a:gd name="connsiteX22" fmla="*/ 98763 w 903963"/>
                    <a:gd name="connsiteY22" fmla="*/ 20377 h 812206"/>
                    <a:gd name="connsiteX23" fmla="*/ 155943 w 903963"/>
                    <a:gd name="connsiteY23" fmla="*/ 1150 h 812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963" h="812206">
                      <a:moveTo>
                        <a:pt x="155943" y="1150"/>
                      </a:moveTo>
                      <a:cubicBezTo>
                        <a:pt x="214695" y="-6140"/>
                        <a:pt x="274824" y="21487"/>
                        <a:pt x="306287" y="75984"/>
                      </a:cubicBezTo>
                      <a:lnTo>
                        <a:pt x="312334" y="93969"/>
                      </a:lnTo>
                      <a:lnTo>
                        <a:pt x="314648" y="91889"/>
                      </a:lnTo>
                      <a:cubicBezTo>
                        <a:pt x="369581" y="55173"/>
                        <a:pt x="435804" y="33734"/>
                        <a:pt x="507088" y="33734"/>
                      </a:cubicBezTo>
                      <a:cubicBezTo>
                        <a:pt x="649657" y="33734"/>
                        <a:pt x="771981" y="119490"/>
                        <a:pt x="824232" y="241708"/>
                      </a:cubicBezTo>
                      <a:lnTo>
                        <a:pt x="837118" y="282778"/>
                      </a:lnTo>
                      <a:lnTo>
                        <a:pt x="872775" y="339142"/>
                      </a:lnTo>
                      <a:cubicBezTo>
                        <a:pt x="892858" y="379881"/>
                        <a:pt x="903963" y="424671"/>
                        <a:pt x="903963" y="471687"/>
                      </a:cubicBezTo>
                      <a:cubicBezTo>
                        <a:pt x="903963" y="659750"/>
                        <a:pt x="726276" y="812206"/>
                        <a:pt x="507088" y="812206"/>
                      </a:cubicBezTo>
                      <a:cubicBezTo>
                        <a:pt x="287900" y="812206"/>
                        <a:pt x="110213" y="659750"/>
                        <a:pt x="110213" y="471687"/>
                      </a:cubicBezTo>
                      <a:cubicBezTo>
                        <a:pt x="110213" y="424671"/>
                        <a:pt x="121319" y="379881"/>
                        <a:pt x="141402" y="339142"/>
                      </a:cubicBezTo>
                      <a:lnTo>
                        <a:pt x="177058" y="282778"/>
                      </a:lnTo>
                      <a:lnTo>
                        <a:pt x="189945" y="241708"/>
                      </a:lnTo>
                      <a:lnTo>
                        <a:pt x="200288" y="224842"/>
                      </a:lnTo>
                      <a:lnTo>
                        <a:pt x="163602" y="192460"/>
                      </a:lnTo>
                      <a:cubicBezTo>
                        <a:pt x="114059" y="163856"/>
                        <a:pt x="55064" y="156474"/>
                        <a:pt x="2" y="171989"/>
                      </a:cubicBezTo>
                      <a:lnTo>
                        <a:pt x="0" y="171988"/>
                      </a:lnTo>
                      <a:cubicBezTo>
                        <a:pt x="41951" y="99327"/>
                        <a:pt x="134863" y="74431"/>
                        <a:pt x="207524" y="116382"/>
                      </a:cubicBezTo>
                      <a:lnTo>
                        <a:pt x="242539" y="147268"/>
                      </a:lnTo>
                      <a:lnTo>
                        <a:pt x="230211" y="119907"/>
                      </a:lnTo>
                      <a:cubicBezTo>
                        <a:pt x="201607" y="70365"/>
                        <a:pt x="154207" y="34474"/>
                        <a:pt x="98764" y="20379"/>
                      </a:cubicBezTo>
                      <a:lnTo>
                        <a:pt x="98763" y="20377"/>
                      </a:lnTo>
                      <a:cubicBezTo>
                        <a:pt x="116929" y="9890"/>
                        <a:pt x="136359" y="3580"/>
                        <a:pt x="155943" y="115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23" name="グループ化 1422"/>
                <p:cNvGrpSpPr/>
                <p:nvPr/>
              </p:nvGrpSpPr>
              <p:grpSpPr>
                <a:xfrm>
                  <a:off x="5980312" y="1318539"/>
                  <a:ext cx="1074862" cy="287338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454" name="グループ化 1453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458" name="円/楕円 1457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9" name="円/楕円 1458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5" name="グループ化 1454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456" name="円/楕円 1455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7" name="円/楕円 1456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24" name="五角形 16"/>
                <p:cNvSpPr/>
                <p:nvPr/>
              </p:nvSpPr>
              <p:spPr>
                <a:xfrm rot="10800000">
                  <a:off x="6051582" y="1140605"/>
                  <a:ext cx="932322" cy="88295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25" name="グループ化 1424"/>
                <p:cNvGrpSpPr/>
                <p:nvPr/>
              </p:nvGrpSpPr>
              <p:grpSpPr>
                <a:xfrm>
                  <a:off x="6158724" y="1117046"/>
                  <a:ext cx="718038" cy="121189"/>
                  <a:chOff x="4144475" y="2302101"/>
                  <a:chExt cx="1552855" cy="26208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1439" name="角丸四角形 1438"/>
                  <p:cNvSpPr/>
                  <p:nvPr/>
                </p:nvSpPr>
                <p:spPr>
                  <a:xfrm>
                    <a:off x="4144475" y="2329558"/>
                    <a:ext cx="1552855" cy="2071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0" name="角丸四角形 1439"/>
                  <p:cNvSpPr/>
                  <p:nvPr/>
                </p:nvSpPr>
                <p:spPr>
                  <a:xfrm rot="18000000">
                    <a:off x="411859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1" name="角丸四角形 1440"/>
                  <p:cNvSpPr/>
                  <p:nvPr/>
                </p:nvSpPr>
                <p:spPr>
                  <a:xfrm rot="18000000">
                    <a:off x="4222125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2" name="角丸四角形 1441"/>
                  <p:cNvSpPr/>
                  <p:nvPr/>
                </p:nvSpPr>
                <p:spPr>
                  <a:xfrm rot="18000000">
                    <a:off x="4325656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3" name="角丸四角形 1442"/>
                  <p:cNvSpPr/>
                  <p:nvPr/>
                </p:nvSpPr>
                <p:spPr>
                  <a:xfrm rot="18000000">
                    <a:off x="4429184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4" name="角丸四角形 1443"/>
                  <p:cNvSpPr/>
                  <p:nvPr/>
                </p:nvSpPr>
                <p:spPr>
                  <a:xfrm rot="18000000">
                    <a:off x="453055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5" name="角丸四角形 1444"/>
                  <p:cNvSpPr/>
                  <p:nvPr/>
                </p:nvSpPr>
                <p:spPr>
                  <a:xfrm rot="18000000">
                    <a:off x="463408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6" name="角丸四角形 1445"/>
                  <p:cNvSpPr/>
                  <p:nvPr/>
                </p:nvSpPr>
                <p:spPr>
                  <a:xfrm rot="18000000">
                    <a:off x="473761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7" name="角丸四角形 1446"/>
                  <p:cNvSpPr/>
                  <p:nvPr/>
                </p:nvSpPr>
                <p:spPr>
                  <a:xfrm rot="18000000">
                    <a:off x="484114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8" name="角丸四角形 1447"/>
                  <p:cNvSpPr/>
                  <p:nvPr/>
                </p:nvSpPr>
                <p:spPr>
                  <a:xfrm rot="18000000">
                    <a:off x="494727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9" name="角丸四角形 1448"/>
                  <p:cNvSpPr/>
                  <p:nvPr/>
                </p:nvSpPr>
                <p:spPr>
                  <a:xfrm rot="18000000">
                    <a:off x="505080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0" name="角丸四角形 1449"/>
                  <p:cNvSpPr/>
                  <p:nvPr/>
                </p:nvSpPr>
                <p:spPr>
                  <a:xfrm rot="18000000">
                    <a:off x="515433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1" name="角丸四角形 1450"/>
                  <p:cNvSpPr/>
                  <p:nvPr/>
                </p:nvSpPr>
                <p:spPr>
                  <a:xfrm rot="18000000">
                    <a:off x="525786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2" name="角丸四角形 1451"/>
                  <p:cNvSpPr/>
                  <p:nvPr/>
                </p:nvSpPr>
                <p:spPr>
                  <a:xfrm rot="18000000">
                    <a:off x="5359229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3" name="角丸四角形 1452"/>
                  <p:cNvSpPr/>
                  <p:nvPr/>
                </p:nvSpPr>
                <p:spPr>
                  <a:xfrm rot="18000000">
                    <a:off x="546275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26" name="二等辺三角形 87"/>
                <p:cNvSpPr/>
                <p:nvPr/>
              </p:nvSpPr>
              <p:spPr>
                <a:xfrm rot="8100000">
                  <a:off x="6493365" y="980665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7" name="二等辺三角形 87"/>
                <p:cNvSpPr/>
                <p:nvPr/>
              </p:nvSpPr>
              <p:spPr>
                <a:xfrm rot="13500000">
                  <a:off x="6637433" y="980666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8" name="円/楕円 1427"/>
                <p:cNvSpPr/>
                <p:nvPr/>
              </p:nvSpPr>
              <p:spPr>
                <a:xfrm>
                  <a:off x="6556163" y="1098044"/>
                  <a:ext cx="159544" cy="15435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9" name="円/楕円 1428"/>
                <p:cNvSpPr/>
                <p:nvPr/>
              </p:nvSpPr>
              <p:spPr>
                <a:xfrm>
                  <a:off x="6237727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0" name="円/楕円 1429"/>
                <p:cNvSpPr/>
                <p:nvPr/>
              </p:nvSpPr>
              <p:spPr>
                <a:xfrm>
                  <a:off x="6281063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1" name="フリーフォーム 1430"/>
                <p:cNvSpPr/>
                <p:nvPr/>
              </p:nvSpPr>
              <p:spPr>
                <a:xfrm>
                  <a:off x="6238309" y="1337540"/>
                  <a:ext cx="189324" cy="108095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2" name="円/楕円 1431"/>
                <p:cNvSpPr/>
                <p:nvPr/>
              </p:nvSpPr>
              <p:spPr>
                <a:xfrm>
                  <a:off x="6193518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3" name="円/楕円 1432"/>
                <p:cNvSpPr/>
                <p:nvPr/>
              </p:nvSpPr>
              <p:spPr>
                <a:xfrm>
                  <a:off x="6596502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4" name="円/楕円 1433"/>
                <p:cNvSpPr/>
                <p:nvPr/>
              </p:nvSpPr>
              <p:spPr>
                <a:xfrm>
                  <a:off x="6639838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5" name="フリーフォーム 1434"/>
                <p:cNvSpPr/>
                <p:nvPr/>
              </p:nvSpPr>
              <p:spPr>
                <a:xfrm>
                  <a:off x="6597084" y="1337540"/>
                  <a:ext cx="189324" cy="108095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6" name="円/楕円 1435"/>
                <p:cNvSpPr/>
                <p:nvPr/>
              </p:nvSpPr>
              <p:spPr>
                <a:xfrm>
                  <a:off x="6552293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7" name="円/楕円 1436"/>
                <p:cNvSpPr/>
                <p:nvPr/>
              </p:nvSpPr>
              <p:spPr>
                <a:xfrm>
                  <a:off x="6405920" y="1595454"/>
                  <a:ext cx="213850" cy="13332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8" name="フリーフォーム 1437"/>
                <p:cNvSpPr/>
                <p:nvPr/>
              </p:nvSpPr>
              <p:spPr>
                <a:xfrm>
                  <a:off x="6287192" y="1772900"/>
                  <a:ext cx="434844" cy="162722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rPr>
                    <a:t>　　　　　　　　　　　　　　　　</a:t>
                  </a:r>
                </a:p>
              </p:txBody>
            </p:sp>
          </p:grpSp>
        </p:grpSp>
        <p:sp>
          <p:nvSpPr>
            <p:cNvPr id="1403" name="フリーフォーム 1402"/>
            <p:cNvSpPr/>
            <p:nvPr/>
          </p:nvSpPr>
          <p:spPr>
            <a:xfrm rot="610876">
              <a:off x="5751353" y="2377011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4" name="フリーフォーム 1403"/>
            <p:cNvSpPr/>
            <p:nvPr/>
          </p:nvSpPr>
          <p:spPr>
            <a:xfrm rot="19800000">
              <a:off x="5629385" y="2192522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758148 w 1030744"/>
                <a:gd name="connsiteY0" fmla="*/ 322190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758148" y="322190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5" name="角丸四角形 1404"/>
            <p:cNvSpPr/>
            <p:nvPr/>
          </p:nvSpPr>
          <p:spPr>
            <a:xfrm>
              <a:off x="6753200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6" name="角丸四角形 1405"/>
            <p:cNvSpPr/>
            <p:nvPr/>
          </p:nvSpPr>
          <p:spPr>
            <a:xfrm>
              <a:off x="6753200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7" name="角丸四角形 1406"/>
            <p:cNvSpPr/>
            <p:nvPr/>
          </p:nvSpPr>
          <p:spPr>
            <a:xfrm>
              <a:off x="6789135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08" name="グループ化 1407"/>
            <p:cNvGrpSpPr/>
            <p:nvPr/>
          </p:nvGrpSpPr>
          <p:grpSpPr>
            <a:xfrm>
              <a:off x="6572040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409" name="グループ化 1408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411" name="角丸四角形 1410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2" name="角丸四角形 1411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角丸四角形 1412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5" name="角丸四角形 1414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7" name="角丸四角形 1416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8" name="角丸四角形 1417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9" name="角丸四角形 1418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0" name="円/楕円 1409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64" name="グループ化 1463"/>
          <p:cNvGrpSpPr/>
          <p:nvPr/>
        </p:nvGrpSpPr>
        <p:grpSpPr>
          <a:xfrm>
            <a:off x="4074898" y="4748669"/>
            <a:ext cx="1721209" cy="1695128"/>
            <a:chOff x="3776922" y="1079517"/>
            <a:chExt cx="1721209" cy="1695128"/>
          </a:xfrm>
        </p:grpSpPr>
        <p:grpSp>
          <p:nvGrpSpPr>
            <p:cNvPr id="1465" name="グループ化 1464"/>
            <p:cNvGrpSpPr/>
            <p:nvPr/>
          </p:nvGrpSpPr>
          <p:grpSpPr>
            <a:xfrm>
              <a:off x="4288338" y="1079517"/>
              <a:ext cx="800100" cy="1575606"/>
              <a:chOff x="4288338" y="1079517"/>
              <a:chExt cx="800100" cy="1575606"/>
            </a:xfrm>
          </p:grpSpPr>
          <p:grpSp>
            <p:nvGrpSpPr>
              <p:cNvPr id="1483" name="グループ化 1482"/>
              <p:cNvGrpSpPr/>
              <p:nvPr/>
            </p:nvGrpSpPr>
            <p:grpSpPr>
              <a:xfrm>
                <a:off x="4288338" y="1888083"/>
                <a:ext cx="800100" cy="767040"/>
                <a:chOff x="4288338" y="2313672"/>
                <a:chExt cx="800100" cy="767040"/>
              </a:xfrm>
            </p:grpSpPr>
            <p:sp>
              <p:nvSpPr>
                <p:cNvPr id="1504" name="フリーフォーム 1503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5" name="台形 1504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6" name="フリーフォーム 1505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7" name="フリーフォーム 1506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8" name="平行四辺形 1507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84" name="グループ化 1483"/>
              <p:cNvGrpSpPr/>
              <p:nvPr/>
            </p:nvGrpSpPr>
            <p:grpSpPr>
              <a:xfrm>
                <a:off x="4311214" y="1079517"/>
                <a:ext cx="754345" cy="885047"/>
                <a:chOff x="4609735" y="894843"/>
                <a:chExt cx="962026" cy="1128712"/>
              </a:xfrm>
            </p:grpSpPr>
            <p:grpSp>
              <p:nvGrpSpPr>
                <p:cNvPr id="1485" name="グループ化 1484"/>
                <p:cNvGrpSpPr/>
                <p:nvPr/>
              </p:nvGrpSpPr>
              <p:grpSpPr>
                <a:xfrm>
                  <a:off x="4609735" y="1432213"/>
                  <a:ext cx="96202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498" name="グループ化 1497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02" name="円/楕円 1501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3" name="円/楕円 1502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99" name="グループ化 1498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00" name="円/楕円 1499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1" name="円/楕円 1500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86" name="円/楕円 1485"/>
                <p:cNvSpPr/>
                <p:nvPr/>
              </p:nvSpPr>
              <p:spPr>
                <a:xfrm>
                  <a:off x="4712129" y="1052006"/>
                  <a:ext cx="757238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7" name="五角形 16"/>
                <p:cNvSpPr/>
                <p:nvPr/>
              </p:nvSpPr>
              <p:spPr>
                <a:xfrm rot="10800000">
                  <a:off x="4960046" y="1585707"/>
                  <a:ext cx="261404" cy="247348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8" name="台形 30"/>
                <p:cNvSpPr/>
                <p:nvPr/>
              </p:nvSpPr>
              <p:spPr>
                <a:xfrm>
                  <a:off x="4901206" y="894843"/>
                  <a:ext cx="384587" cy="259063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9" name="月 1488"/>
                <p:cNvSpPr/>
                <p:nvPr/>
              </p:nvSpPr>
              <p:spPr>
                <a:xfrm rot="5400000">
                  <a:off x="4858966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0" name="月 1489"/>
                <p:cNvSpPr/>
                <p:nvPr/>
              </p:nvSpPr>
              <p:spPr>
                <a:xfrm rot="5400000">
                  <a:off x="5254254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円/楕円 1490"/>
                <p:cNvSpPr/>
                <p:nvPr/>
              </p:nvSpPr>
              <p:spPr>
                <a:xfrm>
                  <a:off x="482760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2" name="円/楕円 1491"/>
                <p:cNvSpPr/>
                <p:nvPr/>
              </p:nvSpPr>
              <p:spPr>
                <a:xfrm>
                  <a:off x="482760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3" name="円/楕円 1492"/>
                <p:cNvSpPr/>
                <p:nvPr/>
              </p:nvSpPr>
              <p:spPr>
                <a:xfrm>
                  <a:off x="485064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4" name="円/楕円 1493"/>
                <p:cNvSpPr/>
                <p:nvPr/>
              </p:nvSpPr>
              <p:spPr>
                <a:xfrm>
                  <a:off x="522765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5" name="円/楕円 1494"/>
                <p:cNvSpPr/>
                <p:nvPr/>
              </p:nvSpPr>
              <p:spPr>
                <a:xfrm>
                  <a:off x="522765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6" name="円/楕円 1495"/>
                <p:cNvSpPr/>
                <p:nvPr/>
              </p:nvSpPr>
              <p:spPr>
                <a:xfrm>
                  <a:off x="525069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7" name="円/楕円 110"/>
                <p:cNvSpPr/>
                <p:nvPr/>
              </p:nvSpPr>
              <p:spPr>
                <a:xfrm>
                  <a:off x="4969588" y="1867504"/>
                  <a:ext cx="237785" cy="92234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66" name="フリーフォーム 1465"/>
            <p:cNvSpPr/>
            <p:nvPr/>
          </p:nvSpPr>
          <p:spPr>
            <a:xfrm rot="610876">
              <a:off x="3898890" y="2393054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7" name="フリーフォーム 1466"/>
            <p:cNvSpPr/>
            <p:nvPr/>
          </p:nvSpPr>
          <p:spPr>
            <a:xfrm rot="19800000">
              <a:off x="3776922" y="2208565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802458 w 1030744"/>
                <a:gd name="connsiteY0" fmla="*/ 313067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802458" y="313067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8" name="角丸四角形 1467"/>
            <p:cNvSpPr/>
            <p:nvPr/>
          </p:nvSpPr>
          <p:spPr>
            <a:xfrm>
              <a:off x="4953000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9" name="角丸四角形 1468"/>
            <p:cNvSpPr/>
            <p:nvPr/>
          </p:nvSpPr>
          <p:spPr>
            <a:xfrm>
              <a:off x="4953000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0" name="角丸四角形 1469"/>
            <p:cNvSpPr/>
            <p:nvPr/>
          </p:nvSpPr>
          <p:spPr>
            <a:xfrm>
              <a:off x="4988935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1" name="グループ化 1470"/>
            <p:cNvGrpSpPr/>
            <p:nvPr/>
          </p:nvGrpSpPr>
          <p:grpSpPr>
            <a:xfrm>
              <a:off x="4771840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472" name="グループ化 1471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474" name="角丸四角形 1473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5" name="角丸四角形 1474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6" name="角丸四角形 1475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7" name="角丸四角形 1476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8" name="角丸四角形 1477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9" name="角丸四角形 1478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0" name="角丸四角形 1479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1" name="角丸四角形 1480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2" name="角丸四角形 1481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73" name="円/楕円 1472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09" name="グループ化 1508"/>
          <p:cNvGrpSpPr/>
          <p:nvPr/>
        </p:nvGrpSpPr>
        <p:grpSpPr>
          <a:xfrm>
            <a:off x="7809239" y="4670013"/>
            <a:ext cx="1732585" cy="1773786"/>
            <a:chOff x="7509962" y="1000861"/>
            <a:chExt cx="1732585" cy="1773786"/>
          </a:xfrm>
        </p:grpSpPr>
        <p:grpSp>
          <p:nvGrpSpPr>
            <p:cNvPr id="1510" name="グループ化 1509"/>
            <p:cNvGrpSpPr/>
            <p:nvPr/>
          </p:nvGrpSpPr>
          <p:grpSpPr>
            <a:xfrm>
              <a:off x="7967503" y="1000861"/>
              <a:ext cx="962709" cy="1654258"/>
              <a:chOff x="6737663" y="1000861"/>
              <a:chExt cx="962709" cy="1654258"/>
            </a:xfrm>
          </p:grpSpPr>
          <p:grpSp>
            <p:nvGrpSpPr>
              <p:cNvPr id="1529" name="グループ化 1528"/>
              <p:cNvGrpSpPr/>
              <p:nvPr/>
            </p:nvGrpSpPr>
            <p:grpSpPr>
              <a:xfrm>
                <a:off x="6794677" y="1888083"/>
                <a:ext cx="848680" cy="767036"/>
                <a:chOff x="6794677" y="2313672"/>
                <a:chExt cx="848680" cy="767036"/>
              </a:xfrm>
            </p:grpSpPr>
            <p:sp>
              <p:nvSpPr>
                <p:cNvPr id="1548" name="台形 1547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片側の 2 つの角を丸めた四角形 1548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台形 1549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51" name="グループ化 1550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552" name="平行四辺形 1551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3" name="平行四辺形 1552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30" name="グループ化 1529"/>
              <p:cNvGrpSpPr/>
              <p:nvPr/>
            </p:nvGrpSpPr>
            <p:grpSpPr>
              <a:xfrm>
                <a:off x="6737663" y="1000861"/>
                <a:ext cx="962709" cy="963704"/>
                <a:chOff x="7631585" y="794530"/>
                <a:chExt cx="1227756" cy="1229025"/>
              </a:xfrm>
            </p:grpSpPr>
            <p:sp>
              <p:nvSpPr>
                <p:cNvPr id="1531" name="円/楕円 1530"/>
                <p:cNvSpPr/>
                <p:nvPr/>
              </p:nvSpPr>
              <p:spPr>
                <a:xfrm>
                  <a:off x="7728495" y="980574"/>
                  <a:ext cx="1027544" cy="939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2" name="グループ化 1531"/>
                <p:cNvGrpSpPr/>
                <p:nvPr/>
              </p:nvGrpSpPr>
              <p:grpSpPr>
                <a:xfrm>
                  <a:off x="7631585" y="1432211"/>
                  <a:ext cx="122775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542" name="グループ化 1541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46" name="円/楕円 1545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7" name="円/楕円 1546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43" name="グループ化 1542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44" name="円/楕円 1543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5" name="円/楕円 1544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533" name="円/楕円 1532"/>
                <p:cNvSpPr/>
                <p:nvPr/>
              </p:nvSpPr>
              <p:spPr>
                <a:xfrm>
                  <a:off x="7752545" y="1052006"/>
                  <a:ext cx="985837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4" name="台形 30"/>
                <p:cNvSpPr/>
                <p:nvPr/>
              </p:nvSpPr>
              <p:spPr>
                <a:xfrm>
                  <a:off x="7890239" y="794530"/>
                  <a:ext cx="704055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7732713" y="1239871"/>
                  <a:ext cx="1026638" cy="389402"/>
                </a:xfrm>
                <a:custGeom>
                  <a:avLst/>
                  <a:gdLst>
                    <a:gd name="connsiteX0" fmla="*/ 731289 w 1026638"/>
                    <a:gd name="connsiteY0" fmla="*/ 47110 h 389402"/>
                    <a:gd name="connsiteX1" fmla="*/ 583698 w 1026638"/>
                    <a:gd name="connsiteY1" fmla="*/ 194701 h 389402"/>
                    <a:gd name="connsiteX2" fmla="*/ 731289 w 1026638"/>
                    <a:gd name="connsiteY2" fmla="*/ 342292 h 389402"/>
                    <a:gd name="connsiteX3" fmla="*/ 878880 w 1026638"/>
                    <a:gd name="connsiteY3" fmla="*/ 194701 h 389402"/>
                    <a:gd name="connsiteX4" fmla="*/ 731289 w 1026638"/>
                    <a:gd name="connsiteY4" fmla="*/ 47110 h 389402"/>
                    <a:gd name="connsiteX5" fmla="*/ 295520 w 1026638"/>
                    <a:gd name="connsiteY5" fmla="*/ 47110 h 389402"/>
                    <a:gd name="connsiteX6" fmla="*/ 147929 w 1026638"/>
                    <a:gd name="connsiteY6" fmla="*/ 194701 h 389402"/>
                    <a:gd name="connsiteX7" fmla="*/ 295520 w 1026638"/>
                    <a:gd name="connsiteY7" fmla="*/ 342292 h 389402"/>
                    <a:gd name="connsiteX8" fmla="*/ 443111 w 1026638"/>
                    <a:gd name="connsiteY8" fmla="*/ 194701 h 389402"/>
                    <a:gd name="connsiteX9" fmla="*/ 295520 w 1026638"/>
                    <a:gd name="connsiteY9" fmla="*/ 47110 h 389402"/>
                    <a:gd name="connsiteX10" fmla="*/ 295520 w 1026638"/>
                    <a:gd name="connsiteY10" fmla="*/ 0 h 389402"/>
                    <a:gd name="connsiteX11" fmla="*/ 433194 w 1026638"/>
                    <a:gd name="connsiteY11" fmla="*/ 57027 h 389402"/>
                    <a:gd name="connsiteX12" fmla="*/ 468075 w 1026638"/>
                    <a:gd name="connsiteY12" fmla="*/ 108762 h 389402"/>
                    <a:gd name="connsiteX13" fmla="*/ 486845 w 1026638"/>
                    <a:gd name="connsiteY13" fmla="*/ 96107 h 389402"/>
                    <a:gd name="connsiteX14" fmla="*/ 512750 w 1026638"/>
                    <a:gd name="connsiteY14" fmla="*/ 90877 h 389402"/>
                    <a:gd name="connsiteX15" fmla="*/ 538655 w 1026638"/>
                    <a:gd name="connsiteY15" fmla="*/ 96107 h 389402"/>
                    <a:gd name="connsiteX16" fmla="*/ 558325 w 1026638"/>
                    <a:gd name="connsiteY16" fmla="*/ 109369 h 389402"/>
                    <a:gd name="connsiteX17" fmla="*/ 593615 w 1026638"/>
                    <a:gd name="connsiteY17" fmla="*/ 57027 h 389402"/>
                    <a:gd name="connsiteX18" fmla="*/ 731289 w 1026638"/>
                    <a:gd name="connsiteY18" fmla="*/ 0 h 389402"/>
                    <a:gd name="connsiteX19" fmla="*/ 910690 w 1026638"/>
                    <a:gd name="connsiteY19" fmla="*/ 118915 h 389402"/>
                    <a:gd name="connsiteX20" fmla="*/ 918860 w 1026638"/>
                    <a:gd name="connsiteY20" fmla="*/ 159384 h 389402"/>
                    <a:gd name="connsiteX21" fmla="*/ 997197 w 1026638"/>
                    <a:gd name="connsiteY21" fmla="*/ 159384 h 389402"/>
                    <a:gd name="connsiteX22" fmla="*/ 1026638 w 1026638"/>
                    <a:gd name="connsiteY22" fmla="*/ 188825 h 389402"/>
                    <a:gd name="connsiteX23" fmla="*/ 1026637 w 1026638"/>
                    <a:gd name="connsiteY23" fmla="*/ 188825 h 389402"/>
                    <a:gd name="connsiteX24" fmla="*/ 997196 w 1026638"/>
                    <a:gd name="connsiteY24" fmla="*/ 218266 h 389402"/>
                    <a:gd name="connsiteX25" fmla="*/ 921233 w 1026638"/>
                    <a:gd name="connsiteY25" fmla="*/ 218265 h 389402"/>
                    <a:gd name="connsiteX26" fmla="*/ 910690 w 1026638"/>
                    <a:gd name="connsiteY26" fmla="*/ 270487 h 389402"/>
                    <a:gd name="connsiteX27" fmla="*/ 731289 w 1026638"/>
                    <a:gd name="connsiteY27" fmla="*/ 389402 h 389402"/>
                    <a:gd name="connsiteX28" fmla="*/ 536588 w 1026638"/>
                    <a:gd name="connsiteY28" fmla="*/ 194701 h 389402"/>
                    <a:gd name="connsiteX29" fmla="*/ 544740 w 1026638"/>
                    <a:gd name="connsiteY29" fmla="*/ 154324 h 389402"/>
                    <a:gd name="connsiteX30" fmla="*/ 536280 w 1026638"/>
                    <a:gd name="connsiteY30" fmla="*/ 133899 h 389402"/>
                    <a:gd name="connsiteX31" fmla="*/ 512750 w 1026638"/>
                    <a:gd name="connsiteY31" fmla="*/ 124153 h 389402"/>
                    <a:gd name="connsiteX32" fmla="*/ 489221 w 1026638"/>
                    <a:gd name="connsiteY32" fmla="*/ 133899 h 389402"/>
                    <a:gd name="connsiteX33" fmla="*/ 481640 w 1026638"/>
                    <a:gd name="connsiteY33" fmla="*/ 152199 h 389402"/>
                    <a:gd name="connsiteX34" fmla="*/ 490221 w 1026638"/>
                    <a:gd name="connsiteY34" fmla="*/ 194701 h 389402"/>
                    <a:gd name="connsiteX35" fmla="*/ 295520 w 1026638"/>
                    <a:gd name="connsiteY35" fmla="*/ 389402 h 389402"/>
                    <a:gd name="connsiteX36" fmla="*/ 116119 w 1026638"/>
                    <a:gd name="connsiteY36" fmla="*/ 270487 h 389402"/>
                    <a:gd name="connsiteX37" fmla="*/ 105576 w 1026638"/>
                    <a:gd name="connsiteY37" fmla="*/ 218266 h 389402"/>
                    <a:gd name="connsiteX38" fmla="*/ 29441 w 1026638"/>
                    <a:gd name="connsiteY38" fmla="*/ 218265 h 389402"/>
                    <a:gd name="connsiteX39" fmla="*/ 8623 w 1026638"/>
                    <a:gd name="connsiteY39" fmla="*/ 209642 h 389402"/>
                    <a:gd name="connsiteX40" fmla="*/ 0 w 1026638"/>
                    <a:gd name="connsiteY40" fmla="*/ 188825 h 389402"/>
                    <a:gd name="connsiteX41" fmla="*/ 8623 w 1026638"/>
                    <a:gd name="connsiteY41" fmla="*/ 168007 h 389402"/>
                    <a:gd name="connsiteX42" fmla="*/ 29441 w 1026638"/>
                    <a:gd name="connsiteY42" fmla="*/ 159384 h 389402"/>
                    <a:gd name="connsiteX43" fmla="*/ 107949 w 1026638"/>
                    <a:gd name="connsiteY43" fmla="*/ 159384 h 389402"/>
                    <a:gd name="connsiteX44" fmla="*/ 116119 w 1026638"/>
                    <a:gd name="connsiteY44" fmla="*/ 118915 h 389402"/>
                    <a:gd name="connsiteX45" fmla="*/ 295520 w 1026638"/>
                    <a:gd name="connsiteY45" fmla="*/ 0 h 389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26638" h="389402">
                      <a:moveTo>
                        <a:pt x="731289" y="47110"/>
                      </a:moveTo>
                      <a:cubicBezTo>
                        <a:pt x="649777" y="47110"/>
                        <a:pt x="583698" y="113189"/>
                        <a:pt x="583698" y="194701"/>
                      </a:cubicBezTo>
                      <a:cubicBezTo>
                        <a:pt x="583698" y="276213"/>
                        <a:pt x="649777" y="342292"/>
                        <a:pt x="731289" y="342292"/>
                      </a:cubicBezTo>
                      <a:cubicBezTo>
                        <a:pt x="812801" y="342292"/>
                        <a:pt x="878880" y="276213"/>
                        <a:pt x="878880" y="194701"/>
                      </a:cubicBezTo>
                      <a:cubicBezTo>
                        <a:pt x="878880" y="113189"/>
                        <a:pt x="812801" y="47110"/>
                        <a:pt x="731289" y="47110"/>
                      </a:cubicBezTo>
                      <a:close/>
                      <a:moveTo>
                        <a:pt x="295520" y="47110"/>
                      </a:moveTo>
                      <a:cubicBezTo>
                        <a:pt x="214008" y="47110"/>
                        <a:pt x="147929" y="113189"/>
                        <a:pt x="147929" y="194701"/>
                      </a:cubicBezTo>
                      <a:cubicBezTo>
                        <a:pt x="147929" y="276213"/>
                        <a:pt x="214008" y="342292"/>
                        <a:pt x="295520" y="342292"/>
                      </a:cubicBezTo>
                      <a:cubicBezTo>
                        <a:pt x="377032" y="342292"/>
                        <a:pt x="443111" y="276213"/>
                        <a:pt x="443111" y="194701"/>
                      </a:cubicBezTo>
                      <a:cubicBezTo>
                        <a:pt x="443111" y="113189"/>
                        <a:pt x="377032" y="47110"/>
                        <a:pt x="295520" y="47110"/>
                      </a:cubicBezTo>
                      <a:close/>
                      <a:moveTo>
                        <a:pt x="295520" y="0"/>
                      </a:moveTo>
                      <a:cubicBezTo>
                        <a:pt x="349285" y="0"/>
                        <a:pt x="397960" y="21793"/>
                        <a:pt x="433194" y="57027"/>
                      </a:cubicBezTo>
                      <a:lnTo>
                        <a:pt x="468075" y="108762"/>
                      </a:lnTo>
                      <a:lnTo>
                        <a:pt x="486845" y="96107"/>
                      </a:lnTo>
                      <a:cubicBezTo>
                        <a:pt x="494807" y="92739"/>
                        <a:pt x="503561" y="90877"/>
                        <a:pt x="512750" y="90877"/>
                      </a:cubicBezTo>
                      <a:cubicBezTo>
                        <a:pt x="521939" y="90877"/>
                        <a:pt x="530693" y="92739"/>
                        <a:pt x="538655" y="96107"/>
                      </a:cubicBezTo>
                      <a:lnTo>
                        <a:pt x="558325" y="109369"/>
                      </a:lnTo>
                      <a:lnTo>
                        <a:pt x="593615" y="57027"/>
                      </a:lnTo>
                      <a:cubicBezTo>
                        <a:pt x="628849" y="21793"/>
                        <a:pt x="677524" y="0"/>
                        <a:pt x="731289" y="0"/>
                      </a:cubicBezTo>
                      <a:cubicBezTo>
                        <a:pt x="811936" y="0"/>
                        <a:pt x="881132" y="49034"/>
                        <a:pt x="910690" y="118915"/>
                      </a:cubicBezTo>
                      <a:lnTo>
                        <a:pt x="918860" y="159384"/>
                      </a:lnTo>
                      <a:lnTo>
                        <a:pt x="997197" y="159384"/>
                      </a:lnTo>
                      <a:cubicBezTo>
                        <a:pt x="1013457" y="159384"/>
                        <a:pt x="1026638" y="172565"/>
                        <a:pt x="1026638" y="188825"/>
                      </a:cubicBezTo>
                      <a:lnTo>
                        <a:pt x="1026637" y="188825"/>
                      </a:lnTo>
                      <a:cubicBezTo>
                        <a:pt x="1026637" y="205085"/>
                        <a:pt x="1013456" y="218266"/>
                        <a:pt x="997196" y="218266"/>
                      </a:cubicBezTo>
                      <a:lnTo>
                        <a:pt x="921233" y="218265"/>
                      </a:lnTo>
                      <a:lnTo>
                        <a:pt x="910690" y="270487"/>
                      </a:lnTo>
                      <a:cubicBezTo>
                        <a:pt x="881132" y="340368"/>
                        <a:pt x="811936" y="389402"/>
                        <a:pt x="731289" y="389402"/>
                      </a:cubicBezTo>
                      <a:cubicBezTo>
                        <a:pt x="623759" y="389402"/>
                        <a:pt x="536588" y="302231"/>
                        <a:pt x="536588" y="194701"/>
                      </a:cubicBezTo>
                      <a:lnTo>
                        <a:pt x="544740" y="154324"/>
                      </a:lnTo>
                      <a:lnTo>
                        <a:pt x="536280" y="133899"/>
                      </a:lnTo>
                      <a:cubicBezTo>
                        <a:pt x="530258" y="127878"/>
                        <a:pt x="521939" y="124153"/>
                        <a:pt x="512750" y="124153"/>
                      </a:cubicBezTo>
                      <a:cubicBezTo>
                        <a:pt x="503561" y="124153"/>
                        <a:pt x="495242" y="127878"/>
                        <a:pt x="489221" y="133899"/>
                      </a:cubicBezTo>
                      <a:lnTo>
                        <a:pt x="481640" y="152199"/>
                      </a:lnTo>
                      <a:lnTo>
                        <a:pt x="490221" y="194701"/>
                      </a:lnTo>
                      <a:cubicBezTo>
                        <a:pt x="490221" y="302231"/>
                        <a:pt x="403050" y="389402"/>
                        <a:pt x="295520" y="389402"/>
                      </a:cubicBezTo>
                      <a:cubicBezTo>
                        <a:pt x="214872" y="389402"/>
                        <a:pt x="145677" y="340368"/>
                        <a:pt x="116119" y="270487"/>
                      </a:cubicBezTo>
                      <a:lnTo>
                        <a:pt x="105576" y="218266"/>
                      </a:lnTo>
                      <a:lnTo>
                        <a:pt x="29441" y="218265"/>
                      </a:lnTo>
                      <a:cubicBezTo>
                        <a:pt x="21311" y="218265"/>
                        <a:pt x="13951" y="214970"/>
                        <a:pt x="8623" y="209642"/>
                      </a:cubicBezTo>
                      <a:lnTo>
                        <a:pt x="0" y="188825"/>
                      </a:lnTo>
                      <a:lnTo>
                        <a:pt x="8623" y="168007"/>
                      </a:lnTo>
                      <a:cubicBezTo>
                        <a:pt x="13951" y="162679"/>
                        <a:pt x="21311" y="159384"/>
                        <a:pt x="29441" y="159384"/>
                      </a:cubicBezTo>
                      <a:lnTo>
                        <a:pt x="107949" y="159384"/>
                      </a:lnTo>
                      <a:lnTo>
                        <a:pt x="116119" y="118915"/>
                      </a:lnTo>
                      <a:cubicBezTo>
                        <a:pt x="145677" y="49034"/>
                        <a:pt x="214872" y="0"/>
                        <a:pt x="29552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6" name="フリーフォーム 1535"/>
                <p:cNvSpPr/>
                <p:nvPr/>
              </p:nvSpPr>
              <p:spPr>
                <a:xfrm>
                  <a:off x="8145897" y="1569614"/>
                  <a:ext cx="199132" cy="145912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7" name="円/楕円 1536"/>
                <p:cNvSpPr/>
                <p:nvPr/>
              </p:nvSpPr>
              <p:spPr>
                <a:xfrm>
                  <a:off x="7986929" y="1378520"/>
                  <a:ext cx="80630" cy="1121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8" name="円/楕円 1537"/>
                <p:cNvSpPr/>
                <p:nvPr/>
              </p:nvSpPr>
              <p:spPr>
                <a:xfrm>
                  <a:off x="8427836" y="1378520"/>
                  <a:ext cx="80630" cy="1121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9" name="円/楕円 6"/>
                <p:cNvSpPr/>
                <p:nvPr/>
              </p:nvSpPr>
              <p:spPr>
                <a:xfrm>
                  <a:off x="7870793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0" name="円/楕円 6"/>
                <p:cNvSpPr/>
                <p:nvPr/>
              </p:nvSpPr>
              <p:spPr>
                <a:xfrm flipH="1">
                  <a:off x="8307522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円/楕円 6"/>
                <p:cNvSpPr/>
                <p:nvPr/>
              </p:nvSpPr>
              <p:spPr>
                <a:xfrm rot="10800000" flipH="1">
                  <a:off x="7971667" y="1742568"/>
                  <a:ext cx="539701" cy="161595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  <a:gd name="connsiteX0" fmla="*/ 13 w 409740"/>
                    <a:gd name="connsiteY0" fmla="*/ 89118 h 100546"/>
                    <a:gd name="connsiteX1" fmla="*/ 208269 w 409740"/>
                    <a:gd name="connsiteY1" fmla="*/ 0 h 100546"/>
                    <a:gd name="connsiteX2" fmla="*/ 406999 w 409740"/>
                    <a:gd name="connsiteY2" fmla="*/ 89118 h 100546"/>
                    <a:gd name="connsiteX3" fmla="*/ 200825 w 409740"/>
                    <a:gd name="connsiteY3" fmla="*/ 84360 h 100546"/>
                    <a:gd name="connsiteX4" fmla="*/ 13 w 409740"/>
                    <a:gd name="connsiteY4" fmla="*/ 89118 h 100546"/>
                    <a:gd name="connsiteX0" fmla="*/ 3699 w 413426"/>
                    <a:gd name="connsiteY0" fmla="*/ 89118 h 100986"/>
                    <a:gd name="connsiteX1" fmla="*/ 211955 w 413426"/>
                    <a:gd name="connsiteY1" fmla="*/ 0 h 100986"/>
                    <a:gd name="connsiteX2" fmla="*/ 410685 w 413426"/>
                    <a:gd name="connsiteY2" fmla="*/ 89118 h 100986"/>
                    <a:gd name="connsiteX3" fmla="*/ 204511 w 413426"/>
                    <a:gd name="connsiteY3" fmla="*/ 84360 h 100986"/>
                    <a:gd name="connsiteX4" fmla="*/ 3699 w 413426"/>
                    <a:gd name="connsiteY4" fmla="*/ 89118 h 100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3426" h="100986">
                      <a:moveTo>
                        <a:pt x="3699" y="89118"/>
                      </a:moveTo>
                      <a:cubicBezTo>
                        <a:pt x="-22976" y="59876"/>
                        <a:pt x="99569" y="0"/>
                        <a:pt x="211955" y="0"/>
                      </a:cubicBezTo>
                      <a:cubicBezTo>
                        <a:pt x="324341" y="0"/>
                        <a:pt x="432116" y="60872"/>
                        <a:pt x="410685" y="89118"/>
                      </a:cubicBezTo>
                      <a:cubicBezTo>
                        <a:pt x="389254" y="117364"/>
                        <a:pt x="316897" y="84360"/>
                        <a:pt x="204511" y="84360"/>
                      </a:cubicBezTo>
                      <a:cubicBezTo>
                        <a:pt x="92125" y="84360"/>
                        <a:pt x="30374" y="118360"/>
                        <a:pt x="3699" y="891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11" name="フリーフォーム 1510"/>
            <p:cNvSpPr/>
            <p:nvPr/>
          </p:nvSpPr>
          <p:spPr>
            <a:xfrm rot="610876">
              <a:off x="7631930" y="2393056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2" name="フリーフォーム 1511"/>
            <p:cNvSpPr/>
            <p:nvPr/>
          </p:nvSpPr>
          <p:spPr>
            <a:xfrm rot="19800000">
              <a:off x="7509962" y="2208567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802458 w 1030744"/>
                <a:gd name="connsiteY0" fmla="*/ 313067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802458" y="313067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3" name="フリーフォーム 1512"/>
            <p:cNvSpPr/>
            <p:nvPr/>
          </p:nvSpPr>
          <p:spPr>
            <a:xfrm rot="19800000">
              <a:off x="7571532" y="2424586"/>
              <a:ext cx="468048" cy="20776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1030744 w 1030744"/>
                <a:gd name="connsiteY0" fmla="*/ 323404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0" fmla="*/ 1030744 w 1030744"/>
                <a:gd name="connsiteY0" fmla="*/ 310697 h 547188"/>
                <a:gd name="connsiteX1" fmla="*/ 525129 w 1030744"/>
                <a:gd name="connsiteY1" fmla="*/ 310697 h 547188"/>
                <a:gd name="connsiteX2" fmla="*/ 692278 w 1030744"/>
                <a:gd name="connsiteY2" fmla="*/ 547188 h 547188"/>
                <a:gd name="connsiteX3" fmla="*/ 0 w 1030744"/>
                <a:gd name="connsiteY3" fmla="*/ 358811 h 547188"/>
                <a:gd name="connsiteX4" fmla="*/ 108873 w 1030744"/>
                <a:gd name="connsiteY4" fmla="*/ 25853 h 547188"/>
                <a:gd name="connsiteX5" fmla="*/ 132597 w 1030744"/>
                <a:gd name="connsiteY5" fmla="*/ 14705 h 547188"/>
                <a:gd name="connsiteX6" fmla="*/ 154407 w 1030744"/>
                <a:gd name="connsiteY6" fmla="*/ 0 h 547188"/>
                <a:gd name="connsiteX0" fmla="*/ 1030744 w 1030744"/>
                <a:gd name="connsiteY0" fmla="*/ 295991 h 532482"/>
                <a:gd name="connsiteX1" fmla="*/ 525129 w 1030744"/>
                <a:gd name="connsiteY1" fmla="*/ 295991 h 532482"/>
                <a:gd name="connsiteX2" fmla="*/ 692278 w 1030744"/>
                <a:gd name="connsiteY2" fmla="*/ 532482 h 532482"/>
                <a:gd name="connsiteX3" fmla="*/ 0 w 1030744"/>
                <a:gd name="connsiteY3" fmla="*/ 344105 h 532482"/>
                <a:gd name="connsiteX4" fmla="*/ 108873 w 1030744"/>
                <a:gd name="connsiteY4" fmla="*/ 11147 h 532482"/>
                <a:gd name="connsiteX5" fmla="*/ 132597 w 1030744"/>
                <a:gd name="connsiteY5" fmla="*/ -1 h 532482"/>
                <a:gd name="connsiteX0" fmla="*/ 1030744 w 1030744"/>
                <a:gd name="connsiteY0" fmla="*/ 284844 h 521335"/>
                <a:gd name="connsiteX1" fmla="*/ 525129 w 1030744"/>
                <a:gd name="connsiteY1" fmla="*/ 284844 h 521335"/>
                <a:gd name="connsiteX2" fmla="*/ 692278 w 1030744"/>
                <a:gd name="connsiteY2" fmla="*/ 521335 h 521335"/>
                <a:gd name="connsiteX3" fmla="*/ 0 w 1030744"/>
                <a:gd name="connsiteY3" fmla="*/ 332958 h 521335"/>
                <a:gd name="connsiteX4" fmla="*/ 108873 w 1030744"/>
                <a:gd name="connsiteY4" fmla="*/ 0 h 521335"/>
                <a:gd name="connsiteX0" fmla="*/ 525129 w 692278"/>
                <a:gd name="connsiteY0" fmla="*/ 284844 h 521335"/>
                <a:gd name="connsiteX1" fmla="*/ 692278 w 692278"/>
                <a:gd name="connsiteY1" fmla="*/ 521335 h 521335"/>
                <a:gd name="connsiteX2" fmla="*/ 0 w 692278"/>
                <a:gd name="connsiteY2" fmla="*/ 332958 h 521335"/>
                <a:gd name="connsiteX3" fmla="*/ 108873 w 692278"/>
                <a:gd name="connsiteY3" fmla="*/ 0 h 521335"/>
                <a:gd name="connsiteX0" fmla="*/ 525129 w 692278"/>
                <a:gd name="connsiteY0" fmla="*/ 7081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4" fmla="*/ 590100 w 692278"/>
                <a:gd name="connsiteY4" fmla="*/ 162833 h 30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278" h="307304">
                  <a:moveTo>
                    <a:pt x="590100" y="162833"/>
                  </a:moveTo>
                  <a:lnTo>
                    <a:pt x="692278" y="307304"/>
                  </a:lnTo>
                  <a:lnTo>
                    <a:pt x="0" y="118927"/>
                  </a:lnTo>
                  <a:lnTo>
                    <a:pt x="33755" y="0"/>
                  </a:lnTo>
                  <a:lnTo>
                    <a:pt x="590100" y="162833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4" name="角丸四角形 1513"/>
            <p:cNvSpPr/>
            <p:nvPr/>
          </p:nvSpPr>
          <p:spPr>
            <a:xfrm>
              <a:off x="8697416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5" name="角丸四角形 1514"/>
            <p:cNvSpPr/>
            <p:nvPr/>
          </p:nvSpPr>
          <p:spPr>
            <a:xfrm>
              <a:off x="8697416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6" name="角丸四角形 1515"/>
            <p:cNvSpPr/>
            <p:nvPr/>
          </p:nvSpPr>
          <p:spPr>
            <a:xfrm>
              <a:off x="8733351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17" name="グループ化 1516"/>
            <p:cNvGrpSpPr/>
            <p:nvPr/>
          </p:nvGrpSpPr>
          <p:grpSpPr>
            <a:xfrm>
              <a:off x="8516256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518" name="グループ化 1517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520" name="角丸四角形 1519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1" name="角丸四角形 1520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2" name="角丸四角形 1521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3" name="角丸四角形 1522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4" name="角丸四角形 1523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5" name="角丸四角形 1524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6" name="角丸四角形 1525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7" name="角丸四角形 1526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8" name="角丸四角形 1527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19" name="円/楕円 1518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5" name="グループ化 834"/>
          <p:cNvGrpSpPr/>
          <p:nvPr/>
        </p:nvGrpSpPr>
        <p:grpSpPr>
          <a:xfrm>
            <a:off x="397032" y="719825"/>
            <a:ext cx="1606955" cy="1687284"/>
            <a:chOff x="1177541" y="967839"/>
            <a:chExt cx="1606955" cy="1687284"/>
          </a:xfrm>
        </p:grpSpPr>
        <p:grpSp>
          <p:nvGrpSpPr>
            <p:cNvPr id="836" name="グループ化 835"/>
            <p:cNvGrpSpPr/>
            <p:nvPr/>
          </p:nvGrpSpPr>
          <p:grpSpPr>
            <a:xfrm>
              <a:off x="1177541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861" name="グループ化 860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877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78" name="グループ化 877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879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80" name="グループ化 879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882" name="フリーフォーム 881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3" name="角丸四角形 882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4" name="角丸四角形 883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5" name="角丸四角形 884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6" name="角丸四角形 885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7" name="角丸四角形 886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8" name="角丸四角形 887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9" name="角丸四角形 888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0" name="角丸四角形 889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1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62" name="グループ化 861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863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4" name="グループ化 863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865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66" name="グループ化 865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868" name="フリーフォーム 867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9" name="角丸四角形 868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0" name="角丸四角形 869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1" name="角丸四角形 870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2" name="角丸四角形 871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3" name="角丸四角形 872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4" name="角丸四角形 873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5" name="角丸四角形 874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6" name="角丸四角形 875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67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37" name="グループ化 836"/>
            <p:cNvGrpSpPr/>
            <p:nvPr/>
          </p:nvGrpSpPr>
          <p:grpSpPr>
            <a:xfrm>
              <a:off x="1590858" y="1048399"/>
              <a:ext cx="800100" cy="1606724"/>
              <a:chOff x="1590858" y="1048399"/>
              <a:chExt cx="800100" cy="1606724"/>
            </a:xfrm>
          </p:grpSpPr>
          <p:grpSp>
            <p:nvGrpSpPr>
              <p:cNvPr id="838" name="グループ化 837"/>
              <p:cNvGrpSpPr/>
              <p:nvPr/>
            </p:nvGrpSpPr>
            <p:grpSpPr>
              <a:xfrm>
                <a:off x="1590858" y="1888083"/>
                <a:ext cx="800100" cy="767040"/>
                <a:chOff x="1590858" y="2313672"/>
                <a:chExt cx="800100" cy="767040"/>
              </a:xfrm>
            </p:grpSpPr>
            <p:sp>
              <p:nvSpPr>
                <p:cNvPr id="856" name="フリーフォーム 855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7" name="台形 856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フリーフォーム 857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9" name="平行四辺形 858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平行四辺形 859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39" name="グループ化 838"/>
              <p:cNvGrpSpPr/>
              <p:nvPr/>
            </p:nvGrpSpPr>
            <p:grpSpPr>
              <a:xfrm>
                <a:off x="1591609" y="1048399"/>
                <a:ext cx="798594" cy="916166"/>
                <a:chOff x="1884545" y="855156"/>
                <a:chExt cx="1018458" cy="1168399"/>
              </a:xfrm>
            </p:grpSpPr>
            <p:sp>
              <p:nvSpPr>
                <p:cNvPr id="840" name="円/楕円 839"/>
                <p:cNvSpPr/>
                <p:nvPr/>
              </p:nvSpPr>
              <p:spPr>
                <a:xfrm>
                  <a:off x="1953602" y="1077405"/>
                  <a:ext cx="887412" cy="746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41" name="グループ化 840"/>
                <p:cNvGrpSpPr/>
                <p:nvPr/>
              </p:nvGrpSpPr>
              <p:grpSpPr>
                <a:xfrm rot="20700000">
                  <a:off x="1884545" y="1432212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54" name="円/楕円 853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5" name="円/楕円 854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42" name="グループ化 841"/>
                <p:cNvGrpSpPr/>
                <p:nvPr/>
              </p:nvGrpSpPr>
              <p:grpSpPr>
                <a:xfrm rot="900000" flipH="1">
                  <a:off x="2702978" y="1432213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52" name="円/楕円 85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3" name="円/楕円 85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3" name="円/楕円 842"/>
                <p:cNvSpPr/>
                <p:nvPr/>
              </p:nvSpPr>
              <p:spPr>
                <a:xfrm>
                  <a:off x="1984558" y="1077405"/>
                  <a:ext cx="825500" cy="94615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4" name="円/楕円 843"/>
                <p:cNvSpPr/>
                <p:nvPr/>
              </p:nvSpPr>
              <p:spPr>
                <a:xfrm>
                  <a:off x="2182995" y="855156"/>
                  <a:ext cx="428625" cy="147638"/>
                </a:xfrm>
                <a:prstGeom prst="ellipse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5" name="台形 30"/>
                <p:cNvSpPr/>
                <p:nvPr/>
              </p:nvSpPr>
              <p:spPr>
                <a:xfrm>
                  <a:off x="2077428" y="894844"/>
                  <a:ext cx="641014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6" name="五角形 16"/>
                <p:cNvSpPr/>
                <p:nvPr/>
              </p:nvSpPr>
              <p:spPr>
                <a:xfrm rot="10800000">
                  <a:off x="2336585" y="1639892"/>
                  <a:ext cx="115033" cy="177775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7" name="フリーフォーム 846"/>
                <p:cNvSpPr/>
                <p:nvPr/>
              </p:nvSpPr>
              <p:spPr>
                <a:xfrm>
                  <a:off x="2067457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8" name="フリーフォーム 847"/>
                <p:cNvSpPr/>
                <p:nvPr/>
              </p:nvSpPr>
              <p:spPr>
                <a:xfrm>
                  <a:off x="2472373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9" name="円/楕円 110"/>
                <p:cNvSpPr/>
                <p:nvPr/>
              </p:nvSpPr>
              <p:spPr>
                <a:xfrm>
                  <a:off x="2201569" y="1821654"/>
                  <a:ext cx="388325" cy="141027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>
                <a:xfrm>
                  <a:off x="2067457" y="1443449"/>
                  <a:ext cx="268732" cy="114890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1" name="フリーフォーム 850"/>
                <p:cNvSpPr/>
                <p:nvPr/>
              </p:nvSpPr>
              <p:spPr>
                <a:xfrm>
                  <a:off x="2472373" y="1443449"/>
                  <a:ext cx="268732" cy="114890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91" name="グループ化 890"/>
          <p:cNvGrpSpPr/>
          <p:nvPr/>
        </p:nvGrpSpPr>
        <p:grpSpPr>
          <a:xfrm>
            <a:off x="6041467" y="719825"/>
            <a:ext cx="1606955" cy="1687283"/>
            <a:chOff x="5035168" y="967839"/>
            <a:chExt cx="1606955" cy="1687283"/>
          </a:xfrm>
        </p:grpSpPr>
        <p:grpSp>
          <p:nvGrpSpPr>
            <p:cNvPr id="892" name="グループ化 891"/>
            <p:cNvGrpSpPr/>
            <p:nvPr/>
          </p:nvGrpSpPr>
          <p:grpSpPr>
            <a:xfrm>
              <a:off x="5035168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934" name="グループ化 933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949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50" name="グループ化 949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951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52" name="グループ化 951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953" name="フリーフォーム 952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角丸四角形 953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角丸四角形 954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6" name="角丸四角形 955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7" name="角丸四角形 956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8" name="角丸四角形 957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9" name="角丸四角形 958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60" name="角丸四角形 959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61" name="角丸四角形 960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935" name="グループ化 934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936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938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39" name="グループ化 938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940" name="フリーフォーム 939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1" name="角丸四角形 940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2" name="角丸四角形 941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3" name="角丸四角形 942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4" name="角丸四角形 943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5" name="角丸四角形 944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6" name="角丸四角形 945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角丸四角形 946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8" name="角丸四角形 947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893" name="グループ化 892"/>
            <p:cNvGrpSpPr/>
            <p:nvPr/>
          </p:nvGrpSpPr>
          <p:grpSpPr>
            <a:xfrm>
              <a:off x="5416325" y="1079829"/>
              <a:ext cx="842822" cy="1575293"/>
              <a:chOff x="5416325" y="1079829"/>
              <a:chExt cx="842822" cy="1575293"/>
            </a:xfrm>
          </p:grpSpPr>
          <p:grpSp>
            <p:nvGrpSpPr>
              <p:cNvPr id="894" name="グループ化 893"/>
              <p:cNvGrpSpPr/>
              <p:nvPr/>
            </p:nvGrpSpPr>
            <p:grpSpPr>
              <a:xfrm>
                <a:off x="5437686" y="1888083"/>
                <a:ext cx="800100" cy="767039"/>
                <a:chOff x="5437686" y="2313672"/>
                <a:chExt cx="800100" cy="767039"/>
              </a:xfrm>
            </p:grpSpPr>
            <p:sp>
              <p:nvSpPr>
                <p:cNvPr id="930" name="フリーフォーム 929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台形 930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フリーフォーム 932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5" name="グループ化 894"/>
              <p:cNvGrpSpPr/>
              <p:nvPr/>
            </p:nvGrpSpPr>
            <p:grpSpPr>
              <a:xfrm>
                <a:off x="5416325" y="1079829"/>
                <a:ext cx="842822" cy="884736"/>
                <a:chOff x="5980312" y="895240"/>
                <a:chExt cx="1074862" cy="1128315"/>
              </a:xfrm>
            </p:grpSpPr>
            <p:sp>
              <p:nvSpPr>
                <p:cNvPr id="896" name="フリーフォーム 895"/>
                <p:cNvSpPr/>
                <p:nvPr/>
              </p:nvSpPr>
              <p:spPr>
                <a:xfrm>
                  <a:off x="6006508" y="895240"/>
                  <a:ext cx="903963" cy="812206"/>
                </a:xfrm>
                <a:custGeom>
                  <a:avLst/>
                  <a:gdLst>
                    <a:gd name="connsiteX0" fmla="*/ 155943 w 903963"/>
                    <a:gd name="connsiteY0" fmla="*/ 1150 h 812206"/>
                    <a:gd name="connsiteX1" fmla="*/ 306287 w 903963"/>
                    <a:gd name="connsiteY1" fmla="*/ 75984 h 812206"/>
                    <a:gd name="connsiteX2" fmla="*/ 312334 w 903963"/>
                    <a:gd name="connsiteY2" fmla="*/ 93969 h 812206"/>
                    <a:gd name="connsiteX3" fmla="*/ 314648 w 903963"/>
                    <a:gd name="connsiteY3" fmla="*/ 91889 h 812206"/>
                    <a:gd name="connsiteX4" fmla="*/ 507088 w 903963"/>
                    <a:gd name="connsiteY4" fmla="*/ 33734 h 812206"/>
                    <a:gd name="connsiteX5" fmla="*/ 824232 w 903963"/>
                    <a:gd name="connsiteY5" fmla="*/ 241708 h 812206"/>
                    <a:gd name="connsiteX6" fmla="*/ 837118 w 903963"/>
                    <a:gd name="connsiteY6" fmla="*/ 282778 h 812206"/>
                    <a:gd name="connsiteX7" fmla="*/ 872775 w 903963"/>
                    <a:gd name="connsiteY7" fmla="*/ 339142 h 812206"/>
                    <a:gd name="connsiteX8" fmla="*/ 903963 w 903963"/>
                    <a:gd name="connsiteY8" fmla="*/ 471687 h 812206"/>
                    <a:gd name="connsiteX9" fmla="*/ 507088 w 903963"/>
                    <a:gd name="connsiteY9" fmla="*/ 812206 h 812206"/>
                    <a:gd name="connsiteX10" fmla="*/ 110213 w 903963"/>
                    <a:gd name="connsiteY10" fmla="*/ 471687 h 812206"/>
                    <a:gd name="connsiteX11" fmla="*/ 141402 w 903963"/>
                    <a:gd name="connsiteY11" fmla="*/ 339142 h 812206"/>
                    <a:gd name="connsiteX12" fmla="*/ 177058 w 903963"/>
                    <a:gd name="connsiteY12" fmla="*/ 282778 h 812206"/>
                    <a:gd name="connsiteX13" fmla="*/ 189945 w 903963"/>
                    <a:gd name="connsiteY13" fmla="*/ 241708 h 812206"/>
                    <a:gd name="connsiteX14" fmla="*/ 200288 w 903963"/>
                    <a:gd name="connsiteY14" fmla="*/ 224842 h 812206"/>
                    <a:gd name="connsiteX15" fmla="*/ 163602 w 903963"/>
                    <a:gd name="connsiteY15" fmla="*/ 192460 h 812206"/>
                    <a:gd name="connsiteX16" fmla="*/ 2 w 903963"/>
                    <a:gd name="connsiteY16" fmla="*/ 171989 h 812206"/>
                    <a:gd name="connsiteX17" fmla="*/ 0 w 903963"/>
                    <a:gd name="connsiteY17" fmla="*/ 171988 h 812206"/>
                    <a:gd name="connsiteX18" fmla="*/ 207524 w 903963"/>
                    <a:gd name="connsiteY18" fmla="*/ 116382 h 812206"/>
                    <a:gd name="connsiteX19" fmla="*/ 242539 w 903963"/>
                    <a:gd name="connsiteY19" fmla="*/ 147268 h 812206"/>
                    <a:gd name="connsiteX20" fmla="*/ 230211 w 903963"/>
                    <a:gd name="connsiteY20" fmla="*/ 119907 h 812206"/>
                    <a:gd name="connsiteX21" fmla="*/ 98764 w 903963"/>
                    <a:gd name="connsiteY21" fmla="*/ 20379 h 812206"/>
                    <a:gd name="connsiteX22" fmla="*/ 98763 w 903963"/>
                    <a:gd name="connsiteY22" fmla="*/ 20377 h 812206"/>
                    <a:gd name="connsiteX23" fmla="*/ 155943 w 903963"/>
                    <a:gd name="connsiteY23" fmla="*/ 1150 h 812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963" h="812206">
                      <a:moveTo>
                        <a:pt x="155943" y="1150"/>
                      </a:moveTo>
                      <a:cubicBezTo>
                        <a:pt x="214695" y="-6140"/>
                        <a:pt x="274824" y="21487"/>
                        <a:pt x="306287" y="75984"/>
                      </a:cubicBezTo>
                      <a:lnTo>
                        <a:pt x="312334" y="93969"/>
                      </a:lnTo>
                      <a:lnTo>
                        <a:pt x="314648" y="91889"/>
                      </a:lnTo>
                      <a:cubicBezTo>
                        <a:pt x="369581" y="55173"/>
                        <a:pt x="435804" y="33734"/>
                        <a:pt x="507088" y="33734"/>
                      </a:cubicBezTo>
                      <a:cubicBezTo>
                        <a:pt x="649657" y="33734"/>
                        <a:pt x="771981" y="119490"/>
                        <a:pt x="824232" y="241708"/>
                      </a:cubicBezTo>
                      <a:lnTo>
                        <a:pt x="837118" y="282778"/>
                      </a:lnTo>
                      <a:lnTo>
                        <a:pt x="872775" y="339142"/>
                      </a:lnTo>
                      <a:cubicBezTo>
                        <a:pt x="892858" y="379881"/>
                        <a:pt x="903963" y="424671"/>
                        <a:pt x="903963" y="471687"/>
                      </a:cubicBezTo>
                      <a:cubicBezTo>
                        <a:pt x="903963" y="659750"/>
                        <a:pt x="726276" y="812206"/>
                        <a:pt x="507088" y="812206"/>
                      </a:cubicBezTo>
                      <a:cubicBezTo>
                        <a:pt x="287900" y="812206"/>
                        <a:pt x="110213" y="659750"/>
                        <a:pt x="110213" y="471687"/>
                      </a:cubicBezTo>
                      <a:cubicBezTo>
                        <a:pt x="110213" y="424671"/>
                        <a:pt x="121319" y="379881"/>
                        <a:pt x="141402" y="339142"/>
                      </a:cubicBezTo>
                      <a:lnTo>
                        <a:pt x="177058" y="282778"/>
                      </a:lnTo>
                      <a:lnTo>
                        <a:pt x="189945" y="241708"/>
                      </a:lnTo>
                      <a:lnTo>
                        <a:pt x="200288" y="224842"/>
                      </a:lnTo>
                      <a:lnTo>
                        <a:pt x="163602" y="192460"/>
                      </a:lnTo>
                      <a:cubicBezTo>
                        <a:pt x="114059" y="163856"/>
                        <a:pt x="55064" y="156474"/>
                        <a:pt x="2" y="171989"/>
                      </a:cubicBezTo>
                      <a:lnTo>
                        <a:pt x="0" y="171988"/>
                      </a:lnTo>
                      <a:cubicBezTo>
                        <a:pt x="41951" y="99327"/>
                        <a:pt x="134863" y="74431"/>
                        <a:pt x="207524" y="116382"/>
                      </a:cubicBezTo>
                      <a:lnTo>
                        <a:pt x="242539" y="147268"/>
                      </a:lnTo>
                      <a:lnTo>
                        <a:pt x="230211" y="119907"/>
                      </a:lnTo>
                      <a:cubicBezTo>
                        <a:pt x="201607" y="70365"/>
                        <a:pt x="154207" y="34474"/>
                        <a:pt x="98764" y="20379"/>
                      </a:cubicBezTo>
                      <a:lnTo>
                        <a:pt x="98763" y="20377"/>
                      </a:lnTo>
                      <a:cubicBezTo>
                        <a:pt x="116929" y="9890"/>
                        <a:pt x="136359" y="3580"/>
                        <a:pt x="155943" y="115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97" name="グループ化 896"/>
                <p:cNvGrpSpPr/>
                <p:nvPr/>
              </p:nvGrpSpPr>
              <p:grpSpPr>
                <a:xfrm>
                  <a:off x="5980312" y="1318539"/>
                  <a:ext cx="1074862" cy="287338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924" name="グループ化 923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28" name="円/楕円 927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9" name="円/楕円 928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5" name="グループ化 924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26" name="円/楕円 925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7" name="円/楕円 926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898" name="五角形 16"/>
                <p:cNvSpPr/>
                <p:nvPr/>
              </p:nvSpPr>
              <p:spPr>
                <a:xfrm rot="10800000">
                  <a:off x="6051582" y="1140605"/>
                  <a:ext cx="932322" cy="88295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99" name="グループ化 898"/>
                <p:cNvGrpSpPr/>
                <p:nvPr/>
              </p:nvGrpSpPr>
              <p:grpSpPr>
                <a:xfrm>
                  <a:off x="6158724" y="1117046"/>
                  <a:ext cx="718038" cy="121189"/>
                  <a:chOff x="4144475" y="2302101"/>
                  <a:chExt cx="1552855" cy="26208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909" name="角丸四角形 908"/>
                  <p:cNvSpPr/>
                  <p:nvPr/>
                </p:nvSpPr>
                <p:spPr>
                  <a:xfrm>
                    <a:off x="4144475" y="2329558"/>
                    <a:ext cx="1552855" cy="2071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0" name="角丸四角形 909"/>
                  <p:cNvSpPr/>
                  <p:nvPr/>
                </p:nvSpPr>
                <p:spPr>
                  <a:xfrm rot="18000000">
                    <a:off x="411859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1" name="角丸四角形 910"/>
                  <p:cNvSpPr/>
                  <p:nvPr/>
                </p:nvSpPr>
                <p:spPr>
                  <a:xfrm rot="18000000">
                    <a:off x="4222125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2" name="角丸四角形 911"/>
                  <p:cNvSpPr/>
                  <p:nvPr/>
                </p:nvSpPr>
                <p:spPr>
                  <a:xfrm rot="18000000">
                    <a:off x="4325656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3" name="角丸四角形 912"/>
                  <p:cNvSpPr/>
                  <p:nvPr/>
                </p:nvSpPr>
                <p:spPr>
                  <a:xfrm rot="18000000">
                    <a:off x="4429184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4" name="角丸四角形 913"/>
                  <p:cNvSpPr/>
                  <p:nvPr/>
                </p:nvSpPr>
                <p:spPr>
                  <a:xfrm rot="18000000">
                    <a:off x="453055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5" name="角丸四角形 914"/>
                  <p:cNvSpPr/>
                  <p:nvPr/>
                </p:nvSpPr>
                <p:spPr>
                  <a:xfrm rot="18000000">
                    <a:off x="463408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6" name="角丸四角形 915"/>
                  <p:cNvSpPr/>
                  <p:nvPr/>
                </p:nvSpPr>
                <p:spPr>
                  <a:xfrm rot="18000000">
                    <a:off x="473761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7" name="角丸四角形 916"/>
                  <p:cNvSpPr/>
                  <p:nvPr/>
                </p:nvSpPr>
                <p:spPr>
                  <a:xfrm rot="18000000">
                    <a:off x="484114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8" name="角丸四角形 917"/>
                  <p:cNvSpPr/>
                  <p:nvPr/>
                </p:nvSpPr>
                <p:spPr>
                  <a:xfrm rot="18000000">
                    <a:off x="494727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9" name="角丸四角形 918"/>
                  <p:cNvSpPr/>
                  <p:nvPr/>
                </p:nvSpPr>
                <p:spPr>
                  <a:xfrm rot="18000000">
                    <a:off x="505080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0" name="角丸四角形 919"/>
                  <p:cNvSpPr/>
                  <p:nvPr/>
                </p:nvSpPr>
                <p:spPr>
                  <a:xfrm rot="18000000">
                    <a:off x="515433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1" name="角丸四角形 920"/>
                  <p:cNvSpPr/>
                  <p:nvPr/>
                </p:nvSpPr>
                <p:spPr>
                  <a:xfrm rot="18000000">
                    <a:off x="525786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2" name="角丸四角形 921"/>
                  <p:cNvSpPr/>
                  <p:nvPr/>
                </p:nvSpPr>
                <p:spPr>
                  <a:xfrm rot="18000000">
                    <a:off x="5359229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3" name="角丸四角形 922"/>
                  <p:cNvSpPr/>
                  <p:nvPr/>
                </p:nvSpPr>
                <p:spPr>
                  <a:xfrm rot="18000000">
                    <a:off x="546275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0" name="二等辺三角形 87"/>
                <p:cNvSpPr/>
                <p:nvPr/>
              </p:nvSpPr>
              <p:spPr>
                <a:xfrm rot="8100000">
                  <a:off x="6493365" y="980665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二等辺三角形 87"/>
                <p:cNvSpPr/>
                <p:nvPr/>
              </p:nvSpPr>
              <p:spPr>
                <a:xfrm rot="13500000">
                  <a:off x="6637433" y="980666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円/楕円 901"/>
                <p:cNvSpPr/>
                <p:nvPr/>
              </p:nvSpPr>
              <p:spPr>
                <a:xfrm>
                  <a:off x="6556163" y="1098044"/>
                  <a:ext cx="159544" cy="15435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フリーフォーム 902"/>
                <p:cNvSpPr/>
                <p:nvPr/>
              </p:nvSpPr>
              <p:spPr>
                <a:xfrm>
                  <a:off x="6238309" y="1449227"/>
                  <a:ext cx="189324" cy="58306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円/楕円 903"/>
                <p:cNvSpPr/>
                <p:nvPr/>
              </p:nvSpPr>
              <p:spPr>
                <a:xfrm>
                  <a:off x="6193518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>
                <a:xfrm>
                  <a:off x="6597084" y="1449227"/>
                  <a:ext cx="189324" cy="58306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円/楕円 905"/>
                <p:cNvSpPr/>
                <p:nvPr/>
              </p:nvSpPr>
              <p:spPr>
                <a:xfrm>
                  <a:off x="6552293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円/楕円 906"/>
                <p:cNvSpPr/>
                <p:nvPr/>
              </p:nvSpPr>
              <p:spPr>
                <a:xfrm>
                  <a:off x="6405920" y="1595454"/>
                  <a:ext cx="213850" cy="13332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フリーフォーム 907"/>
                <p:cNvSpPr/>
                <p:nvPr/>
              </p:nvSpPr>
              <p:spPr>
                <a:xfrm>
                  <a:off x="6287192" y="1772900"/>
                  <a:ext cx="434844" cy="143976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962" name="グループ化 961"/>
          <p:cNvGrpSpPr/>
          <p:nvPr/>
        </p:nvGrpSpPr>
        <p:grpSpPr>
          <a:xfrm>
            <a:off x="2312979" y="719825"/>
            <a:ext cx="1606955" cy="1687283"/>
            <a:chOff x="2603500" y="967839"/>
            <a:chExt cx="1606955" cy="1687283"/>
          </a:xfrm>
        </p:grpSpPr>
        <p:grpSp>
          <p:nvGrpSpPr>
            <p:cNvPr id="963" name="グループ化 962"/>
            <p:cNvGrpSpPr/>
            <p:nvPr/>
          </p:nvGrpSpPr>
          <p:grpSpPr>
            <a:xfrm>
              <a:off x="2603500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994" name="グループ化 993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009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0" name="グループ化 1009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011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12" name="グループ化 1011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13" name="フリーフォーム 1012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角丸四角形 1013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角丸四角形 1014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角丸四角形 1015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7" name="角丸四角形 1016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8" name="角丸四角形 1017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9" name="角丸四角形 1018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0" name="角丸四角形 1019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角丸四角形 1020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995" name="グループ化 994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996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7" name="グループ化 996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998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99" name="グループ化 998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00" name="フリーフォーム 999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1" name="角丸四角形 1000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2" name="角丸四角形 1001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3" name="角丸四角形 1002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4" name="角丸四角形 1003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5" name="角丸四角形 1004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6" name="角丸四角形 1005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7" name="角丸四角形 1006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8" name="角丸四角形 1007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964" name="グループ化 963"/>
            <p:cNvGrpSpPr/>
            <p:nvPr/>
          </p:nvGrpSpPr>
          <p:grpSpPr>
            <a:xfrm>
              <a:off x="3000953" y="1046143"/>
              <a:ext cx="840416" cy="1608979"/>
              <a:chOff x="3000953" y="1046143"/>
              <a:chExt cx="840416" cy="1608979"/>
            </a:xfrm>
          </p:grpSpPr>
          <p:grpSp>
            <p:nvGrpSpPr>
              <p:cNvPr id="970" name="グループ化 969"/>
              <p:cNvGrpSpPr/>
              <p:nvPr/>
            </p:nvGrpSpPr>
            <p:grpSpPr>
              <a:xfrm>
                <a:off x="3027861" y="1888083"/>
                <a:ext cx="786607" cy="767039"/>
                <a:chOff x="3027861" y="2313672"/>
                <a:chExt cx="786607" cy="767039"/>
              </a:xfrm>
            </p:grpSpPr>
            <p:sp>
              <p:nvSpPr>
                <p:cNvPr id="984" name="台形 983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5" name="台形 984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6" name="台形 985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7" name="フリーフォーム 986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8" name="台形 987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9" name="グループ化 988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992" name="平行四辺形 991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3" name="平行四辺形 992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0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1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1" name="グループ化 970"/>
              <p:cNvGrpSpPr/>
              <p:nvPr/>
            </p:nvGrpSpPr>
            <p:grpSpPr>
              <a:xfrm>
                <a:off x="3000953" y="1046143"/>
                <a:ext cx="840416" cy="893024"/>
                <a:chOff x="3098982" y="859271"/>
                <a:chExt cx="1071794" cy="1138886"/>
              </a:xfrm>
            </p:grpSpPr>
            <p:sp>
              <p:nvSpPr>
                <p:cNvPr id="972" name="星 32 971"/>
                <p:cNvSpPr/>
                <p:nvPr/>
              </p:nvSpPr>
              <p:spPr>
                <a:xfrm>
                  <a:off x="3169627" y="859271"/>
                  <a:ext cx="930504" cy="974506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3" name="グループ化 972"/>
                <p:cNvGrpSpPr/>
                <p:nvPr/>
              </p:nvGrpSpPr>
              <p:grpSpPr>
                <a:xfrm>
                  <a:off x="3098982" y="1432213"/>
                  <a:ext cx="1071794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978" name="グループ化 977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82" name="円/楕円 981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3" name="円/楕円 982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9" name="グループ化 978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980" name="円/楕円 979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1" name="円/楕円 980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974" name="角丸四角形 973"/>
                <p:cNvSpPr/>
                <p:nvPr/>
              </p:nvSpPr>
              <p:spPr>
                <a:xfrm>
                  <a:off x="3222129" y="1002795"/>
                  <a:ext cx="825500" cy="995362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5" name="円/楕円 974"/>
                <p:cNvSpPr/>
                <p:nvPr/>
              </p:nvSpPr>
              <p:spPr>
                <a:xfrm>
                  <a:off x="3528744" y="1570454"/>
                  <a:ext cx="199468" cy="11168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6" name="月 975"/>
                <p:cNvSpPr/>
                <p:nvPr/>
              </p:nvSpPr>
              <p:spPr>
                <a:xfrm rot="5400000">
                  <a:off x="3384412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7" name="月 976"/>
                <p:cNvSpPr/>
                <p:nvPr/>
              </p:nvSpPr>
              <p:spPr>
                <a:xfrm rot="5400000">
                  <a:off x="3803536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5" name="円/楕円 391"/>
            <p:cNvSpPr/>
            <p:nvPr/>
          </p:nvSpPr>
          <p:spPr>
            <a:xfrm>
              <a:off x="3143722" y="1469438"/>
              <a:ext cx="238858" cy="52877"/>
            </a:xfrm>
            <a:custGeom>
              <a:avLst/>
              <a:gdLst/>
              <a:ahLst/>
              <a:cxnLst/>
              <a:rect l="l" t="t" r="r" b="b"/>
              <a:pathLst>
                <a:path w="238858" h="52877">
                  <a:moveTo>
                    <a:pt x="119429" y="0"/>
                  </a:moveTo>
                  <a:cubicBezTo>
                    <a:pt x="185388" y="0"/>
                    <a:pt x="238858" y="19474"/>
                    <a:pt x="238858" y="43496"/>
                  </a:cubicBezTo>
                  <a:lnTo>
                    <a:pt x="233658" y="52877"/>
                  </a:lnTo>
                  <a:cubicBezTo>
                    <a:pt x="205844" y="43242"/>
                    <a:pt x="164959" y="37587"/>
                    <a:pt x="119429" y="37587"/>
                  </a:cubicBezTo>
                  <a:cubicBezTo>
                    <a:pt x="73899" y="37587"/>
                    <a:pt x="33014" y="43242"/>
                    <a:pt x="5201" y="52877"/>
                  </a:cubicBezTo>
                  <a:cubicBezTo>
                    <a:pt x="1221" y="50652"/>
                    <a:pt x="0" y="47126"/>
                    <a:pt x="0" y="43496"/>
                  </a:cubicBezTo>
                  <a:cubicBezTo>
                    <a:pt x="0" y="19474"/>
                    <a:pt x="53470" y="0"/>
                    <a:pt x="11942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6" name="円/楕円 391"/>
            <p:cNvSpPr/>
            <p:nvPr/>
          </p:nvSpPr>
          <p:spPr>
            <a:xfrm>
              <a:off x="3464728" y="1469438"/>
              <a:ext cx="238858" cy="52877"/>
            </a:xfrm>
            <a:custGeom>
              <a:avLst/>
              <a:gdLst/>
              <a:ahLst/>
              <a:cxnLst/>
              <a:rect l="l" t="t" r="r" b="b"/>
              <a:pathLst>
                <a:path w="238858" h="52877">
                  <a:moveTo>
                    <a:pt x="119429" y="0"/>
                  </a:moveTo>
                  <a:cubicBezTo>
                    <a:pt x="185388" y="0"/>
                    <a:pt x="238858" y="19474"/>
                    <a:pt x="238858" y="43496"/>
                  </a:cubicBezTo>
                  <a:lnTo>
                    <a:pt x="233658" y="52877"/>
                  </a:lnTo>
                  <a:cubicBezTo>
                    <a:pt x="205844" y="43242"/>
                    <a:pt x="164959" y="37587"/>
                    <a:pt x="119429" y="37587"/>
                  </a:cubicBezTo>
                  <a:cubicBezTo>
                    <a:pt x="73899" y="37587"/>
                    <a:pt x="33014" y="43242"/>
                    <a:pt x="5201" y="52877"/>
                  </a:cubicBezTo>
                  <a:cubicBezTo>
                    <a:pt x="1221" y="50652"/>
                    <a:pt x="0" y="47126"/>
                    <a:pt x="0" y="43496"/>
                  </a:cubicBezTo>
                  <a:cubicBezTo>
                    <a:pt x="0" y="19474"/>
                    <a:pt x="53470" y="0"/>
                    <a:pt x="11942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7" name="グループ化 966"/>
            <p:cNvGrpSpPr/>
            <p:nvPr/>
          </p:nvGrpSpPr>
          <p:grpSpPr>
            <a:xfrm>
              <a:off x="3250032" y="1716080"/>
              <a:ext cx="334816" cy="164836"/>
              <a:chOff x="3304783" y="1723913"/>
              <a:chExt cx="225314" cy="113078"/>
            </a:xfrm>
          </p:grpSpPr>
          <p:sp>
            <p:nvSpPr>
              <p:cNvPr id="968" name="円/楕円 967"/>
              <p:cNvSpPr/>
              <p:nvPr/>
            </p:nvSpPr>
            <p:spPr>
              <a:xfrm>
                <a:off x="3314710" y="1736025"/>
                <a:ext cx="206672" cy="821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>
                <a:off x="3304783" y="1723913"/>
                <a:ext cx="225314" cy="113078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22" name="グループ化 1021"/>
          <p:cNvGrpSpPr/>
          <p:nvPr/>
        </p:nvGrpSpPr>
        <p:grpSpPr>
          <a:xfrm>
            <a:off x="4157237" y="719825"/>
            <a:ext cx="1606955" cy="1687284"/>
            <a:chOff x="3877960" y="967839"/>
            <a:chExt cx="1606955" cy="1687284"/>
          </a:xfrm>
        </p:grpSpPr>
        <p:grpSp>
          <p:nvGrpSpPr>
            <p:cNvPr id="1023" name="グループ化 1022"/>
            <p:cNvGrpSpPr/>
            <p:nvPr/>
          </p:nvGrpSpPr>
          <p:grpSpPr>
            <a:xfrm>
              <a:off x="3877960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1047" name="グループ化 1046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063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64" name="グループ化 1063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065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5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66" name="グループ化 1065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68" name="フリーフォーム 1067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9" name="角丸四角形 1068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0" name="角丸四角形 1069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1" name="角丸四角形 1070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2" name="角丸四角形 1071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3" name="角丸四角形 1072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4" name="角丸四角形 1073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5" name="角丸四角形 1074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6" name="角丸四角形 1075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7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8" name="グループ化 1047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049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0" name="グループ化 1049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051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5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52" name="グループ化 1051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054" name="フリーフォーム 1053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5" name="角丸四角形 1054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6" name="角丸四角形 1055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7" name="角丸四角形 1056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8" name="角丸四角形 1057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9" name="角丸四角形 1058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0" name="角丸四角形 1059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1" name="角丸四角形 1060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2" name="角丸四角形 1061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53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24" name="グループ化 1023"/>
            <p:cNvGrpSpPr/>
            <p:nvPr/>
          </p:nvGrpSpPr>
          <p:grpSpPr>
            <a:xfrm>
              <a:off x="4288338" y="1079517"/>
              <a:ext cx="800100" cy="1575606"/>
              <a:chOff x="4288338" y="1079517"/>
              <a:chExt cx="800100" cy="1575606"/>
            </a:xfrm>
          </p:grpSpPr>
          <p:grpSp>
            <p:nvGrpSpPr>
              <p:cNvPr id="1027" name="グループ化 1026"/>
              <p:cNvGrpSpPr/>
              <p:nvPr/>
            </p:nvGrpSpPr>
            <p:grpSpPr>
              <a:xfrm>
                <a:off x="4288338" y="1888083"/>
                <a:ext cx="800100" cy="767040"/>
                <a:chOff x="4288338" y="2313672"/>
                <a:chExt cx="800100" cy="767040"/>
              </a:xfrm>
            </p:grpSpPr>
            <p:sp>
              <p:nvSpPr>
                <p:cNvPr id="1042" name="フリーフォーム 1041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台形 1042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フリーフォーム 1043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5" name="フリーフォーム 1044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平行四辺形 1045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/>
              <p:cNvGrpSpPr/>
              <p:nvPr/>
            </p:nvGrpSpPr>
            <p:grpSpPr>
              <a:xfrm>
                <a:off x="4311214" y="1079517"/>
                <a:ext cx="754345" cy="885047"/>
                <a:chOff x="4609735" y="894843"/>
                <a:chExt cx="962026" cy="1128712"/>
              </a:xfrm>
            </p:grpSpPr>
            <p:grpSp>
              <p:nvGrpSpPr>
                <p:cNvPr id="1029" name="グループ化 1028"/>
                <p:cNvGrpSpPr/>
                <p:nvPr/>
              </p:nvGrpSpPr>
              <p:grpSpPr>
                <a:xfrm>
                  <a:off x="4609735" y="1432213"/>
                  <a:ext cx="96202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036" name="グループ化 1035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40" name="円/楕円 1039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1" name="円/楕円 1040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7" name="グループ化 1036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38" name="円/楕円 1037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9" name="円/楕円 1038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030" name="円/楕円 1029"/>
                <p:cNvSpPr/>
                <p:nvPr/>
              </p:nvSpPr>
              <p:spPr>
                <a:xfrm>
                  <a:off x="4712129" y="1052006"/>
                  <a:ext cx="757238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五角形 16"/>
                <p:cNvSpPr/>
                <p:nvPr/>
              </p:nvSpPr>
              <p:spPr>
                <a:xfrm rot="10800000">
                  <a:off x="4960046" y="1585707"/>
                  <a:ext cx="261404" cy="247348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台形 30"/>
                <p:cNvSpPr/>
                <p:nvPr/>
              </p:nvSpPr>
              <p:spPr>
                <a:xfrm>
                  <a:off x="4901206" y="894843"/>
                  <a:ext cx="384587" cy="259063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月 1032"/>
                <p:cNvSpPr/>
                <p:nvPr/>
              </p:nvSpPr>
              <p:spPr>
                <a:xfrm rot="5400000">
                  <a:off x="4858966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4" name="月 1033"/>
                <p:cNvSpPr/>
                <p:nvPr/>
              </p:nvSpPr>
              <p:spPr>
                <a:xfrm rot="5400000">
                  <a:off x="5254254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5" name="円/楕円 110"/>
                <p:cNvSpPr/>
                <p:nvPr/>
              </p:nvSpPr>
              <p:spPr>
                <a:xfrm>
                  <a:off x="4932412" y="1867505"/>
                  <a:ext cx="312135" cy="95177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25" name="円/楕円 396"/>
            <p:cNvSpPr/>
            <p:nvPr/>
          </p:nvSpPr>
          <p:spPr>
            <a:xfrm>
              <a:off x="4482047" y="1517748"/>
              <a:ext cx="97866" cy="45719"/>
            </a:xfrm>
            <a:custGeom>
              <a:avLst/>
              <a:gdLst/>
              <a:ahLst/>
              <a:cxnLst/>
              <a:rect l="l" t="t" r="r" b="b"/>
              <a:pathLst>
                <a:path w="97866" h="80896">
                  <a:moveTo>
                    <a:pt x="48933" y="0"/>
                  </a:moveTo>
                  <a:cubicBezTo>
                    <a:pt x="75958" y="0"/>
                    <a:pt x="97866" y="30367"/>
                    <a:pt x="97866" y="67826"/>
                  </a:cubicBezTo>
                  <a:lnTo>
                    <a:pt x="95963" y="80896"/>
                  </a:lnTo>
                  <a:cubicBezTo>
                    <a:pt x="92505" y="49621"/>
                    <a:pt x="72697" y="26140"/>
                    <a:pt x="48933" y="26140"/>
                  </a:cubicBezTo>
                  <a:cubicBezTo>
                    <a:pt x="25169" y="26140"/>
                    <a:pt x="5362" y="49621"/>
                    <a:pt x="1904" y="80896"/>
                  </a:cubicBezTo>
                  <a:cubicBezTo>
                    <a:pt x="319" y="76763"/>
                    <a:pt x="0" y="72346"/>
                    <a:pt x="0" y="67826"/>
                  </a:cubicBezTo>
                  <a:cubicBezTo>
                    <a:pt x="0" y="30367"/>
                    <a:pt x="21908" y="0"/>
                    <a:pt x="4893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円/楕円 396"/>
            <p:cNvSpPr/>
            <p:nvPr/>
          </p:nvSpPr>
          <p:spPr>
            <a:xfrm>
              <a:off x="4793744" y="1517748"/>
              <a:ext cx="97866" cy="45719"/>
            </a:xfrm>
            <a:custGeom>
              <a:avLst/>
              <a:gdLst/>
              <a:ahLst/>
              <a:cxnLst/>
              <a:rect l="l" t="t" r="r" b="b"/>
              <a:pathLst>
                <a:path w="97866" h="80896">
                  <a:moveTo>
                    <a:pt x="48933" y="0"/>
                  </a:moveTo>
                  <a:cubicBezTo>
                    <a:pt x="75958" y="0"/>
                    <a:pt x="97866" y="30367"/>
                    <a:pt x="97866" y="67826"/>
                  </a:cubicBezTo>
                  <a:lnTo>
                    <a:pt x="95963" y="80896"/>
                  </a:lnTo>
                  <a:cubicBezTo>
                    <a:pt x="92505" y="49621"/>
                    <a:pt x="72697" y="26140"/>
                    <a:pt x="48933" y="26140"/>
                  </a:cubicBezTo>
                  <a:cubicBezTo>
                    <a:pt x="25169" y="26140"/>
                    <a:pt x="5362" y="49621"/>
                    <a:pt x="1904" y="80896"/>
                  </a:cubicBezTo>
                  <a:cubicBezTo>
                    <a:pt x="319" y="76763"/>
                    <a:pt x="0" y="72346"/>
                    <a:pt x="0" y="67826"/>
                  </a:cubicBezTo>
                  <a:cubicBezTo>
                    <a:pt x="0" y="30367"/>
                    <a:pt x="21908" y="0"/>
                    <a:pt x="4893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7" name="グループ化 1076"/>
          <p:cNvGrpSpPr/>
          <p:nvPr/>
        </p:nvGrpSpPr>
        <p:grpSpPr>
          <a:xfrm>
            <a:off x="7920654" y="719825"/>
            <a:ext cx="1606955" cy="1687280"/>
            <a:chOff x="6415986" y="967839"/>
            <a:chExt cx="1606955" cy="1687280"/>
          </a:xfrm>
        </p:grpSpPr>
        <p:grpSp>
          <p:nvGrpSpPr>
            <p:cNvPr id="1078" name="グループ化 1077"/>
            <p:cNvGrpSpPr/>
            <p:nvPr/>
          </p:nvGrpSpPr>
          <p:grpSpPr>
            <a:xfrm>
              <a:off x="6415986" y="967839"/>
              <a:ext cx="1606955" cy="1533882"/>
              <a:chOff x="1177541" y="967839"/>
              <a:chExt cx="1606955" cy="1533882"/>
            </a:xfrm>
          </p:grpSpPr>
          <p:grpSp>
            <p:nvGrpSpPr>
              <p:cNvPr id="1105" name="グループ化 1104"/>
              <p:cNvGrpSpPr/>
              <p:nvPr/>
            </p:nvGrpSpPr>
            <p:grpSpPr>
              <a:xfrm flipH="1">
                <a:off x="2123309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121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22" name="グループ化 1121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123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24" name="グループ化 1123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126" name="フリーフォーム 1125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7" name="角丸四角形 1126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角丸四角形 1127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9" name="角丸四角形 1128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0" name="角丸四角形 1129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1" name="角丸四角形 1130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2" name="角丸四角形 1131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3" name="角丸四角形 1132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4" name="角丸四角形 1133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5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06" name="グループ化 1105"/>
              <p:cNvGrpSpPr/>
              <p:nvPr/>
            </p:nvGrpSpPr>
            <p:grpSpPr>
              <a:xfrm>
                <a:off x="1177541" y="967839"/>
                <a:ext cx="661187" cy="1533882"/>
                <a:chOff x="1177541" y="967839"/>
                <a:chExt cx="661187" cy="1533882"/>
              </a:xfrm>
            </p:grpSpPr>
            <p:sp>
              <p:nvSpPr>
                <p:cNvPr id="1107" name="角丸四角形 231"/>
                <p:cNvSpPr/>
                <p:nvPr/>
              </p:nvSpPr>
              <p:spPr>
                <a:xfrm rot="900000">
                  <a:off x="1293158" y="1150103"/>
                  <a:ext cx="545570" cy="1119381"/>
                </a:xfrm>
                <a:custGeom>
                  <a:avLst/>
                  <a:gdLst>
                    <a:gd name="connsiteX0" fmla="*/ 51929 w 545570"/>
                    <a:gd name="connsiteY0" fmla="*/ 6662 h 1114462"/>
                    <a:gd name="connsiteX1" fmla="*/ 84927 w 545570"/>
                    <a:gd name="connsiteY1" fmla="*/ 0 h 1114462"/>
                    <a:gd name="connsiteX2" fmla="*/ 169700 w 545570"/>
                    <a:gd name="connsiteY2" fmla="*/ 84773 h 1114462"/>
                    <a:gd name="connsiteX3" fmla="*/ 169699 w 545570"/>
                    <a:gd name="connsiteY3" fmla="*/ 618702 h 1114462"/>
                    <a:gd name="connsiteX4" fmla="*/ 545570 w 545570"/>
                    <a:gd name="connsiteY4" fmla="*/ 994575 h 1114462"/>
                    <a:gd name="connsiteX5" fmla="*/ 545570 w 545570"/>
                    <a:gd name="connsiteY5" fmla="*/ 1114462 h 1114462"/>
                    <a:gd name="connsiteX6" fmla="*/ 545570 w 545570"/>
                    <a:gd name="connsiteY6" fmla="*/ 1114461 h 1114462"/>
                    <a:gd name="connsiteX7" fmla="*/ 425683 w 545570"/>
                    <a:gd name="connsiteY7" fmla="*/ 1114461 h 1114462"/>
                    <a:gd name="connsiteX8" fmla="*/ 24365 w 545570"/>
                    <a:gd name="connsiteY8" fmla="*/ 713143 h 1114462"/>
                    <a:gd name="connsiteX9" fmla="*/ 154 w 545570"/>
                    <a:gd name="connsiteY9" fmla="*/ 650023 h 1114462"/>
                    <a:gd name="connsiteX10" fmla="*/ 25061 w 545570"/>
                    <a:gd name="connsiteY10" fmla="*/ 82044 h 1114462"/>
                    <a:gd name="connsiteX11" fmla="*/ 51929 w 545570"/>
                    <a:gd name="connsiteY11" fmla="*/ 6662 h 1114462"/>
                    <a:gd name="connsiteX0" fmla="*/ 51929 w 545570"/>
                    <a:gd name="connsiteY0" fmla="*/ 11581 h 1119381"/>
                    <a:gd name="connsiteX1" fmla="*/ 84927 w 545570"/>
                    <a:gd name="connsiteY1" fmla="*/ 4919 h 1119381"/>
                    <a:gd name="connsiteX2" fmla="*/ 143313 w 545570"/>
                    <a:gd name="connsiteY2" fmla="*/ 86901 h 1119381"/>
                    <a:gd name="connsiteX3" fmla="*/ 169699 w 545570"/>
                    <a:gd name="connsiteY3" fmla="*/ 623621 h 1119381"/>
                    <a:gd name="connsiteX4" fmla="*/ 545570 w 545570"/>
                    <a:gd name="connsiteY4" fmla="*/ 999494 h 1119381"/>
                    <a:gd name="connsiteX5" fmla="*/ 545570 w 545570"/>
                    <a:gd name="connsiteY5" fmla="*/ 1119381 h 1119381"/>
                    <a:gd name="connsiteX6" fmla="*/ 545570 w 545570"/>
                    <a:gd name="connsiteY6" fmla="*/ 1119380 h 1119381"/>
                    <a:gd name="connsiteX7" fmla="*/ 425683 w 545570"/>
                    <a:gd name="connsiteY7" fmla="*/ 1119380 h 1119381"/>
                    <a:gd name="connsiteX8" fmla="*/ 24365 w 545570"/>
                    <a:gd name="connsiteY8" fmla="*/ 718062 h 1119381"/>
                    <a:gd name="connsiteX9" fmla="*/ 154 w 545570"/>
                    <a:gd name="connsiteY9" fmla="*/ 654942 h 1119381"/>
                    <a:gd name="connsiteX10" fmla="*/ 25061 w 545570"/>
                    <a:gd name="connsiteY10" fmla="*/ 86963 h 1119381"/>
                    <a:gd name="connsiteX11" fmla="*/ 51929 w 545570"/>
                    <a:gd name="connsiteY11" fmla="*/ 11581 h 1119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5570" h="1119381">
                      <a:moveTo>
                        <a:pt x="51929" y="11581"/>
                      </a:moveTo>
                      <a:cubicBezTo>
                        <a:pt x="62071" y="7291"/>
                        <a:pt x="69696" y="-7634"/>
                        <a:pt x="84927" y="4919"/>
                      </a:cubicBezTo>
                      <a:cubicBezTo>
                        <a:pt x="100158" y="17472"/>
                        <a:pt x="143313" y="40082"/>
                        <a:pt x="143313" y="86901"/>
                      </a:cubicBezTo>
                      <a:cubicBezTo>
                        <a:pt x="143313" y="264877"/>
                        <a:pt x="169699" y="445645"/>
                        <a:pt x="169699" y="623621"/>
                      </a:cubicBezTo>
                      <a:lnTo>
                        <a:pt x="545570" y="999494"/>
                      </a:lnTo>
                      <a:cubicBezTo>
                        <a:pt x="578676" y="1032600"/>
                        <a:pt x="578676" y="1086275"/>
                        <a:pt x="545570" y="1119381"/>
                      </a:cubicBezTo>
                      <a:lnTo>
                        <a:pt x="545570" y="1119380"/>
                      </a:lnTo>
                      <a:cubicBezTo>
                        <a:pt x="512464" y="1152486"/>
                        <a:pt x="458789" y="1152486"/>
                        <a:pt x="425683" y="1119380"/>
                      </a:cubicBezTo>
                      <a:lnTo>
                        <a:pt x="24365" y="718062"/>
                      </a:lnTo>
                      <a:cubicBezTo>
                        <a:pt x="6999" y="700696"/>
                        <a:pt x="-1257" y="677670"/>
                        <a:pt x="154" y="654942"/>
                      </a:cubicBezTo>
                      <a:cubicBezTo>
                        <a:pt x="154" y="466525"/>
                        <a:pt x="25061" y="275380"/>
                        <a:pt x="25061" y="86963"/>
                      </a:cubicBezTo>
                      <a:cubicBezTo>
                        <a:pt x="25061" y="51849"/>
                        <a:pt x="21503" y="24450"/>
                        <a:pt x="51929" y="1158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1177541" y="967839"/>
                  <a:ext cx="513671" cy="1533882"/>
                  <a:chOff x="1177541" y="967839"/>
                  <a:chExt cx="513671" cy="1533882"/>
                </a:xfrm>
              </p:grpSpPr>
              <p:sp>
                <p:nvSpPr>
                  <p:cNvPr id="1109" name="直角三角形 7"/>
                  <p:cNvSpPr/>
                  <p:nvPr/>
                </p:nvSpPr>
                <p:spPr>
                  <a:xfrm rot="10800000">
                    <a:off x="1177541" y="1629999"/>
                    <a:ext cx="471392" cy="871722"/>
                  </a:xfrm>
                  <a:custGeom>
                    <a:avLst/>
                    <a:gdLst>
                      <a:gd name="connsiteX0" fmla="*/ 0 w 343757"/>
                      <a:gd name="connsiteY0" fmla="*/ 473577 h 473577"/>
                      <a:gd name="connsiteX1" fmla="*/ 0 w 343757"/>
                      <a:gd name="connsiteY1" fmla="*/ 0 h 473577"/>
                      <a:gd name="connsiteX2" fmla="*/ 343757 w 343757"/>
                      <a:gd name="connsiteY2" fmla="*/ 473577 h 473577"/>
                      <a:gd name="connsiteX3" fmla="*/ 0 w 343757"/>
                      <a:gd name="connsiteY3" fmla="*/ 473577 h 47357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400907 w 400907"/>
                      <a:gd name="connsiteY2" fmla="*/ 648837 h 648837"/>
                      <a:gd name="connsiteX3" fmla="*/ 0 w 400907"/>
                      <a:gd name="connsiteY3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110671 w 400907"/>
                      <a:gd name="connsiteY2" fmla="*/ 185240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473577 h 648837"/>
                      <a:gd name="connsiteX1" fmla="*/ 0 w 400907"/>
                      <a:gd name="connsiteY1" fmla="*/ 0 h 648837"/>
                      <a:gd name="connsiteX2" fmla="*/ 259261 w 400907"/>
                      <a:gd name="connsiteY2" fmla="*/ 122375 h 648837"/>
                      <a:gd name="connsiteX3" fmla="*/ 400907 w 400907"/>
                      <a:gd name="connsiteY3" fmla="*/ 648837 h 648837"/>
                      <a:gd name="connsiteX4" fmla="*/ 0 w 400907"/>
                      <a:gd name="connsiteY4" fmla="*/ 473577 h 64883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59261 w 400907"/>
                      <a:gd name="connsiteY2" fmla="*/ 27858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629787 h 805047"/>
                      <a:gd name="connsiteX1" fmla="*/ 1905 w 400907"/>
                      <a:gd name="connsiteY1" fmla="*/ 0 h 805047"/>
                      <a:gd name="connsiteX2" fmla="*/ 242116 w 400907"/>
                      <a:gd name="connsiteY2" fmla="*/ 331925 h 805047"/>
                      <a:gd name="connsiteX3" fmla="*/ 400907 w 400907"/>
                      <a:gd name="connsiteY3" fmla="*/ 805047 h 805047"/>
                      <a:gd name="connsiteX4" fmla="*/ 0 w 400907"/>
                      <a:gd name="connsiteY4" fmla="*/ 629787 h 805047"/>
                      <a:gd name="connsiteX0" fmla="*/ 0 w 400907"/>
                      <a:gd name="connsiteY0" fmla="*/ 702177 h 877437"/>
                      <a:gd name="connsiteX1" fmla="*/ 1905 w 400907"/>
                      <a:gd name="connsiteY1" fmla="*/ 0 h 877437"/>
                      <a:gd name="connsiteX2" fmla="*/ 242116 w 400907"/>
                      <a:gd name="connsiteY2" fmla="*/ 404315 h 877437"/>
                      <a:gd name="connsiteX3" fmla="*/ 400907 w 400907"/>
                      <a:gd name="connsiteY3" fmla="*/ 877437 h 877437"/>
                      <a:gd name="connsiteX4" fmla="*/ 0 w 400907"/>
                      <a:gd name="connsiteY4" fmla="*/ 702177 h 877437"/>
                      <a:gd name="connsiteX0" fmla="*/ 47625 w 399002"/>
                      <a:gd name="connsiteY0" fmla="*/ 704082 h 877437"/>
                      <a:gd name="connsiteX1" fmla="*/ 0 w 399002"/>
                      <a:gd name="connsiteY1" fmla="*/ 0 h 877437"/>
                      <a:gd name="connsiteX2" fmla="*/ 240211 w 399002"/>
                      <a:gd name="connsiteY2" fmla="*/ 404315 h 877437"/>
                      <a:gd name="connsiteX3" fmla="*/ 399002 w 399002"/>
                      <a:gd name="connsiteY3" fmla="*/ 877437 h 877437"/>
                      <a:gd name="connsiteX4" fmla="*/ 47625 w 399002"/>
                      <a:gd name="connsiteY4" fmla="*/ 704082 h 877437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4021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  <a:gd name="connsiteX0" fmla="*/ 47625 w 471392"/>
                      <a:gd name="connsiteY0" fmla="*/ 704082 h 871722"/>
                      <a:gd name="connsiteX1" fmla="*/ 0 w 471392"/>
                      <a:gd name="connsiteY1" fmla="*/ 0 h 871722"/>
                      <a:gd name="connsiteX2" fmla="*/ 282121 w 471392"/>
                      <a:gd name="connsiteY2" fmla="*/ 404315 h 871722"/>
                      <a:gd name="connsiteX3" fmla="*/ 471392 w 471392"/>
                      <a:gd name="connsiteY3" fmla="*/ 871722 h 871722"/>
                      <a:gd name="connsiteX4" fmla="*/ 47625 w 471392"/>
                      <a:gd name="connsiteY4" fmla="*/ 704082 h 871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1392" h="871722">
                        <a:moveTo>
                          <a:pt x="47625" y="704082"/>
                        </a:moveTo>
                        <a:lnTo>
                          <a:pt x="0" y="0"/>
                        </a:lnTo>
                        <a:lnTo>
                          <a:pt x="282121" y="404315"/>
                        </a:lnTo>
                        <a:lnTo>
                          <a:pt x="471392" y="871722"/>
                        </a:lnTo>
                        <a:lnTo>
                          <a:pt x="47625" y="704082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10" name="グループ化 1109"/>
                  <p:cNvGrpSpPr/>
                  <p:nvPr/>
                </p:nvGrpSpPr>
                <p:grpSpPr>
                  <a:xfrm flipH="1">
                    <a:off x="1390425" y="967839"/>
                    <a:ext cx="300787" cy="292777"/>
                    <a:chOff x="275883" y="-2666195"/>
                    <a:chExt cx="300787" cy="292777"/>
                  </a:xfrm>
                </p:grpSpPr>
                <p:sp>
                  <p:nvSpPr>
                    <p:cNvPr id="1112" name="フリーフォーム 1111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3" name="角丸四角形 1112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4" name="角丸四角形 1113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5" name="角丸四角形 1114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6" name="角丸四角形 1115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7" name="角丸四角形 1116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8" name="角丸四角形 1117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9" name="角丸四角形 1118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0" name="角丸四角形 1119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11" name="直角三角形 7"/>
                  <p:cNvSpPr/>
                  <p:nvPr/>
                </p:nvSpPr>
                <p:spPr>
                  <a:xfrm rot="10800000">
                    <a:off x="1178461" y="1629999"/>
                    <a:ext cx="433714" cy="314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714" h="314690">
                        <a:moveTo>
                          <a:pt x="433714" y="314690"/>
                        </a:moveTo>
                        <a:lnTo>
                          <a:pt x="9947" y="147050"/>
                        </a:lnTo>
                        <a:lnTo>
                          <a:pt x="0" y="0"/>
                        </a:lnTo>
                        <a:lnTo>
                          <a:pt x="369206" y="155386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79" name="グループ化 1078"/>
            <p:cNvGrpSpPr/>
            <p:nvPr/>
          </p:nvGrpSpPr>
          <p:grpSpPr>
            <a:xfrm>
              <a:off x="6737663" y="1000861"/>
              <a:ext cx="962709" cy="1654258"/>
              <a:chOff x="6737663" y="1000861"/>
              <a:chExt cx="962709" cy="1654258"/>
            </a:xfrm>
          </p:grpSpPr>
          <p:grpSp>
            <p:nvGrpSpPr>
              <p:cNvPr id="1082" name="グループ化 1081"/>
              <p:cNvGrpSpPr/>
              <p:nvPr/>
            </p:nvGrpSpPr>
            <p:grpSpPr>
              <a:xfrm>
                <a:off x="6794677" y="1888083"/>
                <a:ext cx="848680" cy="767036"/>
                <a:chOff x="6794677" y="2313672"/>
                <a:chExt cx="848680" cy="767036"/>
              </a:xfrm>
            </p:grpSpPr>
            <p:sp>
              <p:nvSpPr>
                <p:cNvPr id="1099" name="台形 1098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0" name="片側の 2 つの角を丸めた四角形 1099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台形 1100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103" name="平行四辺形 1102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4" name="平行四辺形 1103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83" name="グループ化 1082"/>
              <p:cNvGrpSpPr/>
              <p:nvPr/>
            </p:nvGrpSpPr>
            <p:grpSpPr>
              <a:xfrm>
                <a:off x="6737663" y="1000861"/>
                <a:ext cx="962709" cy="963704"/>
                <a:chOff x="7631585" y="794530"/>
                <a:chExt cx="1227756" cy="1229025"/>
              </a:xfrm>
            </p:grpSpPr>
            <p:sp>
              <p:nvSpPr>
                <p:cNvPr id="1084" name="円/楕円 1083"/>
                <p:cNvSpPr/>
                <p:nvPr/>
              </p:nvSpPr>
              <p:spPr>
                <a:xfrm>
                  <a:off x="7728495" y="980574"/>
                  <a:ext cx="1027544" cy="939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85" name="グループ化 1084"/>
                <p:cNvGrpSpPr/>
                <p:nvPr/>
              </p:nvGrpSpPr>
              <p:grpSpPr>
                <a:xfrm>
                  <a:off x="7631585" y="1432211"/>
                  <a:ext cx="122775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093" name="グループ化 1092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97" name="円/楕円 1096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98" name="円/楕円 1097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4" name="グループ化 1093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095" name="円/楕円 109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96" name="円/楕円 109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086" name="円/楕円 1085"/>
                <p:cNvSpPr/>
                <p:nvPr/>
              </p:nvSpPr>
              <p:spPr>
                <a:xfrm>
                  <a:off x="7752545" y="1052006"/>
                  <a:ext cx="985837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7" name="台形 30"/>
                <p:cNvSpPr/>
                <p:nvPr/>
              </p:nvSpPr>
              <p:spPr>
                <a:xfrm>
                  <a:off x="7890239" y="794530"/>
                  <a:ext cx="704055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8" name="フリーフォーム 1087"/>
                <p:cNvSpPr/>
                <p:nvPr/>
              </p:nvSpPr>
              <p:spPr>
                <a:xfrm>
                  <a:off x="7732713" y="1239871"/>
                  <a:ext cx="1026638" cy="389402"/>
                </a:xfrm>
                <a:custGeom>
                  <a:avLst/>
                  <a:gdLst>
                    <a:gd name="connsiteX0" fmla="*/ 731289 w 1026638"/>
                    <a:gd name="connsiteY0" fmla="*/ 47110 h 389402"/>
                    <a:gd name="connsiteX1" fmla="*/ 583698 w 1026638"/>
                    <a:gd name="connsiteY1" fmla="*/ 194701 h 389402"/>
                    <a:gd name="connsiteX2" fmla="*/ 731289 w 1026638"/>
                    <a:gd name="connsiteY2" fmla="*/ 342292 h 389402"/>
                    <a:gd name="connsiteX3" fmla="*/ 878880 w 1026638"/>
                    <a:gd name="connsiteY3" fmla="*/ 194701 h 389402"/>
                    <a:gd name="connsiteX4" fmla="*/ 731289 w 1026638"/>
                    <a:gd name="connsiteY4" fmla="*/ 47110 h 389402"/>
                    <a:gd name="connsiteX5" fmla="*/ 295520 w 1026638"/>
                    <a:gd name="connsiteY5" fmla="*/ 47110 h 389402"/>
                    <a:gd name="connsiteX6" fmla="*/ 147929 w 1026638"/>
                    <a:gd name="connsiteY6" fmla="*/ 194701 h 389402"/>
                    <a:gd name="connsiteX7" fmla="*/ 295520 w 1026638"/>
                    <a:gd name="connsiteY7" fmla="*/ 342292 h 389402"/>
                    <a:gd name="connsiteX8" fmla="*/ 443111 w 1026638"/>
                    <a:gd name="connsiteY8" fmla="*/ 194701 h 389402"/>
                    <a:gd name="connsiteX9" fmla="*/ 295520 w 1026638"/>
                    <a:gd name="connsiteY9" fmla="*/ 47110 h 389402"/>
                    <a:gd name="connsiteX10" fmla="*/ 295520 w 1026638"/>
                    <a:gd name="connsiteY10" fmla="*/ 0 h 389402"/>
                    <a:gd name="connsiteX11" fmla="*/ 433194 w 1026638"/>
                    <a:gd name="connsiteY11" fmla="*/ 57027 h 389402"/>
                    <a:gd name="connsiteX12" fmla="*/ 468075 w 1026638"/>
                    <a:gd name="connsiteY12" fmla="*/ 108762 h 389402"/>
                    <a:gd name="connsiteX13" fmla="*/ 486845 w 1026638"/>
                    <a:gd name="connsiteY13" fmla="*/ 96107 h 389402"/>
                    <a:gd name="connsiteX14" fmla="*/ 512750 w 1026638"/>
                    <a:gd name="connsiteY14" fmla="*/ 90877 h 389402"/>
                    <a:gd name="connsiteX15" fmla="*/ 538655 w 1026638"/>
                    <a:gd name="connsiteY15" fmla="*/ 96107 h 389402"/>
                    <a:gd name="connsiteX16" fmla="*/ 558325 w 1026638"/>
                    <a:gd name="connsiteY16" fmla="*/ 109369 h 389402"/>
                    <a:gd name="connsiteX17" fmla="*/ 593615 w 1026638"/>
                    <a:gd name="connsiteY17" fmla="*/ 57027 h 389402"/>
                    <a:gd name="connsiteX18" fmla="*/ 731289 w 1026638"/>
                    <a:gd name="connsiteY18" fmla="*/ 0 h 389402"/>
                    <a:gd name="connsiteX19" fmla="*/ 910690 w 1026638"/>
                    <a:gd name="connsiteY19" fmla="*/ 118915 h 389402"/>
                    <a:gd name="connsiteX20" fmla="*/ 918860 w 1026638"/>
                    <a:gd name="connsiteY20" fmla="*/ 159384 h 389402"/>
                    <a:gd name="connsiteX21" fmla="*/ 997197 w 1026638"/>
                    <a:gd name="connsiteY21" fmla="*/ 159384 h 389402"/>
                    <a:gd name="connsiteX22" fmla="*/ 1026638 w 1026638"/>
                    <a:gd name="connsiteY22" fmla="*/ 188825 h 389402"/>
                    <a:gd name="connsiteX23" fmla="*/ 1026637 w 1026638"/>
                    <a:gd name="connsiteY23" fmla="*/ 188825 h 389402"/>
                    <a:gd name="connsiteX24" fmla="*/ 997196 w 1026638"/>
                    <a:gd name="connsiteY24" fmla="*/ 218266 h 389402"/>
                    <a:gd name="connsiteX25" fmla="*/ 921233 w 1026638"/>
                    <a:gd name="connsiteY25" fmla="*/ 218265 h 389402"/>
                    <a:gd name="connsiteX26" fmla="*/ 910690 w 1026638"/>
                    <a:gd name="connsiteY26" fmla="*/ 270487 h 389402"/>
                    <a:gd name="connsiteX27" fmla="*/ 731289 w 1026638"/>
                    <a:gd name="connsiteY27" fmla="*/ 389402 h 389402"/>
                    <a:gd name="connsiteX28" fmla="*/ 536588 w 1026638"/>
                    <a:gd name="connsiteY28" fmla="*/ 194701 h 389402"/>
                    <a:gd name="connsiteX29" fmla="*/ 544740 w 1026638"/>
                    <a:gd name="connsiteY29" fmla="*/ 154324 h 389402"/>
                    <a:gd name="connsiteX30" fmla="*/ 536280 w 1026638"/>
                    <a:gd name="connsiteY30" fmla="*/ 133899 h 389402"/>
                    <a:gd name="connsiteX31" fmla="*/ 512750 w 1026638"/>
                    <a:gd name="connsiteY31" fmla="*/ 124153 h 389402"/>
                    <a:gd name="connsiteX32" fmla="*/ 489221 w 1026638"/>
                    <a:gd name="connsiteY32" fmla="*/ 133899 h 389402"/>
                    <a:gd name="connsiteX33" fmla="*/ 481640 w 1026638"/>
                    <a:gd name="connsiteY33" fmla="*/ 152199 h 389402"/>
                    <a:gd name="connsiteX34" fmla="*/ 490221 w 1026638"/>
                    <a:gd name="connsiteY34" fmla="*/ 194701 h 389402"/>
                    <a:gd name="connsiteX35" fmla="*/ 295520 w 1026638"/>
                    <a:gd name="connsiteY35" fmla="*/ 389402 h 389402"/>
                    <a:gd name="connsiteX36" fmla="*/ 116119 w 1026638"/>
                    <a:gd name="connsiteY36" fmla="*/ 270487 h 389402"/>
                    <a:gd name="connsiteX37" fmla="*/ 105576 w 1026638"/>
                    <a:gd name="connsiteY37" fmla="*/ 218266 h 389402"/>
                    <a:gd name="connsiteX38" fmla="*/ 29441 w 1026638"/>
                    <a:gd name="connsiteY38" fmla="*/ 218265 h 389402"/>
                    <a:gd name="connsiteX39" fmla="*/ 8623 w 1026638"/>
                    <a:gd name="connsiteY39" fmla="*/ 209642 h 389402"/>
                    <a:gd name="connsiteX40" fmla="*/ 0 w 1026638"/>
                    <a:gd name="connsiteY40" fmla="*/ 188825 h 389402"/>
                    <a:gd name="connsiteX41" fmla="*/ 8623 w 1026638"/>
                    <a:gd name="connsiteY41" fmla="*/ 168007 h 389402"/>
                    <a:gd name="connsiteX42" fmla="*/ 29441 w 1026638"/>
                    <a:gd name="connsiteY42" fmla="*/ 159384 h 389402"/>
                    <a:gd name="connsiteX43" fmla="*/ 107949 w 1026638"/>
                    <a:gd name="connsiteY43" fmla="*/ 159384 h 389402"/>
                    <a:gd name="connsiteX44" fmla="*/ 116119 w 1026638"/>
                    <a:gd name="connsiteY44" fmla="*/ 118915 h 389402"/>
                    <a:gd name="connsiteX45" fmla="*/ 295520 w 1026638"/>
                    <a:gd name="connsiteY45" fmla="*/ 0 h 389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26638" h="389402">
                      <a:moveTo>
                        <a:pt x="731289" y="47110"/>
                      </a:moveTo>
                      <a:cubicBezTo>
                        <a:pt x="649777" y="47110"/>
                        <a:pt x="583698" y="113189"/>
                        <a:pt x="583698" y="194701"/>
                      </a:cubicBezTo>
                      <a:cubicBezTo>
                        <a:pt x="583698" y="276213"/>
                        <a:pt x="649777" y="342292"/>
                        <a:pt x="731289" y="342292"/>
                      </a:cubicBezTo>
                      <a:cubicBezTo>
                        <a:pt x="812801" y="342292"/>
                        <a:pt x="878880" y="276213"/>
                        <a:pt x="878880" y="194701"/>
                      </a:cubicBezTo>
                      <a:cubicBezTo>
                        <a:pt x="878880" y="113189"/>
                        <a:pt x="812801" y="47110"/>
                        <a:pt x="731289" y="47110"/>
                      </a:cubicBezTo>
                      <a:close/>
                      <a:moveTo>
                        <a:pt x="295520" y="47110"/>
                      </a:moveTo>
                      <a:cubicBezTo>
                        <a:pt x="214008" y="47110"/>
                        <a:pt x="147929" y="113189"/>
                        <a:pt x="147929" y="194701"/>
                      </a:cubicBezTo>
                      <a:cubicBezTo>
                        <a:pt x="147929" y="276213"/>
                        <a:pt x="214008" y="342292"/>
                        <a:pt x="295520" y="342292"/>
                      </a:cubicBezTo>
                      <a:cubicBezTo>
                        <a:pt x="377032" y="342292"/>
                        <a:pt x="443111" y="276213"/>
                        <a:pt x="443111" y="194701"/>
                      </a:cubicBezTo>
                      <a:cubicBezTo>
                        <a:pt x="443111" y="113189"/>
                        <a:pt x="377032" y="47110"/>
                        <a:pt x="295520" y="47110"/>
                      </a:cubicBezTo>
                      <a:close/>
                      <a:moveTo>
                        <a:pt x="295520" y="0"/>
                      </a:moveTo>
                      <a:cubicBezTo>
                        <a:pt x="349285" y="0"/>
                        <a:pt x="397960" y="21793"/>
                        <a:pt x="433194" y="57027"/>
                      </a:cubicBezTo>
                      <a:lnTo>
                        <a:pt x="468075" y="108762"/>
                      </a:lnTo>
                      <a:lnTo>
                        <a:pt x="486845" y="96107"/>
                      </a:lnTo>
                      <a:cubicBezTo>
                        <a:pt x="494807" y="92739"/>
                        <a:pt x="503561" y="90877"/>
                        <a:pt x="512750" y="90877"/>
                      </a:cubicBezTo>
                      <a:cubicBezTo>
                        <a:pt x="521939" y="90877"/>
                        <a:pt x="530693" y="92739"/>
                        <a:pt x="538655" y="96107"/>
                      </a:cubicBezTo>
                      <a:lnTo>
                        <a:pt x="558325" y="109369"/>
                      </a:lnTo>
                      <a:lnTo>
                        <a:pt x="593615" y="57027"/>
                      </a:lnTo>
                      <a:cubicBezTo>
                        <a:pt x="628849" y="21793"/>
                        <a:pt x="677524" y="0"/>
                        <a:pt x="731289" y="0"/>
                      </a:cubicBezTo>
                      <a:cubicBezTo>
                        <a:pt x="811936" y="0"/>
                        <a:pt x="881132" y="49034"/>
                        <a:pt x="910690" y="118915"/>
                      </a:cubicBezTo>
                      <a:lnTo>
                        <a:pt x="918860" y="159384"/>
                      </a:lnTo>
                      <a:lnTo>
                        <a:pt x="997197" y="159384"/>
                      </a:lnTo>
                      <a:cubicBezTo>
                        <a:pt x="1013457" y="159384"/>
                        <a:pt x="1026638" y="172565"/>
                        <a:pt x="1026638" y="188825"/>
                      </a:cubicBezTo>
                      <a:lnTo>
                        <a:pt x="1026637" y="188825"/>
                      </a:lnTo>
                      <a:cubicBezTo>
                        <a:pt x="1026637" y="205085"/>
                        <a:pt x="1013456" y="218266"/>
                        <a:pt x="997196" y="218266"/>
                      </a:cubicBezTo>
                      <a:lnTo>
                        <a:pt x="921233" y="218265"/>
                      </a:lnTo>
                      <a:lnTo>
                        <a:pt x="910690" y="270487"/>
                      </a:lnTo>
                      <a:cubicBezTo>
                        <a:pt x="881132" y="340368"/>
                        <a:pt x="811936" y="389402"/>
                        <a:pt x="731289" y="389402"/>
                      </a:cubicBezTo>
                      <a:cubicBezTo>
                        <a:pt x="623759" y="389402"/>
                        <a:pt x="536588" y="302231"/>
                        <a:pt x="536588" y="194701"/>
                      </a:cubicBezTo>
                      <a:lnTo>
                        <a:pt x="544740" y="154324"/>
                      </a:lnTo>
                      <a:lnTo>
                        <a:pt x="536280" y="133899"/>
                      </a:lnTo>
                      <a:cubicBezTo>
                        <a:pt x="530258" y="127878"/>
                        <a:pt x="521939" y="124153"/>
                        <a:pt x="512750" y="124153"/>
                      </a:cubicBezTo>
                      <a:cubicBezTo>
                        <a:pt x="503561" y="124153"/>
                        <a:pt x="495242" y="127878"/>
                        <a:pt x="489221" y="133899"/>
                      </a:cubicBezTo>
                      <a:lnTo>
                        <a:pt x="481640" y="152199"/>
                      </a:lnTo>
                      <a:lnTo>
                        <a:pt x="490221" y="194701"/>
                      </a:lnTo>
                      <a:cubicBezTo>
                        <a:pt x="490221" y="302231"/>
                        <a:pt x="403050" y="389402"/>
                        <a:pt x="295520" y="389402"/>
                      </a:cubicBezTo>
                      <a:cubicBezTo>
                        <a:pt x="214872" y="389402"/>
                        <a:pt x="145677" y="340368"/>
                        <a:pt x="116119" y="270487"/>
                      </a:cubicBezTo>
                      <a:lnTo>
                        <a:pt x="105576" y="218266"/>
                      </a:lnTo>
                      <a:lnTo>
                        <a:pt x="29441" y="218265"/>
                      </a:lnTo>
                      <a:cubicBezTo>
                        <a:pt x="21311" y="218265"/>
                        <a:pt x="13951" y="214970"/>
                        <a:pt x="8623" y="209642"/>
                      </a:cubicBezTo>
                      <a:lnTo>
                        <a:pt x="0" y="188825"/>
                      </a:lnTo>
                      <a:lnTo>
                        <a:pt x="8623" y="168007"/>
                      </a:lnTo>
                      <a:cubicBezTo>
                        <a:pt x="13951" y="162679"/>
                        <a:pt x="21311" y="159384"/>
                        <a:pt x="29441" y="159384"/>
                      </a:cubicBezTo>
                      <a:lnTo>
                        <a:pt x="107949" y="159384"/>
                      </a:lnTo>
                      <a:lnTo>
                        <a:pt x="116119" y="118915"/>
                      </a:lnTo>
                      <a:cubicBezTo>
                        <a:pt x="145677" y="49034"/>
                        <a:pt x="214872" y="0"/>
                        <a:pt x="29552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>
                <a:xfrm>
                  <a:off x="8145897" y="1569614"/>
                  <a:ext cx="199132" cy="145912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0" name="円/楕円 6"/>
                <p:cNvSpPr/>
                <p:nvPr/>
              </p:nvSpPr>
              <p:spPr>
                <a:xfrm>
                  <a:off x="7870793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1" name="円/楕円 6"/>
                <p:cNvSpPr/>
                <p:nvPr/>
              </p:nvSpPr>
              <p:spPr>
                <a:xfrm flipH="1">
                  <a:off x="8307522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2" name="円/楕円 6"/>
                <p:cNvSpPr/>
                <p:nvPr/>
              </p:nvSpPr>
              <p:spPr>
                <a:xfrm rot="10800000" flipH="1">
                  <a:off x="7968264" y="1746220"/>
                  <a:ext cx="543157" cy="201672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  <a:gd name="connsiteX0" fmla="*/ 1 w 409728"/>
                    <a:gd name="connsiteY0" fmla="*/ 89118 h 96944"/>
                    <a:gd name="connsiteX1" fmla="*/ 208257 w 409728"/>
                    <a:gd name="connsiteY1" fmla="*/ 0 h 96944"/>
                    <a:gd name="connsiteX2" fmla="*/ 406987 w 409728"/>
                    <a:gd name="connsiteY2" fmla="*/ 89118 h 96944"/>
                    <a:gd name="connsiteX3" fmla="*/ 210118 w 409728"/>
                    <a:gd name="connsiteY3" fmla="*/ 60068 h 96944"/>
                    <a:gd name="connsiteX4" fmla="*/ 1 w 409728"/>
                    <a:gd name="connsiteY4" fmla="*/ 89118 h 96944"/>
                    <a:gd name="connsiteX0" fmla="*/ 0 w 409767"/>
                    <a:gd name="connsiteY0" fmla="*/ 116446 h 124272"/>
                    <a:gd name="connsiteX1" fmla="*/ 210117 w 409767"/>
                    <a:gd name="connsiteY1" fmla="*/ 0 h 124272"/>
                    <a:gd name="connsiteX2" fmla="*/ 406986 w 409767"/>
                    <a:gd name="connsiteY2" fmla="*/ 116446 h 124272"/>
                    <a:gd name="connsiteX3" fmla="*/ 210117 w 409767"/>
                    <a:gd name="connsiteY3" fmla="*/ 87396 h 124272"/>
                    <a:gd name="connsiteX4" fmla="*/ 0 w 409767"/>
                    <a:gd name="connsiteY4" fmla="*/ 116446 h 124272"/>
                    <a:gd name="connsiteX0" fmla="*/ 6306 w 416073"/>
                    <a:gd name="connsiteY0" fmla="*/ 116446 h 126031"/>
                    <a:gd name="connsiteX1" fmla="*/ 216423 w 416073"/>
                    <a:gd name="connsiteY1" fmla="*/ 0 h 126031"/>
                    <a:gd name="connsiteX2" fmla="*/ 413292 w 416073"/>
                    <a:gd name="connsiteY2" fmla="*/ 116446 h 126031"/>
                    <a:gd name="connsiteX3" fmla="*/ 216423 w 416073"/>
                    <a:gd name="connsiteY3" fmla="*/ 87396 h 126031"/>
                    <a:gd name="connsiteX4" fmla="*/ 6306 w 416073"/>
                    <a:gd name="connsiteY4" fmla="*/ 116446 h 126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6073" h="126031">
                      <a:moveTo>
                        <a:pt x="6306" y="116446"/>
                      </a:moveTo>
                      <a:cubicBezTo>
                        <a:pt x="-30915" y="83661"/>
                        <a:pt x="104037" y="0"/>
                        <a:pt x="216423" y="0"/>
                      </a:cubicBezTo>
                      <a:cubicBezTo>
                        <a:pt x="328809" y="0"/>
                        <a:pt x="434723" y="88200"/>
                        <a:pt x="413292" y="116446"/>
                      </a:cubicBezTo>
                      <a:cubicBezTo>
                        <a:pt x="391861" y="144692"/>
                        <a:pt x="328809" y="87396"/>
                        <a:pt x="216423" y="87396"/>
                      </a:cubicBezTo>
                      <a:cubicBezTo>
                        <a:pt x="104037" y="87396"/>
                        <a:pt x="43527" y="149231"/>
                        <a:pt x="6306" y="11644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80" name="月 1079"/>
            <p:cNvSpPr/>
            <p:nvPr/>
          </p:nvSpPr>
          <p:spPr>
            <a:xfrm rot="5400000">
              <a:off x="7023731" y="1407903"/>
              <a:ext cx="48352" cy="169602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月 1080"/>
            <p:cNvSpPr/>
            <p:nvPr/>
          </p:nvSpPr>
          <p:spPr>
            <a:xfrm rot="5400000">
              <a:off x="7365321" y="1424159"/>
              <a:ext cx="48352" cy="169602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35" name="グループ化 1134"/>
          <p:cNvGrpSpPr/>
          <p:nvPr/>
        </p:nvGrpSpPr>
        <p:grpSpPr>
          <a:xfrm>
            <a:off x="499837" y="2742952"/>
            <a:ext cx="1410306" cy="1606724"/>
            <a:chOff x="261710" y="1048399"/>
            <a:chExt cx="1410306" cy="1606724"/>
          </a:xfrm>
        </p:grpSpPr>
        <p:grpSp>
          <p:nvGrpSpPr>
            <p:cNvPr id="1136" name="グループ化 1135"/>
            <p:cNvGrpSpPr/>
            <p:nvPr/>
          </p:nvGrpSpPr>
          <p:grpSpPr>
            <a:xfrm>
              <a:off x="559072" y="1048399"/>
              <a:ext cx="800100" cy="1606724"/>
              <a:chOff x="1590858" y="1048399"/>
              <a:chExt cx="800100" cy="1606724"/>
            </a:xfrm>
          </p:grpSpPr>
          <p:grpSp>
            <p:nvGrpSpPr>
              <p:cNvPr id="1140" name="グループ化 1139"/>
              <p:cNvGrpSpPr/>
              <p:nvPr/>
            </p:nvGrpSpPr>
            <p:grpSpPr>
              <a:xfrm>
                <a:off x="1590858" y="1888083"/>
                <a:ext cx="800100" cy="767040"/>
                <a:chOff x="1590858" y="2313672"/>
                <a:chExt cx="800100" cy="767040"/>
              </a:xfrm>
            </p:grpSpPr>
            <p:sp>
              <p:nvSpPr>
                <p:cNvPr id="1158" name="フリーフォーム 1157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台形 1158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0" name="フリーフォーム 1159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平行四辺形 1160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2" name="平行四辺形 1161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1" name="グループ化 1140"/>
              <p:cNvGrpSpPr/>
              <p:nvPr/>
            </p:nvGrpSpPr>
            <p:grpSpPr>
              <a:xfrm>
                <a:off x="1591609" y="1048399"/>
                <a:ext cx="798594" cy="916166"/>
                <a:chOff x="1884545" y="855156"/>
                <a:chExt cx="1018458" cy="1168399"/>
              </a:xfrm>
            </p:grpSpPr>
            <p:sp>
              <p:nvSpPr>
                <p:cNvPr id="1142" name="円/楕円 1141"/>
                <p:cNvSpPr/>
                <p:nvPr/>
              </p:nvSpPr>
              <p:spPr>
                <a:xfrm>
                  <a:off x="1953602" y="1077405"/>
                  <a:ext cx="887412" cy="746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43" name="グループ化 1142"/>
                <p:cNvGrpSpPr/>
                <p:nvPr/>
              </p:nvGrpSpPr>
              <p:grpSpPr>
                <a:xfrm rot="20700000">
                  <a:off x="1884545" y="1432212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6" name="円/楕円 115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7" name="円/楕円 115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44" name="グループ化 1143"/>
                <p:cNvGrpSpPr/>
                <p:nvPr/>
              </p:nvGrpSpPr>
              <p:grpSpPr>
                <a:xfrm rot="900000" flipH="1">
                  <a:off x="2702978" y="1432213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4" name="円/楕円 1153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5" name="円/楕円 1154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45" name="円/楕円 1144"/>
                <p:cNvSpPr/>
                <p:nvPr/>
              </p:nvSpPr>
              <p:spPr>
                <a:xfrm>
                  <a:off x="1984558" y="1077405"/>
                  <a:ext cx="825500" cy="94615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6" name="円/楕円 1145"/>
                <p:cNvSpPr/>
                <p:nvPr/>
              </p:nvSpPr>
              <p:spPr>
                <a:xfrm>
                  <a:off x="2182995" y="855156"/>
                  <a:ext cx="428625" cy="147638"/>
                </a:xfrm>
                <a:prstGeom prst="ellipse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7" name="台形 30"/>
                <p:cNvSpPr/>
                <p:nvPr/>
              </p:nvSpPr>
              <p:spPr>
                <a:xfrm>
                  <a:off x="2077428" y="894844"/>
                  <a:ext cx="641014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8" name="五角形 16"/>
                <p:cNvSpPr/>
                <p:nvPr/>
              </p:nvSpPr>
              <p:spPr>
                <a:xfrm rot="10800000">
                  <a:off x="2336585" y="1645756"/>
                  <a:ext cx="115033" cy="177775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9" name="円/楕円 1148"/>
                <p:cNvSpPr/>
                <p:nvPr/>
              </p:nvSpPr>
              <p:spPr>
                <a:xfrm>
                  <a:off x="2129952" y="1503517"/>
                  <a:ext cx="100518" cy="685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0" name="円/楕円 1149"/>
                <p:cNvSpPr/>
                <p:nvPr/>
              </p:nvSpPr>
              <p:spPr>
                <a:xfrm>
                  <a:off x="2558139" y="1503517"/>
                  <a:ext cx="100518" cy="685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>
                <a:xfrm rot="900000">
                  <a:off x="2067457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2" name="フリーフォーム 1151"/>
                <p:cNvSpPr/>
                <p:nvPr/>
              </p:nvSpPr>
              <p:spPr>
                <a:xfrm rot="20700000">
                  <a:off x="2472373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3" name="円/楕円 110"/>
                <p:cNvSpPr/>
                <p:nvPr/>
              </p:nvSpPr>
              <p:spPr>
                <a:xfrm rot="10800000">
                  <a:off x="2276839" y="1867504"/>
                  <a:ext cx="237785" cy="49327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37" name="グループ化 1136"/>
            <p:cNvGrpSpPr/>
            <p:nvPr/>
          </p:nvGrpSpPr>
          <p:grpSpPr>
            <a:xfrm>
              <a:off x="261710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138" name="フリーフォーム 1137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9" name="フリーフォーム 1138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63" name="グループ化 1162"/>
          <p:cNvGrpSpPr/>
          <p:nvPr/>
        </p:nvGrpSpPr>
        <p:grpSpPr>
          <a:xfrm>
            <a:off x="4254722" y="2774070"/>
            <a:ext cx="1410306" cy="1575606"/>
            <a:chOff x="3439506" y="1079517"/>
            <a:chExt cx="1410306" cy="1575606"/>
          </a:xfrm>
        </p:grpSpPr>
        <p:grpSp>
          <p:nvGrpSpPr>
            <p:cNvPr id="1164" name="グループ化 1163"/>
            <p:cNvGrpSpPr/>
            <p:nvPr/>
          </p:nvGrpSpPr>
          <p:grpSpPr>
            <a:xfrm>
              <a:off x="3761748" y="1079517"/>
              <a:ext cx="800100" cy="1575606"/>
              <a:chOff x="4288338" y="1079517"/>
              <a:chExt cx="800100" cy="1575606"/>
            </a:xfrm>
          </p:grpSpPr>
          <p:grpSp>
            <p:nvGrpSpPr>
              <p:cNvPr id="1168" name="グループ化 1167"/>
              <p:cNvGrpSpPr/>
              <p:nvPr/>
            </p:nvGrpSpPr>
            <p:grpSpPr>
              <a:xfrm>
                <a:off x="4288338" y="1888083"/>
                <a:ext cx="800100" cy="767040"/>
                <a:chOff x="4288338" y="2313672"/>
                <a:chExt cx="800100" cy="767040"/>
              </a:xfrm>
            </p:grpSpPr>
            <p:sp>
              <p:nvSpPr>
                <p:cNvPr id="1189" name="フリーフォーム 1188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0" name="台形 1189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1" name="フリーフォーム 1190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平行四辺形 1192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9" name="グループ化 1168"/>
              <p:cNvGrpSpPr/>
              <p:nvPr/>
            </p:nvGrpSpPr>
            <p:grpSpPr>
              <a:xfrm>
                <a:off x="4311214" y="1079517"/>
                <a:ext cx="754345" cy="885047"/>
                <a:chOff x="4609735" y="894843"/>
                <a:chExt cx="962026" cy="1128712"/>
              </a:xfrm>
            </p:grpSpPr>
            <p:grpSp>
              <p:nvGrpSpPr>
                <p:cNvPr id="1170" name="グループ化 1169"/>
                <p:cNvGrpSpPr/>
                <p:nvPr/>
              </p:nvGrpSpPr>
              <p:grpSpPr>
                <a:xfrm>
                  <a:off x="4609735" y="1432213"/>
                  <a:ext cx="96202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183" name="グループ化 1182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187" name="円/楕円 1186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8" name="円/楕円 1187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84" name="グループ化 1183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185" name="円/楕円 118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6" name="円/楕円 118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71" name="円/楕円 1170"/>
                <p:cNvSpPr/>
                <p:nvPr/>
              </p:nvSpPr>
              <p:spPr>
                <a:xfrm>
                  <a:off x="4712129" y="1052006"/>
                  <a:ext cx="757238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2" name="五角形 16"/>
                <p:cNvSpPr/>
                <p:nvPr/>
              </p:nvSpPr>
              <p:spPr>
                <a:xfrm rot="10800000">
                  <a:off x="4960046" y="1585707"/>
                  <a:ext cx="261404" cy="247348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台形 30"/>
                <p:cNvSpPr/>
                <p:nvPr/>
              </p:nvSpPr>
              <p:spPr>
                <a:xfrm>
                  <a:off x="4901206" y="894843"/>
                  <a:ext cx="384587" cy="259063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4" name="月 1173"/>
                <p:cNvSpPr/>
                <p:nvPr/>
              </p:nvSpPr>
              <p:spPr>
                <a:xfrm rot="6300000">
                  <a:off x="4895630" y="1223299"/>
                  <a:ext cx="58306" cy="226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円/楕円 1174"/>
                <p:cNvSpPr/>
                <p:nvPr/>
              </p:nvSpPr>
              <p:spPr>
                <a:xfrm>
                  <a:off x="482760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円/楕円 1175"/>
                <p:cNvSpPr/>
                <p:nvPr/>
              </p:nvSpPr>
              <p:spPr>
                <a:xfrm>
                  <a:off x="482760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円/楕円 1176"/>
                <p:cNvSpPr/>
                <p:nvPr/>
              </p:nvSpPr>
              <p:spPr>
                <a:xfrm>
                  <a:off x="485064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8" name="円/楕円 1177"/>
                <p:cNvSpPr/>
                <p:nvPr/>
              </p:nvSpPr>
              <p:spPr>
                <a:xfrm>
                  <a:off x="522765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9" name="円/楕円 1178"/>
                <p:cNvSpPr/>
                <p:nvPr/>
              </p:nvSpPr>
              <p:spPr>
                <a:xfrm>
                  <a:off x="522765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0" name="円/楕円 1179"/>
                <p:cNvSpPr/>
                <p:nvPr/>
              </p:nvSpPr>
              <p:spPr>
                <a:xfrm>
                  <a:off x="525069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円/楕円 110"/>
                <p:cNvSpPr/>
                <p:nvPr/>
              </p:nvSpPr>
              <p:spPr>
                <a:xfrm rot="10800000">
                  <a:off x="4952410" y="1867504"/>
                  <a:ext cx="258065" cy="77658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2" name="月 1181"/>
                <p:cNvSpPr/>
                <p:nvPr/>
              </p:nvSpPr>
              <p:spPr>
                <a:xfrm rot="15300000" flipH="1">
                  <a:off x="5215886" y="1223299"/>
                  <a:ext cx="58306" cy="226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65" name="グループ化 1164"/>
            <p:cNvGrpSpPr/>
            <p:nvPr/>
          </p:nvGrpSpPr>
          <p:grpSpPr>
            <a:xfrm>
              <a:off x="3439506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166" name="フリーフォーム 1165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7" name="フリーフォーム 1166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94" name="グループ化 1193"/>
          <p:cNvGrpSpPr/>
          <p:nvPr/>
        </p:nvGrpSpPr>
        <p:grpSpPr>
          <a:xfrm>
            <a:off x="6144700" y="2774382"/>
            <a:ext cx="1410306" cy="1575293"/>
            <a:chOff x="5121400" y="1079829"/>
            <a:chExt cx="1410306" cy="1575293"/>
          </a:xfrm>
        </p:grpSpPr>
        <p:grpSp>
          <p:nvGrpSpPr>
            <p:cNvPr id="1195" name="グループ化 1194"/>
            <p:cNvGrpSpPr/>
            <p:nvPr/>
          </p:nvGrpSpPr>
          <p:grpSpPr>
            <a:xfrm>
              <a:off x="5416325" y="1079829"/>
              <a:ext cx="842822" cy="1575293"/>
              <a:chOff x="5416325" y="1079829"/>
              <a:chExt cx="842822" cy="1575293"/>
            </a:xfrm>
          </p:grpSpPr>
          <p:grpSp>
            <p:nvGrpSpPr>
              <p:cNvPr id="1199" name="グループ化 1198"/>
              <p:cNvGrpSpPr/>
              <p:nvPr/>
            </p:nvGrpSpPr>
            <p:grpSpPr>
              <a:xfrm>
                <a:off x="5437686" y="1888083"/>
                <a:ext cx="800100" cy="767039"/>
                <a:chOff x="5437686" y="2313672"/>
                <a:chExt cx="800100" cy="767039"/>
              </a:xfrm>
            </p:grpSpPr>
            <p:sp>
              <p:nvSpPr>
                <p:cNvPr id="1237" name="フリーフォーム 1236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8" name="台形 1237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00" name="グループ化 1199"/>
              <p:cNvGrpSpPr/>
              <p:nvPr/>
            </p:nvGrpSpPr>
            <p:grpSpPr>
              <a:xfrm>
                <a:off x="5416325" y="1079829"/>
                <a:ext cx="842822" cy="884736"/>
                <a:chOff x="5980312" y="895240"/>
                <a:chExt cx="1074862" cy="1128315"/>
              </a:xfrm>
            </p:grpSpPr>
            <p:sp>
              <p:nvSpPr>
                <p:cNvPr id="1201" name="フリーフォーム 1200"/>
                <p:cNvSpPr/>
                <p:nvPr/>
              </p:nvSpPr>
              <p:spPr>
                <a:xfrm>
                  <a:off x="6006508" y="895240"/>
                  <a:ext cx="903963" cy="812206"/>
                </a:xfrm>
                <a:custGeom>
                  <a:avLst/>
                  <a:gdLst>
                    <a:gd name="connsiteX0" fmla="*/ 155943 w 903963"/>
                    <a:gd name="connsiteY0" fmla="*/ 1150 h 812206"/>
                    <a:gd name="connsiteX1" fmla="*/ 306287 w 903963"/>
                    <a:gd name="connsiteY1" fmla="*/ 75984 h 812206"/>
                    <a:gd name="connsiteX2" fmla="*/ 312334 w 903963"/>
                    <a:gd name="connsiteY2" fmla="*/ 93969 h 812206"/>
                    <a:gd name="connsiteX3" fmla="*/ 314648 w 903963"/>
                    <a:gd name="connsiteY3" fmla="*/ 91889 h 812206"/>
                    <a:gd name="connsiteX4" fmla="*/ 507088 w 903963"/>
                    <a:gd name="connsiteY4" fmla="*/ 33734 h 812206"/>
                    <a:gd name="connsiteX5" fmla="*/ 824232 w 903963"/>
                    <a:gd name="connsiteY5" fmla="*/ 241708 h 812206"/>
                    <a:gd name="connsiteX6" fmla="*/ 837118 w 903963"/>
                    <a:gd name="connsiteY6" fmla="*/ 282778 h 812206"/>
                    <a:gd name="connsiteX7" fmla="*/ 872775 w 903963"/>
                    <a:gd name="connsiteY7" fmla="*/ 339142 h 812206"/>
                    <a:gd name="connsiteX8" fmla="*/ 903963 w 903963"/>
                    <a:gd name="connsiteY8" fmla="*/ 471687 h 812206"/>
                    <a:gd name="connsiteX9" fmla="*/ 507088 w 903963"/>
                    <a:gd name="connsiteY9" fmla="*/ 812206 h 812206"/>
                    <a:gd name="connsiteX10" fmla="*/ 110213 w 903963"/>
                    <a:gd name="connsiteY10" fmla="*/ 471687 h 812206"/>
                    <a:gd name="connsiteX11" fmla="*/ 141402 w 903963"/>
                    <a:gd name="connsiteY11" fmla="*/ 339142 h 812206"/>
                    <a:gd name="connsiteX12" fmla="*/ 177058 w 903963"/>
                    <a:gd name="connsiteY12" fmla="*/ 282778 h 812206"/>
                    <a:gd name="connsiteX13" fmla="*/ 189945 w 903963"/>
                    <a:gd name="connsiteY13" fmla="*/ 241708 h 812206"/>
                    <a:gd name="connsiteX14" fmla="*/ 200288 w 903963"/>
                    <a:gd name="connsiteY14" fmla="*/ 224842 h 812206"/>
                    <a:gd name="connsiteX15" fmla="*/ 163602 w 903963"/>
                    <a:gd name="connsiteY15" fmla="*/ 192460 h 812206"/>
                    <a:gd name="connsiteX16" fmla="*/ 2 w 903963"/>
                    <a:gd name="connsiteY16" fmla="*/ 171989 h 812206"/>
                    <a:gd name="connsiteX17" fmla="*/ 0 w 903963"/>
                    <a:gd name="connsiteY17" fmla="*/ 171988 h 812206"/>
                    <a:gd name="connsiteX18" fmla="*/ 207524 w 903963"/>
                    <a:gd name="connsiteY18" fmla="*/ 116382 h 812206"/>
                    <a:gd name="connsiteX19" fmla="*/ 242539 w 903963"/>
                    <a:gd name="connsiteY19" fmla="*/ 147268 h 812206"/>
                    <a:gd name="connsiteX20" fmla="*/ 230211 w 903963"/>
                    <a:gd name="connsiteY20" fmla="*/ 119907 h 812206"/>
                    <a:gd name="connsiteX21" fmla="*/ 98764 w 903963"/>
                    <a:gd name="connsiteY21" fmla="*/ 20379 h 812206"/>
                    <a:gd name="connsiteX22" fmla="*/ 98763 w 903963"/>
                    <a:gd name="connsiteY22" fmla="*/ 20377 h 812206"/>
                    <a:gd name="connsiteX23" fmla="*/ 155943 w 903963"/>
                    <a:gd name="connsiteY23" fmla="*/ 1150 h 812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963" h="812206">
                      <a:moveTo>
                        <a:pt x="155943" y="1150"/>
                      </a:moveTo>
                      <a:cubicBezTo>
                        <a:pt x="214695" y="-6140"/>
                        <a:pt x="274824" y="21487"/>
                        <a:pt x="306287" y="75984"/>
                      </a:cubicBezTo>
                      <a:lnTo>
                        <a:pt x="312334" y="93969"/>
                      </a:lnTo>
                      <a:lnTo>
                        <a:pt x="314648" y="91889"/>
                      </a:lnTo>
                      <a:cubicBezTo>
                        <a:pt x="369581" y="55173"/>
                        <a:pt x="435804" y="33734"/>
                        <a:pt x="507088" y="33734"/>
                      </a:cubicBezTo>
                      <a:cubicBezTo>
                        <a:pt x="649657" y="33734"/>
                        <a:pt x="771981" y="119490"/>
                        <a:pt x="824232" y="241708"/>
                      </a:cubicBezTo>
                      <a:lnTo>
                        <a:pt x="837118" y="282778"/>
                      </a:lnTo>
                      <a:lnTo>
                        <a:pt x="872775" y="339142"/>
                      </a:lnTo>
                      <a:cubicBezTo>
                        <a:pt x="892858" y="379881"/>
                        <a:pt x="903963" y="424671"/>
                        <a:pt x="903963" y="471687"/>
                      </a:cubicBezTo>
                      <a:cubicBezTo>
                        <a:pt x="903963" y="659750"/>
                        <a:pt x="726276" y="812206"/>
                        <a:pt x="507088" y="812206"/>
                      </a:cubicBezTo>
                      <a:cubicBezTo>
                        <a:pt x="287900" y="812206"/>
                        <a:pt x="110213" y="659750"/>
                        <a:pt x="110213" y="471687"/>
                      </a:cubicBezTo>
                      <a:cubicBezTo>
                        <a:pt x="110213" y="424671"/>
                        <a:pt x="121319" y="379881"/>
                        <a:pt x="141402" y="339142"/>
                      </a:cubicBezTo>
                      <a:lnTo>
                        <a:pt x="177058" y="282778"/>
                      </a:lnTo>
                      <a:lnTo>
                        <a:pt x="189945" y="241708"/>
                      </a:lnTo>
                      <a:lnTo>
                        <a:pt x="200288" y="224842"/>
                      </a:lnTo>
                      <a:lnTo>
                        <a:pt x="163602" y="192460"/>
                      </a:lnTo>
                      <a:cubicBezTo>
                        <a:pt x="114059" y="163856"/>
                        <a:pt x="55064" y="156474"/>
                        <a:pt x="2" y="171989"/>
                      </a:cubicBezTo>
                      <a:lnTo>
                        <a:pt x="0" y="171988"/>
                      </a:lnTo>
                      <a:cubicBezTo>
                        <a:pt x="41951" y="99327"/>
                        <a:pt x="134863" y="74431"/>
                        <a:pt x="207524" y="116382"/>
                      </a:cubicBezTo>
                      <a:lnTo>
                        <a:pt x="242539" y="147268"/>
                      </a:lnTo>
                      <a:lnTo>
                        <a:pt x="230211" y="119907"/>
                      </a:lnTo>
                      <a:cubicBezTo>
                        <a:pt x="201607" y="70365"/>
                        <a:pt x="154207" y="34474"/>
                        <a:pt x="98764" y="20379"/>
                      </a:cubicBezTo>
                      <a:lnTo>
                        <a:pt x="98763" y="20377"/>
                      </a:lnTo>
                      <a:cubicBezTo>
                        <a:pt x="116929" y="9890"/>
                        <a:pt x="136359" y="3580"/>
                        <a:pt x="155943" y="115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2" name="グループ化 1201"/>
                <p:cNvGrpSpPr/>
                <p:nvPr/>
              </p:nvGrpSpPr>
              <p:grpSpPr>
                <a:xfrm>
                  <a:off x="5980312" y="1318539"/>
                  <a:ext cx="1074862" cy="287338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231" name="グループ化 1230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35" name="円/楕円 123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6" name="円/楕円 123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2" name="グループ化 1231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33" name="円/楕円 1232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4" name="円/楕円 1233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03" name="五角形 16"/>
                <p:cNvSpPr/>
                <p:nvPr/>
              </p:nvSpPr>
              <p:spPr>
                <a:xfrm rot="10800000">
                  <a:off x="6051582" y="1140605"/>
                  <a:ext cx="932322" cy="88295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4" name="グループ化 1203"/>
                <p:cNvGrpSpPr/>
                <p:nvPr/>
              </p:nvGrpSpPr>
              <p:grpSpPr>
                <a:xfrm>
                  <a:off x="6158724" y="1117046"/>
                  <a:ext cx="718038" cy="121189"/>
                  <a:chOff x="4144475" y="2302101"/>
                  <a:chExt cx="1552855" cy="26208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1216" name="角丸四角形 1215"/>
                  <p:cNvSpPr/>
                  <p:nvPr/>
                </p:nvSpPr>
                <p:spPr>
                  <a:xfrm>
                    <a:off x="4144475" y="2329558"/>
                    <a:ext cx="1552855" cy="2071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7" name="角丸四角形 1216"/>
                  <p:cNvSpPr/>
                  <p:nvPr/>
                </p:nvSpPr>
                <p:spPr>
                  <a:xfrm rot="18000000">
                    <a:off x="411859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8" name="角丸四角形 1217"/>
                  <p:cNvSpPr/>
                  <p:nvPr/>
                </p:nvSpPr>
                <p:spPr>
                  <a:xfrm rot="18000000">
                    <a:off x="4222125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9" name="角丸四角形 1218"/>
                  <p:cNvSpPr/>
                  <p:nvPr/>
                </p:nvSpPr>
                <p:spPr>
                  <a:xfrm rot="18000000">
                    <a:off x="4325656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0" name="角丸四角形 1219"/>
                  <p:cNvSpPr/>
                  <p:nvPr/>
                </p:nvSpPr>
                <p:spPr>
                  <a:xfrm rot="18000000">
                    <a:off x="4429184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1" name="角丸四角形 1220"/>
                  <p:cNvSpPr/>
                  <p:nvPr/>
                </p:nvSpPr>
                <p:spPr>
                  <a:xfrm rot="18000000">
                    <a:off x="453055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2" name="角丸四角形 1221"/>
                  <p:cNvSpPr/>
                  <p:nvPr/>
                </p:nvSpPr>
                <p:spPr>
                  <a:xfrm rot="18000000">
                    <a:off x="463408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3" name="角丸四角形 1222"/>
                  <p:cNvSpPr/>
                  <p:nvPr/>
                </p:nvSpPr>
                <p:spPr>
                  <a:xfrm rot="18000000">
                    <a:off x="473761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4" name="角丸四角形 1223"/>
                  <p:cNvSpPr/>
                  <p:nvPr/>
                </p:nvSpPr>
                <p:spPr>
                  <a:xfrm rot="18000000">
                    <a:off x="484114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5" name="角丸四角形 1224"/>
                  <p:cNvSpPr/>
                  <p:nvPr/>
                </p:nvSpPr>
                <p:spPr>
                  <a:xfrm rot="18000000">
                    <a:off x="494727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6" name="角丸四角形 1225"/>
                  <p:cNvSpPr/>
                  <p:nvPr/>
                </p:nvSpPr>
                <p:spPr>
                  <a:xfrm rot="18000000">
                    <a:off x="505080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7" name="角丸四角形 1226"/>
                  <p:cNvSpPr/>
                  <p:nvPr/>
                </p:nvSpPr>
                <p:spPr>
                  <a:xfrm rot="18000000">
                    <a:off x="515433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8" name="角丸四角形 1227"/>
                  <p:cNvSpPr/>
                  <p:nvPr/>
                </p:nvSpPr>
                <p:spPr>
                  <a:xfrm rot="18000000">
                    <a:off x="525786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9" name="角丸四角形 1228"/>
                  <p:cNvSpPr/>
                  <p:nvPr/>
                </p:nvSpPr>
                <p:spPr>
                  <a:xfrm rot="18000000">
                    <a:off x="5359229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0" name="角丸四角形 1229"/>
                  <p:cNvSpPr/>
                  <p:nvPr/>
                </p:nvSpPr>
                <p:spPr>
                  <a:xfrm rot="18000000">
                    <a:off x="546275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05" name="二等辺三角形 87"/>
                <p:cNvSpPr/>
                <p:nvPr/>
              </p:nvSpPr>
              <p:spPr>
                <a:xfrm rot="8100000">
                  <a:off x="6493365" y="980665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二等辺三角形 87"/>
                <p:cNvSpPr/>
                <p:nvPr/>
              </p:nvSpPr>
              <p:spPr>
                <a:xfrm rot="13500000">
                  <a:off x="6637433" y="980666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円/楕円 1206"/>
                <p:cNvSpPr/>
                <p:nvPr/>
              </p:nvSpPr>
              <p:spPr>
                <a:xfrm>
                  <a:off x="6556163" y="1098044"/>
                  <a:ext cx="159544" cy="15435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円/楕円 1207"/>
                <p:cNvSpPr/>
                <p:nvPr/>
              </p:nvSpPr>
              <p:spPr>
                <a:xfrm>
                  <a:off x="6237727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9" name="円/楕円 1208"/>
                <p:cNvSpPr/>
                <p:nvPr/>
              </p:nvSpPr>
              <p:spPr>
                <a:xfrm>
                  <a:off x="6281063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0" name="円/楕円 1209"/>
                <p:cNvSpPr/>
                <p:nvPr/>
              </p:nvSpPr>
              <p:spPr>
                <a:xfrm rot="1800000">
                  <a:off x="6193518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1" name="円/楕円 1210"/>
                <p:cNvSpPr/>
                <p:nvPr/>
              </p:nvSpPr>
              <p:spPr>
                <a:xfrm>
                  <a:off x="6596502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2" name="円/楕円 1211"/>
                <p:cNvSpPr/>
                <p:nvPr/>
              </p:nvSpPr>
              <p:spPr>
                <a:xfrm>
                  <a:off x="6639838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3" name="円/楕円 1212"/>
                <p:cNvSpPr/>
                <p:nvPr/>
              </p:nvSpPr>
              <p:spPr>
                <a:xfrm rot="19800000">
                  <a:off x="6552293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4" name="円/楕円 1213"/>
                <p:cNvSpPr/>
                <p:nvPr/>
              </p:nvSpPr>
              <p:spPr>
                <a:xfrm>
                  <a:off x="6405920" y="1595454"/>
                  <a:ext cx="213850" cy="13332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5" name="フリーフォーム 1214"/>
                <p:cNvSpPr/>
                <p:nvPr/>
              </p:nvSpPr>
              <p:spPr>
                <a:xfrm rot="10800000">
                  <a:off x="6350968" y="1809198"/>
                  <a:ext cx="332577" cy="58306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96" name="グループ化 1195"/>
            <p:cNvGrpSpPr/>
            <p:nvPr/>
          </p:nvGrpSpPr>
          <p:grpSpPr>
            <a:xfrm>
              <a:off x="5121400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197" name="フリーフォーム 1196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8" name="フリーフォーム 1197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41" name="グループ化 1240"/>
          <p:cNvGrpSpPr/>
          <p:nvPr/>
        </p:nvGrpSpPr>
        <p:grpSpPr>
          <a:xfrm>
            <a:off x="8011589" y="2695414"/>
            <a:ext cx="1410306" cy="1654258"/>
            <a:chOff x="6999704" y="1000861"/>
            <a:chExt cx="1410306" cy="1654258"/>
          </a:xfrm>
        </p:grpSpPr>
        <p:grpSp>
          <p:nvGrpSpPr>
            <p:cNvPr id="1242" name="グループ化 1241"/>
            <p:cNvGrpSpPr/>
            <p:nvPr/>
          </p:nvGrpSpPr>
          <p:grpSpPr>
            <a:xfrm>
              <a:off x="7216511" y="1000861"/>
              <a:ext cx="962709" cy="1654258"/>
              <a:chOff x="6737663" y="1000861"/>
              <a:chExt cx="962709" cy="1654258"/>
            </a:xfrm>
          </p:grpSpPr>
          <p:grpSp>
            <p:nvGrpSpPr>
              <p:cNvPr id="1246" name="グループ化 1245"/>
              <p:cNvGrpSpPr/>
              <p:nvPr/>
            </p:nvGrpSpPr>
            <p:grpSpPr>
              <a:xfrm>
                <a:off x="6794677" y="1888083"/>
                <a:ext cx="848680" cy="767036"/>
                <a:chOff x="6794677" y="2313672"/>
                <a:chExt cx="848680" cy="767036"/>
              </a:xfrm>
            </p:grpSpPr>
            <p:sp>
              <p:nvSpPr>
                <p:cNvPr id="1265" name="台形 1264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6" name="片側の 2 つの角を丸めた四角形 1265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7" name="台形 1266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68" name="グループ化 1267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269" name="平行四辺形 1268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0" name="平行四辺形 1269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47" name="グループ化 1246"/>
              <p:cNvGrpSpPr/>
              <p:nvPr/>
            </p:nvGrpSpPr>
            <p:grpSpPr>
              <a:xfrm>
                <a:off x="6737663" y="1000861"/>
                <a:ext cx="962709" cy="963704"/>
                <a:chOff x="7631585" y="794530"/>
                <a:chExt cx="1227756" cy="1229025"/>
              </a:xfrm>
            </p:grpSpPr>
            <p:sp>
              <p:nvSpPr>
                <p:cNvPr id="1248" name="円/楕円 1247"/>
                <p:cNvSpPr/>
                <p:nvPr/>
              </p:nvSpPr>
              <p:spPr>
                <a:xfrm>
                  <a:off x="7728495" y="980574"/>
                  <a:ext cx="1027544" cy="939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49" name="グループ化 1248"/>
                <p:cNvGrpSpPr/>
                <p:nvPr/>
              </p:nvGrpSpPr>
              <p:grpSpPr>
                <a:xfrm>
                  <a:off x="7631585" y="1432211"/>
                  <a:ext cx="122775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259" name="グループ化 1258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63" name="円/楕円 1262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4" name="円/楕円 1263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60" name="グループ化 1259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61" name="円/楕円 1260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2" name="円/楕円 1261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50" name="円/楕円 1249"/>
                <p:cNvSpPr/>
                <p:nvPr/>
              </p:nvSpPr>
              <p:spPr>
                <a:xfrm>
                  <a:off x="7752545" y="1052006"/>
                  <a:ext cx="985837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1" name="台形 30"/>
                <p:cNvSpPr/>
                <p:nvPr/>
              </p:nvSpPr>
              <p:spPr>
                <a:xfrm>
                  <a:off x="7890239" y="794530"/>
                  <a:ext cx="704055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2" name="フリーフォーム 1251"/>
                <p:cNvSpPr/>
                <p:nvPr/>
              </p:nvSpPr>
              <p:spPr>
                <a:xfrm>
                  <a:off x="7732713" y="1239871"/>
                  <a:ext cx="1026638" cy="389402"/>
                </a:xfrm>
                <a:custGeom>
                  <a:avLst/>
                  <a:gdLst>
                    <a:gd name="connsiteX0" fmla="*/ 731289 w 1026638"/>
                    <a:gd name="connsiteY0" fmla="*/ 47110 h 389402"/>
                    <a:gd name="connsiteX1" fmla="*/ 583698 w 1026638"/>
                    <a:gd name="connsiteY1" fmla="*/ 194701 h 389402"/>
                    <a:gd name="connsiteX2" fmla="*/ 731289 w 1026638"/>
                    <a:gd name="connsiteY2" fmla="*/ 342292 h 389402"/>
                    <a:gd name="connsiteX3" fmla="*/ 878880 w 1026638"/>
                    <a:gd name="connsiteY3" fmla="*/ 194701 h 389402"/>
                    <a:gd name="connsiteX4" fmla="*/ 731289 w 1026638"/>
                    <a:gd name="connsiteY4" fmla="*/ 47110 h 389402"/>
                    <a:gd name="connsiteX5" fmla="*/ 295520 w 1026638"/>
                    <a:gd name="connsiteY5" fmla="*/ 47110 h 389402"/>
                    <a:gd name="connsiteX6" fmla="*/ 147929 w 1026638"/>
                    <a:gd name="connsiteY6" fmla="*/ 194701 h 389402"/>
                    <a:gd name="connsiteX7" fmla="*/ 295520 w 1026638"/>
                    <a:gd name="connsiteY7" fmla="*/ 342292 h 389402"/>
                    <a:gd name="connsiteX8" fmla="*/ 443111 w 1026638"/>
                    <a:gd name="connsiteY8" fmla="*/ 194701 h 389402"/>
                    <a:gd name="connsiteX9" fmla="*/ 295520 w 1026638"/>
                    <a:gd name="connsiteY9" fmla="*/ 47110 h 389402"/>
                    <a:gd name="connsiteX10" fmla="*/ 295520 w 1026638"/>
                    <a:gd name="connsiteY10" fmla="*/ 0 h 389402"/>
                    <a:gd name="connsiteX11" fmla="*/ 433194 w 1026638"/>
                    <a:gd name="connsiteY11" fmla="*/ 57027 h 389402"/>
                    <a:gd name="connsiteX12" fmla="*/ 468075 w 1026638"/>
                    <a:gd name="connsiteY12" fmla="*/ 108762 h 389402"/>
                    <a:gd name="connsiteX13" fmla="*/ 486845 w 1026638"/>
                    <a:gd name="connsiteY13" fmla="*/ 96107 h 389402"/>
                    <a:gd name="connsiteX14" fmla="*/ 512750 w 1026638"/>
                    <a:gd name="connsiteY14" fmla="*/ 90877 h 389402"/>
                    <a:gd name="connsiteX15" fmla="*/ 538655 w 1026638"/>
                    <a:gd name="connsiteY15" fmla="*/ 96107 h 389402"/>
                    <a:gd name="connsiteX16" fmla="*/ 558325 w 1026638"/>
                    <a:gd name="connsiteY16" fmla="*/ 109369 h 389402"/>
                    <a:gd name="connsiteX17" fmla="*/ 593615 w 1026638"/>
                    <a:gd name="connsiteY17" fmla="*/ 57027 h 389402"/>
                    <a:gd name="connsiteX18" fmla="*/ 731289 w 1026638"/>
                    <a:gd name="connsiteY18" fmla="*/ 0 h 389402"/>
                    <a:gd name="connsiteX19" fmla="*/ 910690 w 1026638"/>
                    <a:gd name="connsiteY19" fmla="*/ 118915 h 389402"/>
                    <a:gd name="connsiteX20" fmla="*/ 918860 w 1026638"/>
                    <a:gd name="connsiteY20" fmla="*/ 159384 h 389402"/>
                    <a:gd name="connsiteX21" fmla="*/ 997197 w 1026638"/>
                    <a:gd name="connsiteY21" fmla="*/ 159384 h 389402"/>
                    <a:gd name="connsiteX22" fmla="*/ 1026638 w 1026638"/>
                    <a:gd name="connsiteY22" fmla="*/ 188825 h 389402"/>
                    <a:gd name="connsiteX23" fmla="*/ 1026637 w 1026638"/>
                    <a:gd name="connsiteY23" fmla="*/ 188825 h 389402"/>
                    <a:gd name="connsiteX24" fmla="*/ 997196 w 1026638"/>
                    <a:gd name="connsiteY24" fmla="*/ 218266 h 389402"/>
                    <a:gd name="connsiteX25" fmla="*/ 921233 w 1026638"/>
                    <a:gd name="connsiteY25" fmla="*/ 218265 h 389402"/>
                    <a:gd name="connsiteX26" fmla="*/ 910690 w 1026638"/>
                    <a:gd name="connsiteY26" fmla="*/ 270487 h 389402"/>
                    <a:gd name="connsiteX27" fmla="*/ 731289 w 1026638"/>
                    <a:gd name="connsiteY27" fmla="*/ 389402 h 389402"/>
                    <a:gd name="connsiteX28" fmla="*/ 536588 w 1026638"/>
                    <a:gd name="connsiteY28" fmla="*/ 194701 h 389402"/>
                    <a:gd name="connsiteX29" fmla="*/ 544740 w 1026638"/>
                    <a:gd name="connsiteY29" fmla="*/ 154324 h 389402"/>
                    <a:gd name="connsiteX30" fmla="*/ 536280 w 1026638"/>
                    <a:gd name="connsiteY30" fmla="*/ 133899 h 389402"/>
                    <a:gd name="connsiteX31" fmla="*/ 512750 w 1026638"/>
                    <a:gd name="connsiteY31" fmla="*/ 124153 h 389402"/>
                    <a:gd name="connsiteX32" fmla="*/ 489221 w 1026638"/>
                    <a:gd name="connsiteY32" fmla="*/ 133899 h 389402"/>
                    <a:gd name="connsiteX33" fmla="*/ 481640 w 1026638"/>
                    <a:gd name="connsiteY33" fmla="*/ 152199 h 389402"/>
                    <a:gd name="connsiteX34" fmla="*/ 490221 w 1026638"/>
                    <a:gd name="connsiteY34" fmla="*/ 194701 h 389402"/>
                    <a:gd name="connsiteX35" fmla="*/ 295520 w 1026638"/>
                    <a:gd name="connsiteY35" fmla="*/ 389402 h 389402"/>
                    <a:gd name="connsiteX36" fmla="*/ 116119 w 1026638"/>
                    <a:gd name="connsiteY36" fmla="*/ 270487 h 389402"/>
                    <a:gd name="connsiteX37" fmla="*/ 105576 w 1026638"/>
                    <a:gd name="connsiteY37" fmla="*/ 218266 h 389402"/>
                    <a:gd name="connsiteX38" fmla="*/ 29441 w 1026638"/>
                    <a:gd name="connsiteY38" fmla="*/ 218265 h 389402"/>
                    <a:gd name="connsiteX39" fmla="*/ 8623 w 1026638"/>
                    <a:gd name="connsiteY39" fmla="*/ 209642 h 389402"/>
                    <a:gd name="connsiteX40" fmla="*/ 0 w 1026638"/>
                    <a:gd name="connsiteY40" fmla="*/ 188825 h 389402"/>
                    <a:gd name="connsiteX41" fmla="*/ 8623 w 1026638"/>
                    <a:gd name="connsiteY41" fmla="*/ 168007 h 389402"/>
                    <a:gd name="connsiteX42" fmla="*/ 29441 w 1026638"/>
                    <a:gd name="connsiteY42" fmla="*/ 159384 h 389402"/>
                    <a:gd name="connsiteX43" fmla="*/ 107949 w 1026638"/>
                    <a:gd name="connsiteY43" fmla="*/ 159384 h 389402"/>
                    <a:gd name="connsiteX44" fmla="*/ 116119 w 1026638"/>
                    <a:gd name="connsiteY44" fmla="*/ 118915 h 389402"/>
                    <a:gd name="connsiteX45" fmla="*/ 295520 w 1026638"/>
                    <a:gd name="connsiteY45" fmla="*/ 0 h 389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26638" h="389402">
                      <a:moveTo>
                        <a:pt x="731289" y="47110"/>
                      </a:moveTo>
                      <a:cubicBezTo>
                        <a:pt x="649777" y="47110"/>
                        <a:pt x="583698" y="113189"/>
                        <a:pt x="583698" y="194701"/>
                      </a:cubicBezTo>
                      <a:cubicBezTo>
                        <a:pt x="583698" y="276213"/>
                        <a:pt x="649777" y="342292"/>
                        <a:pt x="731289" y="342292"/>
                      </a:cubicBezTo>
                      <a:cubicBezTo>
                        <a:pt x="812801" y="342292"/>
                        <a:pt x="878880" y="276213"/>
                        <a:pt x="878880" y="194701"/>
                      </a:cubicBezTo>
                      <a:cubicBezTo>
                        <a:pt x="878880" y="113189"/>
                        <a:pt x="812801" y="47110"/>
                        <a:pt x="731289" y="47110"/>
                      </a:cubicBezTo>
                      <a:close/>
                      <a:moveTo>
                        <a:pt x="295520" y="47110"/>
                      </a:moveTo>
                      <a:cubicBezTo>
                        <a:pt x="214008" y="47110"/>
                        <a:pt x="147929" y="113189"/>
                        <a:pt x="147929" y="194701"/>
                      </a:cubicBezTo>
                      <a:cubicBezTo>
                        <a:pt x="147929" y="276213"/>
                        <a:pt x="214008" y="342292"/>
                        <a:pt x="295520" y="342292"/>
                      </a:cubicBezTo>
                      <a:cubicBezTo>
                        <a:pt x="377032" y="342292"/>
                        <a:pt x="443111" y="276213"/>
                        <a:pt x="443111" y="194701"/>
                      </a:cubicBezTo>
                      <a:cubicBezTo>
                        <a:pt x="443111" y="113189"/>
                        <a:pt x="377032" y="47110"/>
                        <a:pt x="295520" y="47110"/>
                      </a:cubicBezTo>
                      <a:close/>
                      <a:moveTo>
                        <a:pt x="295520" y="0"/>
                      </a:moveTo>
                      <a:cubicBezTo>
                        <a:pt x="349285" y="0"/>
                        <a:pt x="397960" y="21793"/>
                        <a:pt x="433194" y="57027"/>
                      </a:cubicBezTo>
                      <a:lnTo>
                        <a:pt x="468075" y="108762"/>
                      </a:lnTo>
                      <a:lnTo>
                        <a:pt x="486845" y="96107"/>
                      </a:lnTo>
                      <a:cubicBezTo>
                        <a:pt x="494807" y="92739"/>
                        <a:pt x="503561" y="90877"/>
                        <a:pt x="512750" y="90877"/>
                      </a:cubicBezTo>
                      <a:cubicBezTo>
                        <a:pt x="521939" y="90877"/>
                        <a:pt x="530693" y="92739"/>
                        <a:pt x="538655" y="96107"/>
                      </a:cubicBezTo>
                      <a:lnTo>
                        <a:pt x="558325" y="109369"/>
                      </a:lnTo>
                      <a:lnTo>
                        <a:pt x="593615" y="57027"/>
                      </a:lnTo>
                      <a:cubicBezTo>
                        <a:pt x="628849" y="21793"/>
                        <a:pt x="677524" y="0"/>
                        <a:pt x="731289" y="0"/>
                      </a:cubicBezTo>
                      <a:cubicBezTo>
                        <a:pt x="811936" y="0"/>
                        <a:pt x="881132" y="49034"/>
                        <a:pt x="910690" y="118915"/>
                      </a:cubicBezTo>
                      <a:lnTo>
                        <a:pt x="918860" y="159384"/>
                      </a:lnTo>
                      <a:lnTo>
                        <a:pt x="997197" y="159384"/>
                      </a:lnTo>
                      <a:cubicBezTo>
                        <a:pt x="1013457" y="159384"/>
                        <a:pt x="1026638" y="172565"/>
                        <a:pt x="1026638" y="188825"/>
                      </a:cubicBezTo>
                      <a:lnTo>
                        <a:pt x="1026637" y="188825"/>
                      </a:lnTo>
                      <a:cubicBezTo>
                        <a:pt x="1026637" y="205085"/>
                        <a:pt x="1013456" y="218266"/>
                        <a:pt x="997196" y="218266"/>
                      </a:cubicBezTo>
                      <a:lnTo>
                        <a:pt x="921233" y="218265"/>
                      </a:lnTo>
                      <a:lnTo>
                        <a:pt x="910690" y="270487"/>
                      </a:lnTo>
                      <a:cubicBezTo>
                        <a:pt x="881132" y="340368"/>
                        <a:pt x="811936" y="389402"/>
                        <a:pt x="731289" y="389402"/>
                      </a:cubicBezTo>
                      <a:cubicBezTo>
                        <a:pt x="623759" y="389402"/>
                        <a:pt x="536588" y="302231"/>
                        <a:pt x="536588" y="194701"/>
                      </a:cubicBezTo>
                      <a:lnTo>
                        <a:pt x="544740" y="154324"/>
                      </a:lnTo>
                      <a:lnTo>
                        <a:pt x="536280" y="133899"/>
                      </a:lnTo>
                      <a:cubicBezTo>
                        <a:pt x="530258" y="127878"/>
                        <a:pt x="521939" y="124153"/>
                        <a:pt x="512750" y="124153"/>
                      </a:cubicBezTo>
                      <a:cubicBezTo>
                        <a:pt x="503561" y="124153"/>
                        <a:pt x="495242" y="127878"/>
                        <a:pt x="489221" y="133899"/>
                      </a:cubicBezTo>
                      <a:lnTo>
                        <a:pt x="481640" y="152199"/>
                      </a:lnTo>
                      <a:lnTo>
                        <a:pt x="490221" y="194701"/>
                      </a:lnTo>
                      <a:cubicBezTo>
                        <a:pt x="490221" y="302231"/>
                        <a:pt x="403050" y="389402"/>
                        <a:pt x="295520" y="389402"/>
                      </a:cubicBezTo>
                      <a:cubicBezTo>
                        <a:pt x="214872" y="389402"/>
                        <a:pt x="145677" y="340368"/>
                        <a:pt x="116119" y="270487"/>
                      </a:cubicBezTo>
                      <a:lnTo>
                        <a:pt x="105576" y="218266"/>
                      </a:lnTo>
                      <a:lnTo>
                        <a:pt x="29441" y="218265"/>
                      </a:lnTo>
                      <a:cubicBezTo>
                        <a:pt x="21311" y="218265"/>
                        <a:pt x="13951" y="214970"/>
                        <a:pt x="8623" y="209642"/>
                      </a:cubicBezTo>
                      <a:lnTo>
                        <a:pt x="0" y="188825"/>
                      </a:lnTo>
                      <a:lnTo>
                        <a:pt x="8623" y="168007"/>
                      </a:lnTo>
                      <a:cubicBezTo>
                        <a:pt x="13951" y="162679"/>
                        <a:pt x="21311" y="159384"/>
                        <a:pt x="29441" y="159384"/>
                      </a:cubicBezTo>
                      <a:lnTo>
                        <a:pt x="107949" y="159384"/>
                      </a:lnTo>
                      <a:lnTo>
                        <a:pt x="116119" y="118915"/>
                      </a:lnTo>
                      <a:cubicBezTo>
                        <a:pt x="145677" y="49034"/>
                        <a:pt x="214872" y="0"/>
                        <a:pt x="29552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フリーフォーム 1252"/>
                <p:cNvSpPr/>
                <p:nvPr/>
              </p:nvSpPr>
              <p:spPr>
                <a:xfrm>
                  <a:off x="8145897" y="1569614"/>
                  <a:ext cx="199132" cy="145912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4" name="円/楕円 769"/>
                <p:cNvSpPr/>
                <p:nvPr/>
              </p:nvSpPr>
              <p:spPr>
                <a:xfrm flipH="1">
                  <a:off x="7986929" y="1409539"/>
                  <a:ext cx="80630" cy="81088"/>
                </a:xfrm>
                <a:custGeom>
                  <a:avLst/>
                  <a:gdLst>
                    <a:gd name="connsiteX0" fmla="*/ 0 w 63224"/>
                    <a:gd name="connsiteY0" fmla="*/ 43952 h 87903"/>
                    <a:gd name="connsiteX1" fmla="*/ 31612 w 63224"/>
                    <a:gd name="connsiteY1" fmla="*/ 0 h 87903"/>
                    <a:gd name="connsiteX2" fmla="*/ 63224 w 63224"/>
                    <a:gd name="connsiteY2" fmla="*/ 43952 h 87903"/>
                    <a:gd name="connsiteX3" fmla="*/ 31612 w 63224"/>
                    <a:gd name="connsiteY3" fmla="*/ 87904 h 87903"/>
                    <a:gd name="connsiteX4" fmla="*/ 0 w 63224"/>
                    <a:gd name="connsiteY4" fmla="*/ 43952 h 87903"/>
                    <a:gd name="connsiteX0" fmla="*/ 0 w 63224"/>
                    <a:gd name="connsiteY0" fmla="*/ 19631 h 63583"/>
                    <a:gd name="connsiteX1" fmla="*/ 31612 w 63224"/>
                    <a:gd name="connsiteY1" fmla="*/ 444 h 63583"/>
                    <a:gd name="connsiteX2" fmla="*/ 63224 w 63224"/>
                    <a:gd name="connsiteY2" fmla="*/ 19631 h 63583"/>
                    <a:gd name="connsiteX3" fmla="*/ 31612 w 63224"/>
                    <a:gd name="connsiteY3" fmla="*/ 63583 h 63583"/>
                    <a:gd name="connsiteX4" fmla="*/ 0 w 63224"/>
                    <a:gd name="connsiteY4" fmla="*/ 19631 h 63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224" h="63583">
                      <a:moveTo>
                        <a:pt x="0" y="19631"/>
                      </a:moveTo>
                      <a:cubicBezTo>
                        <a:pt x="0" y="9108"/>
                        <a:pt x="14153" y="444"/>
                        <a:pt x="31612" y="444"/>
                      </a:cubicBezTo>
                      <a:cubicBezTo>
                        <a:pt x="49071" y="444"/>
                        <a:pt x="63224" y="-4643"/>
                        <a:pt x="63224" y="19631"/>
                      </a:cubicBezTo>
                      <a:cubicBezTo>
                        <a:pt x="63224" y="43905"/>
                        <a:pt x="49071" y="63583"/>
                        <a:pt x="31612" y="63583"/>
                      </a:cubicBezTo>
                      <a:cubicBezTo>
                        <a:pt x="14153" y="63583"/>
                        <a:pt x="0" y="30154"/>
                        <a:pt x="0" y="1963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5" name="円/楕円 6"/>
                <p:cNvSpPr/>
                <p:nvPr/>
              </p:nvSpPr>
              <p:spPr>
                <a:xfrm rot="900000">
                  <a:off x="7870793" y="1172815"/>
                  <a:ext cx="312902" cy="94763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6" name="円/楕円 6"/>
                <p:cNvSpPr/>
                <p:nvPr/>
              </p:nvSpPr>
              <p:spPr>
                <a:xfrm rot="20700000" flipH="1">
                  <a:off x="8307522" y="1172815"/>
                  <a:ext cx="312902" cy="94763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7" name="円/楕円 6"/>
                <p:cNvSpPr/>
                <p:nvPr/>
              </p:nvSpPr>
              <p:spPr>
                <a:xfrm rot="10800000" flipH="1" flipV="1">
                  <a:off x="7973164" y="1778524"/>
                  <a:ext cx="538205" cy="9001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円/楕円 769"/>
                <p:cNvSpPr/>
                <p:nvPr/>
              </p:nvSpPr>
              <p:spPr>
                <a:xfrm>
                  <a:off x="8418210" y="1409539"/>
                  <a:ext cx="80630" cy="81088"/>
                </a:xfrm>
                <a:custGeom>
                  <a:avLst/>
                  <a:gdLst>
                    <a:gd name="connsiteX0" fmla="*/ 0 w 63224"/>
                    <a:gd name="connsiteY0" fmla="*/ 43952 h 87903"/>
                    <a:gd name="connsiteX1" fmla="*/ 31612 w 63224"/>
                    <a:gd name="connsiteY1" fmla="*/ 0 h 87903"/>
                    <a:gd name="connsiteX2" fmla="*/ 63224 w 63224"/>
                    <a:gd name="connsiteY2" fmla="*/ 43952 h 87903"/>
                    <a:gd name="connsiteX3" fmla="*/ 31612 w 63224"/>
                    <a:gd name="connsiteY3" fmla="*/ 87904 h 87903"/>
                    <a:gd name="connsiteX4" fmla="*/ 0 w 63224"/>
                    <a:gd name="connsiteY4" fmla="*/ 43952 h 87903"/>
                    <a:gd name="connsiteX0" fmla="*/ 0 w 63224"/>
                    <a:gd name="connsiteY0" fmla="*/ 19631 h 63583"/>
                    <a:gd name="connsiteX1" fmla="*/ 31612 w 63224"/>
                    <a:gd name="connsiteY1" fmla="*/ 444 h 63583"/>
                    <a:gd name="connsiteX2" fmla="*/ 63224 w 63224"/>
                    <a:gd name="connsiteY2" fmla="*/ 19631 h 63583"/>
                    <a:gd name="connsiteX3" fmla="*/ 31612 w 63224"/>
                    <a:gd name="connsiteY3" fmla="*/ 63583 h 63583"/>
                    <a:gd name="connsiteX4" fmla="*/ 0 w 63224"/>
                    <a:gd name="connsiteY4" fmla="*/ 19631 h 63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224" h="63583">
                      <a:moveTo>
                        <a:pt x="0" y="19631"/>
                      </a:moveTo>
                      <a:cubicBezTo>
                        <a:pt x="0" y="9108"/>
                        <a:pt x="14153" y="444"/>
                        <a:pt x="31612" y="444"/>
                      </a:cubicBezTo>
                      <a:cubicBezTo>
                        <a:pt x="49071" y="444"/>
                        <a:pt x="63224" y="-4643"/>
                        <a:pt x="63224" y="19631"/>
                      </a:cubicBezTo>
                      <a:cubicBezTo>
                        <a:pt x="63224" y="43905"/>
                        <a:pt x="49071" y="63583"/>
                        <a:pt x="31612" y="63583"/>
                      </a:cubicBezTo>
                      <a:cubicBezTo>
                        <a:pt x="14153" y="63583"/>
                        <a:pt x="0" y="30154"/>
                        <a:pt x="0" y="1963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43" name="グループ化 1242"/>
            <p:cNvGrpSpPr/>
            <p:nvPr/>
          </p:nvGrpSpPr>
          <p:grpSpPr>
            <a:xfrm>
              <a:off x="6999704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244" name="フリーフォーム 1243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5" name="フリーフォーム 1244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71" name="グループ化 1270"/>
          <p:cNvGrpSpPr/>
          <p:nvPr/>
        </p:nvGrpSpPr>
        <p:grpSpPr>
          <a:xfrm>
            <a:off x="2397911" y="2740696"/>
            <a:ext cx="1410306" cy="1608979"/>
            <a:chOff x="1907244" y="1046143"/>
            <a:chExt cx="1410306" cy="1608979"/>
          </a:xfrm>
        </p:grpSpPr>
        <p:grpSp>
          <p:nvGrpSpPr>
            <p:cNvPr id="1272" name="グループ化 1271"/>
            <p:cNvGrpSpPr/>
            <p:nvPr/>
          </p:nvGrpSpPr>
          <p:grpSpPr>
            <a:xfrm>
              <a:off x="2187445" y="1046143"/>
              <a:ext cx="840416" cy="1608979"/>
              <a:chOff x="3000953" y="1046143"/>
              <a:chExt cx="840416" cy="1608979"/>
            </a:xfrm>
          </p:grpSpPr>
          <p:grpSp>
            <p:nvGrpSpPr>
              <p:cNvPr id="1279" name="グループ化 1278"/>
              <p:cNvGrpSpPr/>
              <p:nvPr/>
            </p:nvGrpSpPr>
            <p:grpSpPr>
              <a:xfrm>
                <a:off x="3027861" y="1888083"/>
                <a:ext cx="786607" cy="767039"/>
                <a:chOff x="3027861" y="2313672"/>
                <a:chExt cx="786607" cy="767039"/>
              </a:xfrm>
            </p:grpSpPr>
            <p:sp>
              <p:nvSpPr>
                <p:cNvPr id="1297" name="台形 1296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8" name="台形 1297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9" name="台形 1298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0" name="フリーフォーム 1299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1" name="台形 1300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2" name="グループ化 1301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1305" name="平行四辺形 1304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6" name="平行四辺形 1305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03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80" name="グループ化 1279"/>
              <p:cNvGrpSpPr/>
              <p:nvPr/>
            </p:nvGrpSpPr>
            <p:grpSpPr>
              <a:xfrm>
                <a:off x="3000953" y="1046143"/>
                <a:ext cx="840416" cy="893024"/>
                <a:chOff x="3098982" y="859271"/>
                <a:chExt cx="1071794" cy="1138886"/>
              </a:xfrm>
            </p:grpSpPr>
            <p:sp>
              <p:nvSpPr>
                <p:cNvPr id="1281" name="星 32 1280"/>
                <p:cNvSpPr/>
                <p:nvPr/>
              </p:nvSpPr>
              <p:spPr>
                <a:xfrm>
                  <a:off x="3169627" y="859271"/>
                  <a:ext cx="930504" cy="974506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82" name="グループ化 1281"/>
                <p:cNvGrpSpPr/>
                <p:nvPr/>
              </p:nvGrpSpPr>
              <p:grpSpPr>
                <a:xfrm>
                  <a:off x="3098982" y="1432213"/>
                  <a:ext cx="1071794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291" name="グループ化 1290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95" name="円/楕円 1294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6" name="円/楕円 1295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92" name="グループ化 1291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293" name="円/楕円 1292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4" name="円/楕円 1293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83" name="角丸四角形 1282"/>
                <p:cNvSpPr/>
                <p:nvPr/>
              </p:nvSpPr>
              <p:spPr>
                <a:xfrm>
                  <a:off x="3222129" y="1002795"/>
                  <a:ext cx="825500" cy="995362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4" name="円/楕円 1283"/>
                <p:cNvSpPr/>
                <p:nvPr/>
              </p:nvSpPr>
              <p:spPr>
                <a:xfrm>
                  <a:off x="3270416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5" name="円/楕円 1284"/>
                <p:cNvSpPr/>
                <p:nvPr/>
              </p:nvSpPr>
              <p:spPr>
                <a:xfrm>
                  <a:off x="3387320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6" name="円/楕円 1285"/>
                <p:cNvSpPr/>
                <p:nvPr/>
              </p:nvSpPr>
              <p:spPr>
                <a:xfrm>
                  <a:off x="3691897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7" name="円/楕円 1286"/>
                <p:cNvSpPr/>
                <p:nvPr/>
              </p:nvSpPr>
              <p:spPr>
                <a:xfrm>
                  <a:off x="3808801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8" name="円/楕円 1287"/>
                <p:cNvSpPr/>
                <p:nvPr/>
              </p:nvSpPr>
              <p:spPr>
                <a:xfrm>
                  <a:off x="3528744" y="1570454"/>
                  <a:ext cx="199468" cy="11168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9" name="月 1288"/>
                <p:cNvSpPr/>
                <p:nvPr/>
              </p:nvSpPr>
              <p:spPr>
                <a:xfrm rot="6300000">
                  <a:off x="3384412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0" name="月 1289"/>
                <p:cNvSpPr/>
                <p:nvPr/>
              </p:nvSpPr>
              <p:spPr>
                <a:xfrm rot="4500000">
                  <a:off x="3803535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73" name="グループ化 1272"/>
            <p:cNvGrpSpPr/>
            <p:nvPr/>
          </p:nvGrpSpPr>
          <p:grpSpPr>
            <a:xfrm>
              <a:off x="1907244" y="1763687"/>
              <a:ext cx="1410306" cy="752304"/>
              <a:chOff x="3560443" y="4869280"/>
              <a:chExt cx="2036593" cy="1086388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277" name="フリーフォーム 1276"/>
              <p:cNvSpPr/>
              <p:nvPr/>
            </p:nvSpPr>
            <p:spPr>
              <a:xfrm>
                <a:off x="4697484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8" name="フリーフォーム 1277"/>
              <p:cNvSpPr/>
              <p:nvPr/>
            </p:nvSpPr>
            <p:spPr>
              <a:xfrm flipH="1">
                <a:off x="3560443" y="4869280"/>
                <a:ext cx="899552" cy="108638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74" name="グループ化 1273"/>
            <p:cNvGrpSpPr/>
            <p:nvPr/>
          </p:nvGrpSpPr>
          <p:grpSpPr>
            <a:xfrm>
              <a:off x="2559120" y="1723913"/>
              <a:ext cx="89624" cy="113078"/>
              <a:chOff x="2491275" y="1723913"/>
              <a:chExt cx="225314" cy="113078"/>
            </a:xfrm>
          </p:grpSpPr>
          <p:sp>
            <p:nvSpPr>
              <p:cNvPr id="1275" name="円/楕円 1274"/>
              <p:cNvSpPr/>
              <p:nvPr/>
            </p:nvSpPr>
            <p:spPr>
              <a:xfrm>
                <a:off x="2501202" y="1736025"/>
                <a:ext cx="206672" cy="821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フリーフォーム 1275"/>
              <p:cNvSpPr/>
              <p:nvPr/>
            </p:nvSpPr>
            <p:spPr>
              <a:xfrm>
                <a:off x="2491275" y="1723913"/>
                <a:ext cx="225314" cy="113078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07" name="グループ化 1306"/>
          <p:cNvGrpSpPr/>
          <p:nvPr/>
        </p:nvGrpSpPr>
        <p:grpSpPr>
          <a:xfrm>
            <a:off x="374323" y="4717551"/>
            <a:ext cx="1685424" cy="1726248"/>
            <a:chOff x="225721" y="1048399"/>
            <a:chExt cx="1685424" cy="1726248"/>
          </a:xfrm>
        </p:grpSpPr>
        <p:grpSp>
          <p:nvGrpSpPr>
            <p:cNvPr id="1308" name="グループ化 1307"/>
            <p:cNvGrpSpPr/>
            <p:nvPr/>
          </p:nvGrpSpPr>
          <p:grpSpPr>
            <a:xfrm>
              <a:off x="735411" y="1048399"/>
              <a:ext cx="800100" cy="1606724"/>
              <a:chOff x="1590858" y="1048399"/>
              <a:chExt cx="800100" cy="1606724"/>
            </a:xfrm>
          </p:grpSpPr>
          <p:grpSp>
            <p:nvGrpSpPr>
              <p:cNvPr id="1327" name="グループ化 1326"/>
              <p:cNvGrpSpPr/>
              <p:nvPr/>
            </p:nvGrpSpPr>
            <p:grpSpPr>
              <a:xfrm>
                <a:off x="1590858" y="1888083"/>
                <a:ext cx="800100" cy="767040"/>
                <a:chOff x="1590858" y="2313672"/>
                <a:chExt cx="800100" cy="767040"/>
              </a:xfrm>
            </p:grpSpPr>
            <p:sp>
              <p:nvSpPr>
                <p:cNvPr id="1347" name="フリーフォーム 1346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8" name="台形 1347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9" name="フリーフォーム 1348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0" name="平行四辺形 1349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1" name="平行四辺形 1350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8" name="グループ化 1327"/>
              <p:cNvGrpSpPr/>
              <p:nvPr/>
            </p:nvGrpSpPr>
            <p:grpSpPr>
              <a:xfrm>
                <a:off x="1591609" y="1048399"/>
                <a:ext cx="798594" cy="916166"/>
                <a:chOff x="1884545" y="855156"/>
                <a:chExt cx="1018458" cy="1168399"/>
              </a:xfrm>
            </p:grpSpPr>
            <p:sp>
              <p:nvSpPr>
                <p:cNvPr id="1329" name="円/楕円 1328"/>
                <p:cNvSpPr/>
                <p:nvPr/>
              </p:nvSpPr>
              <p:spPr>
                <a:xfrm>
                  <a:off x="1953602" y="1077405"/>
                  <a:ext cx="887412" cy="746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30" name="グループ化 1329"/>
                <p:cNvGrpSpPr/>
                <p:nvPr/>
              </p:nvGrpSpPr>
              <p:grpSpPr>
                <a:xfrm rot="20700000">
                  <a:off x="1884545" y="1432212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45" name="円/楕円 134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6" name="円/楕円 134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31" name="グループ化 1330"/>
                <p:cNvGrpSpPr/>
                <p:nvPr/>
              </p:nvGrpSpPr>
              <p:grpSpPr>
                <a:xfrm rot="900000" flipH="1">
                  <a:off x="2702978" y="1432213"/>
                  <a:ext cx="200025" cy="257174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43" name="円/楕円 134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4" name="円/楕円 134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32" name="円/楕円 1331"/>
                <p:cNvSpPr/>
                <p:nvPr/>
              </p:nvSpPr>
              <p:spPr>
                <a:xfrm>
                  <a:off x="1984558" y="1077405"/>
                  <a:ext cx="825500" cy="94615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3" name="円/楕円 1332"/>
                <p:cNvSpPr/>
                <p:nvPr/>
              </p:nvSpPr>
              <p:spPr>
                <a:xfrm>
                  <a:off x="2182995" y="855156"/>
                  <a:ext cx="428625" cy="147638"/>
                </a:xfrm>
                <a:prstGeom prst="ellipse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台形 30"/>
                <p:cNvSpPr/>
                <p:nvPr/>
              </p:nvSpPr>
              <p:spPr>
                <a:xfrm>
                  <a:off x="2077428" y="894844"/>
                  <a:ext cx="641014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五角形 16"/>
                <p:cNvSpPr/>
                <p:nvPr/>
              </p:nvSpPr>
              <p:spPr>
                <a:xfrm rot="10800000">
                  <a:off x="2336585" y="1645756"/>
                  <a:ext cx="115033" cy="177775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6" name="円/楕円 1335"/>
                <p:cNvSpPr/>
                <p:nvPr/>
              </p:nvSpPr>
              <p:spPr>
                <a:xfrm>
                  <a:off x="2129952" y="1452094"/>
                  <a:ext cx="100518" cy="1713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7" name="円/楕円 1336"/>
                <p:cNvSpPr/>
                <p:nvPr/>
              </p:nvSpPr>
              <p:spPr>
                <a:xfrm>
                  <a:off x="2558139" y="1452094"/>
                  <a:ext cx="100518" cy="1713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8" name="フリーフォーム 1337"/>
                <p:cNvSpPr/>
                <p:nvPr/>
              </p:nvSpPr>
              <p:spPr>
                <a:xfrm>
                  <a:off x="2067457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>
                <a:xfrm>
                  <a:off x="2472373" y="1292263"/>
                  <a:ext cx="268732" cy="114892"/>
                </a:xfrm>
                <a:custGeom>
                  <a:avLst/>
                  <a:gdLst>
                    <a:gd name="connsiteX0" fmla="*/ 333807 w 664250"/>
                    <a:gd name="connsiteY0" fmla="*/ 8 h 283991"/>
                    <a:gd name="connsiteX1" fmla="*/ 664250 w 664250"/>
                    <a:gd name="connsiteY1" fmla="*/ 240521 h 283991"/>
                    <a:gd name="connsiteX2" fmla="*/ 532860 w 664250"/>
                    <a:gd name="connsiteY2" fmla="*/ 283991 h 283991"/>
                    <a:gd name="connsiteX3" fmla="*/ 332829 w 664250"/>
                    <a:gd name="connsiteY3" fmla="*/ 138399 h 283991"/>
                    <a:gd name="connsiteX4" fmla="*/ 130762 w 664250"/>
                    <a:gd name="connsiteY4" fmla="*/ 281152 h 283991"/>
                    <a:gd name="connsiteX5" fmla="*/ 0 w 664250"/>
                    <a:gd name="connsiteY5" fmla="*/ 235830 h 283991"/>
                    <a:gd name="connsiteX6" fmla="*/ 333807 w 664250"/>
                    <a:gd name="connsiteY6" fmla="*/ 8 h 28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4250" h="283991">
                      <a:moveTo>
                        <a:pt x="333807" y="8"/>
                      </a:moveTo>
                      <a:cubicBezTo>
                        <a:pt x="484119" y="1069"/>
                        <a:pt x="617036" y="97813"/>
                        <a:pt x="664250" y="240521"/>
                      </a:cubicBezTo>
                      <a:lnTo>
                        <a:pt x="532860" y="283991"/>
                      </a:lnTo>
                      <a:cubicBezTo>
                        <a:pt x="504279" y="197604"/>
                        <a:pt x="423819" y="139041"/>
                        <a:pt x="332829" y="138399"/>
                      </a:cubicBezTo>
                      <a:cubicBezTo>
                        <a:pt x="241839" y="137756"/>
                        <a:pt x="160560" y="195177"/>
                        <a:pt x="130762" y="281152"/>
                      </a:cubicBezTo>
                      <a:lnTo>
                        <a:pt x="0" y="235830"/>
                      </a:lnTo>
                      <a:cubicBezTo>
                        <a:pt x="49225" y="93803"/>
                        <a:pt x="183495" y="-1053"/>
                        <a:pt x="333807" y="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0" name="円/楕円 1339"/>
                <p:cNvSpPr/>
                <p:nvPr/>
              </p:nvSpPr>
              <p:spPr>
                <a:xfrm>
                  <a:off x="2150439" y="1481766"/>
                  <a:ext cx="59544" cy="81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1" name="円/楕円 1340"/>
                <p:cNvSpPr/>
                <p:nvPr/>
              </p:nvSpPr>
              <p:spPr>
                <a:xfrm>
                  <a:off x="2579064" y="1481766"/>
                  <a:ext cx="59544" cy="81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2" name="円/楕円 110"/>
                <p:cNvSpPr/>
                <p:nvPr/>
              </p:nvSpPr>
              <p:spPr>
                <a:xfrm>
                  <a:off x="2212599" y="1844094"/>
                  <a:ext cx="366265" cy="115643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09" name="フリーフォーム 1308"/>
            <p:cNvSpPr/>
            <p:nvPr/>
          </p:nvSpPr>
          <p:spPr>
            <a:xfrm rot="610876">
              <a:off x="347689" y="2393056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0" name="フリーフォーム 1309"/>
            <p:cNvSpPr/>
            <p:nvPr/>
          </p:nvSpPr>
          <p:spPr>
            <a:xfrm rot="19800000">
              <a:off x="225721" y="2208567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802458 w 1030744"/>
                <a:gd name="connsiteY0" fmla="*/ 313067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802458" y="313067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1" name="フリーフォーム 1310"/>
            <p:cNvSpPr/>
            <p:nvPr/>
          </p:nvSpPr>
          <p:spPr>
            <a:xfrm rot="19800000">
              <a:off x="287291" y="2424586"/>
              <a:ext cx="468048" cy="20776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1030744 w 1030744"/>
                <a:gd name="connsiteY0" fmla="*/ 323404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0" fmla="*/ 1030744 w 1030744"/>
                <a:gd name="connsiteY0" fmla="*/ 310697 h 547188"/>
                <a:gd name="connsiteX1" fmla="*/ 525129 w 1030744"/>
                <a:gd name="connsiteY1" fmla="*/ 310697 h 547188"/>
                <a:gd name="connsiteX2" fmla="*/ 692278 w 1030744"/>
                <a:gd name="connsiteY2" fmla="*/ 547188 h 547188"/>
                <a:gd name="connsiteX3" fmla="*/ 0 w 1030744"/>
                <a:gd name="connsiteY3" fmla="*/ 358811 h 547188"/>
                <a:gd name="connsiteX4" fmla="*/ 108873 w 1030744"/>
                <a:gd name="connsiteY4" fmla="*/ 25853 h 547188"/>
                <a:gd name="connsiteX5" fmla="*/ 132597 w 1030744"/>
                <a:gd name="connsiteY5" fmla="*/ 14705 h 547188"/>
                <a:gd name="connsiteX6" fmla="*/ 154407 w 1030744"/>
                <a:gd name="connsiteY6" fmla="*/ 0 h 547188"/>
                <a:gd name="connsiteX0" fmla="*/ 1030744 w 1030744"/>
                <a:gd name="connsiteY0" fmla="*/ 295991 h 532482"/>
                <a:gd name="connsiteX1" fmla="*/ 525129 w 1030744"/>
                <a:gd name="connsiteY1" fmla="*/ 295991 h 532482"/>
                <a:gd name="connsiteX2" fmla="*/ 692278 w 1030744"/>
                <a:gd name="connsiteY2" fmla="*/ 532482 h 532482"/>
                <a:gd name="connsiteX3" fmla="*/ 0 w 1030744"/>
                <a:gd name="connsiteY3" fmla="*/ 344105 h 532482"/>
                <a:gd name="connsiteX4" fmla="*/ 108873 w 1030744"/>
                <a:gd name="connsiteY4" fmla="*/ 11147 h 532482"/>
                <a:gd name="connsiteX5" fmla="*/ 132597 w 1030744"/>
                <a:gd name="connsiteY5" fmla="*/ -1 h 532482"/>
                <a:gd name="connsiteX0" fmla="*/ 1030744 w 1030744"/>
                <a:gd name="connsiteY0" fmla="*/ 284844 h 521335"/>
                <a:gd name="connsiteX1" fmla="*/ 525129 w 1030744"/>
                <a:gd name="connsiteY1" fmla="*/ 284844 h 521335"/>
                <a:gd name="connsiteX2" fmla="*/ 692278 w 1030744"/>
                <a:gd name="connsiteY2" fmla="*/ 521335 h 521335"/>
                <a:gd name="connsiteX3" fmla="*/ 0 w 1030744"/>
                <a:gd name="connsiteY3" fmla="*/ 332958 h 521335"/>
                <a:gd name="connsiteX4" fmla="*/ 108873 w 1030744"/>
                <a:gd name="connsiteY4" fmla="*/ 0 h 521335"/>
                <a:gd name="connsiteX0" fmla="*/ 525129 w 692278"/>
                <a:gd name="connsiteY0" fmla="*/ 284844 h 521335"/>
                <a:gd name="connsiteX1" fmla="*/ 692278 w 692278"/>
                <a:gd name="connsiteY1" fmla="*/ 521335 h 521335"/>
                <a:gd name="connsiteX2" fmla="*/ 0 w 692278"/>
                <a:gd name="connsiteY2" fmla="*/ 332958 h 521335"/>
                <a:gd name="connsiteX3" fmla="*/ 108873 w 692278"/>
                <a:gd name="connsiteY3" fmla="*/ 0 h 521335"/>
                <a:gd name="connsiteX0" fmla="*/ 525129 w 692278"/>
                <a:gd name="connsiteY0" fmla="*/ 7081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4" fmla="*/ 590100 w 692278"/>
                <a:gd name="connsiteY4" fmla="*/ 162833 h 30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278" h="307304">
                  <a:moveTo>
                    <a:pt x="590100" y="162833"/>
                  </a:moveTo>
                  <a:lnTo>
                    <a:pt x="692278" y="307304"/>
                  </a:lnTo>
                  <a:lnTo>
                    <a:pt x="0" y="118927"/>
                  </a:lnTo>
                  <a:lnTo>
                    <a:pt x="33755" y="0"/>
                  </a:lnTo>
                  <a:lnTo>
                    <a:pt x="590100" y="162833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2" name="角丸四角形 1311"/>
            <p:cNvSpPr/>
            <p:nvPr/>
          </p:nvSpPr>
          <p:spPr>
            <a:xfrm>
              <a:off x="1366014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3" name="角丸四角形 1312"/>
            <p:cNvSpPr/>
            <p:nvPr/>
          </p:nvSpPr>
          <p:spPr>
            <a:xfrm>
              <a:off x="1366014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4" name="角丸四角形 1313"/>
            <p:cNvSpPr/>
            <p:nvPr/>
          </p:nvSpPr>
          <p:spPr>
            <a:xfrm>
              <a:off x="1401949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15" name="グループ化 1314"/>
            <p:cNvGrpSpPr/>
            <p:nvPr/>
          </p:nvGrpSpPr>
          <p:grpSpPr>
            <a:xfrm>
              <a:off x="1184854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316" name="グループ化 1315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318" name="角丸四角形 1317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0" name="角丸四角形 1319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1" name="角丸四角形 1320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角丸四角形 1321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3" name="角丸四角形 1322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4" name="角丸四角形 1323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5" name="角丸四角形 1324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6" name="角丸四角形 1325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7" name="円/楕円 1316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52" name="グループ化 1351"/>
          <p:cNvGrpSpPr/>
          <p:nvPr/>
        </p:nvGrpSpPr>
        <p:grpSpPr>
          <a:xfrm>
            <a:off x="2200172" y="4715295"/>
            <a:ext cx="1655377" cy="1728503"/>
            <a:chOff x="1970546" y="1046143"/>
            <a:chExt cx="1655377" cy="1728503"/>
          </a:xfrm>
        </p:grpSpPr>
        <p:grpSp>
          <p:nvGrpSpPr>
            <p:cNvPr id="1353" name="グループ化 1352"/>
            <p:cNvGrpSpPr/>
            <p:nvPr/>
          </p:nvGrpSpPr>
          <p:grpSpPr>
            <a:xfrm>
              <a:off x="2421914" y="1046143"/>
              <a:ext cx="840416" cy="1608979"/>
              <a:chOff x="3000953" y="1046143"/>
              <a:chExt cx="840416" cy="1608979"/>
            </a:xfrm>
          </p:grpSpPr>
          <p:grpSp>
            <p:nvGrpSpPr>
              <p:cNvPr id="1371" name="グループ化 1370"/>
              <p:cNvGrpSpPr/>
              <p:nvPr/>
            </p:nvGrpSpPr>
            <p:grpSpPr>
              <a:xfrm>
                <a:off x="3027861" y="1888083"/>
                <a:ext cx="786607" cy="767039"/>
                <a:chOff x="3027861" y="2313672"/>
                <a:chExt cx="786607" cy="767039"/>
              </a:xfrm>
            </p:grpSpPr>
            <p:sp>
              <p:nvSpPr>
                <p:cNvPr id="1391" name="台形 1390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2" name="台形 1391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3" name="台形 1392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4" name="フリーフォーム 1393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5" name="台形 1394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96" name="グループ化 1395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1399" name="平行四辺形 1398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0" name="平行四辺形 1399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97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8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72" name="グループ化 1371"/>
              <p:cNvGrpSpPr/>
              <p:nvPr/>
            </p:nvGrpSpPr>
            <p:grpSpPr>
              <a:xfrm>
                <a:off x="3000953" y="1046143"/>
                <a:ext cx="840416" cy="893024"/>
                <a:chOff x="3098982" y="859271"/>
                <a:chExt cx="1071794" cy="1138886"/>
              </a:xfrm>
            </p:grpSpPr>
            <p:sp>
              <p:nvSpPr>
                <p:cNvPr id="1373" name="星 32 1372"/>
                <p:cNvSpPr/>
                <p:nvPr/>
              </p:nvSpPr>
              <p:spPr>
                <a:xfrm>
                  <a:off x="3169627" y="859271"/>
                  <a:ext cx="930504" cy="974506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4" name="グループ化 1373"/>
                <p:cNvGrpSpPr/>
                <p:nvPr/>
              </p:nvGrpSpPr>
              <p:grpSpPr>
                <a:xfrm>
                  <a:off x="3098982" y="1432213"/>
                  <a:ext cx="1071794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385" name="グループ化 1384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389" name="円/楕円 1388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0" name="円/楕円 1389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86" name="グループ化 1385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387" name="円/楕円 1386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8" name="円/楕円 1387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75" name="角丸四角形 1374"/>
                <p:cNvSpPr/>
                <p:nvPr/>
              </p:nvSpPr>
              <p:spPr>
                <a:xfrm>
                  <a:off x="3222129" y="1002795"/>
                  <a:ext cx="825500" cy="995362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6" name="円/楕円 1375"/>
                <p:cNvSpPr/>
                <p:nvPr/>
              </p:nvSpPr>
              <p:spPr>
                <a:xfrm>
                  <a:off x="3270416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7" name="円/楕円 1376"/>
                <p:cNvSpPr/>
                <p:nvPr/>
              </p:nvSpPr>
              <p:spPr>
                <a:xfrm>
                  <a:off x="3499121" y="1739087"/>
                  <a:ext cx="263572" cy="104775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8" name="フリーフォーム 1377"/>
                <p:cNvSpPr/>
                <p:nvPr/>
              </p:nvSpPr>
              <p:spPr>
                <a:xfrm>
                  <a:off x="3486460" y="1723640"/>
                  <a:ext cx="287346" cy="144210"/>
                </a:xfrm>
                <a:custGeom>
                  <a:avLst/>
                  <a:gdLst>
                    <a:gd name="connsiteX0" fmla="*/ 143673 w 287346"/>
                    <a:gd name="connsiteY0" fmla="*/ 38967 h 144210"/>
                    <a:gd name="connsiteX1" fmla="*/ 26117 w 287346"/>
                    <a:gd name="connsiteY1" fmla="*/ 61827 h 144210"/>
                    <a:gd name="connsiteX2" fmla="*/ 143673 w 287346"/>
                    <a:gd name="connsiteY2" fmla="*/ 84687 h 144210"/>
                    <a:gd name="connsiteX3" fmla="*/ 261229 w 287346"/>
                    <a:gd name="connsiteY3" fmla="*/ 61827 h 144210"/>
                    <a:gd name="connsiteX4" fmla="*/ 143673 w 287346"/>
                    <a:gd name="connsiteY4" fmla="*/ 38967 h 144210"/>
                    <a:gd name="connsiteX5" fmla="*/ 143673 w 287346"/>
                    <a:gd name="connsiteY5" fmla="*/ 0 h 144210"/>
                    <a:gd name="connsiteX6" fmla="*/ 287346 w 287346"/>
                    <a:gd name="connsiteY6" fmla="*/ 72105 h 144210"/>
                    <a:gd name="connsiteX7" fmla="*/ 143673 w 287346"/>
                    <a:gd name="connsiteY7" fmla="*/ 144210 h 144210"/>
                    <a:gd name="connsiteX8" fmla="*/ 0 w 287346"/>
                    <a:gd name="connsiteY8" fmla="*/ 72105 h 144210"/>
                    <a:gd name="connsiteX9" fmla="*/ 143673 w 287346"/>
                    <a:gd name="connsiteY9" fmla="*/ 0 h 144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346" h="144210">
                      <a:moveTo>
                        <a:pt x="143673" y="38967"/>
                      </a:moveTo>
                      <a:cubicBezTo>
                        <a:pt x="78749" y="38967"/>
                        <a:pt x="26117" y="49202"/>
                        <a:pt x="26117" y="61827"/>
                      </a:cubicBezTo>
                      <a:cubicBezTo>
                        <a:pt x="26117" y="74452"/>
                        <a:pt x="78749" y="84687"/>
                        <a:pt x="143673" y="84687"/>
                      </a:cubicBezTo>
                      <a:cubicBezTo>
                        <a:pt x="208597" y="84687"/>
                        <a:pt x="261229" y="74452"/>
                        <a:pt x="261229" y="61827"/>
                      </a:cubicBezTo>
                      <a:cubicBezTo>
                        <a:pt x="261229" y="49202"/>
                        <a:pt x="208597" y="38967"/>
                        <a:pt x="143673" y="38967"/>
                      </a:cubicBezTo>
                      <a:close/>
                      <a:moveTo>
                        <a:pt x="143673" y="0"/>
                      </a:moveTo>
                      <a:cubicBezTo>
                        <a:pt x="223021" y="0"/>
                        <a:pt x="287346" y="32283"/>
                        <a:pt x="287346" y="72105"/>
                      </a:cubicBezTo>
                      <a:cubicBezTo>
                        <a:pt x="287346" y="111927"/>
                        <a:pt x="223021" y="144210"/>
                        <a:pt x="143673" y="144210"/>
                      </a:cubicBezTo>
                      <a:cubicBezTo>
                        <a:pt x="64325" y="144210"/>
                        <a:pt x="0" y="111927"/>
                        <a:pt x="0" y="72105"/>
                      </a:cubicBezTo>
                      <a:cubicBezTo>
                        <a:pt x="0" y="32283"/>
                        <a:pt x="64325" y="0"/>
                        <a:pt x="14367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9" name="円/楕円 1378"/>
                <p:cNvSpPr/>
                <p:nvPr/>
              </p:nvSpPr>
              <p:spPr>
                <a:xfrm>
                  <a:off x="3387320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0" name="円/楕円 1379"/>
                <p:cNvSpPr/>
                <p:nvPr/>
              </p:nvSpPr>
              <p:spPr>
                <a:xfrm>
                  <a:off x="3691897" y="1399105"/>
                  <a:ext cx="304618" cy="1109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1" name="円/楕円 1380"/>
                <p:cNvSpPr/>
                <p:nvPr/>
              </p:nvSpPr>
              <p:spPr>
                <a:xfrm>
                  <a:off x="3808801" y="1420442"/>
                  <a:ext cx="76788" cy="773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2" name="円/楕円 1381"/>
                <p:cNvSpPr/>
                <p:nvPr/>
              </p:nvSpPr>
              <p:spPr>
                <a:xfrm>
                  <a:off x="3528744" y="1570454"/>
                  <a:ext cx="199468" cy="11168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3" name="月 1382"/>
                <p:cNvSpPr/>
                <p:nvPr/>
              </p:nvSpPr>
              <p:spPr>
                <a:xfrm rot="5400000">
                  <a:off x="3384412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4" name="月 1383"/>
                <p:cNvSpPr/>
                <p:nvPr/>
              </p:nvSpPr>
              <p:spPr>
                <a:xfrm rot="5400000">
                  <a:off x="3803536" y="1176173"/>
                  <a:ext cx="81340" cy="2704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54" name="フリーフォーム 1353"/>
            <p:cNvSpPr/>
            <p:nvPr/>
          </p:nvSpPr>
          <p:spPr>
            <a:xfrm rot="610876">
              <a:off x="2092514" y="2393055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5" name="フリーフォーム 1354"/>
            <p:cNvSpPr/>
            <p:nvPr/>
          </p:nvSpPr>
          <p:spPr>
            <a:xfrm rot="19800000">
              <a:off x="1970546" y="2208566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758148 w 1030744"/>
                <a:gd name="connsiteY0" fmla="*/ 322190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758148" y="322190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6" name="角丸四角形 1355"/>
            <p:cNvSpPr/>
            <p:nvPr/>
          </p:nvSpPr>
          <p:spPr>
            <a:xfrm>
              <a:off x="3080792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7" name="角丸四角形 1356"/>
            <p:cNvSpPr/>
            <p:nvPr/>
          </p:nvSpPr>
          <p:spPr>
            <a:xfrm>
              <a:off x="3080792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8" name="角丸四角形 1357"/>
            <p:cNvSpPr/>
            <p:nvPr/>
          </p:nvSpPr>
          <p:spPr>
            <a:xfrm>
              <a:off x="3116727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9" name="グループ化 1358"/>
            <p:cNvGrpSpPr/>
            <p:nvPr/>
          </p:nvGrpSpPr>
          <p:grpSpPr>
            <a:xfrm>
              <a:off x="2899632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360" name="グループ化 1359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362" name="角丸四角形 1361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3" name="角丸四角形 1362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4" name="角丸四角形 1363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5" name="角丸四角形 1364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6" name="角丸四角形 1365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7" name="角丸四角形 1366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8" name="角丸四角形 1367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9" name="角丸四角形 1368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0" name="角丸四角形 1369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61" name="円/楕円 1360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01" name="グループ化 1400"/>
          <p:cNvGrpSpPr/>
          <p:nvPr/>
        </p:nvGrpSpPr>
        <p:grpSpPr>
          <a:xfrm>
            <a:off x="5997926" y="4748981"/>
            <a:ext cx="1668946" cy="1678773"/>
            <a:chOff x="5629385" y="1079829"/>
            <a:chExt cx="1668946" cy="1678773"/>
          </a:xfrm>
        </p:grpSpPr>
        <p:grpSp>
          <p:nvGrpSpPr>
            <p:cNvPr id="1402" name="グループ化 1401"/>
            <p:cNvGrpSpPr/>
            <p:nvPr/>
          </p:nvGrpSpPr>
          <p:grpSpPr>
            <a:xfrm>
              <a:off x="6099940" y="1079829"/>
              <a:ext cx="842822" cy="1575293"/>
              <a:chOff x="5416325" y="1079829"/>
              <a:chExt cx="842822" cy="1575293"/>
            </a:xfrm>
          </p:grpSpPr>
          <p:grpSp>
            <p:nvGrpSpPr>
              <p:cNvPr id="1420" name="グループ化 1419"/>
              <p:cNvGrpSpPr/>
              <p:nvPr/>
            </p:nvGrpSpPr>
            <p:grpSpPr>
              <a:xfrm>
                <a:off x="5437686" y="1888083"/>
                <a:ext cx="800100" cy="767039"/>
                <a:chOff x="5437686" y="2313672"/>
                <a:chExt cx="800100" cy="767039"/>
              </a:xfrm>
            </p:grpSpPr>
            <p:sp>
              <p:nvSpPr>
                <p:cNvPr id="1460" name="フリーフォーム 1459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1" name="台形 1460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2" name="フリーフォーム 1461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3" name="フリーフォーム 1462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21" name="グループ化 1420"/>
              <p:cNvGrpSpPr/>
              <p:nvPr/>
            </p:nvGrpSpPr>
            <p:grpSpPr>
              <a:xfrm>
                <a:off x="5416325" y="1079829"/>
                <a:ext cx="842822" cy="884736"/>
                <a:chOff x="5980312" y="895240"/>
                <a:chExt cx="1074862" cy="1128315"/>
              </a:xfrm>
            </p:grpSpPr>
            <p:sp>
              <p:nvSpPr>
                <p:cNvPr id="1422" name="フリーフォーム 1421"/>
                <p:cNvSpPr/>
                <p:nvPr/>
              </p:nvSpPr>
              <p:spPr>
                <a:xfrm>
                  <a:off x="6006508" y="895240"/>
                  <a:ext cx="903963" cy="812206"/>
                </a:xfrm>
                <a:custGeom>
                  <a:avLst/>
                  <a:gdLst>
                    <a:gd name="connsiteX0" fmla="*/ 155943 w 903963"/>
                    <a:gd name="connsiteY0" fmla="*/ 1150 h 812206"/>
                    <a:gd name="connsiteX1" fmla="*/ 306287 w 903963"/>
                    <a:gd name="connsiteY1" fmla="*/ 75984 h 812206"/>
                    <a:gd name="connsiteX2" fmla="*/ 312334 w 903963"/>
                    <a:gd name="connsiteY2" fmla="*/ 93969 h 812206"/>
                    <a:gd name="connsiteX3" fmla="*/ 314648 w 903963"/>
                    <a:gd name="connsiteY3" fmla="*/ 91889 h 812206"/>
                    <a:gd name="connsiteX4" fmla="*/ 507088 w 903963"/>
                    <a:gd name="connsiteY4" fmla="*/ 33734 h 812206"/>
                    <a:gd name="connsiteX5" fmla="*/ 824232 w 903963"/>
                    <a:gd name="connsiteY5" fmla="*/ 241708 h 812206"/>
                    <a:gd name="connsiteX6" fmla="*/ 837118 w 903963"/>
                    <a:gd name="connsiteY6" fmla="*/ 282778 h 812206"/>
                    <a:gd name="connsiteX7" fmla="*/ 872775 w 903963"/>
                    <a:gd name="connsiteY7" fmla="*/ 339142 h 812206"/>
                    <a:gd name="connsiteX8" fmla="*/ 903963 w 903963"/>
                    <a:gd name="connsiteY8" fmla="*/ 471687 h 812206"/>
                    <a:gd name="connsiteX9" fmla="*/ 507088 w 903963"/>
                    <a:gd name="connsiteY9" fmla="*/ 812206 h 812206"/>
                    <a:gd name="connsiteX10" fmla="*/ 110213 w 903963"/>
                    <a:gd name="connsiteY10" fmla="*/ 471687 h 812206"/>
                    <a:gd name="connsiteX11" fmla="*/ 141402 w 903963"/>
                    <a:gd name="connsiteY11" fmla="*/ 339142 h 812206"/>
                    <a:gd name="connsiteX12" fmla="*/ 177058 w 903963"/>
                    <a:gd name="connsiteY12" fmla="*/ 282778 h 812206"/>
                    <a:gd name="connsiteX13" fmla="*/ 189945 w 903963"/>
                    <a:gd name="connsiteY13" fmla="*/ 241708 h 812206"/>
                    <a:gd name="connsiteX14" fmla="*/ 200288 w 903963"/>
                    <a:gd name="connsiteY14" fmla="*/ 224842 h 812206"/>
                    <a:gd name="connsiteX15" fmla="*/ 163602 w 903963"/>
                    <a:gd name="connsiteY15" fmla="*/ 192460 h 812206"/>
                    <a:gd name="connsiteX16" fmla="*/ 2 w 903963"/>
                    <a:gd name="connsiteY16" fmla="*/ 171989 h 812206"/>
                    <a:gd name="connsiteX17" fmla="*/ 0 w 903963"/>
                    <a:gd name="connsiteY17" fmla="*/ 171988 h 812206"/>
                    <a:gd name="connsiteX18" fmla="*/ 207524 w 903963"/>
                    <a:gd name="connsiteY18" fmla="*/ 116382 h 812206"/>
                    <a:gd name="connsiteX19" fmla="*/ 242539 w 903963"/>
                    <a:gd name="connsiteY19" fmla="*/ 147268 h 812206"/>
                    <a:gd name="connsiteX20" fmla="*/ 230211 w 903963"/>
                    <a:gd name="connsiteY20" fmla="*/ 119907 h 812206"/>
                    <a:gd name="connsiteX21" fmla="*/ 98764 w 903963"/>
                    <a:gd name="connsiteY21" fmla="*/ 20379 h 812206"/>
                    <a:gd name="connsiteX22" fmla="*/ 98763 w 903963"/>
                    <a:gd name="connsiteY22" fmla="*/ 20377 h 812206"/>
                    <a:gd name="connsiteX23" fmla="*/ 155943 w 903963"/>
                    <a:gd name="connsiteY23" fmla="*/ 1150 h 812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963" h="812206">
                      <a:moveTo>
                        <a:pt x="155943" y="1150"/>
                      </a:moveTo>
                      <a:cubicBezTo>
                        <a:pt x="214695" y="-6140"/>
                        <a:pt x="274824" y="21487"/>
                        <a:pt x="306287" y="75984"/>
                      </a:cubicBezTo>
                      <a:lnTo>
                        <a:pt x="312334" y="93969"/>
                      </a:lnTo>
                      <a:lnTo>
                        <a:pt x="314648" y="91889"/>
                      </a:lnTo>
                      <a:cubicBezTo>
                        <a:pt x="369581" y="55173"/>
                        <a:pt x="435804" y="33734"/>
                        <a:pt x="507088" y="33734"/>
                      </a:cubicBezTo>
                      <a:cubicBezTo>
                        <a:pt x="649657" y="33734"/>
                        <a:pt x="771981" y="119490"/>
                        <a:pt x="824232" y="241708"/>
                      </a:cubicBezTo>
                      <a:lnTo>
                        <a:pt x="837118" y="282778"/>
                      </a:lnTo>
                      <a:lnTo>
                        <a:pt x="872775" y="339142"/>
                      </a:lnTo>
                      <a:cubicBezTo>
                        <a:pt x="892858" y="379881"/>
                        <a:pt x="903963" y="424671"/>
                        <a:pt x="903963" y="471687"/>
                      </a:cubicBezTo>
                      <a:cubicBezTo>
                        <a:pt x="903963" y="659750"/>
                        <a:pt x="726276" y="812206"/>
                        <a:pt x="507088" y="812206"/>
                      </a:cubicBezTo>
                      <a:cubicBezTo>
                        <a:pt x="287900" y="812206"/>
                        <a:pt x="110213" y="659750"/>
                        <a:pt x="110213" y="471687"/>
                      </a:cubicBezTo>
                      <a:cubicBezTo>
                        <a:pt x="110213" y="424671"/>
                        <a:pt x="121319" y="379881"/>
                        <a:pt x="141402" y="339142"/>
                      </a:cubicBezTo>
                      <a:lnTo>
                        <a:pt x="177058" y="282778"/>
                      </a:lnTo>
                      <a:lnTo>
                        <a:pt x="189945" y="241708"/>
                      </a:lnTo>
                      <a:lnTo>
                        <a:pt x="200288" y="224842"/>
                      </a:lnTo>
                      <a:lnTo>
                        <a:pt x="163602" y="192460"/>
                      </a:lnTo>
                      <a:cubicBezTo>
                        <a:pt x="114059" y="163856"/>
                        <a:pt x="55064" y="156474"/>
                        <a:pt x="2" y="171989"/>
                      </a:cubicBezTo>
                      <a:lnTo>
                        <a:pt x="0" y="171988"/>
                      </a:lnTo>
                      <a:cubicBezTo>
                        <a:pt x="41951" y="99327"/>
                        <a:pt x="134863" y="74431"/>
                        <a:pt x="207524" y="116382"/>
                      </a:cubicBezTo>
                      <a:lnTo>
                        <a:pt x="242539" y="147268"/>
                      </a:lnTo>
                      <a:lnTo>
                        <a:pt x="230211" y="119907"/>
                      </a:lnTo>
                      <a:cubicBezTo>
                        <a:pt x="201607" y="70365"/>
                        <a:pt x="154207" y="34474"/>
                        <a:pt x="98764" y="20379"/>
                      </a:cubicBezTo>
                      <a:lnTo>
                        <a:pt x="98763" y="20377"/>
                      </a:lnTo>
                      <a:cubicBezTo>
                        <a:pt x="116929" y="9890"/>
                        <a:pt x="136359" y="3580"/>
                        <a:pt x="155943" y="115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23" name="グループ化 1422"/>
                <p:cNvGrpSpPr/>
                <p:nvPr/>
              </p:nvGrpSpPr>
              <p:grpSpPr>
                <a:xfrm>
                  <a:off x="5980312" y="1318539"/>
                  <a:ext cx="1074862" cy="287338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454" name="グループ化 1453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458" name="円/楕円 1457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9" name="円/楕円 1458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5" name="グループ化 1454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456" name="円/楕円 1455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7" name="円/楕円 1456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24" name="五角形 16"/>
                <p:cNvSpPr/>
                <p:nvPr/>
              </p:nvSpPr>
              <p:spPr>
                <a:xfrm rot="10800000">
                  <a:off x="6051582" y="1140605"/>
                  <a:ext cx="932322" cy="88295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25" name="グループ化 1424"/>
                <p:cNvGrpSpPr/>
                <p:nvPr/>
              </p:nvGrpSpPr>
              <p:grpSpPr>
                <a:xfrm>
                  <a:off x="6158724" y="1117046"/>
                  <a:ext cx="718038" cy="121189"/>
                  <a:chOff x="4144475" y="2302101"/>
                  <a:chExt cx="1552855" cy="26208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1439" name="角丸四角形 1438"/>
                  <p:cNvSpPr/>
                  <p:nvPr/>
                </p:nvSpPr>
                <p:spPr>
                  <a:xfrm>
                    <a:off x="4144475" y="2329558"/>
                    <a:ext cx="1552855" cy="2071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0" name="角丸四角形 1439"/>
                  <p:cNvSpPr/>
                  <p:nvPr/>
                </p:nvSpPr>
                <p:spPr>
                  <a:xfrm rot="18000000">
                    <a:off x="411859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1" name="角丸四角形 1440"/>
                  <p:cNvSpPr/>
                  <p:nvPr/>
                </p:nvSpPr>
                <p:spPr>
                  <a:xfrm rot="18000000">
                    <a:off x="4222125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2" name="角丸四角形 1441"/>
                  <p:cNvSpPr/>
                  <p:nvPr/>
                </p:nvSpPr>
                <p:spPr>
                  <a:xfrm rot="18000000">
                    <a:off x="4325656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3" name="角丸四角形 1442"/>
                  <p:cNvSpPr/>
                  <p:nvPr/>
                </p:nvSpPr>
                <p:spPr>
                  <a:xfrm rot="18000000">
                    <a:off x="4429184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4" name="角丸四角形 1443"/>
                  <p:cNvSpPr/>
                  <p:nvPr/>
                </p:nvSpPr>
                <p:spPr>
                  <a:xfrm rot="18000000">
                    <a:off x="453055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5" name="角丸四角形 1444"/>
                  <p:cNvSpPr/>
                  <p:nvPr/>
                </p:nvSpPr>
                <p:spPr>
                  <a:xfrm rot="18000000">
                    <a:off x="463408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6" name="角丸四角形 1445"/>
                  <p:cNvSpPr/>
                  <p:nvPr/>
                </p:nvSpPr>
                <p:spPr>
                  <a:xfrm rot="18000000">
                    <a:off x="473761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7" name="角丸四角形 1446"/>
                  <p:cNvSpPr/>
                  <p:nvPr/>
                </p:nvSpPr>
                <p:spPr>
                  <a:xfrm rot="18000000">
                    <a:off x="484114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8" name="角丸四角形 1447"/>
                  <p:cNvSpPr/>
                  <p:nvPr/>
                </p:nvSpPr>
                <p:spPr>
                  <a:xfrm rot="18000000">
                    <a:off x="4947273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9" name="角丸四角形 1448"/>
                  <p:cNvSpPr/>
                  <p:nvPr/>
                </p:nvSpPr>
                <p:spPr>
                  <a:xfrm rot="18000000">
                    <a:off x="5050801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0" name="角丸四角形 1449"/>
                  <p:cNvSpPr/>
                  <p:nvPr/>
                </p:nvSpPr>
                <p:spPr>
                  <a:xfrm rot="18000000">
                    <a:off x="5154332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1" name="角丸四角形 1450"/>
                  <p:cNvSpPr/>
                  <p:nvPr/>
                </p:nvSpPr>
                <p:spPr>
                  <a:xfrm rot="18000000">
                    <a:off x="5257860" y="2389256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2" name="角丸四角形 1451"/>
                  <p:cNvSpPr/>
                  <p:nvPr/>
                </p:nvSpPr>
                <p:spPr>
                  <a:xfrm rot="18000000">
                    <a:off x="5359229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3" name="角丸四角形 1452"/>
                  <p:cNvSpPr/>
                  <p:nvPr/>
                </p:nvSpPr>
                <p:spPr>
                  <a:xfrm rot="18000000">
                    <a:off x="5462757" y="2389257"/>
                    <a:ext cx="262086" cy="8777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26" name="二等辺三角形 87"/>
                <p:cNvSpPr/>
                <p:nvPr/>
              </p:nvSpPr>
              <p:spPr>
                <a:xfrm rot="8100000">
                  <a:off x="6493365" y="980665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7" name="二等辺三角形 87"/>
                <p:cNvSpPr/>
                <p:nvPr/>
              </p:nvSpPr>
              <p:spPr>
                <a:xfrm rot="13500000">
                  <a:off x="6637433" y="980666"/>
                  <a:ext cx="164898" cy="209169"/>
                </a:xfrm>
                <a:custGeom>
                  <a:avLst/>
                  <a:gdLst>
                    <a:gd name="connsiteX0" fmla="*/ 0 w 239360"/>
                    <a:gd name="connsiteY0" fmla="*/ 180181 h 180181"/>
                    <a:gd name="connsiteX1" fmla="*/ 119680 w 239360"/>
                    <a:gd name="connsiteY1" fmla="*/ 0 h 180181"/>
                    <a:gd name="connsiteX2" fmla="*/ 239360 w 239360"/>
                    <a:gd name="connsiteY2" fmla="*/ 180181 h 180181"/>
                    <a:gd name="connsiteX3" fmla="*/ 0 w 239360"/>
                    <a:gd name="connsiteY3" fmla="*/ 180181 h 180181"/>
                    <a:gd name="connsiteX0" fmla="*/ 3657 w 243017"/>
                    <a:gd name="connsiteY0" fmla="*/ 180181 h 197349"/>
                    <a:gd name="connsiteX1" fmla="*/ 123337 w 243017"/>
                    <a:gd name="connsiteY1" fmla="*/ 0 h 197349"/>
                    <a:gd name="connsiteX2" fmla="*/ 243017 w 243017"/>
                    <a:gd name="connsiteY2" fmla="*/ 180181 h 197349"/>
                    <a:gd name="connsiteX3" fmla="*/ 3657 w 243017"/>
                    <a:gd name="connsiteY3" fmla="*/ 180181 h 197349"/>
                    <a:gd name="connsiteX0" fmla="*/ 3657 w 245051"/>
                    <a:gd name="connsiteY0" fmla="*/ 180181 h 209152"/>
                    <a:gd name="connsiteX1" fmla="*/ 123337 w 245051"/>
                    <a:gd name="connsiteY1" fmla="*/ 0 h 209152"/>
                    <a:gd name="connsiteX2" fmla="*/ 243017 w 245051"/>
                    <a:gd name="connsiteY2" fmla="*/ 180181 h 209152"/>
                    <a:gd name="connsiteX3" fmla="*/ 3657 w 245051"/>
                    <a:gd name="connsiteY3" fmla="*/ 180181 h 209152"/>
                    <a:gd name="connsiteX0" fmla="*/ 3291 w 244458"/>
                    <a:gd name="connsiteY0" fmla="*/ 180198 h 209169"/>
                    <a:gd name="connsiteX1" fmla="*/ 122971 w 244458"/>
                    <a:gd name="connsiteY1" fmla="*/ 17 h 209169"/>
                    <a:gd name="connsiteX2" fmla="*/ 242651 w 244458"/>
                    <a:gd name="connsiteY2" fmla="*/ 180198 h 209169"/>
                    <a:gd name="connsiteX3" fmla="*/ 3291 w 244458"/>
                    <a:gd name="connsiteY3" fmla="*/ 180198 h 209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458" h="209169">
                      <a:moveTo>
                        <a:pt x="3291" y="180198"/>
                      </a:moveTo>
                      <a:cubicBezTo>
                        <a:pt x="-21109" y="141570"/>
                        <a:pt x="97366" y="1870"/>
                        <a:pt x="122971" y="17"/>
                      </a:cubicBezTo>
                      <a:cubicBezTo>
                        <a:pt x="148576" y="-1836"/>
                        <a:pt x="259908" y="141569"/>
                        <a:pt x="242651" y="180198"/>
                      </a:cubicBezTo>
                      <a:cubicBezTo>
                        <a:pt x="225394" y="218827"/>
                        <a:pt x="27691" y="218826"/>
                        <a:pt x="3291" y="18019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8" name="円/楕円 1427"/>
                <p:cNvSpPr/>
                <p:nvPr/>
              </p:nvSpPr>
              <p:spPr>
                <a:xfrm>
                  <a:off x="6556163" y="1098044"/>
                  <a:ext cx="159544" cy="15435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9" name="円/楕円 1428"/>
                <p:cNvSpPr/>
                <p:nvPr/>
              </p:nvSpPr>
              <p:spPr>
                <a:xfrm>
                  <a:off x="6237727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0" name="円/楕円 1429"/>
                <p:cNvSpPr/>
                <p:nvPr/>
              </p:nvSpPr>
              <p:spPr>
                <a:xfrm>
                  <a:off x="6281063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1" name="フリーフォーム 1430"/>
                <p:cNvSpPr/>
                <p:nvPr/>
              </p:nvSpPr>
              <p:spPr>
                <a:xfrm>
                  <a:off x="6238309" y="1337540"/>
                  <a:ext cx="189324" cy="108095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2" name="円/楕円 1431"/>
                <p:cNvSpPr/>
                <p:nvPr/>
              </p:nvSpPr>
              <p:spPr>
                <a:xfrm>
                  <a:off x="6193518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3" name="円/楕円 1432"/>
                <p:cNvSpPr/>
                <p:nvPr/>
              </p:nvSpPr>
              <p:spPr>
                <a:xfrm>
                  <a:off x="6596502" y="1358927"/>
                  <a:ext cx="190488" cy="22293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4" name="円/楕円 1433"/>
                <p:cNvSpPr/>
                <p:nvPr/>
              </p:nvSpPr>
              <p:spPr>
                <a:xfrm>
                  <a:off x="6639838" y="1406229"/>
                  <a:ext cx="103817" cy="1038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5" name="フリーフォーム 1434"/>
                <p:cNvSpPr/>
                <p:nvPr/>
              </p:nvSpPr>
              <p:spPr>
                <a:xfrm>
                  <a:off x="6597084" y="1337540"/>
                  <a:ext cx="189324" cy="108095"/>
                </a:xfrm>
                <a:custGeom>
                  <a:avLst/>
                  <a:gdLst>
                    <a:gd name="connsiteX0" fmla="*/ 94662 w 189324"/>
                    <a:gd name="connsiteY0" fmla="*/ 0 h 134628"/>
                    <a:gd name="connsiteX1" fmla="*/ 182422 w 189324"/>
                    <a:gd name="connsiteY1" fmla="*/ 84791 h 134628"/>
                    <a:gd name="connsiteX2" fmla="*/ 189324 w 189324"/>
                    <a:gd name="connsiteY2" fmla="*/ 134628 h 134628"/>
                    <a:gd name="connsiteX3" fmla="*/ 169881 w 189324"/>
                    <a:gd name="connsiteY3" fmla="*/ 125210 h 134628"/>
                    <a:gd name="connsiteX4" fmla="*/ 94662 w 189324"/>
                    <a:gd name="connsiteY4" fmla="*/ 114300 h 134628"/>
                    <a:gd name="connsiteX5" fmla="*/ 19443 w 189324"/>
                    <a:gd name="connsiteY5" fmla="*/ 125210 h 134628"/>
                    <a:gd name="connsiteX6" fmla="*/ 0 w 189324"/>
                    <a:gd name="connsiteY6" fmla="*/ 134628 h 134628"/>
                    <a:gd name="connsiteX7" fmla="*/ 6903 w 189324"/>
                    <a:gd name="connsiteY7" fmla="*/ 84791 h 134628"/>
                    <a:gd name="connsiteX8" fmla="*/ 94662 w 189324"/>
                    <a:gd name="connsiteY8" fmla="*/ 0 h 13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24" h="134628">
                      <a:moveTo>
                        <a:pt x="94662" y="0"/>
                      </a:moveTo>
                      <a:cubicBezTo>
                        <a:pt x="134114" y="0"/>
                        <a:pt x="167963" y="34963"/>
                        <a:pt x="182422" y="84791"/>
                      </a:cubicBezTo>
                      <a:lnTo>
                        <a:pt x="189324" y="134628"/>
                      </a:lnTo>
                      <a:lnTo>
                        <a:pt x="169881" y="125210"/>
                      </a:lnTo>
                      <a:cubicBezTo>
                        <a:pt x="146762" y="118185"/>
                        <a:pt x="121343" y="114300"/>
                        <a:pt x="94662" y="114300"/>
                      </a:cubicBezTo>
                      <a:cubicBezTo>
                        <a:pt x="67981" y="114300"/>
                        <a:pt x="42563" y="118185"/>
                        <a:pt x="19443" y="125210"/>
                      </a:cubicBezTo>
                      <a:lnTo>
                        <a:pt x="0" y="134628"/>
                      </a:lnTo>
                      <a:lnTo>
                        <a:pt x="6903" y="84791"/>
                      </a:lnTo>
                      <a:cubicBezTo>
                        <a:pt x="21362" y="34963"/>
                        <a:pt x="55211" y="0"/>
                        <a:pt x="9466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6" name="円/楕円 1435"/>
                <p:cNvSpPr/>
                <p:nvPr/>
              </p:nvSpPr>
              <p:spPr>
                <a:xfrm>
                  <a:off x="6552293" y="1286389"/>
                  <a:ext cx="278906" cy="65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7" name="円/楕円 1436"/>
                <p:cNvSpPr/>
                <p:nvPr/>
              </p:nvSpPr>
              <p:spPr>
                <a:xfrm>
                  <a:off x="6405920" y="1595454"/>
                  <a:ext cx="213850" cy="13332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8" name="フリーフォーム 1437"/>
                <p:cNvSpPr/>
                <p:nvPr/>
              </p:nvSpPr>
              <p:spPr>
                <a:xfrm>
                  <a:off x="6287192" y="1772900"/>
                  <a:ext cx="434844" cy="162722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rPr>
                    <a:t>　　　　　　　　　　　　　　　　</a:t>
                  </a:r>
                </a:p>
              </p:txBody>
            </p:sp>
          </p:grpSp>
        </p:grpSp>
        <p:sp>
          <p:nvSpPr>
            <p:cNvPr id="1403" name="フリーフォーム 1402"/>
            <p:cNvSpPr/>
            <p:nvPr/>
          </p:nvSpPr>
          <p:spPr>
            <a:xfrm rot="610876">
              <a:off x="5751353" y="2377011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4" name="フリーフォーム 1403"/>
            <p:cNvSpPr/>
            <p:nvPr/>
          </p:nvSpPr>
          <p:spPr>
            <a:xfrm rot="19800000">
              <a:off x="5629385" y="2192522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758148 w 1030744"/>
                <a:gd name="connsiteY0" fmla="*/ 322190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758148" y="322190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5" name="角丸四角形 1404"/>
            <p:cNvSpPr/>
            <p:nvPr/>
          </p:nvSpPr>
          <p:spPr>
            <a:xfrm>
              <a:off x="6753200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6" name="角丸四角形 1405"/>
            <p:cNvSpPr/>
            <p:nvPr/>
          </p:nvSpPr>
          <p:spPr>
            <a:xfrm>
              <a:off x="6753200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7" name="角丸四角形 1406"/>
            <p:cNvSpPr/>
            <p:nvPr/>
          </p:nvSpPr>
          <p:spPr>
            <a:xfrm>
              <a:off x="6789135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08" name="グループ化 1407"/>
            <p:cNvGrpSpPr/>
            <p:nvPr/>
          </p:nvGrpSpPr>
          <p:grpSpPr>
            <a:xfrm>
              <a:off x="6572040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409" name="グループ化 1408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411" name="角丸四角形 1410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2" name="角丸四角形 1411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角丸四角形 1412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5" name="角丸四角形 1414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7" name="角丸四角形 1416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8" name="角丸四角形 1417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9" name="角丸四角形 1418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0" name="円/楕円 1409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64" name="グループ化 1463"/>
          <p:cNvGrpSpPr/>
          <p:nvPr/>
        </p:nvGrpSpPr>
        <p:grpSpPr>
          <a:xfrm>
            <a:off x="4074898" y="4748669"/>
            <a:ext cx="1721209" cy="1695128"/>
            <a:chOff x="3776922" y="1079517"/>
            <a:chExt cx="1721209" cy="1695128"/>
          </a:xfrm>
        </p:grpSpPr>
        <p:grpSp>
          <p:nvGrpSpPr>
            <p:cNvPr id="1465" name="グループ化 1464"/>
            <p:cNvGrpSpPr/>
            <p:nvPr/>
          </p:nvGrpSpPr>
          <p:grpSpPr>
            <a:xfrm>
              <a:off x="4288338" y="1079517"/>
              <a:ext cx="800100" cy="1575606"/>
              <a:chOff x="4288338" y="1079517"/>
              <a:chExt cx="800100" cy="1575606"/>
            </a:xfrm>
          </p:grpSpPr>
          <p:grpSp>
            <p:nvGrpSpPr>
              <p:cNvPr id="1483" name="グループ化 1482"/>
              <p:cNvGrpSpPr/>
              <p:nvPr/>
            </p:nvGrpSpPr>
            <p:grpSpPr>
              <a:xfrm>
                <a:off x="4288338" y="1888083"/>
                <a:ext cx="800100" cy="767040"/>
                <a:chOff x="4288338" y="2313672"/>
                <a:chExt cx="800100" cy="767040"/>
              </a:xfrm>
            </p:grpSpPr>
            <p:sp>
              <p:nvSpPr>
                <p:cNvPr id="1504" name="フリーフォーム 1503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5" name="台形 1504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6" name="フリーフォーム 1505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7" name="フリーフォーム 1506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8" name="平行四辺形 1507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84" name="グループ化 1483"/>
              <p:cNvGrpSpPr/>
              <p:nvPr/>
            </p:nvGrpSpPr>
            <p:grpSpPr>
              <a:xfrm>
                <a:off x="4311214" y="1079517"/>
                <a:ext cx="754345" cy="885047"/>
                <a:chOff x="4609735" y="894843"/>
                <a:chExt cx="962026" cy="1128712"/>
              </a:xfrm>
            </p:grpSpPr>
            <p:grpSp>
              <p:nvGrpSpPr>
                <p:cNvPr id="1485" name="グループ化 1484"/>
                <p:cNvGrpSpPr/>
                <p:nvPr/>
              </p:nvGrpSpPr>
              <p:grpSpPr>
                <a:xfrm>
                  <a:off x="4609735" y="1432213"/>
                  <a:ext cx="96202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498" name="グループ化 1497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02" name="円/楕円 1501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3" name="円/楕円 1502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99" name="グループ化 1498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00" name="円/楕円 1499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1" name="円/楕円 1500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86" name="円/楕円 1485"/>
                <p:cNvSpPr/>
                <p:nvPr/>
              </p:nvSpPr>
              <p:spPr>
                <a:xfrm>
                  <a:off x="4712129" y="1052006"/>
                  <a:ext cx="757238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7" name="五角形 16"/>
                <p:cNvSpPr/>
                <p:nvPr/>
              </p:nvSpPr>
              <p:spPr>
                <a:xfrm rot="10800000">
                  <a:off x="4960046" y="1585707"/>
                  <a:ext cx="261404" cy="247348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  <a:gd name="connsiteX0" fmla="*/ 2612 w 932656"/>
                    <a:gd name="connsiteY0" fmla="*/ 337257 h 885824"/>
                    <a:gd name="connsiteX1" fmla="*/ 466161 w 932656"/>
                    <a:gd name="connsiteY1" fmla="*/ 0 h 885824"/>
                    <a:gd name="connsiteX2" fmla="*/ 929710 w 932656"/>
                    <a:gd name="connsiteY2" fmla="*/ 337257 h 885824"/>
                    <a:gd name="connsiteX3" fmla="*/ 752650 w 932656"/>
                    <a:gd name="connsiteY3" fmla="*/ 882950 h 885824"/>
                    <a:gd name="connsiteX4" fmla="*/ 462666 w 932656"/>
                    <a:gd name="connsiteY4" fmla="*/ 885824 h 885824"/>
                    <a:gd name="connsiteX5" fmla="*/ 179672 w 932656"/>
                    <a:gd name="connsiteY5" fmla="*/ 882950 h 885824"/>
                    <a:gd name="connsiteX6" fmla="*/ 2612 w 932656"/>
                    <a:gd name="connsiteY6" fmla="*/ 337257 h 885824"/>
                    <a:gd name="connsiteX0" fmla="*/ 462666 w 932656"/>
                    <a:gd name="connsiteY0" fmla="*/ 885824 h 977264"/>
                    <a:gd name="connsiteX1" fmla="*/ 179672 w 932656"/>
                    <a:gd name="connsiteY1" fmla="*/ 882950 h 977264"/>
                    <a:gd name="connsiteX2" fmla="*/ 2612 w 932656"/>
                    <a:gd name="connsiteY2" fmla="*/ 337257 h 977264"/>
                    <a:gd name="connsiteX3" fmla="*/ 466161 w 932656"/>
                    <a:gd name="connsiteY3" fmla="*/ 0 h 977264"/>
                    <a:gd name="connsiteX4" fmla="*/ 929710 w 932656"/>
                    <a:gd name="connsiteY4" fmla="*/ 337257 h 977264"/>
                    <a:gd name="connsiteX5" fmla="*/ 752650 w 932656"/>
                    <a:gd name="connsiteY5" fmla="*/ 882950 h 977264"/>
                    <a:gd name="connsiteX6" fmla="*/ 554106 w 932656"/>
                    <a:gd name="connsiteY6" fmla="*/ 977264 h 977264"/>
                    <a:gd name="connsiteX0" fmla="*/ 179672 w 932656"/>
                    <a:gd name="connsiteY0" fmla="*/ 882950 h 977264"/>
                    <a:gd name="connsiteX1" fmla="*/ 2612 w 932656"/>
                    <a:gd name="connsiteY1" fmla="*/ 337257 h 977264"/>
                    <a:gd name="connsiteX2" fmla="*/ 466161 w 932656"/>
                    <a:gd name="connsiteY2" fmla="*/ 0 h 977264"/>
                    <a:gd name="connsiteX3" fmla="*/ 929710 w 932656"/>
                    <a:gd name="connsiteY3" fmla="*/ 337257 h 977264"/>
                    <a:gd name="connsiteX4" fmla="*/ 752650 w 932656"/>
                    <a:gd name="connsiteY4" fmla="*/ 882950 h 977264"/>
                    <a:gd name="connsiteX5" fmla="*/ 554106 w 932656"/>
                    <a:gd name="connsiteY5" fmla="*/ 977264 h 977264"/>
                    <a:gd name="connsiteX0" fmla="*/ 179672 w 932656"/>
                    <a:gd name="connsiteY0" fmla="*/ 882950 h 882950"/>
                    <a:gd name="connsiteX1" fmla="*/ 2612 w 932656"/>
                    <a:gd name="connsiteY1" fmla="*/ 337257 h 882950"/>
                    <a:gd name="connsiteX2" fmla="*/ 466161 w 932656"/>
                    <a:gd name="connsiteY2" fmla="*/ 0 h 882950"/>
                    <a:gd name="connsiteX3" fmla="*/ 929710 w 932656"/>
                    <a:gd name="connsiteY3" fmla="*/ 337257 h 882950"/>
                    <a:gd name="connsiteX4" fmla="*/ 752650 w 932656"/>
                    <a:gd name="connsiteY4" fmla="*/ 882950 h 882950"/>
                    <a:gd name="connsiteX0" fmla="*/ 180143 w 933127"/>
                    <a:gd name="connsiteY0" fmla="*/ 882950 h 882950"/>
                    <a:gd name="connsiteX1" fmla="*/ 3083 w 933127"/>
                    <a:gd name="connsiteY1" fmla="*/ 337257 h 882950"/>
                    <a:gd name="connsiteX2" fmla="*/ 466632 w 933127"/>
                    <a:gd name="connsiteY2" fmla="*/ 0 h 882950"/>
                    <a:gd name="connsiteX3" fmla="*/ 930181 w 933127"/>
                    <a:gd name="connsiteY3" fmla="*/ 337257 h 882950"/>
                    <a:gd name="connsiteX4" fmla="*/ 753121 w 933127"/>
                    <a:gd name="connsiteY4" fmla="*/ 882950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3127" h="882950">
                      <a:moveTo>
                        <a:pt x="180143" y="882950"/>
                      </a:moveTo>
                      <a:cubicBezTo>
                        <a:pt x="95723" y="701052"/>
                        <a:pt x="-20447" y="430255"/>
                        <a:pt x="3083" y="337257"/>
                      </a:cubicBezTo>
                      <a:cubicBezTo>
                        <a:pt x="26613" y="244259"/>
                        <a:pt x="312116" y="0"/>
                        <a:pt x="466632" y="0"/>
                      </a:cubicBezTo>
                      <a:cubicBezTo>
                        <a:pt x="665598" y="1881"/>
                        <a:pt x="906651" y="225209"/>
                        <a:pt x="930181" y="337257"/>
                      </a:cubicBezTo>
                      <a:cubicBezTo>
                        <a:pt x="953711" y="449305"/>
                        <a:pt x="830962" y="791522"/>
                        <a:pt x="753121" y="882950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8" name="台形 30"/>
                <p:cNvSpPr/>
                <p:nvPr/>
              </p:nvSpPr>
              <p:spPr>
                <a:xfrm>
                  <a:off x="4901206" y="894843"/>
                  <a:ext cx="384587" cy="259063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9" name="月 1488"/>
                <p:cNvSpPr/>
                <p:nvPr/>
              </p:nvSpPr>
              <p:spPr>
                <a:xfrm rot="5400000">
                  <a:off x="4858966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0" name="月 1489"/>
                <p:cNvSpPr/>
                <p:nvPr/>
              </p:nvSpPr>
              <p:spPr>
                <a:xfrm rot="5400000">
                  <a:off x="5254254" y="1234631"/>
                  <a:ext cx="45719" cy="25153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円/楕円 1490"/>
                <p:cNvSpPr/>
                <p:nvPr/>
              </p:nvSpPr>
              <p:spPr>
                <a:xfrm>
                  <a:off x="482760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2" name="円/楕円 1491"/>
                <p:cNvSpPr/>
                <p:nvPr/>
              </p:nvSpPr>
              <p:spPr>
                <a:xfrm>
                  <a:off x="482760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3" name="円/楕円 1492"/>
                <p:cNvSpPr/>
                <p:nvPr/>
              </p:nvSpPr>
              <p:spPr>
                <a:xfrm>
                  <a:off x="485064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4" name="円/楕円 1493"/>
                <p:cNvSpPr/>
                <p:nvPr/>
              </p:nvSpPr>
              <p:spPr>
                <a:xfrm>
                  <a:off x="5227652" y="1408864"/>
                  <a:ext cx="124809" cy="1729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5" name="円/楕円 1494"/>
                <p:cNvSpPr/>
                <p:nvPr/>
              </p:nvSpPr>
              <p:spPr>
                <a:xfrm>
                  <a:off x="5227652" y="1442201"/>
                  <a:ext cx="124809" cy="17299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6" name="円/楕円 1495"/>
                <p:cNvSpPr/>
                <p:nvPr/>
              </p:nvSpPr>
              <p:spPr>
                <a:xfrm>
                  <a:off x="5250692" y="1480932"/>
                  <a:ext cx="78730" cy="769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7" name="円/楕円 110"/>
                <p:cNvSpPr/>
                <p:nvPr/>
              </p:nvSpPr>
              <p:spPr>
                <a:xfrm>
                  <a:off x="4969588" y="1867504"/>
                  <a:ext cx="237785" cy="92234"/>
                </a:xfrm>
                <a:custGeom>
                  <a:avLst/>
                  <a:gdLst>
                    <a:gd name="connsiteX0" fmla="*/ 0 w 234525"/>
                    <a:gd name="connsiteY0" fmla="*/ 22860 h 45719"/>
                    <a:gd name="connsiteX1" fmla="*/ 117263 w 234525"/>
                    <a:gd name="connsiteY1" fmla="*/ 0 h 45719"/>
                    <a:gd name="connsiteX2" fmla="*/ 234526 w 234525"/>
                    <a:gd name="connsiteY2" fmla="*/ 22860 h 45719"/>
                    <a:gd name="connsiteX3" fmla="*/ 117263 w 234525"/>
                    <a:gd name="connsiteY3" fmla="*/ 45720 h 45719"/>
                    <a:gd name="connsiteX4" fmla="*/ 0 w 234525"/>
                    <a:gd name="connsiteY4" fmla="*/ 22860 h 45719"/>
                    <a:gd name="connsiteX0" fmla="*/ 0 w 237785"/>
                    <a:gd name="connsiteY0" fmla="*/ 2858 h 25718"/>
                    <a:gd name="connsiteX1" fmla="*/ 234526 w 237785"/>
                    <a:gd name="connsiteY1" fmla="*/ 2858 h 25718"/>
                    <a:gd name="connsiteX2" fmla="*/ 117263 w 237785"/>
                    <a:gd name="connsiteY2" fmla="*/ 25718 h 25718"/>
                    <a:gd name="connsiteX3" fmla="*/ 0 w 237785"/>
                    <a:gd name="connsiteY3" fmla="*/ 2858 h 25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785" h="25718">
                      <a:moveTo>
                        <a:pt x="0" y="2858"/>
                      </a:moveTo>
                      <a:cubicBezTo>
                        <a:pt x="19544" y="-952"/>
                        <a:pt x="214982" y="-952"/>
                        <a:pt x="234526" y="2858"/>
                      </a:cubicBezTo>
                      <a:cubicBezTo>
                        <a:pt x="254070" y="6668"/>
                        <a:pt x="182026" y="25718"/>
                        <a:pt x="117263" y="25718"/>
                      </a:cubicBezTo>
                      <a:cubicBezTo>
                        <a:pt x="52500" y="25718"/>
                        <a:pt x="0" y="15483"/>
                        <a:pt x="0" y="28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66" name="フリーフォーム 1465"/>
            <p:cNvSpPr/>
            <p:nvPr/>
          </p:nvSpPr>
          <p:spPr>
            <a:xfrm rot="610876">
              <a:off x="3898890" y="2393054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7" name="フリーフォーム 1466"/>
            <p:cNvSpPr/>
            <p:nvPr/>
          </p:nvSpPr>
          <p:spPr>
            <a:xfrm rot="19800000">
              <a:off x="3776922" y="2208565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802458 w 1030744"/>
                <a:gd name="connsiteY0" fmla="*/ 313067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802458" y="313067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8" name="角丸四角形 1467"/>
            <p:cNvSpPr/>
            <p:nvPr/>
          </p:nvSpPr>
          <p:spPr>
            <a:xfrm>
              <a:off x="4953000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9" name="角丸四角形 1468"/>
            <p:cNvSpPr/>
            <p:nvPr/>
          </p:nvSpPr>
          <p:spPr>
            <a:xfrm>
              <a:off x="4953000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0" name="角丸四角形 1469"/>
            <p:cNvSpPr/>
            <p:nvPr/>
          </p:nvSpPr>
          <p:spPr>
            <a:xfrm>
              <a:off x="4988935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1" name="グループ化 1470"/>
            <p:cNvGrpSpPr/>
            <p:nvPr/>
          </p:nvGrpSpPr>
          <p:grpSpPr>
            <a:xfrm>
              <a:off x="4771840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472" name="グループ化 1471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474" name="角丸四角形 1473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5" name="角丸四角形 1474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6" name="角丸四角形 1475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7" name="角丸四角形 1476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8" name="角丸四角形 1477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9" name="角丸四角形 1478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0" name="角丸四角形 1479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1" name="角丸四角形 1480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2" name="角丸四角形 1481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73" name="円/楕円 1472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09" name="グループ化 1508"/>
          <p:cNvGrpSpPr/>
          <p:nvPr/>
        </p:nvGrpSpPr>
        <p:grpSpPr>
          <a:xfrm>
            <a:off x="7809239" y="4670013"/>
            <a:ext cx="1732585" cy="1773786"/>
            <a:chOff x="7509962" y="1000861"/>
            <a:chExt cx="1732585" cy="1773786"/>
          </a:xfrm>
        </p:grpSpPr>
        <p:grpSp>
          <p:nvGrpSpPr>
            <p:cNvPr id="1510" name="グループ化 1509"/>
            <p:cNvGrpSpPr/>
            <p:nvPr/>
          </p:nvGrpSpPr>
          <p:grpSpPr>
            <a:xfrm>
              <a:off x="7967503" y="1000861"/>
              <a:ext cx="962709" cy="1654258"/>
              <a:chOff x="6737663" y="1000861"/>
              <a:chExt cx="962709" cy="1654258"/>
            </a:xfrm>
          </p:grpSpPr>
          <p:grpSp>
            <p:nvGrpSpPr>
              <p:cNvPr id="1529" name="グループ化 1528"/>
              <p:cNvGrpSpPr/>
              <p:nvPr/>
            </p:nvGrpSpPr>
            <p:grpSpPr>
              <a:xfrm>
                <a:off x="6794677" y="1888083"/>
                <a:ext cx="848680" cy="767036"/>
                <a:chOff x="6794677" y="2313672"/>
                <a:chExt cx="848680" cy="767036"/>
              </a:xfrm>
            </p:grpSpPr>
            <p:sp>
              <p:nvSpPr>
                <p:cNvPr id="1548" name="台形 1547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片側の 2 つの角を丸めた四角形 1548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台形 1549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51" name="グループ化 1550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552" name="平行四辺形 1551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3" name="平行四辺形 1552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30" name="グループ化 1529"/>
              <p:cNvGrpSpPr/>
              <p:nvPr/>
            </p:nvGrpSpPr>
            <p:grpSpPr>
              <a:xfrm>
                <a:off x="6737663" y="1000861"/>
                <a:ext cx="962709" cy="963704"/>
                <a:chOff x="7631585" y="794530"/>
                <a:chExt cx="1227756" cy="1229025"/>
              </a:xfrm>
            </p:grpSpPr>
            <p:sp>
              <p:nvSpPr>
                <p:cNvPr id="1531" name="円/楕円 1530"/>
                <p:cNvSpPr/>
                <p:nvPr/>
              </p:nvSpPr>
              <p:spPr>
                <a:xfrm>
                  <a:off x="7728495" y="980574"/>
                  <a:ext cx="1027544" cy="939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2" name="グループ化 1531"/>
                <p:cNvGrpSpPr/>
                <p:nvPr/>
              </p:nvGrpSpPr>
              <p:grpSpPr>
                <a:xfrm>
                  <a:off x="7631585" y="1432211"/>
                  <a:ext cx="1227756" cy="257175"/>
                  <a:chOff x="1641474" y="2948782"/>
                  <a:chExt cx="1071794" cy="257175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grpSp>
                <p:nvGrpSpPr>
                  <p:cNvPr id="1542" name="グループ化 1541"/>
                  <p:cNvGrpSpPr/>
                  <p:nvPr/>
                </p:nvGrpSpPr>
                <p:grpSpPr>
                  <a:xfrm rot="20700000">
                    <a:off x="1641474" y="2948782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46" name="円/楕円 1545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7" name="円/楕円 1546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43" name="グループ化 1542"/>
                  <p:cNvGrpSpPr/>
                  <p:nvPr/>
                </p:nvGrpSpPr>
                <p:grpSpPr>
                  <a:xfrm rot="900000" flipH="1">
                    <a:off x="2513243" y="2948783"/>
                    <a:ext cx="200025" cy="257174"/>
                    <a:chOff x="354807" y="2970062"/>
                    <a:chExt cx="200025" cy="257174"/>
                  </a:xfrm>
                  <a:grpFill/>
                </p:grpSpPr>
                <p:sp>
                  <p:nvSpPr>
                    <p:cNvPr id="1544" name="円/楕円 1543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5" name="円/楕円 1544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533" name="円/楕円 1532"/>
                <p:cNvSpPr/>
                <p:nvPr/>
              </p:nvSpPr>
              <p:spPr>
                <a:xfrm>
                  <a:off x="7752545" y="1052006"/>
                  <a:ext cx="985837" cy="97154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4" name="台形 30"/>
                <p:cNvSpPr/>
                <p:nvPr/>
              </p:nvSpPr>
              <p:spPr>
                <a:xfrm>
                  <a:off x="7890239" y="794530"/>
                  <a:ext cx="704055" cy="346075"/>
                </a:xfrm>
                <a:custGeom>
                  <a:avLst/>
                  <a:gdLst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0 w 641014"/>
                    <a:gd name="connsiteY4" fmla="*/ 300038 h 300038"/>
                    <a:gd name="connsiteX0" fmla="*/ 0 w 641014"/>
                    <a:gd name="connsiteY0" fmla="*/ 300038 h 300038"/>
                    <a:gd name="connsiteX1" fmla="*/ 75010 w 641014"/>
                    <a:gd name="connsiteY1" fmla="*/ 0 h 300038"/>
                    <a:gd name="connsiteX2" fmla="*/ 566005 w 641014"/>
                    <a:gd name="connsiteY2" fmla="*/ 0 h 300038"/>
                    <a:gd name="connsiteX3" fmla="*/ 641014 w 641014"/>
                    <a:gd name="connsiteY3" fmla="*/ 300038 h 300038"/>
                    <a:gd name="connsiteX4" fmla="*/ 327818 w 641014"/>
                    <a:gd name="connsiteY4" fmla="*/ 298450 h 300038"/>
                    <a:gd name="connsiteX5" fmla="*/ 0 w 641014"/>
                    <a:gd name="connsiteY5" fmla="*/ 300038 h 300038"/>
                    <a:gd name="connsiteX0" fmla="*/ 0 w 641014"/>
                    <a:gd name="connsiteY0" fmla="*/ 300038 h 346075"/>
                    <a:gd name="connsiteX1" fmla="*/ 75010 w 641014"/>
                    <a:gd name="connsiteY1" fmla="*/ 0 h 346075"/>
                    <a:gd name="connsiteX2" fmla="*/ 566005 w 641014"/>
                    <a:gd name="connsiteY2" fmla="*/ 0 h 346075"/>
                    <a:gd name="connsiteX3" fmla="*/ 641014 w 641014"/>
                    <a:gd name="connsiteY3" fmla="*/ 300038 h 346075"/>
                    <a:gd name="connsiteX4" fmla="*/ 315911 w 641014"/>
                    <a:gd name="connsiteY4" fmla="*/ 346075 h 346075"/>
                    <a:gd name="connsiteX5" fmla="*/ 0 w 641014"/>
                    <a:gd name="connsiteY5" fmla="*/ 300038 h 34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14" h="346075">
                      <a:moveTo>
                        <a:pt x="0" y="300038"/>
                      </a:moveTo>
                      <a:lnTo>
                        <a:pt x="75010" y="0"/>
                      </a:lnTo>
                      <a:lnTo>
                        <a:pt x="566005" y="0"/>
                      </a:lnTo>
                      <a:lnTo>
                        <a:pt x="641014" y="300038"/>
                      </a:lnTo>
                      <a:lnTo>
                        <a:pt x="315911" y="346075"/>
                      </a:lnTo>
                      <a:lnTo>
                        <a:pt x="0" y="300038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7732713" y="1239871"/>
                  <a:ext cx="1026638" cy="389402"/>
                </a:xfrm>
                <a:custGeom>
                  <a:avLst/>
                  <a:gdLst>
                    <a:gd name="connsiteX0" fmla="*/ 731289 w 1026638"/>
                    <a:gd name="connsiteY0" fmla="*/ 47110 h 389402"/>
                    <a:gd name="connsiteX1" fmla="*/ 583698 w 1026638"/>
                    <a:gd name="connsiteY1" fmla="*/ 194701 h 389402"/>
                    <a:gd name="connsiteX2" fmla="*/ 731289 w 1026638"/>
                    <a:gd name="connsiteY2" fmla="*/ 342292 h 389402"/>
                    <a:gd name="connsiteX3" fmla="*/ 878880 w 1026638"/>
                    <a:gd name="connsiteY3" fmla="*/ 194701 h 389402"/>
                    <a:gd name="connsiteX4" fmla="*/ 731289 w 1026638"/>
                    <a:gd name="connsiteY4" fmla="*/ 47110 h 389402"/>
                    <a:gd name="connsiteX5" fmla="*/ 295520 w 1026638"/>
                    <a:gd name="connsiteY5" fmla="*/ 47110 h 389402"/>
                    <a:gd name="connsiteX6" fmla="*/ 147929 w 1026638"/>
                    <a:gd name="connsiteY6" fmla="*/ 194701 h 389402"/>
                    <a:gd name="connsiteX7" fmla="*/ 295520 w 1026638"/>
                    <a:gd name="connsiteY7" fmla="*/ 342292 h 389402"/>
                    <a:gd name="connsiteX8" fmla="*/ 443111 w 1026638"/>
                    <a:gd name="connsiteY8" fmla="*/ 194701 h 389402"/>
                    <a:gd name="connsiteX9" fmla="*/ 295520 w 1026638"/>
                    <a:gd name="connsiteY9" fmla="*/ 47110 h 389402"/>
                    <a:gd name="connsiteX10" fmla="*/ 295520 w 1026638"/>
                    <a:gd name="connsiteY10" fmla="*/ 0 h 389402"/>
                    <a:gd name="connsiteX11" fmla="*/ 433194 w 1026638"/>
                    <a:gd name="connsiteY11" fmla="*/ 57027 h 389402"/>
                    <a:gd name="connsiteX12" fmla="*/ 468075 w 1026638"/>
                    <a:gd name="connsiteY12" fmla="*/ 108762 h 389402"/>
                    <a:gd name="connsiteX13" fmla="*/ 486845 w 1026638"/>
                    <a:gd name="connsiteY13" fmla="*/ 96107 h 389402"/>
                    <a:gd name="connsiteX14" fmla="*/ 512750 w 1026638"/>
                    <a:gd name="connsiteY14" fmla="*/ 90877 h 389402"/>
                    <a:gd name="connsiteX15" fmla="*/ 538655 w 1026638"/>
                    <a:gd name="connsiteY15" fmla="*/ 96107 h 389402"/>
                    <a:gd name="connsiteX16" fmla="*/ 558325 w 1026638"/>
                    <a:gd name="connsiteY16" fmla="*/ 109369 h 389402"/>
                    <a:gd name="connsiteX17" fmla="*/ 593615 w 1026638"/>
                    <a:gd name="connsiteY17" fmla="*/ 57027 h 389402"/>
                    <a:gd name="connsiteX18" fmla="*/ 731289 w 1026638"/>
                    <a:gd name="connsiteY18" fmla="*/ 0 h 389402"/>
                    <a:gd name="connsiteX19" fmla="*/ 910690 w 1026638"/>
                    <a:gd name="connsiteY19" fmla="*/ 118915 h 389402"/>
                    <a:gd name="connsiteX20" fmla="*/ 918860 w 1026638"/>
                    <a:gd name="connsiteY20" fmla="*/ 159384 h 389402"/>
                    <a:gd name="connsiteX21" fmla="*/ 997197 w 1026638"/>
                    <a:gd name="connsiteY21" fmla="*/ 159384 h 389402"/>
                    <a:gd name="connsiteX22" fmla="*/ 1026638 w 1026638"/>
                    <a:gd name="connsiteY22" fmla="*/ 188825 h 389402"/>
                    <a:gd name="connsiteX23" fmla="*/ 1026637 w 1026638"/>
                    <a:gd name="connsiteY23" fmla="*/ 188825 h 389402"/>
                    <a:gd name="connsiteX24" fmla="*/ 997196 w 1026638"/>
                    <a:gd name="connsiteY24" fmla="*/ 218266 h 389402"/>
                    <a:gd name="connsiteX25" fmla="*/ 921233 w 1026638"/>
                    <a:gd name="connsiteY25" fmla="*/ 218265 h 389402"/>
                    <a:gd name="connsiteX26" fmla="*/ 910690 w 1026638"/>
                    <a:gd name="connsiteY26" fmla="*/ 270487 h 389402"/>
                    <a:gd name="connsiteX27" fmla="*/ 731289 w 1026638"/>
                    <a:gd name="connsiteY27" fmla="*/ 389402 h 389402"/>
                    <a:gd name="connsiteX28" fmla="*/ 536588 w 1026638"/>
                    <a:gd name="connsiteY28" fmla="*/ 194701 h 389402"/>
                    <a:gd name="connsiteX29" fmla="*/ 544740 w 1026638"/>
                    <a:gd name="connsiteY29" fmla="*/ 154324 h 389402"/>
                    <a:gd name="connsiteX30" fmla="*/ 536280 w 1026638"/>
                    <a:gd name="connsiteY30" fmla="*/ 133899 h 389402"/>
                    <a:gd name="connsiteX31" fmla="*/ 512750 w 1026638"/>
                    <a:gd name="connsiteY31" fmla="*/ 124153 h 389402"/>
                    <a:gd name="connsiteX32" fmla="*/ 489221 w 1026638"/>
                    <a:gd name="connsiteY32" fmla="*/ 133899 h 389402"/>
                    <a:gd name="connsiteX33" fmla="*/ 481640 w 1026638"/>
                    <a:gd name="connsiteY33" fmla="*/ 152199 h 389402"/>
                    <a:gd name="connsiteX34" fmla="*/ 490221 w 1026638"/>
                    <a:gd name="connsiteY34" fmla="*/ 194701 h 389402"/>
                    <a:gd name="connsiteX35" fmla="*/ 295520 w 1026638"/>
                    <a:gd name="connsiteY35" fmla="*/ 389402 h 389402"/>
                    <a:gd name="connsiteX36" fmla="*/ 116119 w 1026638"/>
                    <a:gd name="connsiteY36" fmla="*/ 270487 h 389402"/>
                    <a:gd name="connsiteX37" fmla="*/ 105576 w 1026638"/>
                    <a:gd name="connsiteY37" fmla="*/ 218266 h 389402"/>
                    <a:gd name="connsiteX38" fmla="*/ 29441 w 1026638"/>
                    <a:gd name="connsiteY38" fmla="*/ 218265 h 389402"/>
                    <a:gd name="connsiteX39" fmla="*/ 8623 w 1026638"/>
                    <a:gd name="connsiteY39" fmla="*/ 209642 h 389402"/>
                    <a:gd name="connsiteX40" fmla="*/ 0 w 1026638"/>
                    <a:gd name="connsiteY40" fmla="*/ 188825 h 389402"/>
                    <a:gd name="connsiteX41" fmla="*/ 8623 w 1026638"/>
                    <a:gd name="connsiteY41" fmla="*/ 168007 h 389402"/>
                    <a:gd name="connsiteX42" fmla="*/ 29441 w 1026638"/>
                    <a:gd name="connsiteY42" fmla="*/ 159384 h 389402"/>
                    <a:gd name="connsiteX43" fmla="*/ 107949 w 1026638"/>
                    <a:gd name="connsiteY43" fmla="*/ 159384 h 389402"/>
                    <a:gd name="connsiteX44" fmla="*/ 116119 w 1026638"/>
                    <a:gd name="connsiteY44" fmla="*/ 118915 h 389402"/>
                    <a:gd name="connsiteX45" fmla="*/ 295520 w 1026638"/>
                    <a:gd name="connsiteY45" fmla="*/ 0 h 389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26638" h="389402">
                      <a:moveTo>
                        <a:pt x="731289" y="47110"/>
                      </a:moveTo>
                      <a:cubicBezTo>
                        <a:pt x="649777" y="47110"/>
                        <a:pt x="583698" y="113189"/>
                        <a:pt x="583698" y="194701"/>
                      </a:cubicBezTo>
                      <a:cubicBezTo>
                        <a:pt x="583698" y="276213"/>
                        <a:pt x="649777" y="342292"/>
                        <a:pt x="731289" y="342292"/>
                      </a:cubicBezTo>
                      <a:cubicBezTo>
                        <a:pt x="812801" y="342292"/>
                        <a:pt x="878880" y="276213"/>
                        <a:pt x="878880" y="194701"/>
                      </a:cubicBezTo>
                      <a:cubicBezTo>
                        <a:pt x="878880" y="113189"/>
                        <a:pt x="812801" y="47110"/>
                        <a:pt x="731289" y="47110"/>
                      </a:cubicBezTo>
                      <a:close/>
                      <a:moveTo>
                        <a:pt x="295520" y="47110"/>
                      </a:moveTo>
                      <a:cubicBezTo>
                        <a:pt x="214008" y="47110"/>
                        <a:pt x="147929" y="113189"/>
                        <a:pt x="147929" y="194701"/>
                      </a:cubicBezTo>
                      <a:cubicBezTo>
                        <a:pt x="147929" y="276213"/>
                        <a:pt x="214008" y="342292"/>
                        <a:pt x="295520" y="342292"/>
                      </a:cubicBezTo>
                      <a:cubicBezTo>
                        <a:pt x="377032" y="342292"/>
                        <a:pt x="443111" y="276213"/>
                        <a:pt x="443111" y="194701"/>
                      </a:cubicBezTo>
                      <a:cubicBezTo>
                        <a:pt x="443111" y="113189"/>
                        <a:pt x="377032" y="47110"/>
                        <a:pt x="295520" y="47110"/>
                      </a:cubicBezTo>
                      <a:close/>
                      <a:moveTo>
                        <a:pt x="295520" y="0"/>
                      </a:moveTo>
                      <a:cubicBezTo>
                        <a:pt x="349285" y="0"/>
                        <a:pt x="397960" y="21793"/>
                        <a:pt x="433194" y="57027"/>
                      </a:cubicBezTo>
                      <a:lnTo>
                        <a:pt x="468075" y="108762"/>
                      </a:lnTo>
                      <a:lnTo>
                        <a:pt x="486845" y="96107"/>
                      </a:lnTo>
                      <a:cubicBezTo>
                        <a:pt x="494807" y="92739"/>
                        <a:pt x="503561" y="90877"/>
                        <a:pt x="512750" y="90877"/>
                      </a:cubicBezTo>
                      <a:cubicBezTo>
                        <a:pt x="521939" y="90877"/>
                        <a:pt x="530693" y="92739"/>
                        <a:pt x="538655" y="96107"/>
                      </a:cubicBezTo>
                      <a:lnTo>
                        <a:pt x="558325" y="109369"/>
                      </a:lnTo>
                      <a:lnTo>
                        <a:pt x="593615" y="57027"/>
                      </a:lnTo>
                      <a:cubicBezTo>
                        <a:pt x="628849" y="21793"/>
                        <a:pt x="677524" y="0"/>
                        <a:pt x="731289" y="0"/>
                      </a:cubicBezTo>
                      <a:cubicBezTo>
                        <a:pt x="811936" y="0"/>
                        <a:pt x="881132" y="49034"/>
                        <a:pt x="910690" y="118915"/>
                      </a:cubicBezTo>
                      <a:lnTo>
                        <a:pt x="918860" y="159384"/>
                      </a:lnTo>
                      <a:lnTo>
                        <a:pt x="997197" y="159384"/>
                      </a:lnTo>
                      <a:cubicBezTo>
                        <a:pt x="1013457" y="159384"/>
                        <a:pt x="1026638" y="172565"/>
                        <a:pt x="1026638" y="188825"/>
                      </a:cubicBezTo>
                      <a:lnTo>
                        <a:pt x="1026637" y="188825"/>
                      </a:lnTo>
                      <a:cubicBezTo>
                        <a:pt x="1026637" y="205085"/>
                        <a:pt x="1013456" y="218266"/>
                        <a:pt x="997196" y="218266"/>
                      </a:cubicBezTo>
                      <a:lnTo>
                        <a:pt x="921233" y="218265"/>
                      </a:lnTo>
                      <a:lnTo>
                        <a:pt x="910690" y="270487"/>
                      </a:lnTo>
                      <a:cubicBezTo>
                        <a:pt x="881132" y="340368"/>
                        <a:pt x="811936" y="389402"/>
                        <a:pt x="731289" y="389402"/>
                      </a:cubicBezTo>
                      <a:cubicBezTo>
                        <a:pt x="623759" y="389402"/>
                        <a:pt x="536588" y="302231"/>
                        <a:pt x="536588" y="194701"/>
                      </a:cubicBezTo>
                      <a:lnTo>
                        <a:pt x="544740" y="154324"/>
                      </a:lnTo>
                      <a:lnTo>
                        <a:pt x="536280" y="133899"/>
                      </a:lnTo>
                      <a:cubicBezTo>
                        <a:pt x="530258" y="127878"/>
                        <a:pt x="521939" y="124153"/>
                        <a:pt x="512750" y="124153"/>
                      </a:cubicBezTo>
                      <a:cubicBezTo>
                        <a:pt x="503561" y="124153"/>
                        <a:pt x="495242" y="127878"/>
                        <a:pt x="489221" y="133899"/>
                      </a:cubicBezTo>
                      <a:lnTo>
                        <a:pt x="481640" y="152199"/>
                      </a:lnTo>
                      <a:lnTo>
                        <a:pt x="490221" y="194701"/>
                      </a:lnTo>
                      <a:cubicBezTo>
                        <a:pt x="490221" y="302231"/>
                        <a:pt x="403050" y="389402"/>
                        <a:pt x="295520" y="389402"/>
                      </a:cubicBezTo>
                      <a:cubicBezTo>
                        <a:pt x="214872" y="389402"/>
                        <a:pt x="145677" y="340368"/>
                        <a:pt x="116119" y="270487"/>
                      </a:cubicBezTo>
                      <a:lnTo>
                        <a:pt x="105576" y="218266"/>
                      </a:lnTo>
                      <a:lnTo>
                        <a:pt x="29441" y="218265"/>
                      </a:lnTo>
                      <a:cubicBezTo>
                        <a:pt x="21311" y="218265"/>
                        <a:pt x="13951" y="214970"/>
                        <a:pt x="8623" y="209642"/>
                      </a:cubicBezTo>
                      <a:lnTo>
                        <a:pt x="0" y="188825"/>
                      </a:lnTo>
                      <a:lnTo>
                        <a:pt x="8623" y="168007"/>
                      </a:lnTo>
                      <a:cubicBezTo>
                        <a:pt x="13951" y="162679"/>
                        <a:pt x="21311" y="159384"/>
                        <a:pt x="29441" y="159384"/>
                      </a:cubicBezTo>
                      <a:lnTo>
                        <a:pt x="107949" y="159384"/>
                      </a:lnTo>
                      <a:lnTo>
                        <a:pt x="116119" y="118915"/>
                      </a:lnTo>
                      <a:cubicBezTo>
                        <a:pt x="145677" y="49034"/>
                        <a:pt x="214872" y="0"/>
                        <a:pt x="29552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6" name="フリーフォーム 1535"/>
                <p:cNvSpPr/>
                <p:nvPr/>
              </p:nvSpPr>
              <p:spPr>
                <a:xfrm>
                  <a:off x="8145897" y="1569614"/>
                  <a:ext cx="199132" cy="145912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7" name="円/楕円 1536"/>
                <p:cNvSpPr/>
                <p:nvPr/>
              </p:nvSpPr>
              <p:spPr>
                <a:xfrm>
                  <a:off x="7986929" y="1378520"/>
                  <a:ext cx="80630" cy="1121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8" name="円/楕円 1537"/>
                <p:cNvSpPr/>
                <p:nvPr/>
              </p:nvSpPr>
              <p:spPr>
                <a:xfrm>
                  <a:off x="8427836" y="1378520"/>
                  <a:ext cx="80630" cy="1121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9" name="円/楕円 6"/>
                <p:cNvSpPr/>
                <p:nvPr/>
              </p:nvSpPr>
              <p:spPr>
                <a:xfrm>
                  <a:off x="7870793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0" name="円/楕円 6"/>
                <p:cNvSpPr/>
                <p:nvPr/>
              </p:nvSpPr>
              <p:spPr>
                <a:xfrm flipH="1">
                  <a:off x="8307522" y="1172815"/>
                  <a:ext cx="312902" cy="94764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2280" h="96713">
                      <a:moveTo>
                        <a:pt x="2553" y="89118"/>
                      </a:moveTo>
                      <a:cubicBezTo>
                        <a:pt x="-18878" y="57824"/>
                        <a:pt x="98423" y="0"/>
                        <a:pt x="210809" y="0"/>
                      </a:cubicBezTo>
                      <a:cubicBezTo>
                        <a:pt x="323195" y="0"/>
                        <a:pt x="430970" y="60872"/>
                        <a:pt x="409539" y="89118"/>
                      </a:cubicBezTo>
                      <a:cubicBezTo>
                        <a:pt x="388108" y="117364"/>
                        <a:pt x="323195" y="44885"/>
                        <a:pt x="210809" y="44885"/>
                      </a:cubicBezTo>
                      <a:cubicBezTo>
                        <a:pt x="98423" y="44885"/>
                        <a:pt x="23984" y="120412"/>
                        <a:pt x="2553" y="891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円/楕円 6"/>
                <p:cNvSpPr/>
                <p:nvPr/>
              </p:nvSpPr>
              <p:spPr>
                <a:xfrm rot="10800000" flipH="1">
                  <a:off x="7971667" y="1742568"/>
                  <a:ext cx="539701" cy="161595"/>
                </a:xfrm>
                <a:custGeom>
                  <a:avLst/>
                  <a:gdLst>
                    <a:gd name="connsiteX0" fmla="*/ 0 w 406986"/>
                    <a:gd name="connsiteY0" fmla="*/ 29586 h 59171"/>
                    <a:gd name="connsiteX1" fmla="*/ 203493 w 406986"/>
                    <a:gd name="connsiteY1" fmla="*/ 0 h 59171"/>
                    <a:gd name="connsiteX2" fmla="*/ 406986 w 406986"/>
                    <a:gd name="connsiteY2" fmla="*/ 29586 h 59171"/>
                    <a:gd name="connsiteX3" fmla="*/ 203493 w 406986"/>
                    <a:gd name="connsiteY3" fmla="*/ 59172 h 59171"/>
                    <a:gd name="connsiteX4" fmla="*/ 0 w 406986"/>
                    <a:gd name="connsiteY4" fmla="*/ 29586 h 59171"/>
                    <a:gd name="connsiteX0" fmla="*/ 5 w 406991"/>
                    <a:gd name="connsiteY0" fmla="*/ 89118 h 118704"/>
                    <a:gd name="connsiteX1" fmla="*/ 208261 w 406991"/>
                    <a:gd name="connsiteY1" fmla="*/ 0 h 118704"/>
                    <a:gd name="connsiteX2" fmla="*/ 406991 w 406991"/>
                    <a:gd name="connsiteY2" fmla="*/ 89118 h 118704"/>
                    <a:gd name="connsiteX3" fmla="*/ 203498 w 406991"/>
                    <a:gd name="connsiteY3" fmla="*/ 118704 h 118704"/>
                    <a:gd name="connsiteX4" fmla="*/ 5 w 406991"/>
                    <a:gd name="connsiteY4" fmla="*/ 89118 h 118704"/>
                    <a:gd name="connsiteX0" fmla="*/ 0 w 406986"/>
                    <a:gd name="connsiteY0" fmla="*/ 89118 h 91915"/>
                    <a:gd name="connsiteX1" fmla="*/ 208256 w 406986"/>
                    <a:gd name="connsiteY1" fmla="*/ 0 h 91915"/>
                    <a:gd name="connsiteX2" fmla="*/ 406986 w 406986"/>
                    <a:gd name="connsiteY2" fmla="*/ 89118 h 91915"/>
                    <a:gd name="connsiteX3" fmla="*/ 208256 w 406986"/>
                    <a:gd name="connsiteY3" fmla="*/ 44885 h 91915"/>
                    <a:gd name="connsiteX4" fmla="*/ 0 w 406986"/>
                    <a:gd name="connsiteY4" fmla="*/ 89118 h 91915"/>
                    <a:gd name="connsiteX0" fmla="*/ 2553 w 409539"/>
                    <a:gd name="connsiteY0" fmla="*/ 89118 h 96713"/>
                    <a:gd name="connsiteX1" fmla="*/ 210809 w 409539"/>
                    <a:gd name="connsiteY1" fmla="*/ 0 h 96713"/>
                    <a:gd name="connsiteX2" fmla="*/ 409539 w 409539"/>
                    <a:gd name="connsiteY2" fmla="*/ 89118 h 96713"/>
                    <a:gd name="connsiteX3" fmla="*/ 210809 w 409539"/>
                    <a:gd name="connsiteY3" fmla="*/ 44885 h 96713"/>
                    <a:gd name="connsiteX4" fmla="*/ 2553 w 409539"/>
                    <a:gd name="connsiteY4" fmla="*/ 89118 h 96713"/>
                    <a:gd name="connsiteX0" fmla="*/ 2553 w 412280"/>
                    <a:gd name="connsiteY0" fmla="*/ 89118 h 96713"/>
                    <a:gd name="connsiteX1" fmla="*/ 210809 w 412280"/>
                    <a:gd name="connsiteY1" fmla="*/ 0 h 96713"/>
                    <a:gd name="connsiteX2" fmla="*/ 409539 w 412280"/>
                    <a:gd name="connsiteY2" fmla="*/ 89118 h 96713"/>
                    <a:gd name="connsiteX3" fmla="*/ 210809 w 412280"/>
                    <a:gd name="connsiteY3" fmla="*/ 44885 h 96713"/>
                    <a:gd name="connsiteX4" fmla="*/ 2553 w 412280"/>
                    <a:gd name="connsiteY4" fmla="*/ 89118 h 96713"/>
                    <a:gd name="connsiteX0" fmla="*/ 13 w 409740"/>
                    <a:gd name="connsiteY0" fmla="*/ 89118 h 100546"/>
                    <a:gd name="connsiteX1" fmla="*/ 208269 w 409740"/>
                    <a:gd name="connsiteY1" fmla="*/ 0 h 100546"/>
                    <a:gd name="connsiteX2" fmla="*/ 406999 w 409740"/>
                    <a:gd name="connsiteY2" fmla="*/ 89118 h 100546"/>
                    <a:gd name="connsiteX3" fmla="*/ 200825 w 409740"/>
                    <a:gd name="connsiteY3" fmla="*/ 84360 h 100546"/>
                    <a:gd name="connsiteX4" fmla="*/ 13 w 409740"/>
                    <a:gd name="connsiteY4" fmla="*/ 89118 h 100546"/>
                    <a:gd name="connsiteX0" fmla="*/ 3699 w 413426"/>
                    <a:gd name="connsiteY0" fmla="*/ 89118 h 100986"/>
                    <a:gd name="connsiteX1" fmla="*/ 211955 w 413426"/>
                    <a:gd name="connsiteY1" fmla="*/ 0 h 100986"/>
                    <a:gd name="connsiteX2" fmla="*/ 410685 w 413426"/>
                    <a:gd name="connsiteY2" fmla="*/ 89118 h 100986"/>
                    <a:gd name="connsiteX3" fmla="*/ 204511 w 413426"/>
                    <a:gd name="connsiteY3" fmla="*/ 84360 h 100986"/>
                    <a:gd name="connsiteX4" fmla="*/ 3699 w 413426"/>
                    <a:gd name="connsiteY4" fmla="*/ 89118 h 100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3426" h="100986">
                      <a:moveTo>
                        <a:pt x="3699" y="89118"/>
                      </a:moveTo>
                      <a:cubicBezTo>
                        <a:pt x="-22976" y="59876"/>
                        <a:pt x="99569" y="0"/>
                        <a:pt x="211955" y="0"/>
                      </a:cubicBezTo>
                      <a:cubicBezTo>
                        <a:pt x="324341" y="0"/>
                        <a:pt x="432116" y="60872"/>
                        <a:pt x="410685" y="89118"/>
                      </a:cubicBezTo>
                      <a:cubicBezTo>
                        <a:pt x="389254" y="117364"/>
                        <a:pt x="316897" y="84360"/>
                        <a:pt x="204511" y="84360"/>
                      </a:cubicBezTo>
                      <a:cubicBezTo>
                        <a:pt x="92125" y="84360"/>
                        <a:pt x="30374" y="118360"/>
                        <a:pt x="3699" y="891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11" name="フリーフォーム 1510"/>
            <p:cNvSpPr/>
            <p:nvPr/>
          </p:nvSpPr>
          <p:spPr>
            <a:xfrm rot="610876">
              <a:off x="7631930" y="2393056"/>
              <a:ext cx="630961" cy="381591"/>
            </a:xfrm>
            <a:custGeom>
              <a:avLst/>
              <a:gdLst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52706 w 677901"/>
                <a:gd name="connsiteY3" fmla="*/ 132976 h 409979"/>
                <a:gd name="connsiteX4" fmla="*/ 476452 w 677901"/>
                <a:gd name="connsiteY4" fmla="*/ 124858 h 409979"/>
                <a:gd name="connsiteX5" fmla="*/ 639872 w 677901"/>
                <a:gd name="connsiteY5" fmla="*/ 138634 h 409979"/>
                <a:gd name="connsiteX6" fmla="*/ 677752 w 677901"/>
                <a:gd name="connsiteY6" fmla="*/ 183488 h 409979"/>
                <a:gd name="connsiteX7" fmla="*/ 632898 w 677901"/>
                <a:gd name="connsiteY7" fmla="*/ 221367 h 409979"/>
                <a:gd name="connsiteX8" fmla="*/ 502933 w 677901"/>
                <a:gd name="connsiteY8" fmla="*/ 210411 h 409979"/>
                <a:gd name="connsiteX9" fmla="*/ 524912 w 677901"/>
                <a:gd name="connsiteY9" fmla="*/ 332797 h 409979"/>
                <a:gd name="connsiteX10" fmla="*/ 553027 w 677901"/>
                <a:gd name="connsiteY10" fmla="*/ 332797 h 409979"/>
                <a:gd name="connsiteX11" fmla="*/ 591618 w 677901"/>
                <a:gd name="connsiteY11" fmla="*/ 371388 h 409979"/>
                <a:gd name="connsiteX12" fmla="*/ 591617 w 677901"/>
                <a:gd name="connsiteY12" fmla="*/ 371388 h 409979"/>
                <a:gd name="connsiteX13" fmla="*/ 553026 w 677901"/>
                <a:gd name="connsiteY13" fmla="*/ 409979 h 409979"/>
                <a:gd name="connsiteX14" fmla="*/ 503676 w 677901"/>
                <a:gd name="connsiteY14" fmla="*/ 409978 h 409979"/>
                <a:gd name="connsiteX15" fmla="*/ 488655 w 677901"/>
                <a:gd name="connsiteY15" fmla="*/ 406946 h 409979"/>
                <a:gd name="connsiteX16" fmla="*/ 487400 w 677901"/>
                <a:gd name="connsiteY16" fmla="*/ 406100 h 409979"/>
                <a:gd name="connsiteX17" fmla="*/ 471987 w 677901"/>
                <a:gd name="connsiteY17" fmla="*/ 404261 h 409979"/>
                <a:gd name="connsiteX18" fmla="*/ 453955 w 677901"/>
                <a:gd name="connsiteY18" fmla="*/ 388943 h 409979"/>
                <a:gd name="connsiteX19" fmla="*/ 453239 w 677901"/>
                <a:gd name="connsiteY19" fmla="*/ 387133 h 409979"/>
                <a:gd name="connsiteX20" fmla="*/ 450069 w 677901"/>
                <a:gd name="connsiteY20" fmla="*/ 391041 h 409979"/>
                <a:gd name="connsiteX21" fmla="*/ 419758 w 677901"/>
                <a:gd name="connsiteY21" fmla="*/ 400569 h 409979"/>
                <a:gd name="connsiteX22" fmla="*/ 382061 w 677901"/>
                <a:gd name="connsiteY22" fmla="*/ 355561 h 409979"/>
                <a:gd name="connsiteX23" fmla="*/ 388452 w 677901"/>
                <a:gd name="connsiteY23" fmla="*/ 283259 h 409979"/>
                <a:gd name="connsiteX24" fmla="*/ 367222 w 677901"/>
                <a:gd name="connsiteY24" fmla="*/ 280123 h 409979"/>
                <a:gd name="connsiteX25" fmla="*/ 57387 w 677901"/>
                <a:gd name="connsiteY25" fmla="*/ 168461 h 409979"/>
                <a:gd name="connsiteX26" fmla="*/ 5164 w 677901"/>
                <a:gd name="connsiteY26" fmla="*/ 57387 h 409979"/>
                <a:gd name="connsiteX27" fmla="*/ 82144 w 677901"/>
                <a:gd name="connsiteY27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88452 w 677901"/>
                <a:gd name="connsiteY22" fmla="*/ 283259 h 409979"/>
                <a:gd name="connsiteX23" fmla="*/ 367222 w 677901"/>
                <a:gd name="connsiteY23" fmla="*/ 280123 h 409979"/>
                <a:gd name="connsiteX24" fmla="*/ 57387 w 677901"/>
                <a:gd name="connsiteY24" fmla="*/ 168461 h 409979"/>
                <a:gd name="connsiteX25" fmla="*/ 5164 w 677901"/>
                <a:gd name="connsiteY25" fmla="*/ 57387 h 409979"/>
                <a:gd name="connsiteX26" fmla="*/ 82144 w 677901"/>
                <a:gd name="connsiteY26" fmla="*/ 126 h 409979"/>
                <a:gd name="connsiteX0" fmla="*/ 82144 w 677901"/>
                <a:gd name="connsiteY0" fmla="*/ 126 h 409979"/>
                <a:gd name="connsiteX1" fmla="*/ 116238 w 677901"/>
                <a:gd name="connsiteY1" fmla="*/ 5164 h 409979"/>
                <a:gd name="connsiteX2" fmla="*/ 426073 w 677901"/>
                <a:gd name="connsiteY2" fmla="*/ 116826 h 409979"/>
                <a:gd name="connsiteX3" fmla="*/ 476452 w 677901"/>
                <a:gd name="connsiteY3" fmla="*/ 124858 h 409979"/>
                <a:gd name="connsiteX4" fmla="*/ 639872 w 677901"/>
                <a:gd name="connsiteY4" fmla="*/ 138634 h 409979"/>
                <a:gd name="connsiteX5" fmla="*/ 677752 w 677901"/>
                <a:gd name="connsiteY5" fmla="*/ 183488 h 409979"/>
                <a:gd name="connsiteX6" fmla="*/ 632898 w 677901"/>
                <a:gd name="connsiteY6" fmla="*/ 221367 h 409979"/>
                <a:gd name="connsiteX7" fmla="*/ 502933 w 677901"/>
                <a:gd name="connsiteY7" fmla="*/ 210411 h 409979"/>
                <a:gd name="connsiteX8" fmla="*/ 524912 w 677901"/>
                <a:gd name="connsiteY8" fmla="*/ 332797 h 409979"/>
                <a:gd name="connsiteX9" fmla="*/ 553027 w 677901"/>
                <a:gd name="connsiteY9" fmla="*/ 332797 h 409979"/>
                <a:gd name="connsiteX10" fmla="*/ 591618 w 677901"/>
                <a:gd name="connsiteY10" fmla="*/ 371388 h 409979"/>
                <a:gd name="connsiteX11" fmla="*/ 591617 w 677901"/>
                <a:gd name="connsiteY11" fmla="*/ 371388 h 409979"/>
                <a:gd name="connsiteX12" fmla="*/ 553026 w 677901"/>
                <a:gd name="connsiteY12" fmla="*/ 409979 h 409979"/>
                <a:gd name="connsiteX13" fmla="*/ 503676 w 677901"/>
                <a:gd name="connsiteY13" fmla="*/ 409978 h 409979"/>
                <a:gd name="connsiteX14" fmla="*/ 488655 w 677901"/>
                <a:gd name="connsiteY14" fmla="*/ 406946 h 409979"/>
                <a:gd name="connsiteX15" fmla="*/ 487400 w 677901"/>
                <a:gd name="connsiteY15" fmla="*/ 406100 h 409979"/>
                <a:gd name="connsiteX16" fmla="*/ 471987 w 677901"/>
                <a:gd name="connsiteY16" fmla="*/ 404261 h 409979"/>
                <a:gd name="connsiteX17" fmla="*/ 453955 w 677901"/>
                <a:gd name="connsiteY17" fmla="*/ 388943 h 409979"/>
                <a:gd name="connsiteX18" fmla="*/ 453239 w 677901"/>
                <a:gd name="connsiteY18" fmla="*/ 387133 h 409979"/>
                <a:gd name="connsiteX19" fmla="*/ 450069 w 677901"/>
                <a:gd name="connsiteY19" fmla="*/ 391041 h 409979"/>
                <a:gd name="connsiteX20" fmla="*/ 419758 w 677901"/>
                <a:gd name="connsiteY20" fmla="*/ 400569 h 409979"/>
                <a:gd name="connsiteX21" fmla="*/ 382061 w 677901"/>
                <a:gd name="connsiteY21" fmla="*/ 355561 h 409979"/>
                <a:gd name="connsiteX22" fmla="*/ 367222 w 677901"/>
                <a:gd name="connsiteY22" fmla="*/ 280123 h 409979"/>
                <a:gd name="connsiteX23" fmla="*/ 57387 w 677901"/>
                <a:gd name="connsiteY23" fmla="*/ 168461 h 409979"/>
                <a:gd name="connsiteX24" fmla="*/ 5164 w 677901"/>
                <a:gd name="connsiteY24" fmla="*/ 57387 h 409979"/>
                <a:gd name="connsiteX25" fmla="*/ 82144 w 677901"/>
                <a:gd name="connsiteY25" fmla="*/ 126 h 40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901" h="409979">
                  <a:moveTo>
                    <a:pt x="82144" y="126"/>
                  </a:moveTo>
                  <a:cubicBezTo>
                    <a:pt x="93401" y="-485"/>
                    <a:pt x="104964" y="1101"/>
                    <a:pt x="116238" y="5164"/>
                  </a:cubicBezTo>
                  <a:lnTo>
                    <a:pt x="426073" y="116826"/>
                  </a:lnTo>
                  <a:lnTo>
                    <a:pt x="476452" y="124858"/>
                  </a:lnTo>
                  <a:lnTo>
                    <a:pt x="639872" y="138634"/>
                  </a:lnTo>
                  <a:cubicBezTo>
                    <a:pt x="662719" y="140560"/>
                    <a:pt x="679678" y="160641"/>
                    <a:pt x="677752" y="183488"/>
                  </a:cubicBezTo>
                  <a:cubicBezTo>
                    <a:pt x="675826" y="206335"/>
                    <a:pt x="655744" y="223293"/>
                    <a:pt x="632898" y="221367"/>
                  </a:cubicBezTo>
                  <a:lnTo>
                    <a:pt x="502933" y="210411"/>
                  </a:lnTo>
                  <a:lnTo>
                    <a:pt x="524912" y="332797"/>
                  </a:lnTo>
                  <a:lnTo>
                    <a:pt x="553027" y="332797"/>
                  </a:lnTo>
                  <a:cubicBezTo>
                    <a:pt x="574340" y="332797"/>
                    <a:pt x="591618" y="350075"/>
                    <a:pt x="591618" y="371388"/>
                  </a:cubicBezTo>
                  <a:lnTo>
                    <a:pt x="591617" y="371388"/>
                  </a:lnTo>
                  <a:cubicBezTo>
                    <a:pt x="591617" y="392701"/>
                    <a:pt x="574339" y="409979"/>
                    <a:pt x="553026" y="409979"/>
                  </a:cubicBezTo>
                  <a:lnTo>
                    <a:pt x="503676" y="409978"/>
                  </a:lnTo>
                  <a:cubicBezTo>
                    <a:pt x="498348" y="409979"/>
                    <a:pt x="493272" y="408898"/>
                    <a:pt x="488655" y="406946"/>
                  </a:cubicBezTo>
                  <a:lnTo>
                    <a:pt x="487400" y="406100"/>
                  </a:lnTo>
                  <a:lnTo>
                    <a:pt x="471987" y="404261"/>
                  </a:lnTo>
                  <a:cubicBezTo>
                    <a:pt x="464675" y="401026"/>
                    <a:pt x="458373" y="395718"/>
                    <a:pt x="453955" y="388943"/>
                  </a:cubicBezTo>
                  <a:lnTo>
                    <a:pt x="453239" y="387133"/>
                  </a:lnTo>
                  <a:lnTo>
                    <a:pt x="450069" y="391041"/>
                  </a:lnTo>
                  <a:cubicBezTo>
                    <a:pt x="441925" y="397864"/>
                    <a:pt x="431178" y="401578"/>
                    <a:pt x="419758" y="400569"/>
                  </a:cubicBezTo>
                  <a:cubicBezTo>
                    <a:pt x="396921" y="398550"/>
                    <a:pt x="380043" y="378400"/>
                    <a:pt x="382061" y="355561"/>
                  </a:cubicBezTo>
                  <a:lnTo>
                    <a:pt x="367222" y="280123"/>
                  </a:lnTo>
                  <a:lnTo>
                    <a:pt x="57387" y="168461"/>
                  </a:lnTo>
                  <a:cubicBezTo>
                    <a:pt x="12294" y="152209"/>
                    <a:pt x="-11087" y="102480"/>
                    <a:pt x="5164" y="57387"/>
                  </a:cubicBezTo>
                  <a:cubicBezTo>
                    <a:pt x="17352" y="23567"/>
                    <a:pt x="48372" y="1960"/>
                    <a:pt x="82144" y="126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2" name="フリーフォーム 1511"/>
            <p:cNvSpPr/>
            <p:nvPr/>
          </p:nvSpPr>
          <p:spPr>
            <a:xfrm rot="19800000">
              <a:off x="7509962" y="2208567"/>
              <a:ext cx="696883" cy="378543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802458 w 1030744"/>
                <a:gd name="connsiteY0" fmla="*/ 313067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8" fmla="*/ 1030744 w 1030744"/>
                <a:gd name="connsiteY8" fmla="*/ 0 h 5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744" h="559895">
                  <a:moveTo>
                    <a:pt x="802458" y="313067"/>
                  </a:moveTo>
                  <a:lnTo>
                    <a:pt x="525129" y="323404"/>
                  </a:lnTo>
                  <a:lnTo>
                    <a:pt x="692278" y="559895"/>
                  </a:lnTo>
                  <a:lnTo>
                    <a:pt x="0" y="371518"/>
                  </a:lnTo>
                  <a:lnTo>
                    <a:pt x="108873" y="38560"/>
                  </a:lnTo>
                  <a:lnTo>
                    <a:pt x="132597" y="27412"/>
                  </a:lnTo>
                  <a:lnTo>
                    <a:pt x="154407" y="12707"/>
                  </a:lnTo>
                  <a:cubicBezTo>
                    <a:pt x="173753" y="4524"/>
                    <a:pt x="195022" y="0"/>
                    <a:pt x="217349" y="0"/>
                  </a:cubicBezTo>
                  <a:lnTo>
                    <a:pt x="1030744" y="0"/>
                  </a:lnTo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3" name="フリーフォーム 1512"/>
            <p:cNvSpPr/>
            <p:nvPr/>
          </p:nvSpPr>
          <p:spPr>
            <a:xfrm rot="19800000">
              <a:off x="7571532" y="2424586"/>
              <a:ext cx="468048" cy="20776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1012385 w 1012385"/>
                <a:gd name="connsiteY0" fmla="*/ 323404 h 617809"/>
                <a:gd name="connsiteX1" fmla="*/ 506770 w 1012385"/>
                <a:gd name="connsiteY1" fmla="*/ 323404 h 617809"/>
                <a:gd name="connsiteX2" fmla="*/ 725274 w 1012385"/>
                <a:gd name="connsiteY2" fmla="*/ 617809 h 617809"/>
                <a:gd name="connsiteX3" fmla="*/ 36803 w 1012385"/>
                <a:gd name="connsiteY3" fmla="*/ 548720 h 617809"/>
                <a:gd name="connsiteX4" fmla="*/ 56461 w 1012385"/>
                <a:gd name="connsiteY4" fmla="*/ 268681 h 617809"/>
                <a:gd name="connsiteX5" fmla="*/ 90514 w 1012385"/>
                <a:gd name="connsiteY5" fmla="*/ 38560 h 617809"/>
                <a:gd name="connsiteX6" fmla="*/ 114238 w 1012385"/>
                <a:gd name="connsiteY6" fmla="*/ 27412 h 617809"/>
                <a:gd name="connsiteX7" fmla="*/ 136048 w 1012385"/>
                <a:gd name="connsiteY7" fmla="*/ 12707 h 617809"/>
                <a:gd name="connsiteX8" fmla="*/ 198990 w 1012385"/>
                <a:gd name="connsiteY8" fmla="*/ 0 h 617809"/>
                <a:gd name="connsiteX9" fmla="*/ 1012385 w 1012385"/>
                <a:gd name="connsiteY9" fmla="*/ 0 h 617809"/>
                <a:gd name="connsiteX0" fmla="*/ 1013702 w 1013702"/>
                <a:gd name="connsiteY0" fmla="*/ 323404 h 617809"/>
                <a:gd name="connsiteX1" fmla="*/ 508087 w 1013702"/>
                <a:gd name="connsiteY1" fmla="*/ 323404 h 617809"/>
                <a:gd name="connsiteX2" fmla="*/ 726591 w 1013702"/>
                <a:gd name="connsiteY2" fmla="*/ 617809 h 617809"/>
                <a:gd name="connsiteX3" fmla="*/ 38120 w 1013702"/>
                <a:gd name="connsiteY3" fmla="*/ 548720 h 617809"/>
                <a:gd name="connsiteX4" fmla="*/ 91831 w 1013702"/>
                <a:gd name="connsiteY4" fmla="*/ 38560 h 617809"/>
                <a:gd name="connsiteX5" fmla="*/ 115555 w 1013702"/>
                <a:gd name="connsiteY5" fmla="*/ 27412 h 617809"/>
                <a:gd name="connsiteX6" fmla="*/ 137365 w 1013702"/>
                <a:gd name="connsiteY6" fmla="*/ 12707 h 617809"/>
                <a:gd name="connsiteX7" fmla="*/ 200307 w 1013702"/>
                <a:gd name="connsiteY7" fmla="*/ 0 h 617809"/>
                <a:gd name="connsiteX8" fmla="*/ 1013702 w 1013702"/>
                <a:gd name="connsiteY8" fmla="*/ 0 h 617809"/>
                <a:gd name="connsiteX0" fmla="*/ 975582 w 975582"/>
                <a:gd name="connsiteY0" fmla="*/ 323404 h 617809"/>
                <a:gd name="connsiteX1" fmla="*/ 469967 w 975582"/>
                <a:gd name="connsiteY1" fmla="*/ 323404 h 617809"/>
                <a:gd name="connsiteX2" fmla="*/ 688471 w 975582"/>
                <a:gd name="connsiteY2" fmla="*/ 617809 h 617809"/>
                <a:gd name="connsiteX3" fmla="*/ 0 w 975582"/>
                <a:gd name="connsiteY3" fmla="*/ 548720 h 617809"/>
                <a:gd name="connsiteX4" fmla="*/ 53711 w 975582"/>
                <a:gd name="connsiteY4" fmla="*/ 38560 h 617809"/>
                <a:gd name="connsiteX5" fmla="*/ 77435 w 975582"/>
                <a:gd name="connsiteY5" fmla="*/ 27412 h 617809"/>
                <a:gd name="connsiteX6" fmla="*/ 99245 w 975582"/>
                <a:gd name="connsiteY6" fmla="*/ 12707 h 617809"/>
                <a:gd name="connsiteX7" fmla="*/ 162187 w 975582"/>
                <a:gd name="connsiteY7" fmla="*/ 0 h 617809"/>
                <a:gd name="connsiteX8" fmla="*/ 975582 w 975582"/>
                <a:gd name="connsiteY8" fmla="*/ 0 h 617809"/>
                <a:gd name="connsiteX0" fmla="*/ 1030743 w 1030743"/>
                <a:gd name="connsiteY0" fmla="*/ 323404 h 617809"/>
                <a:gd name="connsiteX1" fmla="*/ 525128 w 1030743"/>
                <a:gd name="connsiteY1" fmla="*/ 323404 h 617809"/>
                <a:gd name="connsiteX2" fmla="*/ 743632 w 1030743"/>
                <a:gd name="connsiteY2" fmla="*/ 617809 h 617809"/>
                <a:gd name="connsiteX3" fmla="*/ -1 w 1030743"/>
                <a:gd name="connsiteY3" fmla="*/ 371518 h 617809"/>
                <a:gd name="connsiteX4" fmla="*/ 108872 w 1030743"/>
                <a:gd name="connsiteY4" fmla="*/ 38560 h 617809"/>
                <a:gd name="connsiteX5" fmla="*/ 132596 w 1030743"/>
                <a:gd name="connsiteY5" fmla="*/ 27412 h 617809"/>
                <a:gd name="connsiteX6" fmla="*/ 154406 w 1030743"/>
                <a:gd name="connsiteY6" fmla="*/ 12707 h 617809"/>
                <a:gd name="connsiteX7" fmla="*/ 217348 w 1030743"/>
                <a:gd name="connsiteY7" fmla="*/ 0 h 617809"/>
                <a:gd name="connsiteX8" fmla="*/ 1030743 w 1030743"/>
                <a:gd name="connsiteY8" fmla="*/ 0 h 617809"/>
                <a:gd name="connsiteX0" fmla="*/ 1030744 w 1030744"/>
                <a:gd name="connsiteY0" fmla="*/ 323404 h 559896"/>
                <a:gd name="connsiteX1" fmla="*/ 525129 w 1030744"/>
                <a:gd name="connsiteY1" fmla="*/ 323404 h 559896"/>
                <a:gd name="connsiteX2" fmla="*/ 692278 w 1030744"/>
                <a:gd name="connsiteY2" fmla="*/ 559895 h 559896"/>
                <a:gd name="connsiteX3" fmla="*/ 0 w 1030744"/>
                <a:gd name="connsiteY3" fmla="*/ 371518 h 559896"/>
                <a:gd name="connsiteX4" fmla="*/ 108873 w 1030744"/>
                <a:gd name="connsiteY4" fmla="*/ 38560 h 559896"/>
                <a:gd name="connsiteX5" fmla="*/ 132597 w 1030744"/>
                <a:gd name="connsiteY5" fmla="*/ 27412 h 559896"/>
                <a:gd name="connsiteX6" fmla="*/ 154407 w 1030744"/>
                <a:gd name="connsiteY6" fmla="*/ 12707 h 559896"/>
                <a:gd name="connsiteX7" fmla="*/ 217349 w 1030744"/>
                <a:gd name="connsiteY7" fmla="*/ 0 h 559896"/>
                <a:gd name="connsiteX8" fmla="*/ 1030744 w 1030744"/>
                <a:gd name="connsiteY8" fmla="*/ 0 h 559896"/>
                <a:gd name="connsiteX0" fmla="*/ 1030744 w 1030744"/>
                <a:gd name="connsiteY0" fmla="*/ 323404 h 559895"/>
                <a:gd name="connsiteX1" fmla="*/ 525129 w 1030744"/>
                <a:gd name="connsiteY1" fmla="*/ 323404 h 559895"/>
                <a:gd name="connsiteX2" fmla="*/ 692278 w 1030744"/>
                <a:gd name="connsiteY2" fmla="*/ 559895 h 559895"/>
                <a:gd name="connsiteX3" fmla="*/ 0 w 1030744"/>
                <a:gd name="connsiteY3" fmla="*/ 371518 h 559895"/>
                <a:gd name="connsiteX4" fmla="*/ 108873 w 1030744"/>
                <a:gd name="connsiteY4" fmla="*/ 38560 h 559895"/>
                <a:gd name="connsiteX5" fmla="*/ 132597 w 1030744"/>
                <a:gd name="connsiteY5" fmla="*/ 27412 h 559895"/>
                <a:gd name="connsiteX6" fmla="*/ 154407 w 1030744"/>
                <a:gd name="connsiteY6" fmla="*/ 12707 h 559895"/>
                <a:gd name="connsiteX7" fmla="*/ 217349 w 1030744"/>
                <a:gd name="connsiteY7" fmla="*/ 0 h 559895"/>
                <a:gd name="connsiteX0" fmla="*/ 1030744 w 1030744"/>
                <a:gd name="connsiteY0" fmla="*/ 310697 h 547188"/>
                <a:gd name="connsiteX1" fmla="*/ 525129 w 1030744"/>
                <a:gd name="connsiteY1" fmla="*/ 310697 h 547188"/>
                <a:gd name="connsiteX2" fmla="*/ 692278 w 1030744"/>
                <a:gd name="connsiteY2" fmla="*/ 547188 h 547188"/>
                <a:gd name="connsiteX3" fmla="*/ 0 w 1030744"/>
                <a:gd name="connsiteY3" fmla="*/ 358811 h 547188"/>
                <a:gd name="connsiteX4" fmla="*/ 108873 w 1030744"/>
                <a:gd name="connsiteY4" fmla="*/ 25853 h 547188"/>
                <a:gd name="connsiteX5" fmla="*/ 132597 w 1030744"/>
                <a:gd name="connsiteY5" fmla="*/ 14705 h 547188"/>
                <a:gd name="connsiteX6" fmla="*/ 154407 w 1030744"/>
                <a:gd name="connsiteY6" fmla="*/ 0 h 547188"/>
                <a:gd name="connsiteX0" fmla="*/ 1030744 w 1030744"/>
                <a:gd name="connsiteY0" fmla="*/ 295991 h 532482"/>
                <a:gd name="connsiteX1" fmla="*/ 525129 w 1030744"/>
                <a:gd name="connsiteY1" fmla="*/ 295991 h 532482"/>
                <a:gd name="connsiteX2" fmla="*/ 692278 w 1030744"/>
                <a:gd name="connsiteY2" fmla="*/ 532482 h 532482"/>
                <a:gd name="connsiteX3" fmla="*/ 0 w 1030744"/>
                <a:gd name="connsiteY3" fmla="*/ 344105 h 532482"/>
                <a:gd name="connsiteX4" fmla="*/ 108873 w 1030744"/>
                <a:gd name="connsiteY4" fmla="*/ 11147 h 532482"/>
                <a:gd name="connsiteX5" fmla="*/ 132597 w 1030744"/>
                <a:gd name="connsiteY5" fmla="*/ -1 h 532482"/>
                <a:gd name="connsiteX0" fmla="*/ 1030744 w 1030744"/>
                <a:gd name="connsiteY0" fmla="*/ 284844 h 521335"/>
                <a:gd name="connsiteX1" fmla="*/ 525129 w 1030744"/>
                <a:gd name="connsiteY1" fmla="*/ 284844 h 521335"/>
                <a:gd name="connsiteX2" fmla="*/ 692278 w 1030744"/>
                <a:gd name="connsiteY2" fmla="*/ 521335 h 521335"/>
                <a:gd name="connsiteX3" fmla="*/ 0 w 1030744"/>
                <a:gd name="connsiteY3" fmla="*/ 332958 h 521335"/>
                <a:gd name="connsiteX4" fmla="*/ 108873 w 1030744"/>
                <a:gd name="connsiteY4" fmla="*/ 0 h 521335"/>
                <a:gd name="connsiteX0" fmla="*/ 525129 w 692278"/>
                <a:gd name="connsiteY0" fmla="*/ 284844 h 521335"/>
                <a:gd name="connsiteX1" fmla="*/ 692278 w 692278"/>
                <a:gd name="connsiteY1" fmla="*/ 521335 h 521335"/>
                <a:gd name="connsiteX2" fmla="*/ 0 w 692278"/>
                <a:gd name="connsiteY2" fmla="*/ 332958 h 521335"/>
                <a:gd name="connsiteX3" fmla="*/ 108873 w 692278"/>
                <a:gd name="connsiteY3" fmla="*/ 0 h 521335"/>
                <a:gd name="connsiteX0" fmla="*/ 525129 w 692278"/>
                <a:gd name="connsiteY0" fmla="*/ 7081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0" fmla="*/ 590100 w 692278"/>
                <a:gd name="connsiteY0" fmla="*/ 162833 h 307304"/>
                <a:gd name="connsiteX1" fmla="*/ 692278 w 692278"/>
                <a:gd name="connsiteY1" fmla="*/ 307304 h 307304"/>
                <a:gd name="connsiteX2" fmla="*/ 0 w 692278"/>
                <a:gd name="connsiteY2" fmla="*/ 118927 h 307304"/>
                <a:gd name="connsiteX3" fmla="*/ 33755 w 692278"/>
                <a:gd name="connsiteY3" fmla="*/ 0 h 307304"/>
                <a:gd name="connsiteX4" fmla="*/ 590100 w 692278"/>
                <a:gd name="connsiteY4" fmla="*/ 162833 h 30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278" h="307304">
                  <a:moveTo>
                    <a:pt x="590100" y="162833"/>
                  </a:moveTo>
                  <a:lnTo>
                    <a:pt x="692278" y="307304"/>
                  </a:lnTo>
                  <a:lnTo>
                    <a:pt x="0" y="118927"/>
                  </a:lnTo>
                  <a:lnTo>
                    <a:pt x="33755" y="0"/>
                  </a:lnTo>
                  <a:lnTo>
                    <a:pt x="590100" y="162833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4" name="角丸四角形 1513"/>
            <p:cNvSpPr/>
            <p:nvPr/>
          </p:nvSpPr>
          <p:spPr>
            <a:xfrm>
              <a:off x="8697416" y="2149718"/>
              <a:ext cx="499291" cy="383856"/>
            </a:xfrm>
            <a:prstGeom prst="roundRect">
              <a:avLst>
                <a:gd name="adj" fmla="val 40741"/>
              </a:avLst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5" name="角丸四角形 1514"/>
            <p:cNvSpPr/>
            <p:nvPr/>
          </p:nvSpPr>
          <p:spPr>
            <a:xfrm>
              <a:off x="8697416" y="2126790"/>
              <a:ext cx="499292" cy="33889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6" name="角丸四角形 1515"/>
            <p:cNvSpPr/>
            <p:nvPr/>
          </p:nvSpPr>
          <p:spPr>
            <a:xfrm>
              <a:off x="8733351" y="2132559"/>
              <a:ext cx="427422" cy="27431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17" name="グループ化 1516"/>
            <p:cNvGrpSpPr/>
            <p:nvPr/>
          </p:nvGrpSpPr>
          <p:grpSpPr>
            <a:xfrm>
              <a:off x="8516256" y="1726710"/>
              <a:ext cx="726291" cy="563826"/>
              <a:chOff x="2397393" y="5773828"/>
              <a:chExt cx="999857" cy="776199"/>
            </a:xfrm>
          </p:grpSpPr>
          <p:grpSp>
            <p:nvGrpSpPr>
              <p:cNvPr id="1518" name="グループ化 1517"/>
              <p:cNvGrpSpPr/>
              <p:nvPr/>
            </p:nvGrpSpPr>
            <p:grpSpPr>
              <a:xfrm>
                <a:off x="2495855" y="5937064"/>
                <a:ext cx="901395" cy="612963"/>
                <a:chOff x="2495855" y="5937064"/>
                <a:chExt cx="901395" cy="612963"/>
              </a:xfrm>
            </p:grpSpPr>
            <p:sp>
              <p:nvSpPr>
                <p:cNvPr id="1520" name="角丸四角形 1519"/>
                <p:cNvSpPr/>
                <p:nvPr/>
              </p:nvSpPr>
              <p:spPr>
                <a:xfrm>
                  <a:off x="2578815" y="6099177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1" name="角丸四角形 1520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2" name="角丸四角形 1521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3" name="角丸四角形 1522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4" name="角丸四角形 1523"/>
                <p:cNvSpPr/>
                <p:nvPr/>
              </p:nvSpPr>
              <p:spPr>
                <a:xfrm rot="5400000">
                  <a:off x="2698889" y="606310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5" name="角丸四角形 1524"/>
                <p:cNvSpPr/>
                <p:nvPr/>
              </p:nvSpPr>
              <p:spPr>
                <a:xfrm rot="5400000">
                  <a:off x="2902499" y="6063107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6" name="角丸四角形 1525"/>
                <p:cNvSpPr/>
                <p:nvPr/>
              </p:nvSpPr>
              <p:spPr>
                <a:xfrm rot="5400000">
                  <a:off x="3115095" y="6074006"/>
                  <a:ext cx="399208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7" name="角丸四角形 1526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8" name="角丸四角形 1527"/>
                <p:cNvSpPr/>
                <p:nvPr/>
              </p:nvSpPr>
              <p:spPr>
                <a:xfrm rot="20732390">
                  <a:off x="2495855" y="6202847"/>
                  <a:ext cx="412035" cy="2190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19" name="円/楕円 1518"/>
              <p:cNvSpPr/>
              <p:nvPr/>
            </p:nvSpPr>
            <p:spPr>
              <a:xfrm>
                <a:off x="2397393" y="5773828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ED7D31">
                      <a:lumMod val="40000"/>
                      <a:lumOff val="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177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pptx417_寿司職人のイラスト2</dc:title>
  <dc:subject>pptx417_寿司職人のイラスト2</dc:subject>
  <dc:creator>http://www.digipot.net</dc:creator>
  <cp:lastModifiedBy/>
  <cp:revision>1</cp:revision>
  <dcterms:created xsi:type="dcterms:W3CDTF">2014-01-30T05:12:09Z</dcterms:created>
  <dcterms:modified xsi:type="dcterms:W3CDTF">2016-04-18T12:30:32Z</dcterms:modified>
  <cp:category/>
  <cp:version>1</cp:version>
</cp:coreProperties>
</file>