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9" name="グループ化 738"/>
          <p:cNvGrpSpPr/>
          <p:nvPr/>
        </p:nvGrpSpPr>
        <p:grpSpPr>
          <a:xfrm>
            <a:off x="940710" y="735983"/>
            <a:ext cx="587992" cy="1683894"/>
            <a:chOff x="5688848" y="1868569"/>
            <a:chExt cx="1161416" cy="3326069"/>
          </a:xfrm>
        </p:grpSpPr>
        <p:sp>
          <p:nvSpPr>
            <p:cNvPr id="740" name="フリーフォーム 739"/>
            <p:cNvSpPr/>
            <p:nvPr/>
          </p:nvSpPr>
          <p:spPr>
            <a:xfrm>
              <a:off x="5894615" y="1868569"/>
              <a:ext cx="741356" cy="941843"/>
            </a:xfrm>
            <a:custGeom>
              <a:avLst/>
              <a:gdLst>
                <a:gd name="connsiteX0" fmla="*/ 370679 w 741356"/>
                <a:gd name="connsiteY0" fmla="*/ 0 h 894896"/>
                <a:gd name="connsiteX1" fmla="*/ 632788 w 741356"/>
                <a:gd name="connsiteY1" fmla="*/ 108569 h 894896"/>
                <a:gd name="connsiteX2" fmla="*/ 632787 w 741356"/>
                <a:gd name="connsiteY2" fmla="*/ 108570 h 894896"/>
                <a:gd name="connsiteX3" fmla="*/ 632787 w 741356"/>
                <a:gd name="connsiteY3" fmla="*/ 632788 h 894896"/>
                <a:gd name="connsiteX4" fmla="*/ 370679 w 741356"/>
                <a:gd name="connsiteY4" fmla="*/ 894896 h 894896"/>
                <a:gd name="connsiteX5" fmla="*/ 108569 w 741356"/>
                <a:gd name="connsiteY5" fmla="*/ 632787 h 894896"/>
                <a:gd name="connsiteX6" fmla="*/ 108569 w 741356"/>
                <a:gd name="connsiteY6" fmla="*/ 108569 h 894896"/>
                <a:gd name="connsiteX7" fmla="*/ 370679 w 741356"/>
                <a:gd name="connsiteY7" fmla="*/ 0 h 89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1356" h="894896">
                  <a:moveTo>
                    <a:pt x="370679" y="0"/>
                  </a:moveTo>
                  <a:cubicBezTo>
                    <a:pt x="465544" y="0"/>
                    <a:pt x="560408" y="36189"/>
                    <a:pt x="632788" y="108569"/>
                  </a:cubicBezTo>
                  <a:lnTo>
                    <a:pt x="632787" y="108570"/>
                  </a:lnTo>
                  <a:cubicBezTo>
                    <a:pt x="777546" y="253329"/>
                    <a:pt x="777546" y="488029"/>
                    <a:pt x="632787" y="632788"/>
                  </a:cubicBezTo>
                  <a:lnTo>
                    <a:pt x="370679" y="894896"/>
                  </a:lnTo>
                  <a:lnTo>
                    <a:pt x="108569" y="632787"/>
                  </a:lnTo>
                  <a:cubicBezTo>
                    <a:pt x="-36190" y="488028"/>
                    <a:pt x="-36190" y="253328"/>
                    <a:pt x="108569" y="108569"/>
                  </a:cubicBezTo>
                  <a:cubicBezTo>
                    <a:pt x="180949" y="36189"/>
                    <a:pt x="275814" y="0"/>
                    <a:pt x="370679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1" name="台形 740"/>
            <p:cNvSpPr/>
            <p:nvPr/>
          </p:nvSpPr>
          <p:spPr>
            <a:xfrm>
              <a:off x="6196691" y="2572416"/>
              <a:ext cx="145730" cy="142435"/>
            </a:xfrm>
            <a:prstGeom prst="trapezoid">
              <a:avLst>
                <a:gd name="adj" fmla="val 13813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2" name="フリーフォーム 741"/>
            <p:cNvSpPr/>
            <p:nvPr/>
          </p:nvSpPr>
          <p:spPr>
            <a:xfrm rot="10800000">
              <a:off x="6004222" y="3605213"/>
              <a:ext cx="530670" cy="1479171"/>
            </a:xfrm>
            <a:custGeom>
              <a:avLst/>
              <a:gdLst>
                <a:gd name="connsiteX0" fmla="*/ 522363 w 522363"/>
                <a:gd name="connsiteY0" fmla="*/ 1416734 h 1416734"/>
                <a:gd name="connsiteX1" fmla="*/ 290588 w 522363"/>
                <a:gd name="connsiteY1" fmla="*/ 1416734 h 1416734"/>
                <a:gd name="connsiteX2" fmla="*/ 231775 w 522363"/>
                <a:gd name="connsiteY2" fmla="*/ 1416734 h 1416734"/>
                <a:gd name="connsiteX3" fmla="*/ 0 w 522363"/>
                <a:gd name="connsiteY3" fmla="*/ 1416734 h 1416734"/>
                <a:gd name="connsiteX4" fmla="*/ 72647 w 522363"/>
                <a:gd name="connsiteY4" fmla="*/ 0 h 1416734"/>
                <a:gd name="connsiteX5" fmla="*/ 217941 w 522363"/>
                <a:gd name="connsiteY5" fmla="*/ 0 h 1416734"/>
                <a:gd name="connsiteX6" fmla="*/ 261182 w 522363"/>
                <a:gd name="connsiteY6" fmla="*/ 843260 h 1416734"/>
                <a:gd name="connsiteX7" fmla="*/ 304422 w 522363"/>
                <a:gd name="connsiteY7" fmla="*/ 0 h 1416734"/>
                <a:gd name="connsiteX8" fmla="*/ 449716 w 522363"/>
                <a:gd name="connsiteY8" fmla="*/ 0 h 1416734"/>
                <a:gd name="connsiteX0" fmla="*/ 522363 w 522363"/>
                <a:gd name="connsiteY0" fmla="*/ 1416734 h 1416734"/>
                <a:gd name="connsiteX1" fmla="*/ 231775 w 522363"/>
                <a:gd name="connsiteY1" fmla="*/ 1416734 h 1416734"/>
                <a:gd name="connsiteX2" fmla="*/ 0 w 522363"/>
                <a:gd name="connsiteY2" fmla="*/ 1416734 h 1416734"/>
                <a:gd name="connsiteX3" fmla="*/ 72647 w 522363"/>
                <a:gd name="connsiteY3" fmla="*/ 0 h 1416734"/>
                <a:gd name="connsiteX4" fmla="*/ 217941 w 522363"/>
                <a:gd name="connsiteY4" fmla="*/ 0 h 1416734"/>
                <a:gd name="connsiteX5" fmla="*/ 261182 w 522363"/>
                <a:gd name="connsiteY5" fmla="*/ 843260 h 1416734"/>
                <a:gd name="connsiteX6" fmla="*/ 304422 w 522363"/>
                <a:gd name="connsiteY6" fmla="*/ 0 h 1416734"/>
                <a:gd name="connsiteX7" fmla="*/ 449716 w 522363"/>
                <a:gd name="connsiteY7" fmla="*/ 0 h 1416734"/>
                <a:gd name="connsiteX8" fmla="*/ 522363 w 522363"/>
                <a:gd name="connsiteY8" fmla="*/ 1416734 h 1416734"/>
                <a:gd name="connsiteX0" fmla="*/ 522363 w 522363"/>
                <a:gd name="connsiteY0" fmla="*/ 1416734 h 1416734"/>
                <a:gd name="connsiteX1" fmla="*/ 0 w 522363"/>
                <a:gd name="connsiteY1" fmla="*/ 1416734 h 1416734"/>
                <a:gd name="connsiteX2" fmla="*/ 72647 w 522363"/>
                <a:gd name="connsiteY2" fmla="*/ 0 h 1416734"/>
                <a:gd name="connsiteX3" fmla="*/ 217941 w 522363"/>
                <a:gd name="connsiteY3" fmla="*/ 0 h 1416734"/>
                <a:gd name="connsiteX4" fmla="*/ 261182 w 522363"/>
                <a:gd name="connsiteY4" fmla="*/ 843260 h 1416734"/>
                <a:gd name="connsiteX5" fmla="*/ 304422 w 522363"/>
                <a:gd name="connsiteY5" fmla="*/ 0 h 1416734"/>
                <a:gd name="connsiteX6" fmla="*/ 449716 w 522363"/>
                <a:gd name="connsiteY6" fmla="*/ 0 h 1416734"/>
                <a:gd name="connsiteX7" fmla="*/ 522363 w 522363"/>
                <a:gd name="connsiteY7" fmla="*/ 1416734 h 1416734"/>
                <a:gd name="connsiteX0" fmla="*/ 522363 w 522363"/>
                <a:gd name="connsiteY0" fmla="*/ 1416734 h 1416734"/>
                <a:gd name="connsiteX1" fmla="*/ 0 w 522363"/>
                <a:gd name="connsiteY1" fmla="*/ 1416734 h 1416734"/>
                <a:gd name="connsiteX2" fmla="*/ 72647 w 522363"/>
                <a:gd name="connsiteY2" fmla="*/ 0 h 1416734"/>
                <a:gd name="connsiteX3" fmla="*/ 217941 w 522363"/>
                <a:gd name="connsiteY3" fmla="*/ 0 h 1416734"/>
                <a:gd name="connsiteX4" fmla="*/ 254150 w 522363"/>
                <a:gd name="connsiteY4" fmla="*/ 1059954 h 1416734"/>
                <a:gd name="connsiteX5" fmla="*/ 304422 w 522363"/>
                <a:gd name="connsiteY5" fmla="*/ 0 h 1416734"/>
                <a:gd name="connsiteX6" fmla="*/ 449716 w 522363"/>
                <a:gd name="connsiteY6" fmla="*/ 0 h 1416734"/>
                <a:gd name="connsiteX7" fmla="*/ 522363 w 522363"/>
                <a:gd name="connsiteY7" fmla="*/ 1416734 h 1416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2363" h="1416734">
                  <a:moveTo>
                    <a:pt x="522363" y="1416734"/>
                  </a:moveTo>
                  <a:lnTo>
                    <a:pt x="0" y="1416734"/>
                  </a:lnTo>
                  <a:lnTo>
                    <a:pt x="72647" y="0"/>
                  </a:lnTo>
                  <a:lnTo>
                    <a:pt x="217941" y="0"/>
                  </a:lnTo>
                  <a:lnTo>
                    <a:pt x="254150" y="1059954"/>
                  </a:lnTo>
                  <a:lnTo>
                    <a:pt x="304422" y="0"/>
                  </a:lnTo>
                  <a:lnTo>
                    <a:pt x="449716" y="0"/>
                  </a:lnTo>
                  <a:lnTo>
                    <a:pt x="522363" y="1416734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3" name="片側の 2 つの角を丸めた四角形 742"/>
            <p:cNvSpPr/>
            <p:nvPr/>
          </p:nvSpPr>
          <p:spPr>
            <a:xfrm>
              <a:off x="6012381" y="2687429"/>
              <a:ext cx="514350" cy="938213"/>
            </a:xfrm>
            <a:prstGeom prst="round2SameRect">
              <a:avLst>
                <a:gd name="adj1" fmla="val 31019"/>
                <a:gd name="adj2" fmla="val 0"/>
              </a:avLst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4" name="正方形/長方形 743"/>
            <p:cNvSpPr/>
            <p:nvPr/>
          </p:nvSpPr>
          <p:spPr>
            <a:xfrm>
              <a:off x="6012381" y="3562500"/>
              <a:ext cx="514350" cy="7516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5" name="直角三角形 744"/>
            <p:cNvSpPr/>
            <p:nvPr/>
          </p:nvSpPr>
          <p:spPr>
            <a:xfrm rot="5400000">
              <a:off x="6137126" y="2679721"/>
              <a:ext cx="125101" cy="131000"/>
            </a:xfrm>
            <a:prstGeom prst="rtTriangle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6" name="直角三角形 745"/>
            <p:cNvSpPr/>
            <p:nvPr/>
          </p:nvSpPr>
          <p:spPr>
            <a:xfrm rot="16200000" flipH="1">
              <a:off x="6275148" y="2679721"/>
              <a:ext cx="125101" cy="130999"/>
            </a:xfrm>
            <a:prstGeom prst="rtTriangle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7" name="フリーフォーム 746"/>
            <p:cNvSpPr/>
            <p:nvPr/>
          </p:nvSpPr>
          <p:spPr>
            <a:xfrm>
              <a:off x="5845634" y="2670413"/>
              <a:ext cx="847844" cy="1994475"/>
            </a:xfrm>
            <a:custGeom>
              <a:avLst/>
              <a:gdLst>
                <a:gd name="connsiteX0" fmla="*/ 308027 w 847844"/>
                <a:gd name="connsiteY0" fmla="*/ 1759 h 1994475"/>
                <a:gd name="connsiteX1" fmla="*/ 224317 w 847844"/>
                <a:gd name="connsiteY1" fmla="*/ 1994475 h 1994475"/>
                <a:gd name="connsiteX2" fmla="*/ 20838 w 847844"/>
                <a:gd name="connsiteY2" fmla="*/ 1994475 h 1994475"/>
                <a:gd name="connsiteX3" fmla="*/ 145491 w 847844"/>
                <a:gd name="connsiteY3" fmla="*/ 1234031 h 1994475"/>
                <a:gd name="connsiteX4" fmla="*/ 0 w 847844"/>
                <a:gd name="connsiteY4" fmla="*/ 298755 h 1994475"/>
                <a:gd name="connsiteX5" fmla="*/ 246623 w 847844"/>
                <a:gd name="connsiteY5" fmla="*/ 12596 h 1994475"/>
                <a:gd name="connsiteX6" fmla="*/ 529849 w 847844"/>
                <a:gd name="connsiteY6" fmla="*/ 0 h 1994475"/>
                <a:gd name="connsiteX7" fmla="*/ 601222 w 847844"/>
                <a:gd name="connsiteY7" fmla="*/ 12596 h 1994475"/>
                <a:gd name="connsiteX8" fmla="*/ 847844 w 847844"/>
                <a:gd name="connsiteY8" fmla="*/ 298755 h 1994475"/>
                <a:gd name="connsiteX9" fmla="*/ 702353 w 847844"/>
                <a:gd name="connsiteY9" fmla="*/ 1234031 h 1994475"/>
                <a:gd name="connsiteX10" fmla="*/ 827006 w 847844"/>
                <a:gd name="connsiteY10" fmla="*/ 1994475 h 1994475"/>
                <a:gd name="connsiteX11" fmla="*/ 613633 w 847844"/>
                <a:gd name="connsiteY11" fmla="*/ 1994475 h 199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844" h="1994475">
                  <a:moveTo>
                    <a:pt x="308027" y="1759"/>
                  </a:moveTo>
                  <a:lnTo>
                    <a:pt x="224317" y="1994475"/>
                  </a:lnTo>
                  <a:lnTo>
                    <a:pt x="20838" y="1994475"/>
                  </a:lnTo>
                  <a:lnTo>
                    <a:pt x="145491" y="1234031"/>
                  </a:lnTo>
                  <a:lnTo>
                    <a:pt x="0" y="298755"/>
                  </a:lnTo>
                  <a:cubicBezTo>
                    <a:pt x="27126" y="166198"/>
                    <a:pt x="121872" y="58273"/>
                    <a:pt x="246623" y="12596"/>
                  </a:cubicBezTo>
                  <a:close/>
                  <a:moveTo>
                    <a:pt x="529849" y="0"/>
                  </a:moveTo>
                  <a:lnTo>
                    <a:pt x="601222" y="12596"/>
                  </a:lnTo>
                  <a:cubicBezTo>
                    <a:pt x="725974" y="58273"/>
                    <a:pt x="820720" y="166198"/>
                    <a:pt x="847844" y="298755"/>
                  </a:cubicBezTo>
                  <a:lnTo>
                    <a:pt x="702353" y="1234031"/>
                  </a:lnTo>
                  <a:lnTo>
                    <a:pt x="827006" y="1994475"/>
                  </a:lnTo>
                  <a:lnTo>
                    <a:pt x="613633" y="1994475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8" name="片側の 2 つの角を丸めた四角形 747"/>
            <p:cNvSpPr/>
            <p:nvPr/>
          </p:nvSpPr>
          <p:spPr>
            <a:xfrm rot="1800000" flipH="1">
              <a:off x="6489148" y="3859846"/>
              <a:ext cx="95914" cy="872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9" name="フリーフォーム 748"/>
            <p:cNvSpPr/>
            <p:nvPr/>
          </p:nvSpPr>
          <p:spPr>
            <a:xfrm flipH="1">
              <a:off x="6473930" y="2936735"/>
              <a:ext cx="376334" cy="1030848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0" name="片側の 2 つの角を丸めた四角形 749"/>
            <p:cNvSpPr/>
            <p:nvPr/>
          </p:nvSpPr>
          <p:spPr>
            <a:xfrm rot="19800000">
              <a:off x="5954050" y="3859846"/>
              <a:ext cx="95914" cy="872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1" name="フリーフォーム 750"/>
            <p:cNvSpPr/>
            <p:nvPr/>
          </p:nvSpPr>
          <p:spPr>
            <a:xfrm>
              <a:off x="5688848" y="2936735"/>
              <a:ext cx="376334" cy="1030848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2" name="角丸四角形 751"/>
            <p:cNvSpPr/>
            <p:nvPr/>
          </p:nvSpPr>
          <p:spPr>
            <a:xfrm>
              <a:off x="6197715" y="3559982"/>
              <a:ext cx="143682" cy="82026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3" name="片側の 2 つの角を丸めた四角形 752"/>
            <p:cNvSpPr/>
            <p:nvPr/>
          </p:nvSpPr>
          <p:spPr>
            <a:xfrm>
              <a:off x="6042767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4" name="片側の 2 つの角を丸めた四角形 753"/>
            <p:cNvSpPr/>
            <p:nvPr/>
          </p:nvSpPr>
          <p:spPr>
            <a:xfrm>
              <a:off x="6291571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5" name="フリーフォーム 754"/>
            <p:cNvSpPr/>
            <p:nvPr/>
          </p:nvSpPr>
          <p:spPr>
            <a:xfrm rot="16200000">
              <a:off x="5713933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6" name="フリーフォーム 755"/>
            <p:cNvSpPr/>
            <p:nvPr/>
          </p:nvSpPr>
          <p:spPr>
            <a:xfrm rot="5400000" flipH="1">
              <a:off x="6116116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57" name="グループ化 756"/>
            <p:cNvGrpSpPr/>
            <p:nvPr/>
          </p:nvGrpSpPr>
          <p:grpSpPr>
            <a:xfrm>
              <a:off x="5929313" y="2232047"/>
              <a:ext cx="675254" cy="174379"/>
              <a:chOff x="7528157" y="2232047"/>
              <a:chExt cx="685650" cy="174379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767" name="円/楕円 766"/>
              <p:cNvSpPr/>
              <p:nvPr/>
            </p:nvSpPr>
            <p:spPr>
              <a:xfrm rot="20700000">
                <a:off x="75281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8" name="円/楕円 767"/>
              <p:cNvSpPr/>
              <p:nvPr/>
            </p:nvSpPr>
            <p:spPr>
              <a:xfrm rot="20700000">
                <a:off x="7555563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9" name="円/楕円 768"/>
              <p:cNvSpPr/>
              <p:nvPr/>
            </p:nvSpPr>
            <p:spPr>
              <a:xfrm rot="900000" flipH="1">
                <a:off x="80869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0" name="円/楕円 769"/>
              <p:cNvSpPr/>
              <p:nvPr/>
            </p:nvSpPr>
            <p:spPr>
              <a:xfrm rot="900000" flipH="1">
                <a:off x="8114362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58" name="円/楕円 757"/>
            <p:cNvSpPr/>
            <p:nvPr/>
          </p:nvSpPr>
          <p:spPr>
            <a:xfrm>
              <a:off x="5990156" y="1940146"/>
              <a:ext cx="558800" cy="668336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9" name="月 758"/>
            <p:cNvSpPr/>
            <p:nvPr/>
          </p:nvSpPr>
          <p:spPr>
            <a:xfrm rot="5692446">
              <a:off x="6097635" y="2094369"/>
              <a:ext cx="45719" cy="21311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0" name="月 759"/>
            <p:cNvSpPr/>
            <p:nvPr/>
          </p:nvSpPr>
          <p:spPr>
            <a:xfrm rot="15907554" flipH="1">
              <a:off x="6382079" y="2094369"/>
              <a:ext cx="45719" cy="21311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1" name="円/楕円 760"/>
            <p:cNvSpPr/>
            <p:nvPr/>
          </p:nvSpPr>
          <p:spPr>
            <a:xfrm>
              <a:off x="6100838" y="2238182"/>
              <a:ext cx="66675" cy="114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2" name="円/楕円 761"/>
            <p:cNvSpPr/>
            <p:nvPr/>
          </p:nvSpPr>
          <p:spPr>
            <a:xfrm>
              <a:off x="6374083" y="2238182"/>
              <a:ext cx="66675" cy="1140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3" name="フリーフォーム 762"/>
            <p:cNvSpPr/>
            <p:nvPr/>
          </p:nvSpPr>
          <p:spPr>
            <a:xfrm>
              <a:off x="5989069" y="1898129"/>
              <a:ext cx="568516" cy="324216"/>
            </a:xfrm>
            <a:custGeom>
              <a:avLst/>
              <a:gdLst>
                <a:gd name="connsiteX0" fmla="*/ 373486 w 568516"/>
                <a:gd name="connsiteY0" fmla="*/ 198 h 324216"/>
                <a:gd name="connsiteX1" fmla="*/ 507699 w 568516"/>
                <a:gd name="connsiteY1" fmla="*/ 60816 h 324216"/>
                <a:gd name="connsiteX2" fmla="*/ 519832 w 568516"/>
                <a:gd name="connsiteY2" fmla="*/ 324216 h 324216"/>
                <a:gd name="connsiteX3" fmla="*/ 431412 w 568516"/>
                <a:gd name="connsiteY3" fmla="*/ 137103 h 324216"/>
                <a:gd name="connsiteX4" fmla="*/ 295527 w 568516"/>
                <a:gd name="connsiteY4" fmla="*/ 57728 h 324216"/>
                <a:gd name="connsiteX5" fmla="*/ 284258 w 568516"/>
                <a:gd name="connsiteY5" fmla="*/ 55738 h 324216"/>
                <a:gd name="connsiteX6" fmla="*/ 272990 w 568516"/>
                <a:gd name="connsiteY6" fmla="*/ 57728 h 324216"/>
                <a:gd name="connsiteX7" fmla="*/ 137105 w 568516"/>
                <a:gd name="connsiteY7" fmla="*/ 137103 h 324216"/>
                <a:gd name="connsiteX8" fmla="*/ 48684 w 568516"/>
                <a:gd name="connsiteY8" fmla="*/ 324216 h 324216"/>
                <a:gd name="connsiteX9" fmla="*/ 60818 w 568516"/>
                <a:gd name="connsiteY9" fmla="*/ 60816 h 324216"/>
                <a:gd name="connsiteX10" fmla="*/ 195030 w 568516"/>
                <a:gd name="connsiteY10" fmla="*/ 198 h 324216"/>
                <a:gd name="connsiteX11" fmla="*/ 264489 w 568516"/>
                <a:gd name="connsiteY11" fmla="*/ 10607 h 324216"/>
                <a:gd name="connsiteX12" fmla="*/ 284258 w 568516"/>
                <a:gd name="connsiteY12" fmla="*/ 23210 h 324216"/>
                <a:gd name="connsiteX13" fmla="*/ 304028 w 568516"/>
                <a:gd name="connsiteY13" fmla="*/ 10607 h 324216"/>
                <a:gd name="connsiteX14" fmla="*/ 373486 w 568516"/>
                <a:gd name="connsiteY14" fmla="*/ 198 h 32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68516" h="324216">
                  <a:moveTo>
                    <a:pt x="373486" y="198"/>
                  </a:moveTo>
                  <a:cubicBezTo>
                    <a:pt x="421152" y="2394"/>
                    <a:pt x="469656" y="22773"/>
                    <a:pt x="507699" y="60816"/>
                  </a:cubicBezTo>
                  <a:cubicBezTo>
                    <a:pt x="583785" y="136903"/>
                    <a:pt x="589218" y="254830"/>
                    <a:pt x="519832" y="324216"/>
                  </a:cubicBezTo>
                  <a:cubicBezTo>
                    <a:pt x="514105" y="255053"/>
                    <a:pt x="482518" y="188210"/>
                    <a:pt x="431412" y="137103"/>
                  </a:cubicBezTo>
                  <a:cubicBezTo>
                    <a:pt x="393082" y="98774"/>
                    <a:pt x="345900" y="71424"/>
                    <a:pt x="295527" y="57728"/>
                  </a:cubicBezTo>
                  <a:lnTo>
                    <a:pt x="284258" y="55738"/>
                  </a:lnTo>
                  <a:lnTo>
                    <a:pt x="272990" y="57728"/>
                  </a:lnTo>
                  <a:cubicBezTo>
                    <a:pt x="222616" y="71424"/>
                    <a:pt x="175434" y="98774"/>
                    <a:pt x="137105" y="137103"/>
                  </a:cubicBezTo>
                  <a:cubicBezTo>
                    <a:pt x="85998" y="188210"/>
                    <a:pt x="54411" y="255053"/>
                    <a:pt x="48684" y="324216"/>
                  </a:cubicBezTo>
                  <a:cubicBezTo>
                    <a:pt x="-20702" y="254830"/>
                    <a:pt x="-15269" y="136903"/>
                    <a:pt x="60818" y="60816"/>
                  </a:cubicBezTo>
                  <a:cubicBezTo>
                    <a:pt x="98861" y="22773"/>
                    <a:pt x="147364" y="2394"/>
                    <a:pt x="195030" y="198"/>
                  </a:cubicBezTo>
                  <a:cubicBezTo>
                    <a:pt x="218863" y="-900"/>
                    <a:pt x="242487" y="2548"/>
                    <a:pt x="264489" y="10607"/>
                  </a:cubicBezTo>
                  <a:lnTo>
                    <a:pt x="284258" y="23210"/>
                  </a:lnTo>
                  <a:lnTo>
                    <a:pt x="304028" y="10607"/>
                  </a:lnTo>
                  <a:cubicBezTo>
                    <a:pt x="326030" y="2548"/>
                    <a:pt x="349653" y="-900"/>
                    <a:pt x="373486" y="198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4" name="フリーフォーム 763"/>
            <p:cNvSpPr/>
            <p:nvPr/>
          </p:nvSpPr>
          <p:spPr>
            <a:xfrm>
              <a:off x="6046585" y="1898327"/>
              <a:ext cx="465756" cy="324019"/>
            </a:xfrm>
            <a:custGeom>
              <a:avLst/>
              <a:gdLst>
                <a:gd name="connsiteX0" fmla="*/ 270726 w 465756"/>
                <a:gd name="connsiteY0" fmla="*/ 0 h 324019"/>
                <a:gd name="connsiteX1" fmla="*/ 404939 w 465756"/>
                <a:gd name="connsiteY1" fmla="*/ 60619 h 324019"/>
                <a:gd name="connsiteX2" fmla="*/ 417072 w 465756"/>
                <a:gd name="connsiteY2" fmla="*/ 324018 h 324019"/>
                <a:gd name="connsiteX3" fmla="*/ 328652 w 465756"/>
                <a:gd name="connsiteY3" fmla="*/ 136905 h 324019"/>
                <a:gd name="connsiteX4" fmla="*/ 241866 w 465756"/>
                <a:gd name="connsiteY4" fmla="*/ 75678 h 324019"/>
                <a:gd name="connsiteX5" fmla="*/ 232879 w 465756"/>
                <a:gd name="connsiteY5" fmla="*/ 72356 h 324019"/>
                <a:gd name="connsiteX6" fmla="*/ 223889 w 465756"/>
                <a:gd name="connsiteY6" fmla="*/ 75679 h 324019"/>
                <a:gd name="connsiteX7" fmla="*/ 137104 w 465756"/>
                <a:gd name="connsiteY7" fmla="*/ 136906 h 324019"/>
                <a:gd name="connsiteX8" fmla="*/ 48684 w 465756"/>
                <a:gd name="connsiteY8" fmla="*/ 324019 h 324019"/>
                <a:gd name="connsiteX9" fmla="*/ 60817 w 465756"/>
                <a:gd name="connsiteY9" fmla="*/ 60620 h 324019"/>
                <a:gd name="connsiteX10" fmla="*/ 195030 w 465756"/>
                <a:gd name="connsiteY10" fmla="*/ 1 h 324019"/>
                <a:gd name="connsiteX11" fmla="*/ 232875 w 465756"/>
                <a:gd name="connsiteY11" fmla="*/ 5673 h 324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756" h="324019">
                  <a:moveTo>
                    <a:pt x="270726" y="0"/>
                  </a:moveTo>
                  <a:cubicBezTo>
                    <a:pt x="318392" y="2196"/>
                    <a:pt x="366896" y="22575"/>
                    <a:pt x="404939" y="60619"/>
                  </a:cubicBezTo>
                  <a:cubicBezTo>
                    <a:pt x="481025" y="136705"/>
                    <a:pt x="486458" y="254632"/>
                    <a:pt x="417072" y="324018"/>
                  </a:cubicBezTo>
                  <a:cubicBezTo>
                    <a:pt x="411345" y="254855"/>
                    <a:pt x="379758" y="188012"/>
                    <a:pt x="328652" y="136905"/>
                  </a:cubicBezTo>
                  <a:cubicBezTo>
                    <a:pt x="303099" y="111352"/>
                    <a:pt x="273611" y="90679"/>
                    <a:pt x="241866" y="75678"/>
                  </a:cubicBezTo>
                  <a:lnTo>
                    <a:pt x="232879" y="72356"/>
                  </a:lnTo>
                  <a:lnTo>
                    <a:pt x="223889" y="75679"/>
                  </a:lnTo>
                  <a:cubicBezTo>
                    <a:pt x="192145" y="90680"/>
                    <a:pt x="162657" y="111353"/>
                    <a:pt x="137104" y="136906"/>
                  </a:cubicBezTo>
                  <a:cubicBezTo>
                    <a:pt x="85998" y="188013"/>
                    <a:pt x="54411" y="254856"/>
                    <a:pt x="48684" y="324019"/>
                  </a:cubicBezTo>
                  <a:cubicBezTo>
                    <a:pt x="-20702" y="254633"/>
                    <a:pt x="-15269" y="136706"/>
                    <a:pt x="60817" y="60620"/>
                  </a:cubicBezTo>
                  <a:cubicBezTo>
                    <a:pt x="98860" y="22576"/>
                    <a:pt x="147364" y="2197"/>
                    <a:pt x="195030" y="1"/>
                  </a:cubicBezTo>
                  <a:lnTo>
                    <a:pt x="232875" y="5673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5" name="円/楕円 254"/>
            <p:cNvSpPr/>
            <p:nvPr/>
          </p:nvSpPr>
          <p:spPr>
            <a:xfrm>
              <a:off x="6241540" y="2404843"/>
              <a:ext cx="56033" cy="29012"/>
            </a:xfrm>
            <a:custGeom>
              <a:avLst/>
              <a:gdLst>
                <a:gd name="connsiteX0" fmla="*/ 0 w 127635"/>
                <a:gd name="connsiteY0" fmla="*/ 22860 h 45719"/>
                <a:gd name="connsiteX1" fmla="*/ 63818 w 127635"/>
                <a:gd name="connsiteY1" fmla="*/ 0 h 45719"/>
                <a:gd name="connsiteX2" fmla="*/ 127636 w 127635"/>
                <a:gd name="connsiteY2" fmla="*/ 22860 h 45719"/>
                <a:gd name="connsiteX3" fmla="*/ 63818 w 127635"/>
                <a:gd name="connsiteY3" fmla="*/ 45720 h 45719"/>
                <a:gd name="connsiteX4" fmla="*/ 0 w 127635"/>
                <a:gd name="connsiteY4" fmla="*/ 22860 h 45719"/>
                <a:gd name="connsiteX0" fmla="*/ 2 w 127638"/>
                <a:gd name="connsiteY0" fmla="*/ 6152 h 29012"/>
                <a:gd name="connsiteX1" fmla="*/ 65725 w 127638"/>
                <a:gd name="connsiteY1" fmla="*/ 4247 h 29012"/>
                <a:gd name="connsiteX2" fmla="*/ 127638 w 127638"/>
                <a:gd name="connsiteY2" fmla="*/ 6152 h 29012"/>
                <a:gd name="connsiteX3" fmla="*/ 63820 w 127638"/>
                <a:gd name="connsiteY3" fmla="*/ 29012 h 29012"/>
                <a:gd name="connsiteX4" fmla="*/ 2 w 127638"/>
                <a:gd name="connsiteY4" fmla="*/ 6152 h 29012"/>
                <a:gd name="connsiteX0" fmla="*/ 2 w 127638"/>
                <a:gd name="connsiteY0" fmla="*/ 6152 h 29012"/>
                <a:gd name="connsiteX1" fmla="*/ 65725 w 127638"/>
                <a:gd name="connsiteY1" fmla="*/ 4247 h 29012"/>
                <a:gd name="connsiteX2" fmla="*/ 127638 w 127638"/>
                <a:gd name="connsiteY2" fmla="*/ 6152 h 29012"/>
                <a:gd name="connsiteX3" fmla="*/ 63820 w 127638"/>
                <a:gd name="connsiteY3" fmla="*/ 29012 h 29012"/>
                <a:gd name="connsiteX4" fmla="*/ 2 w 127638"/>
                <a:gd name="connsiteY4" fmla="*/ 6152 h 2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38" h="29012">
                  <a:moveTo>
                    <a:pt x="2" y="6152"/>
                  </a:moveTo>
                  <a:cubicBezTo>
                    <a:pt x="319" y="-5595"/>
                    <a:pt x="30479" y="4247"/>
                    <a:pt x="65725" y="4247"/>
                  </a:cubicBezTo>
                  <a:cubicBezTo>
                    <a:pt x="100971" y="4247"/>
                    <a:pt x="127638" y="-6473"/>
                    <a:pt x="127638" y="6152"/>
                  </a:cubicBezTo>
                  <a:cubicBezTo>
                    <a:pt x="127638" y="18777"/>
                    <a:pt x="99066" y="29012"/>
                    <a:pt x="63820" y="29012"/>
                  </a:cubicBezTo>
                  <a:cubicBezTo>
                    <a:pt x="28574" y="29012"/>
                    <a:pt x="-315" y="17899"/>
                    <a:pt x="2" y="6152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6" name="月 765"/>
            <p:cNvSpPr/>
            <p:nvPr/>
          </p:nvSpPr>
          <p:spPr>
            <a:xfrm rot="16200000">
              <a:off x="6246698" y="2438880"/>
              <a:ext cx="45719" cy="11766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71" name="グループ化 770"/>
          <p:cNvGrpSpPr/>
          <p:nvPr/>
        </p:nvGrpSpPr>
        <p:grpSpPr>
          <a:xfrm>
            <a:off x="940710" y="2698568"/>
            <a:ext cx="587992" cy="1690012"/>
            <a:chOff x="7086742" y="1856486"/>
            <a:chExt cx="1161416" cy="3338152"/>
          </a:xfrm>
        </p:grpSpPr>
        <p:sp>
          <p:nvSpPr>
            <p:cNvPr id="772" name="フリーフォーム 771"/>
            <p:cNvSpPr/>
            <p:nvPr/>
          </p:nvSpPr>
          <p:spPr>
            <a:xfrm flipH="1">
              <a:off x="7274508" y="2250646"/>
              <a:ext cx="264844" cy="392188"/>
            </a:xfrm>
            <a:custGeom>
              <a:avLst/>
              <a:gdLst>
                <a:gd name="connsiteX0" fmla="*/ 187059 w 264844"/>
                <a:gd name="connsiteY0" fmla="*/ 0 h 339498"/>
                <a:gd name="connsiteX1" fmla="*/ 264844 w 264844"/>
                <a:gd name="connsiteY1" fmla="*/ 290298 h 339498"/>
                <a:gd name="connsiteX2" fmla="*/ 264844 w 264844"/>
                <a:gd name="connsiteY2" fmla="*/ 290299 h 339498"/>
                <a:gd name="connsiteX3" fmla="*/ 138692 w 264844"/>
                <a:gd name="connsiteY3" fmla="*/ 278536 h 339498"/>
                <a:gd name="connsiteX4" fmla="*/ 122209 w 264844"/>
                <a:gd name="connsiteY4" fmla="*/ 265663 h 339498"/>
                <a:gd name="connsiteX5" fmla="*/ 122659 w 264844"/>
                <a:gd name="connsiteY5" fmla="*/ 268013 h 339498"/>
                <a:gd name="connsiteX6" fmla="*/ 168022 w 264844"/>
                <a:gd name="connsiteY6" fmla="*/ 339497 h 339498"/>
                <a:gd name="connsiteX7" fmla="*/ 168022 w 264844"/>
                <a:gd name="connsiteY7" fmla="*/ 339498 h 339498"/>
                <a:gd name="connsiteX8" fmla="*/ 0 w 264844"/>
                <a:gd name="connsiteY8" fmla="*/ 189228 h 339498"/>
                <a:gd name="connsiteX9" fmla="*/ 102620 w 264844"/>
                <a:gd name="connsiteY9" fmla="*/ 50767 h 339498"/>
                <a:gd name="connsiteX10" fmla="*/ 105919 w 264844"/>
                <a:gd name="connsiteY10" fmla="*/ 50171 h 339498"/>
                <a:gd name="connsiteX11" fmla="*/ 126942 w 264844"/>
                <a:gd name="connsiteY11" fmla="*/ 28333 h 339498"/>
                <a:gd name="connsiteX12" fmla="*/ 187059 w 264844"/>
                <a:gd name="connsiteY12" fmla="*/ 0 h 339498"/>
                <a:gd name="connsiteX0" fmla="*/ 126942 w 264844"/>
                <a:gd name="connsiteY0" fmla="*/ 0 h 311165"/>
                <a:gd name="connsiteX1" fmla="*/ 264844 w 264844"/>
                <a:gd name="connsiteY1" fmla="*/ 261965 h 311165"/>
                <a:gd name="connsiteX2" fmla="*/ 264844 w 264844"/>
                <a:gd name="connsiteY2" fmla="*/ 261966 h 311165"/>
                <a:gd name="connsiteX3" fmla="*/ 138692 w 264844"/>
                <a:gd name="connsiteY3" fmla="*/ 250203 h 311165"/>
                <a:gd name="connsiteX4" fmla="*/ 122209 w 264844"/>
                <a:gd name="connsiteY4" fmla="*/ 237330 h 311165"/>
                <a:gd name="connsiteX5" fmla="*/ 122659 w 264844"/>
                <a:gd name="connsiteY5" fmla="*/ 239680 h 311165"/>
                <a:gd name="connsiteX6" fmla="*/ 168022 w 264844"/>
                <a:gd name="connsiteY6" fmla="*/ 311164 h 311165"/>
                <a:gd name="connsiteX7" fmla="*/ 168022 w 264844"/>
                <a:gd name="connsiteY7" fmla="*/ 311165 h 311165"/>
                <a:gd name="connsiteX8" fmla="*/ 0 w 264844"/>
                <a:gd name="connsiteY8" fmla="*/ 160895 h 311165"/>
                <a:gd name="connsiteX9" fmla="*/ 102620 w 264844"/>
                <a:gd name="connsiteY9" fmla="*/ 22434 h 311165"/>
                <a:gd name="connsiteX10" fmla="*/ 105919 w 264844"/>
                <a:gd name="connsiteY10" fmla="*/ 21838 h 311165"/>
                <a:gd name="connsiteX11" fmla="*/ 126942 w 264844"/>
                <a:gd name="connsiteY11" fmla="*/ 0 h 31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844" h="311165">
                  <a:moveTo>
                    <a:pt x="126942" y="0"/>
                  </a:moveTo>
                  <a:cubicBezTo>
                    <a:pt x="153429" y="40021"/>
                    <a:pt x="241860" y="218304"/>
                    <a:pt x="264844" y="261965"/>
                  </a:cubicBezTo>
                  <a:lnTo>
                    <a:pt x="264844" y="261966"/>
                  </a:lnTo>
                  <a:cubicBezTo>
                    <a:pt x="220027" y="273975"/>
                    <a:pt x="175100" y="268600"/>
                    <a:pt x="138692" y="250203"/>
                  </a:cubicBezTo>
                  <a:lnTo>
                    <a:pt x="122209" y="237330"/>
                  </a:lnTo>
                  <a:lnTo>
                    <a:pt x="122659" y="239680"/>
                  </a:lnTo>
                  <a:cubicBezTo>
                    <a:pt x="132740" y="265131"/>
                    <a:pt x="147861" y="289365"/>
                    <a:pt x="168022" y="311164"/>
                  </a:cubicBezTo>
                  <a:lnTo>
                    <a:pt x="168022" y="311165"/>
                  </a:lnTo>
                  <a:cubicBezTo>
                    <a:pt x="75226" y="311165"/>
                    <a:pt x="0" y="243887"/>
                    <a:pt x="0" y="160895"/>
                  </a:cubicBezTo>
                  <a:cubicBezTo>
                    <a:pt x="0" y="98651"/>
                    <a:pt x="42314" y="45246"/>
                    <a:pt x="102620" y="22434"/>
                  </a:cubicBezTo>
                  <a:lnTo>
                    <a:pt x="105919" y="21838"/>
                  </a:lnTo>
                  <a:lnTo>
                    <a:pt x="126942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フリーフォーム 772"/>
            <p:cNvSpPr/>
            <p:nvPr/>
          </p:nvSpPr>
          <p:spPr>
            <a:xfrm>
              <a:off x="7783410" y="2250646"/>
              <a:ext cx="264844" cy="392188"/>
            </a:xfrm>
            <a:custGeom>
              <a:avLst/>
              <a:gdLst>
                <a:gd name="connsiteX0" fmla="*/ 187059 w 264844"/>
                <a:gd name="connsiteY0" fmla="*/ 0 h 339498"/>
                <a:gd name="connsiteX1" fmla="*/ 264844 w 264844"/>
                <a:gd name="connsiteY1" fmla="*/ 290298 h 339498"/>
                <a:gd name="connsiteX2" fmla="*/ 264844 w 264844"/>
                <a:gd name="connsiteY2" fmla="*/ 290299 h 339498"/>
                <a:gd name="connsiteX3" fmla="*/ 138692 w 264844"/>
                <a:gd name="connsiteY3" fmla="*/ 278536 h 339498"/>
                <a:gd name="connsiteX4" fmla="*/ 122209 w 264844"/>
                <a:gd name="connsiteY4" fmla="*/ 265663 h 339498"/>
                <a:gd name="connsiteX5" fmla="*/ 122659 w 264844"/>
                <a:gd name="connsiteY5" fmla="*/ 268013 h 339498"/>
                <a:gd name="connsiteX6" fmla="*/ 168022 w 264844"/>
                <a:gd name="connsiteY6" fmla="*/ 339497 h 339498"/>
                <a:gd name="connsiteX7" fmla="*/ 168022 w 264844"/>
                <a:gd name="connsiteY7" fmla="*/ 339498 h 339498"/>
                <a:gd name="connsiteX8" fmla="*/ 0 w 264844"/>
                <a:gd name="connsiteY8" fmla="*/ 189228 h 339498"/>
                <a:gd name="connsiteX9" fmla="*/ 102620 w 264844"/>
                <a:gd name="connsiteY9" fmla="*/ 50767 h 339498"/>
                <a:gd name="connsiteX10" fmla="*/ 105919 w 264844"/>
                <a:gd name="connsiteY10" fmla="*/ 50171 h 339498"/>
                <a:gd name="connsiteX11" fmla="*/ 126942 w 264844"/>
                <a:gd name="connsiteY11" fmla="*/ 28333 h 339498"/>
                <a:gd name="connsiteX12" fmla="*/ 187059 w 264844"/>
                <a:gd name="connsiteY12" fmla="*/ 0 h 339498"/>
                <a:gd name="connsiteX0" fmla="*/ 126942 w 264844"/>
                <a:gd name="connsiteY0" fmla="*/ 0 h 311165"/>
                <a:gd name="connsiteX1" fmla="*/ 264844 w 264844"/>
                <a:gd name="connsiteY1" fmla="*/ 261965 h 311165"/>
                <a:gd name="connsiteX2" fmla="*/ 264844 w 264844"/>
                <a:gd name="connsiteY2" fmla="*/ 261966 h 311165"/>
                <a:gd name="connsiteX3" fmla="*/ 138692 w 264844"/>
                <a:gd name="connsiteY3" fmla="*/ 250203 h 311165"/>
                <a:gd name="connsiteX4" fmla="*/ 122209 w 264844"/>
                <a:gd name="connsiteY4" fmla="*/ 237330 h 311165"/>
                <a:gd name="connsiteX5" fmla="*/ 122659 w 264844"/>
                <a:gd name="connsiteY5" fmla="*/ 239680 h 311165"/>
                <a:gd name="connsiteX6" fmla="*/ 168022 w 264844"/>
                <a:gd name="connsiteY6" fmla="*/ 311164 h 311165"/>
                <a:gd name="connsiteX7" fmla="*/ 168022 w 264844"/>
                <a:gd name="connsiteY7" fmla="*/ 311165 h 311165"/>
                <a:gd name="connsiteX8" fmla="*/ 0 w 264844"/>
                <a:gd name="connsiteY8" fmla="*/ 160895 h 311165"/>
                <a:gd name="connsiteX9" fmla="*/ 102620 w 264844"/>
                <a:gd name="connsiteY9" fmla="*/ 22434 h 311165"/>
                <a:gd name="connsiteX10" fmla="*/ 105919 w 264844"/>
                <a:gd name="connsiteY10" fmla="*/ 21838 h 311165"/>
                <a:gd name="connsiteX11" fmla="*/ 126942 w 264844"/>
                <a:gd name="connsiteY11" fmla="*/ 0 h 31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844" h="311165">
                  <a:moveTo>
                    <a:pt x="126942" y="0"/>
                  </a:moveTo>
                  <a:cubicBezTo>
                    <a:pt x="153429" y="40021"/>
                    <a:pt x="241860" y="218304"/>
                    <a:pt x="264844" y="261965"/>
                  </a:cubicBezTo>
                  <a:lnTo>
                    <a:pt x="264844" y="261966"/>
                  </a:lnTo>
                  <a:cubicBezTo>
                    <a:pt x="220027" y="273975"/>
                    <a:pt x="175100" y="268600"/>
                    <a:pt x="138692" y="250203"/>
                  </a:cubicBezTo>
                  <a:lnTo>
                    <a:pt x="122209" y="237330"/>
                  </a:lnTo>
                  <a:lnTo>
                    <a:pt x="122659" y="239680"/>
                  </a:lnTo>
                  <a:cubicBezTo>
                    <a:pt x="132740" y="265131"/>
                    <a:pt x="147861" y="289365"/>
                    <a:pt x="168022" y="311164"/>
                  </a:cubicBezTo>
                  <a:lnTo>
                    <a:pt x="168022" y="311165"/>
                  </a:lnTo>
                  <a:cubicBezTo>
                    <a:pt x="75226" y="311165"/>
                    <a:pt x="0" y="243887"/>
                    <a:pt x="0" y="160895"/>
                  </a:cubicBezTo>
                  <a:cubicBezTo>
                    <a:pt x="0" y="98651"/>
                    <a:pt x="42314" y="45246"/>
                    <a:pt x="102620" y="22434"/>
                  </a:cubicBezTo>
                  <a:lnTo>
                    <a:pt x="105919" y="21838"/>
                  </a:lnTo>
                  <a:lnTo>
                    <a:pt x="126942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4" name="円/楕円 250"/>
            <p:cNvSpPr/>
            <p:nvPr/>
          </p:nvSpPr>
          <p:spPr>
            <a:xfrm>
              <a:off x="7315778" y="1856486"/>
              <a:ext cx="700132" cy="483005"/>
            </a:xfrm>
            <a:custGeom>
              <a:avLst/>
              <a:gdLst>
                <a:gd name="connsiteX0" fmla="*/ 0 w 700132"/>
                <a:gd name="connsiteY0" fmla="*/ 393023 h 786046"/>
                <a:gd name="connsiteX1" fmla="*/ 350066 w 700132"/>
                <a:gd name="connsiteY1" fmla="*/ 0 h 786046"/>
                <a:gd name="connsiteX2" fmla="*/ 700132 w 700132"/>
                <a:gd name="connsiteY2" fmla="*/ 393023 h 786046"/>
                <a:gd name="connsiteX3" fmla="*/ 350066 w 700132"/>
                <a:gd name="connsiteY3" fmla="*/ 786046 h 786046"/>
                <a:gd name="connsiteX4" fmla="*/ 0 w 700132"/>
                <a:gd name="connsiteY4" fmla="*/ 393023 h 786046"/>
                <a:gd name="connsiteX0" fmla="*/ 0 w 700132"/>
                <a:gd name="connsiteY0" fmla="*/ 393023 h 442151"/>
                <a:gd name="connsiteX1" fmla="*/ 350066 w 700132"/>
                <a:gd name="connsiteY1" fmla="*/ 0 h 442151"/>
                <a:gd name="connsiteX2" fmla="*/ 700132 w 700132"/>
                <a:gd name="connsiteY2" fmla="*/ 393023 h 442151"/>
                <a:gd name="connsiteX3" fmla="*/ 0 w 700132"/>
                <a:gd name="connsiteY3" fmla="*/ 393023 h 44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0132" h="442151">
                  <a:moveTo>
                    <a:pt x="0" y="393023"/>
                  </a:moveTo>
                  <a:cubicBezTo>
                    <a:pt x="0" y="175962"/>
                    <a:pt x="156730" y="0"/>
                    <a:pt x="350066" y="0"/>
                  </a:cubicBezTo>
                  <a:cubicBezTo>
                    <a:pt x="543402" y="0"/>
                    <a:pt x="700132" y="175962"/>
                    <a:pt x="700132" y="393023"/>
                  </a:cubicBezTo>
                  <a:cubicBezTo>
                    <a:pt x="641788" y="458527"/>
                    <a:pt x="58344" y="458527"/>
                    <a:pt x="0" y="39302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5" name="台形 774"/>
            <p:cNvSpPr/>
            <p:nvPr/>
          </p:nvSpPr>
          <p:spPr>
            <a:xfrm rot="10800000">
              <a:off x="7676023" y="4272524"/>
              <a:ext cx="189148" cy="840488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台形 775"/>
            <p:cNvSpPr/>
            <p:nvPr/>
          </p:nvSpPr>
          <p:spPr>
            <a:xfrm rot="10800000">
              <a:off x="7475998" y="4272524"/>
              <a:ext cx="189148" cy="840488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台形 776"/>
            <p:cNvSpPr/>
            <p:nvPr/>
          </p:nvSpPr>
          <p:spPr>
            <a:xfrm>
              <a:off x="7339200" y="3653522"/>
              <a:ext cx="647742" cy="801305"/>
            </a:xfrm>
            <a:prstGeom prst="trapezoid">
              <a:avLst>
                <a:gd name="adj" fmla="val 13555"/>
              </a:avLst>
            </a:prstGeom>
            <a:pattFill prst="lgGrid">
              <a:fgClr>
                <a:srgbClr val="4472C4">
                  <a:lumMod val="75000"/>
                </a:srgbClr>
              </a:fgClr>
              <a:bgClr>
                <a:srgbClr val="5B9BD5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台形 777"/>
            <p:cNvSpPr/>
            <p:nvPr/>
          </p:nvSpPr>
          <p:spPr>
            <a:xfrm>
              <a:off x="7594585" y="2572416"/>
              <a:ext cx="145730" cy="142435"/>
            </a:xfrm>
            <a:prstGeom prst="trapezoid">
              <a:avLst>
                <a:gd name="adj" fmla="val 13813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片側の 2 つの角を丸めた四角形 778"/>
            <p:cNvSpPr/>
            <p:nvPr/>
          </p:nvSpPr>
          <p:spPr>
            <a:xfrm>
              <a:off x="7410275" y="2687429"/>
              <a:ext cx="514350" cy="938213"/>
            </a:xfrm>
            <a:prstGeom prst="round2SameRect">
              <a:avLst>
                <a:gd name="adj1" fmla="val 31019"/>
                <a:gd name="adj2" fmla="val 0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正方形/長方形 779"/>
            <p:cNvSpPr/>
            <p:nvPr/>
          </p:nvSpPr>
          <p:spPr>
            <a:xfrm>
              <a:off x="7410275" y="3582471"/>
              <a:ext cx="514350" cy="97910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フリーフォーム 780"/>
            <p:cNvSpPr/>
            <p:nvPr/>
          </p:nvSpPr>
          <p:spPr>
            <a:xfrm>
              <a:off x="7243528" y="2670413"/>
              <a:ext cx="847844" cy="1994475"/>
            </a:xfrm>
            <a:custGeom>
              <a:avLst/>
              <a:gdLst>
                <a:gd name="connsiteX0" fmla="*/ 308027 w 847844"/>
                <a:gd name="connsiteY0" fmla="*/ 1759 h 1994475"/>
                <a:gd name="connsiteX1" fmla="*/ 224317 w 847844"/>
                <a:gd name="connsiteY1" fmla="*/ 1994475 h 1994475"/>
                <a:gd name="connsiteX2" fmla="*/ 20838 w 847844"/>
                <a:gd name="connsiteY2" fmla="*/ 1994475 h 1994475"/>
                <a:gd name="connsiteX3" fmla="*/ 145491 w 847844"/>
                <a:gd name="connsiteY3" fmla="*/ 1234031 h 1994475"/>
                <a:gd name="connsiteX4" fmla="*/ 0 w 847844"/>
                <a:gd name="connsiteY4" fmla="*/ 298755 h 1994475"/>
                <a:gd name="connsiteX5" fmla="*/ 246623 w 847844"/>
                <a:gd name="connsiteY5" fmla="*/ 12596 h 1994475"/>
                <a:gd name="connsiteX6" fmla="*/ 529849 w 847844"/>
                <a:gd name="connsiteY6" fmla="*/ 0 h 1994475"/>
                <a:gd name="connsiteX7" fmla="*/ 601222 w 847844"/>
                <a:gd name="connsiteY7" fmla="*/ 12596 h 1994475"/>
                <a:gd name="connsiteX8" fmla="*/ 847844 w 847844"/>
                <a:gd name="connsiteY8" fmla="*/ 298755 h 1994475"/>
                <a:gd name="connsiteX9" fmla="*/ 702353 w 847844"/>
                <a:gd name="connsiteY9" fmla="*/ 1234031 h 1994475"/>
                <a:gd name="connsiteX10" fmla="*/ 827006 w 847844"/>
                <a:gd name="connsiteY10" fmla="*/ 1994475 h 1994475"/>
                <a:gd name="connsiteX11" fmla="*/ 613633 w 847844"/>
                <a:gd name="connsiteY11" fmla="*/ 1994475 h 199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844" h="1994475">
                  <a:moveTo>
                    <a:pt x="308027" y="1759"/>
                  </a:moveTo>
                  <a:lnTo>
                    <a:pt x="224317" y="1994475"/>
                  </a:lnTo>
                  <a:lnTo>
                    <a:pt x="20838" y="1994475"/>
                  </a:lnTo>
                  <a:lnTo>
                    <a:pt x="145491" y="1234031"/>
                  </a:lnTo>
                  <a:lnTo>
                    <a:pt x="0" y="298755"/>
                  </a:lnTo>
                  <a:cubicBezTo>
                    <a:pt x="27126" y="166198"/>
                    <a:pt x="121872" y="58273"/>
                    <a:pt x="246623" y="12596"/>
                  </a:cubicBezTo>
                  <a:close/>
                  <a:moveTo>
                    <a:pt x="529849" y="0"/>
                  </a:moveTo>
                  <a:lnTo>
                    <a:pt x="601222" y="12596"/>
                  </a:lnTo>
                  <a:cubicBezTo>
                    <a:pt x="725974" y="58273"/>
                    <a:pt x="820720" y="166198"/>
                    <a:pt x="847844" y="298755"/>
                  </a:cubicBezTo>
                  <a:lnTo>
                    <a:pt x="702353" y="1234031"/>
                  </a:lnTo>
                  <a:lnTo>
                    <a:pt x="827006" y="1994475"/>
                  </a:lnTo>
                  <a:lnTo>
                    <a:pt x="613633" y="1994475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片側の 2 つの角を丸めた四角形 781"/>
            <p:cNvSpPr/>
            <p:nvPr/>
          </p:nvSpPr>
          <p:spPr>
            <a:xfrm rot="1800000" flipH="1">
              <a:off x="7887042" y="3859846"/>
              <a:ext cx="95914" cy="872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フリーフォーム 782"/>
            <p:cNvSpPr/>
            <p:nvPr/>
          </p:nvSpPr>
          <p:spPr>
            <a:xfrm flipH="1">
              <a:off x="7871824" y="2936735"/>
              <a:ext cx="376334" cy="1030848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片側の 2 つの角を丸めた四角形 783"/>
            <p:cNvSpPr/>
            <p:nvPr/>
          </p:nvSpPr>
          <p:spPr>
            <a:xfrm rot="19800000">
              <a:off x="7351944" y="3859846"/>
              <a:ext cx="95914" cy="872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5" name="フリーフォーム 784"/>
            <p:cNvSpPr/>
            <p:nvPr/>
          </p:nvSpPr>
          <p:spPr>
            <a:xfrm>
              <a:off x="7086742" y="2936735"/>
              <a:ext cx="376334" cy="1030848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6" name="角丸四角形 785"/>
            <p:cNvSpPr/>
            <p:nvPr/>
          </p:nvSpPr>
          <p:spPr>
            <a:xfrm>
              <a:off x="7595609" y="3577878"/>
              <a:ext cx="143682" cy="106843"/>
            </a:xfrm>
            <a:prstGeom prst="round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7" name="片側の 2 つの角を丸めた四角形 786"/>
            <p:cNvSpPr/>
            <p:nvPr/>
          </p:nvSpPr>
          <p:spPr>
            <a:xfrm>
              <a:off x="7440661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8" name="片側の 2 つの角を丸めた四角形 787"/>
            <p:cNvSpPr/>
            <p:nvPr/>
          </p:nvSpPr>
          <p:spPr>
            <a:xfrm>
              <a:off x="7689465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9" name="グループ化 788"/>
            <p:cNvGrpSpPr/>
            <p:nvPr/>
          </p:nvGrpSpPr>
          <p:grpSpPr>
            <a:xfrm>
              <a:off x="7324625" y="2232047"/>
              <a:ext cx="685650" cy="174379"/>
              <a:chOff x="7528157" y="2232047"/>
              <a:chExt cx="685650" cy="174379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807" name="円/楕円 806"/>
              <p:cNvSpPr/>
              <p:nvPr/>
            </p:nvSpPr>
            <p:spPr>
              <a:xfrm rot="20700000">
                <a:off x="75281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円/楕円 807"/>
              <p:cNvSpPr/>
              <p:nvPr/>
            </p:nvSpPr>
            <p:spPr>
              <a:xfrm rot="20700000">
                <a:off x="7555563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9" name="円/楕円 808"/>
              <p:cNvSpPr/>
              <p:nvPr/>
            </p:nvSpPr>
            <p:spPr>
              <a:xfrm rot="900000" flipH="1">
                <a:off x="80869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 rot="900000" flipH="1">
                <a:off x="8114362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90" name="円/楕円 789"/>
            <p:cNvSpPr/>
            <p:nvPr/>
          </p:nvSpPr>
          <p:spPr>
            <a:xfrm>
              <a:off x="7388050" y="1940146"/>
              <a:ext cx="558800" cy="668336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1" name="フリーフォーム 790"/>
            <p:cNvSpPr/>
            <p:nvPr/>
          </p:nvSpPr>
          <p:spPr>
            <a:xfrm rot="16200000">
              <a:off x="7110875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2" name="フリーフォーム 791"/>
            <p:cNvSpPr/>
            <p:nvPr/>
          </p:nvSpPr>
          <p:spPr>
            <a:xfrm rot="5400000" flipH="1">
              <a:off x="7513058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3" name="角丸四角形 792"/>
            <p:cNvSpPr/>
            <p:nvPr/>
          </p:nvSpPr>
          <p:spPr>
            <a:xfrm rot="18900000">
              <a:off x="7768670" y="1933925"/>
              <a:ext cx="144456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4" name="角丸四角形 793"/>
            <p:cNvSpPr/>
            <p:nvPr/>
          </p:nvSpPr>
          <p:spPr>
            <a:xfrm rot="18900000">
              <a:off x="7701995" y="1902970"/>
              <a:ext cx="144456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7454794" y="2217119"/>
              <a:ext cx="159949" cy="8025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6" name="円/楕円 795"/>
            <p:cNvSpPr/>
            <p:nvPr/>
          </p:nvSpPr>
          <p:spPr>
            <a:xfrm>
              <a:off x="7501543" y="2211977"/>
              <a:ext cx="66451" cy="730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7" name="円/楕円 796"/>
            <p:cNvSpPr/>
            <p:nvPr/>
          </p:nvSpPr>
          <p:spPr>
            <a:xfrm flipV="1">
              <a:off x="7515575" y="2227404"/>
              <a:ext cx="38387" cy="422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7729212" y="2217119"/>
              <a:ext cx="159949" cy="8025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9" name="円/楕円 798"/>
            <p:cNvSpPr/>
            <p:nvPr/>
          </p:nvSpPr>
          <p:spPr>
            <a:xfrm>
              <a:off x="7775961" y="2211977"/>
              <a:ext cx="66451" cy="730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0" name="円/楕円 799"/>
            <p:cNvSpPr/>
            <p:nvPr/>
          </p:nvSpPr>
          <p:spPr>
            <a:xfrm flipV="1">
              <a:off x="7789993" y="2227404"/>
              <a:ext cx="38387" cy="422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1" name="月 800"/>
            <p:cNvSpPr/>
            <p:nvPr/>
          </p:nvSpPr>
          <p:spPr>
            <a:xfrm rot="5400000">
              <a:off x="7505991" y="2048544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月 801"/>
            <p:cNvSpPr/>
            <p:nvPr/>
          </p:nvSpPr>
          <p:spPr>
            <a:xfrm rot="5400000">
              <a:off x="7782968" y="2048544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3" name="円/楕円 142"/>
            <p:cNvSpPr/>
            <p:nvPr/>
          </p:nvSpPr>
          <p:spPr>
            <a:xfrm>
              <a:off x="7454794" y="2204864"/>
              <a:ext cx="159949" cy="49592"/>
            </a:xfrm>
            <a:custGeom>
              <a:avLst/>
              <a:gdLst/>
              <a:ahLst/>
              <a:cxnLst/>
              <a:rect l="l" t="t" r="r" b="b"/>
              <a:pathLst>
                <a:path w="190500" h="53723">
                  <a:moveTo>
                    <a:pt x="95250" y="0"/>
                  </a:moveTo>
                  <a:cubicBezTo>
                    <a:pt x="147855" y="0"/>
                    <a:pt x="190500" y="19463"/>
                    <a:pt x="190500" y="43471"/>
                  </a:cubicBezTo>
                  <a:lnTo>
                    <a:pt x="185965" y="53723"/>
                  </a:lnTo>
                  <a:cubicBezTo>
                    <a:pt x="176659" y="34259"/>
                    <a:pt x="139474" y="20504"/>
                    <a:pt x="95250" y="20504"/>
                  </a:cubicBezTo>
                  <a:cubicBezTo>
                    <a:pt x="51027" y="20504"/>
                    <a:pt x="13842" y="34259"/>
                    <a:pt x="4535" y="53723"/>
                  </a:cubicBezTo>
                  <a:cubicBezTo>
                    <a:pt x="1083" y="51006"/>
                    <a:pt x="0" y="47296"/>
                    <a:pt x="0" y="43471"/>
                  </a:cubicBezTo>
                  <a:cubicBezTo>
                    <a:pt x="0" y="19463"/>
                    <a:pt x="42645" y="0"/>
                    <a:pt x="9525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円/楕円 142"/>
            <p:cNvSpPr/>
            <p:nvPr/>
          </p:nvSpPr>
          <p:spPr>
            <a:xfrm>
              <a:off x="7729212" y="2204864"/>
              <a:ext cx="159949" cy="49592"/>
            </a:xfrm>
            <a:custGeom>
              <a:avLst/>
              <a:gdLst/>
              <a:ahLst/>
              <a:cxnLst/>
              <a:rect l="l" t="t" r="r" b="b"/>
              <a:pathLst>
                <a:path w="190500" h="53723">
                  <a:moveTo>
                    <a:pt x="95250" y="0"/>
                  </a:moveTo>
                  <a:cubicBezTo>
                    <a:pt x="147855" y="0"/>
                    <a:pt x="190500" y="19463"/>
                    <a:pt x="190500" y="43471"/>
                  </a:cubicBezTo>
                  <a:lnTo>
                    <a:pt x="185965" y="53723"/>
                  </a:lnTo>
                  <a:cubicBezTo>
                    <a:pt x="176659" y="34259"/>
                    <a:pt x="139474" y="20504"/>
                    <a:pt x="95250" y="20504"/>
                  </a:cubicBezTo>
                  <a:cubicBezTo>
                    <a:pt x="51027" y="20504"/>
                    <a:pt x="13842" y="34259"/>
                    <a:pt x="4535" y="53723"/>
                  </a:cubicBezTo>
                  <a:cubicBezTo>
                    <a:pt x="1083" y="51006"/>
                    <a:pt x="0" y="47296"/>
                    <a:pt x="0" y="43471"/>
                  </a:cubicBezTo>
                  <a:cubicBezTo>
                    <a:pt x="0" y="19463"/>
                    <a:pt x="42645" y="0"/>
                    <a:pt x="9525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5" name="円/楕円 27"/>
            <p:cNvSpPr/>
            <p:nvPr/>
          </p:nvSpPr>
          <p:spPr>
            <a:xfrm>
              <a:off x="7621309" y="2368196"/>
              <a:ext cx="83523" cy="49273"/>
            </a:xfrm>
            <a:custGeom>
              <a:avLst/>
              <a:gdLst>
                <a:gd name="connsiteX0" fmla="*/ 80963 w 172403"/>
                <a:gd name="connsiteY0" fmla="*/ 24469 h 127432"/>
                <a:gd name="connsiteX1" fmla="*/ 129087 w 172403"/>
                <a:gd name="connsiteY1" fmla="*/ 0 h 127432"/>
                <a:gd name="connsiteX2" fmla="*/ 161926 w 172403"/>
                <a:gd name="connsiteY2" fmla="*/ 75142 h 127432"/>
                <a:gd name="connsiteX3" fmla="*/ 80963 w 172403"/>
                <a:gd name="connsiteY3" fmla="*/ 127432 h 127432"/>
                <a:gd name="connsiteX4" fmla="*/ 0 w 172403"/>
                <a:gd name="connsiteY4" fmla="*/ 75142 h 127432"/>
                <a:gd name="connsiteX5" fmla="*/ 34508 w 172403"/>
                <a:gd name="connsiteY5" fmla="*/ 849 h 127432"/>
                <a:gd name="connsiteX6" fmla="*/ 172403 w 172403"/>
                <a:gd name="connsiteY6" fmla="*/ 115909 h 127432"/>
                <a:gd name="connsiteX0" fmla="*/ 80963 w 161926"/>
                <a:gd name="connsiteY0" fmla="*/ 24469 h 127432"/>
                <a:gd name="connsiteX1" fmla="*/ 129087 w 161926"/>
                <a:gd name="connsiteY1" fmla="*/ 0 h 127432"/>
                <a:gd name="connsiteX2" fmla="*/ 161926 w 161926"/>
                <a:gd name="connsiteY2" fmla="*/ 75142 h 127432"/>
                <a:gd name="connsiteX3" fmla="*/ 80963 w 161926"/>
                <a:gd name="connsiteY3" fmla="*/ 127432 h 127432"/>
                <a:gd name="connsiteX4" fmla="*/ 0 w 161926"/>
                <a:gd name="connsiteY4" fmla="*/ 75142 h 127432"/>
                <a:gd name="connsiteX5" fmla="*/ 34508 w 161926"/>
                <a:gd name="connsiteY5" fmla="*/ 849 h 127432"/>
                <a:gd name="connsiteX0" fmla="*/ 129087 w 161926"/>
                <a:gd name="connsiteY0" fmla="*/ 0 h 127432"/>
                <a:gd name="connsiteX1" fmla="*/ 161926 w 161926"/>
                <a:gd name="connsiteY1" fmla="*/ 75142 h 127432"/>
                <a:gd name="connsiteX2" fmla="*/ 80963 w 161926"/>
                <a:gd name="connsiteY2" fmla="*/ 127432 h 127432"/>
                <a:gd name="connsiteX3" fmla="*/ 0 w 161926"/>
                <a:gd name="connsiteY3" fmla="*/ 75142 h 127432"/>
                <a:gd name="connsiteX4" fmla="*/ 34508 w 161926"/>
                <a:gd name="connsiteY4" fmla="*/ 849 h 1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6" h="127432">
                  <a:moveTo>
                    <a:pt x="129087" y="0"/>
                  </a:moveTo>
                  <a:cubicBezTo>
                    <a:pt x="149669" y="23758"/>
                    <a:pt x="161926" y="57889"/>
                    <a:pt x="161926" y="75142"/>
                  </a:cubicBezTo>
                  <a:cubicBezTo>
                    <a:pt x="161926" y="104021"/>
                    <a:pt x="125678" y="127432"/>
                    <a:pt x="80963" y="127432"/>
                  </a:cubicBezTo>
                  <a:cubicBezTo>
                    <a:pt x="36248" y="127432"/>
                    <a:pt x="0" y="104021"/>
                    <a:pt x="0" y="75142"/>
                  </a:cubicBezTo>
                  <a:cubicBezTo>
                    <a:pt x="0" y="58090"/>
                    <a:pt x="13301" y="24554"/>
                    <a:pt x="34508" y="849"/>
                  </a:cubicBezTo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月 805"/>
            <p:cNvSpPr/>
            <p:nvPr/>
          </p:nvSpPr>
          <p:spPr>
            <a:xfrm rot="16200000">
              <a:off x="7642287" y="2398820"/>
              <a:ext cx="45719" cy="19778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11" name="グループ化 810"/>
          <p:cNvGrpSpPr/>
          <p:nvPr/>
        </p:nvGrpSpPr>
        <p:grpSpPr>
          <a:xfrm>
            <a:off x="940710" y="4640782"/>
            <a:ext cx="587992" cy="1685430"/>
            <a:chOff x="8372950" y="1865535"/>
            <a:chExt cx="1161416" cy="3329103"/>
          </a:xfrm>
        </p:grpSpPr>
        <p:sp>
          <p:nvSpPr>
            <p:cNvPr id="812" name="円/楕円 811"/>
            <p:cNvSpPr/>
            <p:nvPr/>
          </p:nvSpPr>
          <p:spPr>
            <a:xfrm>
              <a:off x="8745524" y="2221834"/>
              <a:ext cx="403703" cy="62125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3" name="円/楕円 301"/>
            <p:cNvSpPr/>
            <p:nvPr/>
          </p:nvSpPr>
          <p:spPr>
            <a:xfrm>
              <a:off x="8622772" y="1865535"/>
              <a:ext cx="650379" cy="688976"/>
            </a:xfrm>
            <a:custGeom>
              <a:avLst/>
              <a:gdLst/>
              <a:ahLst/>
              <a:cxnLst/>
              <a:rect l="l" t="t" r="r" b="b"/>
              <a:pathLst>
                <a:path w="650379" h="688976">
                  <a:moveTo>
                    <a:pt x="244483" y="0"/>
                  </a:moveTo>
                  <a:cubicBezTo>
                    <a:pt x="272992" y="0"/>
                    <a:pt x="300362" y="6876"/>
                    <a:pt x="325190" y="20748"/>
                  </a:cubicBezTo>
                  <a:cubicBezTo>
                    <a:pt x="350017" y="6876"/>
                    <a:pt x="377387" y="0"/>
                    <a:pt x="405896" y="0"/>
                  </a:cubicBezTo>
                  <a:cubicBezTo>
                    <a:pt x="540920" y="0"/>
                    <a:pt x="650379" y="154233"/>
                    <a:pt x="650379" y="344488"/>
                  </a:cubicBezTo>
                  <a:cubicBezTo>
                    <a:pt x="650379" y="534743"/>
                    <a:pt x="540920" y="688976"/>
                    <a:pt x="405896" y="688976"/>
                  </a:cubicBezTo>
                  <a:cubicBezTo>
                    <a:pt x="377387" y="688976"/>
                    <a:pt x="350017" y="682100"/>
                    <a:pt x="325190" y="668228"/>
                  </a:cubicBezTo>
                  <a:cubicBezTo>
                    <a:pt x="300362" y="682100"/>
                    <a:pt x="272992" y="688976"/>
                    <a:pt x="244483" y="688976"/>
                  </a:cubicBezTo>
                  <a:cubicBezTo>
                    <a:pt x="109459" y="688976"/>
                    <a:pt x="0" y="534743"/>
                    <a:pt x="0" y="344488"/>
                  </a:cubicBezTo>
                  <a:cubicBezTo>
                    <a:pt x="0" y="154233"/>
                    <a:pt x="109459" y="0"/>
                    <a:pt x="24448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台形 813"/>
            <p:cNvSpPr/>
            <p:nvPr/>
          </p:nvSpPr>
          <p:spPr>
            <a:xfrm rot="10800000">
              <a:off x="8962231" y="4272524"/>
              <a:ext cx="189148" cy="840488"/>
            </a:xfrm>
            <a:prstGeom prst="trapezoid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5" name="台形 814"/>
            <p:cNvSpPr/>
            <p:nvPr/>
          </p:nvSpPr>
          <p:spPr>
            <a:xfrm rot="10800000">
              <a:off x="8762206" y="4272524"/>
              <a:ext cx="189148" cy="840488"/>
            </a:xfrm>
            <a:prstGeom prst="trapezoid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6" name="台形 815"/>
            <p:cNvSpPr/>
            <p:nvPr/>
          </p:nvSpPr>
          <p:spPr>
            <a:xfrm>
              <a:off x="8625408" y="3653522"/>
              <a:ext cx="647742" cy="948839"/>
            </a:xfrm>
            <a:prstGeom prst="trapezoid">
              <a:avLst>
                <a:gd name="adj" fmla="val 1355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7" name="台形 816"/>
            <p:cNvSpPr/>
            <p:nvPr/>
          </p:nvSpPr>
          <p:spPr>
            <a:xfrm>
              <a:off x="8880793" y="2572416"/>
              <a:ext cx="145730" cy="142435"/>
            </a:xfrm>
            <a:prstGeom prst="trapezoid">
              <a:avLst>
                <a:gd name="adj" fmla="val 13813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8" name="片側の 2 つの角を丸めた四角形 817"/>
            <p:cNvSpPr/>
            <p:nvPr/>
          </p:nvSpPr>
          <p:spPr>
            <a:xfrm>
              <a:off x="8696483" y="2687429"/>
              <a:ext cx="514350" cy="938213"/>
            </a:xfrm>
            <a:prstGeom prst="round2SameRect">
              <a:avLst>
                <a:gd name="adj1" fmla="val 31019"/>
                <a:gd name="adj2" fmla="val 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9" name="正方形/長方形 818"/>
            <p:cNvSpPr/>
            <p:nvPr/>
          </p:nvSpPr>
          <p:spPr>
            <a:xfrm>
              <a:off x="8696483" y="3582471"/>
              <a:ext cx="514350" cy="97910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0" name="フリーフォーム 819"/>
            <p:cNvSpPr/>
            <p:nvPr/>
          </p:nvSpPr>
          <p:spPr>
            <a:xfrm>
              <a:off x="8529736" y="2670413"/>
              <a:ext cx="847844" cy="1994475"/>
            </a:xfrm>
            <a:custGeom>
              <a:avLst/>
              <a:gdLst>
                <a:gd name="connsiteX0" fmla="*/ 308027 w 847844"/>
                <a:gd name="connsiteY0" fmla="*/ 1759 h 1994475"/>
                <a:gd name="connsiteX1" fmla="*/ 224317 w 847844"/>
                <a:gd name="connsiteY1" fmla="*/ 1994475 h 1994475"/>
                <a:gd name="connsiteX2" fmla="*/ 20838 w 847844"/>
                <a:gd name="connsiteY2" fmla="*/ 1994475 h 1994475"/>
                <a:gd name="connsiteX3" fmla="*/ 145491 w 847844"/>
                <a:gd name="connsiteY3" fmla="*/ 1234031 h 1994475"/>
                <a:gd name="connsiteX4" fmla="*/ 0 w 847844"/>
                <a:gd name="connsiteY4" fmla="*/ 298755 h 1994475"/>
                <a:gd name="connsiteX5" fmla="*/ 246623 w 847844"/>
                <a:gd name="connsiteY5" fmla="*/ 12596 h 1994475"/>
                <a:gd name="connsiteX6" fmla="*/ 529849 w 847844"/>
                <a:gd name="connsiteY6" fmla="*/ 0 h 1994475"/>
                <a:gd name="connsiteX7" fmla="*/ 601222 w 847844"/>
                <a:gd name="connsiteY7" fmla="*/ 12596 h 1994475"/>
                <a:gd name="connsiteX8" fmla="*/ 847844 w 847844"/>
                <a:gd name="connsiteY8" fmla="*/ 298755 h 1994475"/>
                <a:gd name="connsiteX9" fmla="*/ 702353 w 847844"/>
                <a:gd name="connsiteY9" fmla="*/ 1234031 h 1994475"/>
                <a:gd name="connsiteX10" fmla="*/ 827006 w 847844"/>
                <a:gd name="connsiteY10" fmla="*/ 1994475 h 1994475"/>
                <a:gd name="connsiteX11" fmla="*/ 613633 w 847844"/>
                <a:gd name="connsiteY11" fmla="*/ 1994475 h 199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844" h="1994475">
                  <a:moveTo>
                    <a:pt x="308027" y="1759"/>
                  </a:moveTo>
                  <a:lnTo>
                    <a:pt x="224317" y="1994475"/>
                  </a:lnTo>
                  <a:lnTo>
                    <a:pt x="20838" y="1994475"/>
                  </a:lnTo>
                  <a:lnTo>
                    <a:pt x="145491" y="1234031"/>
                  </a:lnTo>
                  <a:lnTo>
                    <a:pt x="0" y="298755"/>
                  </a:lnTo>
                  <a:cubicBezTo>
                    <a:pt x="27126" y="166198"/>
                    <a:pt x="121872" y="58273"/>
                    <a:pt x="246623" y="12596"/>
                  </a:cubicBezTo>
                  <a:close/>
                  <a:moveTo>
                    <a:pt x="529849" y="0"/>
                  </a:moveTo>
                  <a:lnTo>
                    <a:pt x="601222" y="12596"/>
                  </a:lnTo>
                  <a:cubicBezTo>
                    <a:pt x="725974" y="58273"/>
                    <a:pt x="820720" y="166198"/>
                    <a:pt x="847844" y="298755"/>
                  </a:cubicBezTo>
                  <a:lnTo>
                    <a:pt x="702353" y="1234031"/>
                  </a:lnTo>
                  <a:lnTo>
                    <a:pt x="827006" y="1994475"/>
                  </a:lnTo>
                  <a:lnTo>
                    <a:pt x="613633" y="1994475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1" name="片側の 2 つの角を丸めた四角形 820"/>
            <p:cNvSpPr/>
            <p:nvPr/>
          </p:nvSpPr>
          <p:spPr>
            <a:xfrm rot="1800000" flipH="1">
              <a:off x="9173250" y="3859846"/>
              <a:ext cx="95914" cy="872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2" name="フリーフォーム 821"/>
            <p:cNvSpPr/>
            <p:nvPr/>
          </p:nvSpPr>
          <p:spPr>
            <a:xfrm flipH="1">
              <a:off x="9158032" y="2936735"/>
              <a:ext cx="376334" cy="1030848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3" name="片側の 2 つの角を丸めた四角形 822"/>
            <p:cNvSpPr/>
            <p:nvPr/>
          </p:nvSpPr>
          <p:spPr>
            <a:xfrm rot="19800000">
              <a:off x="8638152" y="3859846"/>
              <a:ext cx="95914" cy="872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4" name="フリーフォーム 823"/>
            <p:cNvSpPr/>
            <p:nvPr/>
          </p:nvSpPr>
          <p:spPr>
            <a:xfrm>
              <a:off x="8372950" y="2936735"/>
              <a:ext cx="376334" cy="1030848"/>
            </a:xfrm>
            <a:custGeom>
              <a:avLst/>
              <a:gdLst>
                <a:gd name="connsiteX0" fmla="*/ 284266 w 454434"/>
                <a:gd name="connsiteY0" fmla="*/ 986 h 1321949"/>
                <a:gd name="connsiteX1" fmla="*/ 325516 w 454434"/>
                <a:gd name="connsiteY1" fmla="*/ 3572 h 1321949"/>
                <a:gd name="connsiteX2" fmla="*/ 399114 w 454434"/>
                <a:gd name="connsiteY2" fmla="*/ 131047 h 1321949"/>
                <a:gd name="connsiteX3" fmla="*/ 218310 w 454434"/>
                <a:gd name="connsiteY3" fmla="*/ 805814 h 1321949"/>
                <a:gd name="connsiteX4" fmla="*/ 454434 w 454434"/>
                <a:gd name="connsiteY4" fmla="*/ 1214793 h 1321949"/>
                <a:gd name="connsiteX5" fmla="*/ 268835 w 454434"/>
                <a:gd name="connsiteY5" fmla="*/ 1321949 h 1321949"/>
                <a:gd name="connsiteX6" fmla="*/ 16382 w 454434"/>
                <a:gd name="connsiteY6" fmla="*/ 884689 h 1321949"/>
                <a:gd name="connsiteX7" fmla="*/ 13970 w 454434"/>
                <a:gd name="connsiteY7" fmla="*/ 881915 h 1321949"/>
                <a:gd name="connsiteX8" fmla="*/ 3572 w 454434"/>
                <a:gd name="connsiteY8" fmla="*/ 802935 h 1321949"/>
                <a:gd name="connsiteX9" fmla="*/ 198040 w 454434"/>
                <a:gd name="connsiteY9" fmla="*/ 77170 h 1321949"/>
                <a:gd name="connsiteX10" fmla="*/ 284266 w 454434"/>
                <a:gd name="connsiteY10" fmla="*/ 986 h 1321949"/>
                <a:gd name="connsiteX0" fmla="*/ 325516 w 454434"/>
                <a:gd name="connsiteY0" fmla="*/ 2987 h 1321364"/>
                <a:gd name="connsiteX1" fmla="*/ 399114 w 454434"/>
                <a:gd name="connsiteY1" fmla="*/ 130462 h 1321364"/>
                <a:gd name="connsiteX2" fmla="*/ 218310 w 454434"/>
                <a:gd name="connsiteY2" fmla="*/ 805229 h 1321364"/>
                <a:gd name="connsiteX3" fmla="*/ 454434 w 454434"/>
                <a:gd name="connsiteY3" fmla="*/ 1214208 h 1321364"/>
                <a:gd name="connsiteX4" fmla="*/ 268835 w 454434"/>
                <a:gd name="connsiteY4" fmla="*/ 1321364 h 1321364"/>
                <a:gd name="connsiteX5" fmla="*/ 16382 w 454434"/>
                <a:gd name="connsiteY5" fmla="*/ 884104 h 1321364"/>
                <a:gd name="connsiteX6" fmla="*/ 13970 w 454434"/>
                <a:gd name="connsiteY6" fmla="*/ 881330 h 1321364"/>
                <a:gd name="connsiteX7" fmla="*/ 3572 w 454434"/>
                <a:gd name="connsiteY7" fmla="*/ 802350 h 1321364"/>
                <a:gd name="connsiteX8" fmla="*/ 198040 w 454434"/>
                <a:gd name="connsiteY8" fmla="*/ 76585 h 1321364"/>
                <a:gd name="connsiteX9" fmla="*/ 284266 w 454434"/>
                <a:gd name="connsiteY9" fmla="*/ 401 h 1321364"/>
                <a:gd name="connsiteX10" fmla="*/ 416956 w 454434"/>
                <a:gd name="connsiteY10" fmla="*/ 94427 h 1321364"/>
                <a:gd name="connsiteX0" fmla="*/ 325516 w 454434"/>
                <a:gd name="connsiteY0" fmla="*/ 2586 h 1320963"/>
                <a:gd name="connsiteX1" fmla="*/ 399114 w 454434"/>
                <a:gd name="connsiteY1" fmla="*/ 130061 h 1320963"/>
                <a:gd name="connsiteX2" fmla="*/ 218310 w 454434"/>
                <a:gd name="connsiteY2" fmla="*/ 804828 h 1320963"/>
                <a:gd name="connsiteX3" fmla="*/ 454434 w 454434"/>
                <a:gd name="connsiteY3" fmla="*/ 1213807 h 1320963"/>
                <a:gd name="connsiteX4" fmla="*/ 268835 w 454434"/>
                <a:gd name="connsiteY4" fmla="*/ 1320963 h 1320963"/>
                <a:gd name="connsiteX5" fmla="*/ 16382 w 454434"/>
                <a:gd name="connsiteY5" fmla="*/ 883703 h 1320963"/>
                <a:gd name="connsiteX6" fmla="*/ 13970 w 454434"/>
                <a:gd name="connsiteY6" fmla="*/ 880929 h 1320963"/>
                <a:gd name="connsiteX7" fmla="*/ 3572 w 454434"/>
                <a:gd name="connsiteY7" fmla="*/ 801949 h 1320963"/>
                <a:gd name="connsiteX8" fmla="*/ 198040 w 454434"/>
                <a:gd name="connsiteY8" fmla="*/ 76184 h 1320963"/>
                <a:gd name="connsiteX9" fmla="*/ 284266 w 454434"/>
                <a:gd name="connsiteY9" fmla="*/ 0 h 1320963"/>
                <a:gd name="connsiteX0" fmla="*/ 325516 w 454434"/>
                <a:gd name="connsiteY0" fmla="*/ 0 h 1318377"/>
                <a:gd name="connsiteX1" fmla="*/ 399114 w 454434"/>
                <a:gd name="connsiteY1" fmla="*/ 127475 h 1318377"/>
                <a:gd name="connsiteX2" fmla="*/ 218310 w 454434"/>
                <a:gd name="connsiteY2" fmla="*/ 802242 h 1318377"/>
                <a:gd name="connsiteX3" fmla="*/ 454434 w 454434"/>
                <a:gd name="connsiteY3" fmla="*/ 1211221 h 1318377"/>
                <a:gd name="connsiteX4" fmla="*/ 268835 w 454434"/>
                <a:gd name="connsiteY4" fmla="*/ 1318377 h 1318377"/>
                <a:gd name="connsiteX5" fmla="*/ 16382 w 454434"/>
                <a:gd name="connsiteY5" fmla="*/ 881117 h 1318377"/>
                <a:gd name="connsiteX6" fmla="*/ 13970 w 454434"/>
                <a:gd name="connsiteY6" fmla="*/ 878343 h 1318377"/>
                <a:gd name="connsiteX7" fmla="*/ 3572 w 454434"/>
                <a:gd name="connsiteY7" fmla="*/ 799363 h 1318377"/>
                <a:gd name="connsiteX8" fmla="*/ 198040 w 454434"/>
                <a:gd name="connsiteY8" fmla="*/ 73598 h 1318377"/>
                <a:gd name="connsiteX0" fmla="*/ 399114 w 454434"/>
                <a:gd name="connsiteY0" fmla="*/ 53877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  <a:gd name="connsiteX0" fmla="*/ 294339 w 454434"/>
                <a:gd name="connsiteY0" fmla="*/ 465833 h 1244779"/>
                <a:gd name="connsiteX1" fmla="*/ 218310 w 454434"/>
                <a:gd name="connsiteY1" fmla="*/ 728644 h 1244779"/>
                <a:gd name="connsiteX2" fmla="*/ 454434 w 454434"/>
                <a:gd name="connsiteY2" fmla="*/ 1137623 h 1244779"/>
                <a:gd name="connsiteX3" fmla="*/ 268835 w 454434"/>
                <a:gd name="connsiteY3" fmla="*/ 1244779 h 1244779"/>
                <a:gd name="connsiteX4" fmla="*/ 16382 w 454434"/>
                <a:gd name="connsiteY4" fmla="*/ 807519 h 1244779"/>
                <a:gd name="connsiteX5" fmla="*/ 13970 w 454434"/>
                <a:gd name="connsiteY5" fmla="*/ 804745 h 1244779"/>
                <a:gd name="connsiteX6" fmla="*/ 3572 w 454434"/>
                <a:gd name="connsiteY6" fmla="*/ 725765 h 1244779"/>
                <a:gd name="connsiteX7" fmla="*/ 198040 w 454434"/>
                <a:gd name="connsiteY7" fmla="*/ 0 h 124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34" h="1244779">
                  <a:moveTo>
                    <a:pt x="294339" y="465833"/>
                  </a:moveTo>
                  <a:lnTo>
                    <a:pt x="218310" y="728644"/>
                  </a:lnTo>
                  <a:lnTo>
                    <a:pt x="454434" y="1137623"/>
                  </a:lnTo>
                  <a:lnTo>
                    <a:pt x="268835" y="1244779"/>
                  </a:lnTo>
                  <a:lnTo>
                    <a:pt x="16382" y="807519"/>
                  </a:lnTo>
                  <a:lnTo>
                    <a:pt x="13970" y="804745"/>
                  </a:lnTo>
                  <a:cubicBezTo>
                    <a:pt x="651" y="781677"/>
                    <a:pt x="-3867" y="753527"/>
                    <a:pt x="3572" y="725765"/>
                  </a:cubicBezTo>
                  <a:lnTo>
                    <a:pt x="19804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5" name="角丸四角形 824"/>
            <p:cNvSpPr/>
            <p:nvPr/>
          </p:nvSpPr>
          <p:spPr>
            <a:xfrm>
              <a:off x="8881817" y="3577878"/>
              <a:ext cx="143682" cy="106843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6" name="片側の 2 つの角を丸めた四角形 825"/>
            <p:cNvSpPr/>
            <p:nvPr/>
          </p:nvSpPr>
          <p:spPr>
            <a:xfrm>
              <a:off x="8726869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7" name="片側の 2 つの角を丸めた四角形 826"/>
            <p:cNvSpPr/>
            <p:nvPr/>
          </p:nvSpPr>
          <p:spPr>
            <a:xfrm>
              <a:off x="8975673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28" name="グループ化 827"/>
            <p:cNvGrpSpPr/>
            <p:nvPr/>
          </p:nvGrpSpPr>
          <p:grpSpPr>
            <a:xfrm>
              <a:off x="8610833" y="2232047"/>
              <a:ext cx="685650" cy="174379"/>
              <a:chOff x="7528157" y="2232047"/>
              <a:chExt cx="685650" cy="174379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853" name="円/楕円 852"/>
              <p:cNvSpPr/>
              <p:nvPr/>
            </p:nvSpPr>
            <p:spPr>
              <a:xfrm rot="20700000">
                <a:off x="7528157" y="2232047"/>
                <a:ext cx="126850" cy="174379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4" name="円/楕円 853"/>
              <p:cNvSpPr/>
              <p:nvPr/>
            </p:nvSpPr>
            <p:spPr>
              <a:xfrm rot="20700000">
                <a:off x="7555563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5" name="円/楕円 854"/>
              <p:cNvSpPr/>
              <p:nvPr/>
            </p:nvSpPr>
            <p:spPr>
              <a:xfrm rot="900000" flipH="1">
                <a:off x="8086957" y="2232047"/>
                <a:ext cx="126850" cy="174379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6" name="円/楕円 855"/>
              <p:cNvSpPr/>
              <p:nvPr/>
            </p:nvSpPr>
            <p:spPr>
              <a:xfrm rot="900000" flipH="1">
                <a:off x="8114362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9" name="円/楕円 828"/>
            <p:cNvSpPr/>
            <p:nvPr/>
          </p:nvSpPr>
          <p:spPr>
            <a:xfrm>
              <a:off x="8674258" y="1900764"/>
              <a:ext cx="558800" cy="707718"/>
            </a:xfrm>
            <a:prstGeom prst="ellipse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0" name="フリーフォーム 829"/>
            <p:cNvSpPr/>
            <p:nvPr/>
          </p:nvSpPr>
          <p:spPr>
            <a:xfrm rot="16200000">
              <a:off x="8397083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1" name="フリーフォーム 830"/>
            <p:cNvSpPr/>
            <p:nvPr/>
          </p:nvSpPr>
          <p:spPr>
            <a:xfrm rot="5400000" flipH="1">
              <a:off x="8799266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2" name="月 831"/>
            <p:cNvSpPr/>
            <p:nvPr/>
          </p:nvSpPr>
          <p:spPr>
            <a:xfrm>
              <a:off x="8673623" y="2037284"/>
              <a:ext cx="45719" cy="54296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3" name="月 832"/>
            <p:cNvSpPr/>
            <p:nvPr/>
          </p:nvSpPr>
          <p:spPr>
            <a:xfrm flipH="1">
              <a:off x="9190749" y="2037284"/>
              <a:ext cx="45719" cy="54296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4" name="正方形/長方形 36"/>
            <p:cNvSpPr/>
            <p:nvPr/>
          </p:nvSpPr>
          <p:spPr>
            <a:xfrm>
              <a:off x="8682928" y="1891171"/>
              <a:ext cx="536106" cy="293279"/>
            </a:xfrm>
            <a:custGeom>
              <a:avLst/>
              <a:gdLst/>
              <a:ahLst/>
              <a:cxnLst/>
              <a:rect l="l" t="t" r="r" b="b"/>
              <a:pathLst>
                <a:path w="536106" h="293279">
                  <a:moveTo>
                    <a:pt x="270848" y="0"/>
                  </a:moveTo>
                  <a:cubicBezTo>
                    <a:pt x="333603" y="0"/>
                    <a:pt x="413592" y="50870"/>
                    <a:pt x="456360" y="97765"/>
                  </a:cubicBezTo>
                  <a:cubicBezTo>
                    <a:pt x="499128" y="144660"/>
                    <a:pt x="558526" y="250302"/>
                    <a:pt x="527457" y="281371"/>
                  </a:cubicBezTo>
                  <a:cubicBezTo>
                    <a:pt x="496387" y="312441"/>
                    <a:pt x="414185" y="280610"/>
                    <a:pt x="343850" y="210277"/>
                  </a:cubicBezTo>
                  <a:cubicBezTo>
                    <a:pt x="305085" y="171511"/>
                    <a:pt x="278016" y="129140"/>
                    <a:pt x="268095" y="93277"/>
                  </a:cubicBezTo>
                  <a:cubicBezTo>
                    <a:pt x="258174" y="129140"/>
                    <a:pt x="231106" y="171512"/>
                    <a:pt x="192340" y="210278"/>
                  </a:cubicBezTo>
                  <a:cubicBezTo>
                    <a:pt x="122005" y="280612"/>
                    <a:pt x="39803" y="312442"/>
                    <a:pt x="8733" y="281373"/>
                  </a:cubicBezTo>
                  <a:cubicBezTo>
                    <a:pt x="-22336" y="250304"/>
                    <a:pt x="36144" y="144662"/>
                    <a:pt x="79829" y="97767"/>
                  </a:cubicBezTo>
                  <a:cubicBezTo>
                    <a:pt x="123515" y="50873"/>
                    <a:pt x="208093" y="1"/>
                    <a:pt x="27084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5" name="月 834"/>
            <p:cNvSpPr/>
            <p:nvPr/>
          </p:nvSpPr>
          <p:spPr>
            <a:xfrm rot="5400000">
              <a:off x="8793579" y="2110386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6" name="月 835"/>
            <p:cNvSpPr/>
            <p:nvPr/>
          </p:nvSpPr>
          <p:spPr>
            <a:xfrm rot="5400000">
              <a:off x="9059685" y="2109912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37" name="グループ化 836"/>
            <p:cNvGrpSpPr/>
            <p:nvPr/>
          </p:nvGrpSpPr>
          <p:grpSpPr>
            <a:xfrm>
              <a:off x="8767714" y="2234733"/>
              <a:ext cx="108025" cy="151032"/>
              <a:chOff x="8280175" y="1938230"/>
              <a:chExt cx="223454" cy="312416"/>
            </a:xfrm>
          </p:grpSpPr>
          <p:sp>
            <p:nvSpPr>
              <p:cNvPr id="847" name="月 846"/>
              <p:cNvSpPr/>
              <p:nvPr/>
            </p:nvSpPr>
            <p:spPr>
              <a:xfrm rot="19615576">
                <a:off x="8309395" y="1956772"/>
                <a:ext cx="45719" cy="13482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8" name="月 847"/>
              <p:cNvSpPr/>
              <p:nvPr/>
            </p:nvSpPr>
            <p:spPr>
              <a:xfrm rot="19615576">
                <a:off x="8280175" y="2000918"/>
                <a:ext cx="45719" cy="13482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円/楕円 848"/>
              <p:cNvSpPr/>
              <p:nvPr/>
            </p:nvSpPr>
            <p:spPr>
              <a:xfrm>
                <a:off x="8282107" y="1954280"/>
                <a:ext cx="221522" cy="29636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0" name="円/楕円 312"/>
              <p:cNvSpPr/>
              <p:nvPr/>
            </p:nvSpPr>
            <p:spPr>
              <a:xfrm>
                <a:off x="8282107" y="1938230"/>
                <a:ext cx="221522" cy="180548"/>
              </a:xfrm>
              <a:custGeom>
                <a:avLst/>
                <a:gdLst/>
                <a:ahLst/>
                <a:cxnLst/>
                <a:rect l="l" t="t" r="r" b="b"/>
                <a:pathLst>
                  <a:path w="221522" h="180548">
                    <a:moveTo>
                      <a:pt x="110761" y="0"/>
                    </a:moveTo>
                    <a:cubicBezTo>
                      <a:pt x="171933" y="0"/>
                      <a:pt x="221522" y="71642"/>
                      <a:pt x="221522" y="160017"/>
                    </a:cubicBezTo>
                    <a:lnTo>
                      <a:pt x="218653" y="180548"/>
                    </a:lnTo>
                    <a:cubicBezTo>
                      <a:pt x="213584" y="96367"/>
                      <a:pt x="167082" y="31456"/>
                      <a:pt x="110761" y="31456"/>
                    </a:cubicBezTo>
                    <a:cubicBezTo>
                      <a:pt x="54441" y="31456"/>
                      <a:pt x="7939" y="96367"/>
                      <a:pt x="2869" y="180548"/>
                    </a:cubicBezTo>
                    <a:cubicBezTo>
                      <a:pt x="313" y="173944"/>
                      <a:pt x="0" y="167033"/>
                      <a:pt x="0" y="160017"/>
                    </a:cubicBezTo>
                    <a:cubicBezTo>
                      <a:pt x="0" y="71642"/>
                      <a:pt x="49589" y="0"/>
                      <a:pt x="11076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1" name="円/楕円 850"/>
              <p:cNvSpPr/>
              <p:nvPr/>
            </p:nvSpPr>
            <p:spPr>
              <a:xfrm>
                <a:off x="8324674" y="2006721"/>
                <a:ext cx="136388" cy="15914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2" name="円/楕円 851"/>
              <p:cNvSpPr/>
              <p:nvPr/>
            </p:nvSpPr>
            <p:spPr>
              <a:xfrm>
                <a:off x="8368730" y="2032847"/>
                <a:ext cx="48276" cy="563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38" name="グループ化 837"/>
            <p:cNvGrpSpPr/>
            <p:nvPr/>
          </p:nvGrpSpPr>
          <p:grpSpPr>
            <a:xfrm flipH="1">
              <a:off x="9025499" y="2234733"/>
              <a:ext cx="108025" cy="151032"/>
              <a:chOff x="8280175" y="1938230"/>
              <a:chExt cx="223454" cy="312416"/>
            </a:xfrm>
          </p:grpSpPr>
          <p:sp>
            <p:nvSpPr>
              <p:cNvPr id="841" name="月 840"/>
              <p:cNvSpPr/>
              <p:nvPr/>
            </p:nvSpPr>
            <p:spPr>
              <a:xfrm rot="19615576">
                <a:off x="8309395" y="1956772"/>
                <a:ext cx="45719" cy="13482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月 841"/>
              <p:cNvSpPr/>
              <p:nvPr/>
            </p:nvSpPr>
            <p:spPr>
              <a:xfrm rot="19615576">
                <a:off x="8280175" y="2000918"/>
                <a:ext cx="45719" cy="13482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3" name="円/楕円 842"/>
              <p:cNvSpPr/>
              <p:nvPr/>
            </p:nvSpPr>
            <p:spPr>
              <a:xfrm>
                <a:off x="8282107" y="1954280"/>
                <a:ext cx="221522" cy="29636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4" name="円/楕円 312"/>
              <p:cNvSpPr/>
              <p:nvPr/>
            </p:nvSpPr>
            <p:spPr>
              <a:xfrm>
                <a:off x="8282107" y="1938230"/>
                <a:ext cx="221522" cy="180548"/>
              </a:xfrm>
              <a:custGeom>
                <a:avLst/>
                <a:gdLst/>
                <a:ahLst/>
                <a:cxnLst/>
                <a:rect l="l" t="t" r="r" b="b"/>
                <a:pathLst>
                  <a:path w="221522" h="180548">
                    <a:moveTo>
                      <a:pt x="110761" y="0"/>
                    </a:moveTo>
                    <a:cubicBezTo>
                      <a:pt x="171933" y="0"/>
                      <a:pt x="221522" y="71642"/>
                      <a:pt x="221522" y="160017"/>
                    </a:cubicBezTo>
                    <a:lnTo>
                      <a:pt x="218653" y="180548"/>
                    </a:lnTo>
                    <a:cubicBezTo>
                      <a:pt x="213584" y="96367"/>
                      <a:pt x="167082" y="31456"/>
                      <a:pt x="110761" y="31456"/>
                    </a:cubicBezTo>
                    <a:cubicBezTo>
                      <a:pt x="54441" y="31456"/>
                      <a:pt x="7939" y="96367"/>
                      <a:pt x="2869" y="180548"/>
                    </a:cubicBezTo>
                    <a:cubicBezTo>
                      <a:pt x="313" y="173944"/>
                      <a:pt x="0" y="167033"/>
                      <a:pt x="0" y="160017"/>
                    </a:cubicBezTo>
                    <a:cubicBezTo>
                      <a:pt x="0" y="71642"/>
                      <a:pt x="49589" y="0"/>
                      <a:pt x="11076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円/楕円 844"/>
              <p:cNvSpPr/>
              <p:nvPr/>
            </p:nvSpPr>
            <p:spPr>
              <a:xfrm>
                <a:off x="8324674" y="2006721"/>
                <a:ext cx="136388" cy="15914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円/楕円 845"/>
              <p:cNvSpPr/>
              <p:nvPr/>
            </p:nvSpPr>
            <p:spPr>
              <a:xfrm>
                <a:off x="8368730" y="2032847"/>
                <a:ext cx="48276" cy="563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39" name="円/楕円 254"/>
            <p:cNvSpPr/>
            <p:nvPr/>
          </p:nvSpPr>
          <p:spPr>
            <a:xfrm>
              <a:off x="8925642" y="2411670"/>
              <a:ext cx="56033" cy="29012"/>
            </a:xfrm>
            <a:custGeom>
              <a:avLst/>
              <a:gdLst>
                <a:gd name="connsiteX0" fmla="*/ 0 w 127635"/>
                <a:gd name="connsiteY0" fmla="*/ 22860 h 45719"/>
                <a:gd name="connsiteX1" fmla="*/ 63818 w 127635"/>
                <a:gd name="connsiteY1" fmla="*/ 0 h 45719"/>
                <a:gd name="connsiteX2" fmla="*/ 127636 w 127635"/>
                <a:gd name="connsiteY2" fmla="*/ 22860 h 45719"/>
                <a:gd name="connsiteX3" fmla="*/ 63818 w 127635"/>
                <a:gd name="connsiteY3" fmla="*/ 45720 h 45719"/>
                <a:gd name="connsiteX4" fmla="*/ 0 w 127635"/>
                <a:gd name="connsiteY4" fmla="*/ 22860 h 45719"/>
                <a:gd name="connsiteX0" fmla="*/ 2 w 127638"/>
                <a:gd name="connsiteY0" fmla="*/ 6152 h 29012"/>
                <a:gd name="connsiteX1" fmla="*/ 65725 w 127638"/>
                <a:gd name="connsiteY1" fmla="*/ 4247 h 29012"/>
                <a:gd name="connsiteX2" fmla="*/ 127638 w 127638"/>
                <a:gd name="connsiteY2" fmla="*/ 6152 h 29012"/>
                <a:gd name="connsiteX3" fmla="*/ 63820 w 127638"/>
                <a:gd name="connsiteY3" fmla="*/ 29012 h 29012"/>
                <a:gd name="connsiteX4" fmla="*/ 2 w 127638"/>
                <a:gd name="connsiteY4" fmla="*/ 6152 h 29012"/>
                <a:gd name="connsiteX0" fmla="*/ 2 w 127638"/>
                <a:gd name="connsiteY0" fmla="*/ 6152 h 29012"/>
                <a:gd name="connsiteX1" fmla="*/ 65725 w 127638"/>
                <a:gd name="connsiteY1" fmla="*/ 4247 h 29012"/>
                <a:gd name="connsiteX2" fmla="*/ 127638 w 127638"/>
                <a:gd name="connsiteY2" fmla="*/ 6152 h 29012"/>
                <a:gd name="connsiteX3" fmla="*/ 63820 w 127638"/>
                <a:gd name="connsiteY3" fmla="*/ 29012 h 29012"/>
                <a:gd name="connsiteX4" fmla="*/ 2 w 127638"/>
                <a:gd name="connsiteY4" fmla="*/ 6152 h 2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38" h="29012">
                  <a:moveTo>
                    <a:pt x="2" y="6152"/>
                  </a:moveTo>
                  <a:cubicBezTo>
                    <a:pt x="319" y="-5595"/>
                    <a:pt x="30479" y="4247"/>
                    <a:pt x="65725" y="4247"/>
                  </a:cubicBezTo>
                  <a:cubicBezTo>
                    <a:pt x="100971" y="4247"/>
                    <a:pt x="127638" y="-6473"/>
                    <a:pt x="127638" y="6152"/>
                  </a:cubicBezTo>
                  <a:cubicBezTo>
                    <a:pt x="127638" y="18777"/>
                    <a:pt x="99066" y="29012"/>
                    <a:pt x="63820" y="29012"/>
                  </a:cubicBezTo>
                  <a:cubicBezTo>
                    <a:pt x="28574" y="29012"/>
                    <a:pt x="-315" y="17899"/>
                    <a:pt x="2" y="6152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0" name="月 839"/>
            <p:cNvSpPr/>
            <p:nvPr/>
          </p:nvSpPr>
          <p:spPr>
            <a:xfrm rot="16200000">
              <a:off x="8930799" y="2445707"/>
              <a:ext cx="45719" cy="11766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57" name="グループ化 856"/>
          <p:cNvGrpSpPr/>
          <p:nvPr/>
        </p:nvGrpSpPr>
        <p:grpSpPr>
          <a:xfrm>
            <a:off x="2871569" y="735982"/>
            <a:ext cx="479446" cy="1683895"/>
            <a:chOff x="5746465" y="1868569"/>
            <a:chExt cx="947013" cy="3326069"/>
          </a:xfrm>
        </p:grpSpPr>
        <p:grpSp>
          <p:nvGrpSpPr>
            <p:cNvPr id="858" name="グループ化 857"/>
            <p:cNvGrpSpPr/>
            <p:nvPr/>
          </p:nvGrpSpPr>
          <p:grpSpPr>
            <a:xfrm>
              <a:off x="5845634" y="1868569"/>
              <a:ext cx="847844" cy="3326069"/>
              <a:chOff x="5845634" y="1868569"/>
              <a:chExt cx="847844" cy="3326069"/>
            </a:xfrm>
          </p:grpSpPr>
          <p:sp>
            <p:nvSpPr>
              <p:cNvPr id="864" name="フリーフォーム 863"/>
              <p:cNvSpPr/>
              <p:nvPr/>
            </p:nvSpPr>
            <p:spPr>
              <a:xfrm>
                <a:off x="5894615" y="1868569"/>
                <a:ext cx="741356" cy="941843"/>
              </a:xfrm>
              <a:custGeom>
                <a:avLst/>
                <a:gdLst>
                  <a:gd name="connsiteX0" fmla="*/ 370679 w 741356"/>
                  <a:gd name="connsiteY0" fmla="*/ 0 h 894896"/>
                  <a:gd name="connsiteX1" fmla="*/ 632788 w 741356"/>
                  <a:gd name="connsiteY1" fmla="*/ 108569 h 894896"/>
                  <a:gd name="connsiteX2" fmla="*/ 632787 w 741356"/>
                  <a:gd name="connsiteY2" fmla="*/ 108570 h 894896"/>
                  <a:gd name="connsiteX3" fmla="*/ 632787 w 741356"/>
                  <a:gd name="connsiteY3" fmla="*/ 632788 h 894896"/>
                  <a:gd name="connsiteX4" fmla="*/ 370679 w 741356"/>
                  <a:gd name="connsiteY4" fmla="*/ 894896 h 894896"/>
                  <a:gd name="connsiteX5" fmla="*/ 108569 w 741356"/>
                  <a:gd name="connsiteY5" fmla="*/ 632787 h 894896"/>
                  <a:gd name="connsiteX6" fmla="*/ 108569 w 741356"/>
                  <a:gd name="connsiteY6" fmla="*/ 108569 h 894896"/>
                  <a:gd name="connsiteX7" fmla="*/ 370679 w 741356"/>
                  <a:gd name="connsiteY7" fmla="*/ 0 h 89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1356" h="894896">
                    <a:moveTo>
                      <a:pt x="370679" y="0"/>
                    </a:moveTo>
                    <a:cubicBezTo>
                      <a:pt x="465544" y="0"/>
                      <a:pt x="560408" y="36189"/>
                      <a:pt x="632788" y="108569"/>
                    </a:cubicBezTo>
                    <a:lnTo>
                      <a:pt x="632787" y="108570"/>
                    </a:lnTo>
                    <a:cubicBezTo>
                      <a:pt x="777546" y="253329"/>
                      <a:pt x="777546" y="488029"/>
                      <a:pt x="632787" y="632788"/>
                    </a:cubicBezTo>
                    <a:lnTo>
                      <a:pt x="370679" y="894896"/>
                    </a:lnTo>
                    <a:lnTo>
                      <a:pt x="108569" y="632787"/>
                    </a:lnTo>
                    <a:cubicBezTo>
                      <a:pt x="-36190" y="488028"/>
                      <a:pt x="-36190" y="253328"/>
                      <a:pt x="108569" y="108569"/>
                    </a:cubicBezTo>
                    <a:cubicBezTo>
                      <a:pt x="180949" y="36189"/>
                      <a:pt x="275814" y="0"/>
                      <a:pt x="37067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台形 864"/>
              <p:cNvSpPr/>
              <p:nvPr/>
            </p:nvSpPr>
            <p:spPr>
              <a:xfrm>
                <a:off x="6196691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フリーフォーム 865"/>
              <p:cNvSpPr/>
              <p:nvPr/>
            </p:nvSpPr>
            <p:spPr>
              <a:xfrm rot="10800000">
                <a:off x="6004222" y="3605213"/>
                <a:ext cx="530670" cy="1479171"/>
              </a:xfrm>
              <a:custGeom>
                <a:avLst/>
                <a:gdLst>
                  <a:gd name="connsiteX0" fmla="*/ 522363 w 522363"/>
                  <a:gd name="connsiteY0" fmla="*/ 1416734 h 1416734"/>
                  <a:gd name="connsiteX1" fmla="*/ 290588 w 522363"/>
                  <a:gd name="connsiteY1" fmla="*/ 1416734 h 1416734"/>
                  <a:gd name="connsiteX2" fmla="*/ 231775 w 522363"/>
                  <a:gd name="connsiteY2" fmla="*/ 1416734 h 1416734"/>
                  <a:gd name="connsiteX3" fmla="*/ 0 w 522363"/>
                  <a:gd name="connsiteY3" fmla="*/ 1416734 h 1416734"/>
                  <a:gd name="connsiteX4" fmla="*/ 72647 w 522363"/>
                  <a:gd name="connsiteY4" fmla="*/ 0 h 1416734"/>
                  <a:gd name="connsiteX5" fmla="*/ 217941 w 522363"/>
                  <a:gd name="connsiteY5" fmla="*/ 0 h 1416734"/>
                  <a:gd name="connsiteX6" fmla="*/ 261182 w 522363"/>
                  <a:gd name="connsiteY6" fmla="*/ 843260 h 1416734"/>
                  <a:gd name="connsiteX7" fmla="*/ 304422 w 522363"/>
                  <a:gd name="connsiteY7" fmla="*/ 0 h 1416734"/>
                  <a:gd name="connsiteX8" fmla="*/ 449716 w 522363"/>
                  <a:gd name="connsiteY8" fmla="*/ 0 h 1416734"/>
                  <a:gd name="connsiteX0" fmla="*/ 522363 w 522363"/>
                  <a:gd name="connsiteY0" fmla="*/ 1416734 h 1416734"/>
                  <a:gd name="connsiteX1" fmla="*/ 231775 w 522363"/>
                  <a:gd name="connsiteY1" fmla="*/ 1416734 h 1416734"/>
                  <a:gd name="connsiteX2" fmla="*/ 0 w 522363"/>
                  <a:gd name="connsiteY2" fmla="*/ 1416734 h 1416734"/>
                  <a:gd name="connsiteX3" fmla="*/ 72647 w 522363"/>
                  <a:gd name="connsiteY3" fmla="*/ 0 h 1416734"/>
                  <a:gd name="connsiteX4" fmla="*/ 217941 w 522363"/>
                  <a:gd name="connsiteY4" fmla="*/ 0 h 1416734"/>
                  <a:gd name="connsiteX5" fmla="*/ 261182 w 522363"/>
                  <a:gd name="connsiteY5" fmla="*/ 843260 h 1416734"/>
                  <a:gd name="connsiteX6" fmla="*/ 304422 w 522363"/>
                  <a:gd name="connsiteY6" fmla="*/ 0 h 1416734"/>
                  <a:gd name="connsiteX7" fmla="*/ 449716 w 522363"/>
                  <a:gd name="connsiteY7" fmla="*/ 0 h 1416734"/>
                  <a:gd name="connsiteX8" fmla="*/ 522363 w 522363"/>
                  <a:gd name="connsiteY8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61182 w 522363"/>
                  <a:gd name="connsiteY4" fmla="*/ 843260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54150 w 522363"/>
                  <a:gd name="connsiteY4" fmla="*/ 1059954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363" h="1416734">
                    <a:moveTo>
                      <a:pt x="522363" y="1416734"/>
                    </a:moveTo>
                    <a:lnTo>
                      <a:pt x="0" y="1416734"/>
                    </a:lnTo>
                    <a:lnTo>
                      <a:pt x="72647" y="0"/>
                    </a:lnTo>
                    <a:lnTo>
                      <a:pt x="217941" y="0"/>
                    </a:lnTo>
                    <a:lnTo>
                      <a:pt x="254150" y="1059954"/>
                    </a:lnTo>
                    <a:lnTo>
                      <a:pt x="304422" y="0"/>
                    </a:lnTo>
                    <a:lnTo>
                      <a:pt x="449716" y="0"/>
                    </a:lnTo>
                    <a:lnTo>
                      <a:pt x="522363" y="1416734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片側の 2 つの角を丸めた四角形 866"/>
              <p:cNvSpPr/>
              <p:nvPr/>
            </p:nvSpPr>
            <p:spPr>
              <a:xfrm>
                <a:off x="6012381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正方形/長方形 867"/>
              <p:cNvSpPr/>
              <p:nvPr/>
            </p:nvSpPr>
            <p:spPr>
              <a:xfrm>
                <a:off x="6012381" y="3562500"/>
                <a:ext cx="514350" cy="75168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直角三角形 868"/>
              <p:cNvSpPr/>
              <p:nvPr/>
            </p:nvSpPr>
            <p:spPr>
              <a:xfrm rot="5400000">
                <a:off x="6137126" y="2679721"/>
                <a:ext cx="125101" cy="131000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直角三角形 869"/>
              <p:cNvSpPr/>
              <p:nvPr/>
            </p:nvSpPr>
            <p:spPr>
              <a:xfrm rot="16200000" flipH="1">
                <a:off x="6275148" y="2679721"/>
                <a:ext cx="125101" cy="130999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フリーフォーム 870"/>
              <p:cNvSpPr/>
              <p:nvPr/>
            </p:nvSpPr>
            <p:spPr>
              <a:xfrm>
                <a:off x="5845634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角丸四角形 871"/>
              <p:cNvSpPr/>
              <p:nvPr/>
            </p:nvSpPr>
            <p:spPr>
              <a:xfrm>
                <a:off x="6197715" y="3559982"/>
                <a:ext cx="143682" cy="82026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片側の 2 つの角を丸めた四角形 872"/>
              <p:cNvSpPr/>
              <p:nvPr/>
            </p:nvSpPr>
            <p:spPr>
              <a:xfrm>
                <a:off x="604276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片側の 2 つの角を丸めた四角形 873"/>
              <p:cNvSpPr/>
              <p:nvPr/>
            </p:nvSpPr>
            <p:spPr>
              <a:xfrm>
                <a:off x="6291571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フリーフォーム 874"/>
              <p:cNvSpPr/>
              <p:nvPr/>
            </p:nvSpPr>
            <p:spPr>
              <a:xfrm rot="16200000">
                <a:off x="571393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フリーフォーム 875"/>
              <p:cNvSpPr/>
              <p:nvPr/>
            </p:nvSpPr>
            <p:spPr>
              <a:xfrm rot="5400000" flipH="1">
                <a:off x="611611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77" name="グループ化 876"/>
              <p:cNvGrpSpPr/>
              <p:nvPr/>
            </p:nvGrpSpPr>
            <p:grpSpPr>
              <a:xfrm>
                <a:off x="5929313" y="2232047"/>
                <a:ext cx="675254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887" name="円/楕円 886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8" name="円/楕円 887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9" name="円/楕円 888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0" name="円/楕円 889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8" name="円/楕円 877"/>
              <p:cNvSpPr/>
              <p:nvPr/>
            </p:nvSpPr>
            <p:spPr>
              <a:xfrm>
                <a:off x="5990156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月 878"/>
              <p:cNvSpPr/>
              <p:nvPr/>
            </p:nvSpPr>
            <p:spPr>
              <a:xfrm rot="5692446" flipH="1" flipV="1">
                <a:off x="6097635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月 879"/>
              <p:cNvSpPr/>
              <p:nvPr/>
            </p:nvSpPr>
            <p:spPr>
              <a:xfrm rot="15907554" flipV="1">
                <a:off x="6382079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1" name="円/楕円 880"/>
              <p:cNvSpPr/>
              <p:nvPr/>
            </p:nvSpPr>
            <p:spPr>
              <a:xfrm>
                <a:off x="6100838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2" name="円/楕円 881"/>
              <p:cNvSpPr/>
              <p:nvPr/>
            </p:nvSpPr>
            <p:spPr>
              <a:xfrm>
                <a:off x="6374083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3" name="フリーフォーム 882"/>
              <p:cNvSpPr/>
              <p:nvPr/>
            </p:nvSpPr>
            <p:spPr>
              <a:xfrm>
                <a:off x="5989069" y="1898129"/>
                <a:ext cx="568516" cy="324216"/>
              </a:xfrm>
              <a:custGeom>
                <a:avLst/>
                <a:gdLst>
                  <a:gd name="connsiteX0" fmla="*/ 373486 w 568516"/>
                  <a:gd name="connsiteY0" fmla="*/ 198 h 324216"/>
                  <a:gd name="connsiteX1" fmla="*/ 507699 w 568516"/>
                  <a:gd name="connsiteY1" fmla="*/ 60816 h 324216"/>
                  <a:gd name="connsiteX2" fmla="*/ 519832 w 568516"/>
                  <a:gd name="connsiteY2" fmla="*/ 324216 h 324216"/>
                  <a:gd name="connsiteX3" fmla="*/ 431412 w 568516"/>
                  <a:gd name="connsiteY3" fmla="*/ 137103 h 324216"/>
                  <a:gd name="connsiteX4" fmla="*/ 295527 w 568516"/>
                  <a:gd name="connsiteY4" fmla="*/ 57728 h 324216"/>
                  <a:gd name="connsiteX5" fmla="*/ 284258 w 568516"/>
                  <a:gd name="connsiteY5" fmla="*/ 55738 h 324216"/>
                  <a:gd name="connsiteX6" fmla="*/ 272990 w 568516"/>
                  <a:gd name="connsiteY6" fmla="*/ 57728 h 324216"/>
                  <a:gd name="connsiteX7" fmla="*/ 137105 w 568516"/>
                  <a:gd name="connsiteY7" fmla="*/ 137103 h 324216"/>
                  <a:gd name="connsiteX8" fmla="*/ 48684 w 568516"/>
                  <a:gd name="connsiteY8" fmla="*/ 324216 h 324216"/>
                  <a:gd name="connsiteX9" fmla="*/ 60818 w 568516"/>
                  <a:gd name="connsiteY9" fmla="*/ 60816 h 324216"/>
                  <a:gd name="connsiteX10" fmla="*/ 195030 w 568516"/>
                  <a:gd name="connsiteY10" fmla="*/ 198 h 324216"/>
                  <a:gd name="connsiteX11" fmla="*/ 264489 w 568516"/>
                  <a:gd name="connsiteY11" fmla="*/ 10607 h 324216"/>
                  <a:gd name="connsiteX12" fmla="*/ 284258 w 568516"/>
                  <a:gd name="connsiteY12" fmla="*/ 23210 h 324216"/>
                  <a:gd name="connsiteX13" fmla="*/ 304028 w 568516"/>
                  <a:gd name="connsiteY13" fmla="*/ 10607 h 324216"/>
                  <a:gd name="connsiteX14" fmla="*/ 373486 w 568516"/>
                  <a:gd name="connsiteY14" fmla="*/ 198 h 324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68516" h="324216">
                    <a:moveTo>
                      <a:pt x="373486" y="198"/>
                    </a:moveTo>
                    <a:cubicBezTo>
                      <a:pt x="421152" y="2394"/>
                      <a:pt x="469656" y="22773"/>
                      <a:pt x="507699" y="60816"/>
                    </a:cubicBezTo>
                    <a:cubicBezTo>
                      <a:pt x="583785" y="136903"/>
                      <a:pt x="589218" y="254830"/>
                      <a:pt x="519832" y="324216"/>
                    </a:cubicBezTo>
                    <a:cubicBezTo>
                      <a:pt x="514105" y="255053"/>
                      <a:pt x="482518" y="188210"/>
                      <a:pt x="431412" y="137103"/>
                    </a:cubicBezTo>
                    <a:cubicBezTo>
                      <a:pt x="393082" y="98774"/>
                      <a:pt x="345900" y="71424"/>
                      <a:pt x="295527" y="57728"/>
                    </a:cubicBezTo>
                    <a:lnTo>
                      <a:pt x="284258" y="55738"/>
                    </a:lnTo>
                    <a:lnTo>
                      <a:pt x="272990" y="57728"/>
                    </a:lnTo>
                    <a:cubicBezTo>
                      <a:pt x="222616" y="71424"/>
                      <a:pt x="175434" y="98774"/>
                      <a:pt x="137105" y="137103"/>
                    </a:cubicBezTo>
                    <a:cubicBezTo>
                      <a:pt x="85998" y="188210"/>
                      <a:pt x="54411" y="255053"/>
                      <a:pt x="48684" y="324216"/>
                    </a:cubicBezTo>
                    <a:cubicBezTo>
                      <a:pt x="-20702" y="254830"/>
                      <a:pt x="-15269" y="136903"/>
                      <a:pt x="60818" y="60816"/>
                    </a:cubicBezTo>
                    <a:cubicBezTo>
                      <a:pt x="98861" y="22773"/>
                      <a:pt x="147364" y="2394"/>
                      <a:pt x="195030" y="198"/>
                    </a:cubicBezTo>
                    <a:cubicBezTo>
                      <a:pt x="218863" y="-900"/>
                      <a:pt x="242487" y="2548"/>
                      <a:pt x="264489" y="10607"/>
                    </a:cubicBezTo>
                    <a:lnTo>
                      <a:pt x="284258" y="23210"/>
                    </a:lnTo>
                    <a:lnTo>
                      <a:pt x="304028" y="10607"/>
                    </a:lnTo>
                    <a:cubicBezTo>
                      <a:pt x="326030" y="2548"/>
                      <a:pt x="349653" y="-900"/>
                      <a:pt x="373486" y="19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4" name="フリーフォーム 883"/>
              <p:cNvSpPr/>
              <p:nvPr/>
            </p:nvSpPr>
            <p:spPr>
              <a:xfrm>
                <a:off x="6046585" y="1898327"/>
                <a:ext cx="465756" cy="324019"/>
              </a:xfrm>
              <a:custGeom>
                <a:avLst/>
                <a:gdLst>
                  <a:gd name="connsiteX0" fmla="*/ 270726 w 465756"/>
                  <a:gd name="connsiteY0" fmla="*/ 0 h 324019"/>
                  <a:gd name="connsiteX1" fmla="*/ 404939 w 465756"/>
                  <a:gd name="connsiteY1" fmla="*/ 60619 h 324019"/>
                  <a:gd name="connsiteX2" fmla="*/ 417072 w 465756"/>
                  <a:gd name="connsiteY2" fmla="*/ 324018 h 324019"/>
                  <a:gd name="connsiteX3" fmla="*/ 328652 w 465756"/>
                  <a:gd name="connsiteY3" fmla="*/ 136905 h 324019"/>
                  <a:gd name="connsiteX4" fmla="*/ 241866 w 465756"/>
                  <a:gd name="connsiteY4" fmla="*/ 75678 h 324019"/>
                  <a:gd name="connsiteX5" fmla="*/ 232879 w 465756"/>
                  <a:gd name="connsiteY5" fmla="*/ 72356 h 324019"/>
                  <a:gd name="connsiteX6" fmla="*/ 223889 w 465756"/>
                  <a:gd name="connsiteY6" fmla="*/ 75679 h 324019"/>
                  <a:gd name="connsiteX7" fmla="*/ 137104 w 465756"/>
                  <a:gd name="connsiteY7" fmla="*/ 136906 h 324019"/>
                  <a:gd name="connsiteX8" fmla="*/ 48684 w 465756"/>
                  <a:gd name="connsiteY8" fmla="*/ 324019 h 324019"/>
                  <a:gd name="connsiteX9" fmla="*/ 60817 w 465756"/>
                  <a:gd name="connsiteY9" fmla="*/ 60620 h 324019"/>
                  <a:gd name="connsiteX10" fmla="*/ 195030 w 465756"/>
                  <a:gd name="connsiteY10" fmla="*/ 1 h 324019"/>
                  <a:gd name="connsiteX11" fmla="*/ 232875 w 465756"/>
                  <a:gd name="connsiteY11" fmla="*/ 5673 h 32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5756" h="324019">
                    <a:moveTo>
                      <a:pt x="270726" y="0"/>
                    </a:moveTo>
                    <a:cubicBezTo>
                      <a:pt x="318392" y="2196"/>
                      <a:pt x="366896" y="22575"/>
                      <a:pt x="404939" y="60619"/>
                    </a:cubicBezTo>
                    <a:cubicBezTo>
                      <a:pt x="481025" y="136705"/>
                      <a:pt x="486458" y="254632"/>
                      <a:pt x="417072" y="324018"/>
                    </a:cubicBezTo>
                    <a:cubicBezTo>
                      <a:pt x="411345" y="254855"/>
                      <a:pt x="379758" y="188012"/>
                      <a:pt x="328652" y="136905"/>
                    </a:cubicBezTo>
                    <a:cubicBezTo>
                      <a:pt x="303099" y="111352"/>
                      <a:pt x="273611" y="90679"/>
                      <a:pt x="241866" y="75678"/>
                    </a:cubicBezTo>
                    <a:lnTo>
                      <a:pt x="232879" y="72356"/>
                    </a:lnTo>
                    <a:lnTo>
                      <a:pt x="223889" y="75679"/>
                    </a:lnTo>
                    <a:cubicBezTo>
                      <a:pt x="192145" y="90680"/>
                      <a:pt x="162657" y="111353"/>
                      <a:pt x="137104" y="136906"/>
                    </a:cubicBezTo>
                    <a:cubicBezTo>
                      <a:pt x="85998" y="188013"/>
                      <a:pt x="54411" y="254856"/>
                      <a:pt x="48684" y="324019"/>
                    </a:cubicBezTo>
                    <a:cubicBezTo>
                      <a:pt x="-20702" y="254633"/>
                      <a:pt x="-15269" y="136706"/>
                      <a:pt x="60817" y="60620"/>
                    </a:cubicBezTo>
                    <a:cubicBezTo>
                      <a:pt x="98860" y="22576"/>
                      <a:pt x="147364" y="2197"/>
                      <a:pt x="195030" y="1"/>
                    </a:cubicBezTo>
                    <a:lnTo>
                      <a:pt x="232875" y="5673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5" name="円/楕円 254"/>
              <p:cNvSpPr/>
              <p:nvPr/>
            </p:nvSpPr>
            <p:spPr>
              <a:xfrm>
                <a:off x="6241540" y="2404843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6" name="月 885"/>
              <p:cNvSpPr/>
              <p:nvPr/>
            </p:nvSpPr>
            <p:spPr>
              <a:xfrm rot="16200000" flipH="1">
                <a:off x="6246699" y="2439624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9" name="グループ化 858"/>
            <p:cNvGrpSpPr/>
            <p:nvPr/>
          </p:nvGrpSpPr>
          <p:grpSpPr>
            <a:xfrm>
              <a:off x="5746465" y="2521218"/>
              <a:ext cx="906422" cy="974629"/>
              <a:chOff x="1936205" y="1973257"/>
              <a:chExt cx="1091489" cy="1173623"/>
            </a:xfrm>
          </p:grpSpPr>
          <p:sp>
            <p:nvSpPr>
              <p:cNvPr id="860" name="片側の 2 つの角を丸めた四角形 859"/>
              <p:cNvSpPr/>
              <p:nvPr/>
            </p:nvSpPr>
            <p:spPr>
              <a:xfrm rot="4810821">
                <a:off x="2633506" y="2614536"/>
                <a:ext cx="156170" cy="3012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1" name="フリーフォーム 860"/>
              <p:cNvSpPr/>
              <p:nvPr/>
            </p:nvSpPr>
            <p:spPr>
              <a:xfrm rot="1515575">
                <a:off x="1936205" y="2516296"/>
                <a:ext cx="758977" cy="630584"/>
              </a:xfrm>
              <a:custGeom>
                <a:avLst/>
                <a:gdLst>
                  <a:gd name="connsiteX0" fmla="*/ 0 w 758977"/>
                  <a:gd name="connsiteY0" fmla="*/ 0 h 630584"/>
                  <a:gd name="connsiteX1" fmla="*/ 136865 w 758977"/>
                  <a:gd name="connsiteY1" fmla="*/ 3972 h 630584"/>
                  <a:gd name="connsiteX2" fmla="*/ 270898 w 758977"/>
                  <a:gd name="connsiteY2" fmla="*/ 0 h 630584"/>
                  <a:gd name="connsiteX3" fmla="*/ 270897 w 758977"/>
                  <a:gd name="connsiteY3" fmla="*/ 255944 h 630584"/>
                  <a:gd name="connsiteX4" fmla="*/ 608102 w 758977"/>
                  <a:gd name="connsiteY4" fmla="*/ 29823 h 630584"/>
                  <a:gd name="connsiteX5" fmla="*/ 758977 w 758977"/>
                  <a:gd name="connsiteY5" fmla="*/ 254816 h 630584"/>
                  <a:gd name="connsiteX6" fmla="*/ 235246 w 758977"/>
                  <a:gd name="connsiteY6" fmla="*/ 606018 h 630584"/>
                  <a:gd name="connsiteX7" fmla="*/ 185529 w 758977"/>
                  <a:gd name="connsiteY7" fmla="*/ 626541 h 630584"/>
                  <a:gd name="connsiteX8" fmla="*/ 155844 w 758977"/>
                  <a:gd name="connsiteY8" fmla="*/ 626466 h 630584"/>
                  <a:gd name="connsiteX9" fmla="*/ 135448 w 758977"/>
                  <a:gd name="connsiteY9" fmla="*/ 630584 h 630584"/>
                  <a:gd name="connsiteX10" fmla="*/ 135449 w 758977"/>
                  <a:gd name="connsiteY10" fmla="*/ 630583 h 630584"/>
                  <a:gd name="connsiteX11" fmla="*/ 0 w 758977"/>
                  <a:gd name="connsiteY11" fmla="*/ 495134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12" fmla="*/ 228305 w 758977"/>
                  <a:gd name="connsiteY12" fmla="*/ 95412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0" fmla="*/ 270898 w 758977"/>
                  <a:gd name="connsiteY0" fmla="*/ 0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68957 w 758977"/>
                  <a:gd name="connsiteY0" fmla="*/ 85172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58657 w 758977"/>
                  <a:gd name="connsiteY0" fmla="*/ 161898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70897 w 758977"/>
                  <a:gd name="connsiteY0" fmla="*/ 255944 h 630584"/>
                  <a:gd name="connsiteX1" fmla="*/ 608102 w 758977"/>
                  <a:gd name="connsiteY1" fmla="*/ 29823 h 630584"/>
                  <a:gd name="connsiteX2" fmla="*/ 758977 w 758977"/>
                  <a:gd name="connsiteY2" fmla="*/ 254816 h 630584"/>
                  <a:gd name="connsiteX3" fmla="*/ 235246 w 758977"/>
                  <a:gd name="connsiteY3" fmla="*/ 606018 h 630584"/>
                  <a:gd name="connsiteX4" fmla="*/ 185529 w 758977"/>
                  <a:gd name="connsiteY4" fmla="*/ 626541 h 630584"/>
                  <a:gd name="connsiteX5" fmla="*/ 155844 w 758977"/>
                  <a:gd name="connsiteY5" fmla="*/ 626466 h 630584"/>
                  <a:gd name="connsiteX6" fmla="*/ 135448 w 758977"/>
                  <a:gd name="connsiteY6" fmla="*/ 630584 h 630584"/>
                  <a:gd name="connsiteX7" fmla="*/ 135449 w 758977"/>
                  <a:gd name="connsiteY7" fmla="*/ 630583 h 630584"/>
                  <a:gd name="connsiteX8" fmla="*/ 0 w 758977"/>
                  <a:gd name="connsiteY8" fmla="*/ 495134 h 630584"/>
                  <a:gd name="connsiteX9" fmla="*/ 0 w 758977"/>
                  <a:gd name="connsiteY9" fmla="*/ 0 h 630584"/>
                  <a:gd name="connsiteX0" fmla="*/ 194437 w 758977"/>
                  <a:gd name="connsiteY0" fmla="*/ 308930 h 630584"/>
                  <a:gd name="connsiteX1" fmla="*/ 608102 w 758977"/>
                  <a:gd name="connsiteY1" fmla="*/ 29823 h 630584"/>
                  <a:gd name="connsiteX2" fmla="*/ 758977 w 758977"/>
                  <a:gd name="connsiteY2" fmla="*/ 254816 h 630584"/>
                  <a:gd name="connsiteX3" fmla="*/ 235246 w 758977"/>
                  <a:gd name="connsiteY3" fmla="*/ 606018 h 630584"/>
                  <a:gd name="connsiteX4" fmla="*/ 185529 w 758977"/>
                  <a:gd name="connsiteY4" fmla="*/ 626541 h 630584"/>
                  <a:gd name="connsiteX5" fmla="*/ 155844 w 758977"/>
                  <a:gd name="connsiteY5" fmla="*/ 626466 h 630584"/>
                  <a:gd name="connsiteX6" fmla="*/ 135448 w 758977"/>
                  <a:gd name="connsiteY6" fmla="*/ 630584 h 630584"/>
                  <a:gd name="connsiteX7" fmla="*/ 135449 w 758977"/>
                  <a:gd name="connsiteY7" fmla="*/ 630583 h 630584"/>
                  <a:gd name="connsiteX8" fmla="*/ 0 w 758977"/>
                  <a:gd name="connsiteY8" fmla="*/ 495134 h 630584"/>
                  <a:gd name="connsiteX9" fmla="*/ 0 w 758977"/>
                  <a:gd name="connsiteY9" fmla="*/ 0 h 6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8977" h="630584">
                    <a:moveTo>
                      <a:pt x="194437" y="308930"/>
                    </a:moveTo>
                    <a:lnTo>
                      <a:pt x="608102" y="29823"/>
                    </a:lnTo>
                    <a:lnTo>
                      <a:pt x="758977" y="254816"/>
                    </a:lnTo>
                    <a:lnTo>
                      <a:pt x="235246" y="606018"/>
                    </a:lnTo>
                    <a:cubicBezTo>
                      <a:pt x="219714" y="616433"/>
                      <a:pt x="202805" y="623208"/>
                      <a:pt x="185529" y="626541"/>
                    </a:cubicBezTo>
                    <a:lnTo>
                      <a:pt x="155844" y="626466"/>
                    </a:lnTo>
                    <a:lnTo>
                      <a:pt x="135448" y="630584"/>
                    </a:lnTo>
                    <a:lnTo>
                      <a:pt x="135449" y="630583"/>
                    </a:lnTo>
                    <a:cubicBezTo>
                      <a:pt x="60643" y="630583"/>
                      <a:pt x="0" y="569940"/>
                      <a:pt x="0" y="495134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フリーフォーム 861"/>
              <p:cNvSpPr/>
              <p:nvPr/>
            </p:nvSpPr>
            <p:spPr>
              <a:xfrm>
                <a:off x="2476064" y="1973257"/>
                <a:ext cx="328822" cy="267158"/>
              </a:xfrm>
              <a:custGeom>
                <a:avLst/>
                <a:gdLst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72127 w 428536"/>
                  <a:gd name="connsiteY4" fmla="*/ 4333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72128 w 428536"/>
                  <a:gd name="connsiteY3" fmla="*/ 4332 h 347896"/>
                  <a:gd name="connsiteX4" fmla="*/ 339218 w 428536"/>
                  <a:gd name="connsiteY4" fmla="*/ 0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7 w 428536"/>
                  <a:gd name="connsiteY0" fmla="*/ 4333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92336 w 428536"/>
                  <a:gd name="connsiteY4" fmla="*/ 30669 h 347896"/>
                  <a:gd name="connsiteX5" fmla="*/ 388003 w 428536"/>
                  <a:gd name="connsiteY5" fmla="*/ 63580 h 347896"/>
                  <a:gd name="connsiteX6" fmla="*/ 360906 w 428536"/>
                  <a:gd name="connsiteY6" fmla="*/ 110514 h 347896"/>
                  <a:gd name="connsiteX7" fmla="*/ 415814 w 428536"/>
                  <a:gd name="connsiteY7" fmla="*/ 205619 h 347896"/>
                  <a:gd name="connsiteX8" fmla="*/ 381100 w 428536"/>
                  <a:gd name="connsiteY8" fmla="*/ 335176 h 347896"/>
                  <a:gd name="connsiteX9" fmla="*/ 381100 w 428536"/>
                  <a:gd name="connsiteY9" fmla="*/ 335175 h 347896"/>
                  <a:gd name="connsiteX10" fmla="*/ 309132 w 428536"/>
                  <a:gd name="connsiteY10" fmla="*/ 344649 h 347896"/>
                  <a:gd name="connsiteX11" fmla="*/ 285934 w 428536"/>
                  <a:gd name="connsiteY11" fmla="*/ 333329 h 347896"/>
                  <a:gd name="connsiteX12" fmla="*/ 260990 w 428536"/>
                  <a:gd name="connsiteY12" fmla="*/ 334708 h 347896"/>
                  <a:gd name="connsiteX13" fmla="*/ 234473 w 428536"/>
                  <a:gd name="connsiteY13" fmla="*/ 325365 h 347896"/>
                  <a:gd name="connsiteX14" fmla="*/ 177697 w 428536"/>
                  <a:gd name="connsiteY14" fmla="*/ 291487 h 347896"/>
                  <a:gd name="connsiteX15" fmla="*/ 153178 w 428536"/>
                  <a:gd name="connsiteY15" fmla="*/ 194405 h 347896"/>
                  <a:gd name="connsiteX16" fmla="*/ 154580 w 428536"/>
                  <a:gd name="connsiteY16" fmla="*/ 192860 h 347896"/>
                  <a:gd name="connsiteX17" fmla="*/ 22776 w 428536"/>
                  <a:gd name="connsiteY17" fmla="*/ 157542 h 347896"/>
                  <a:gd name="connsiteX18" fmla="*/ 3218 w 428536"/>
                  <a:gd name="connsiteY18" fmla="*/ 142535 h 347896"/>
                  <a:gd name="connsiteX19" fmla="*/ 0 w 428536"/>
                  <a:gd name="connsiteY19" fmla="*/ 118094 h 347896"/>
                  <a:gd name="connsiteX20" fmla="*/ 15007 w 428536"/>
                  <a:gd name="connsiteY20" fmla="*/ 98536 h 347896"/>
                  <a:gd name="connsiteX21" fmla="*/ 39449 w 428536"/>
                  <a:gd name="connsiteY21" fmla="*/ 95318 h 347896"/>
                  <a:gd name="connsiteX22" fmla="*/ 245214 w 428536"/>
                  <a:gd name="connsiteY22" fmla="*/ 137409 h 347896"/>
                  <a:gd name="connsiteX23" fmla="*/ 312881 w 428536"/>
                  <a:gd name="connsiteY23" fmla="*/ 20208 h 347896"/>
                  <a:gd name="connsiteX24" fmla="*/ 339218 w 428536"/>
                  <a:gd name="connsiteY24" fmla="*/ 0 h 347896"/>
                  <a:gd name="connsiteX0" fmla="*/ 339218 w 428536"/>
                  <a:gd name="connsiteY0" fmla="*/ 0 h 347896"/>
                  <a:gd name="connsiteX1" fmla="*/ 392336 w 428536"/>
                  <a:gd name="connsiteY1" fmla="*/ 30669 h 347896"/>
                  <a:gd name="connsiteX2" fmla="*/ 388003 w 428536"/>
                  <a:gd name="connsiteY2" fmla="*/ 63580 h 347896"/>
                  <a:gd name="connsiteX3" fmla="*/ 360906 w 428536"/>
                  <a:gd name="connsiteY3" fmla="*/ 110514 h 347896"/>
                  <a:gd name="connsiteX4" fmla="*/ 415814 w 428536"/>
                  <a:gd name="connsiteY4" fmla="*/ 205619 h 347896"/>
                  <a:gd name="connsiteX5" fmla="*/ 381100 w 428536"/>
                  <a:gd name="connsiteY5" fmla="*/ 335176 h 347896"/>
                  <a:gd name="connsiteX6" fmla="*/ 381100 w 428536"/>
                  <a:gd name="connsiteY6" fmla="*/ 335175 h 347896"/>
                  <a:gd name="connsiteX7" fmla="*/ 309132 w 428536"/>
                  <a:gd name="connsiteY7" fmla="*/ 344649 h 347896"/>
                  <a:gd name="connsiteX8" fmla="*/ 285934 w 428536"/>
                  <a:gd name="connsiteY8" fmla="*/ 333329 h 347896"/>
                  <a:gd name="connsiteX9" fmla="*/ 260990 w 428536"/>
                  <a:gd name="connsiteY9" fmla="*/ 334708 h 347896"/>
                  <a:gd name="connsiteX10" fmla="*/ 234473 w 428536"/>
                  <a:gd name="connsiteY10" fmla="*/ 325365 h 347896"/>
                  <a:gd name="connsiteX11" fmla="*/ 177697 w 428536"/>
                  <a:gd name="connsiteY11" fmla="*/ 291487 h 347896"/>
                  <a:gd name="connsiteX12" fmla="*/ 153178 w 428536"/>
                  <a:gd name="connsiteY12" fmla="*/ 194405 h 347896"/>
                  <a:gd name="connsiteX13" fmla="*/ 154580 w 428536"/>
                  <a:gd name="connsiteY13" fmla="*/ 192860 h 347896"/>
                  <a:gd name="connsiteX14" fmla="*/ 22776 w 428536"/>
                  <a:gd name="connsiteY14" fmla="*/ 157542 h 347896"/>
                  <a:gd name="connsiteX15" fmla="*/ 3218 w 428536"/>
                  <a:gd name="connsiteY15" fmla="*/ 142535 h 347896"/>
                  <a:gd name="connsiteX16" fmla="*/ 0 w 428536"/>
                  <a:gd name="connsiteY16" fmla="*/ 118094 h 347896"/>
                  <a:gd name="connsiteX17" fmla="*/ 15007 w 428536"/>
                  <a:gd name="connsiteY17" fmla="*/ 98536 h 347896"/>
                  <a:gd name="connsiteX18" fmla="*/ 39449 w 428536"/>
                  <a:gd name="connsiteY18" fmla="*/ 95318 h 347896"/>
                  <a:gd name="connsiteX19" fmla="*/ 245214 w 428536"/>
                  <a:gd name="connsiteY19" fmla="*/ 137409 h 347896"/>
                  <a:gd name="connsiteX20" fmla="*/ 312881 w 428536"/>
                  <a:gd name="connsiteY20" fmla="*/ 20208 h 347896"/>
                  <a:gd name="connsiteX21" fmla="*/ 339218 w 428536"/>
                  <a:gd name="connsiteY21" fmla="*/ 0 h 347896"/>
                  <a:gd name="connsiteX0" fmla="*/ 339218 w 428536"/>
                  <a:gd name="connsiteY0" fmla="*/ 90 h 347986"/>
                  <a:gd name="connsiteX1" fmla="*/ 392336 w 428536"/>
                  <a:gd name="connsiteY1" fmla="*/ 30759 h 347986"/>
                  <a:gd name="connsiteX2" fmla="*/ 388003 w 428536"/>
                  <a:gd name="connsiteY2" fmla="*/ 63670 h 347986"/>
                  <a:gd name="connsiteX3" fmla="*/ 360906 w 428536"/>
                  <a:gd name="connsiteY3" fmla="*/ 110604 h 347986"/>
                  <a:gd name="connsiteX4" fmla="*/ 415814 w 428536"/>
                  <a:gd name="connsiteY4" fmla="*/ 205709 h 347986"/>
                  <a:gd name="connsiteX5" fmla="*/ 381100 w 428536"/>
                  <a:gd name="connsiteY5" fmla="*/ 335266 h 347986"/>
                  <a:gd name="connsiteX6" fmla="*/ 381100 w 428536"/>
                  <a:gd name="connsiteY6" fmla="*/ 335265 h 347986"/>
                  <a:gd name="connsiteX7" fmla="*/ 309132 w 428536"/>
                  <a:gd name="connsiteY7" fmla="*/ 344739 h 347986"/>
                  <a:gd name="connsiteX8" fmla="*/ 285934 w 428536"/>
                  <a:gd name="connsiteY8" fmla="*/ 333419 h 347986"/>
                  <a:gd name="connsiteX9" fmla="*/ 260990 w 428536"/>
                  <a:gd name="connsiteY9" fmla="*/ 334798 h 347986"/>
                  <a:gd name="connsiteX10" fmla="*/ 234473 w 428536"/>
                  <a:gd name="connsiteY10" fmla="*/ 325455 h 347986"/>
                  <a:gd name="connsiteX11" fmla="*/ 177697 w 428536"/>
                  <a:gd name="connsiteY11" fmla="*/ 291577 h 347986"/>
                  <a:gd name="connsiteX12" fmla="*/ 153178 w 428536"/>
                  <a:gd name="connsiteY12" fmla="*/ 194495 h 347986"/>
                  <a:gd name="connsiteX13" fmla="*/ 154580 w 428536"/>
                  <a:gd name="connsiteY13" fmla="*/ 192950 h 347986"/>
                  <a:gd name="connsiteX14" fmla="*/ 22776 w 428536"/>
                  <a:gd name="connsiteY14" fmla="*/ 157632 h 347986"/>
                  <a:gd name="connsiteX15" fmla="*/ 3218 w 428536"/>
                  <a:gd name="connsiteY15" fmla="*/ 142625 h 347986"/>
                  <a:gd name="connsiteX16" fmla="*/ 0 w 428536"/>
                  <a:gd name="connsiteY16" fmla="*/ 118184 h 347986"/>
                  <a:gd name="connsiteX17" fmla="*/ 15007 w 428536"/>
                  <a:gd name="connsiteY17" fmla="*/ 98626 h 347986"/>
                  <a:gd name="connsiteX18" fmla="*/ 39449 w 428536"/>
                  <a:gd name="connsiteY18" fmla="*/ 95408 h 347986"/>
                  <a:gd name="connsiteX19" fmla="*/ 245214 w 428536"/>
                  <a:gd name="connsiteY19" fmla="*/ 137499 h 347986"/>
                  <a:gd name="connsiteX20" fmla="*/ 312881 w 428536"/>
                  <a:gd name="connsiteY20" fmla="*/ 20298 h 347986"/>
                  <a:gd name="connsiteX21" fmla="*/ 339218 w 428536"/>
                  <a:gd name="connsiteY21" fmla="*/ 90 h 347986"/>
                  <a:gd name="connsiteX0" fmla="*/ 339218 w 428536"/>
                  <a:gd name="connsiteY0" fmla="*/ 277 h 348173"/>
                  <a:gd name="connsiteX1" fmla="*/ 392336 w 428536"/>
                  <a:gd name="connsiteY1" fmla="*/ 30946 h 348173"/>
                  <a:gd name="connsiteX2" fmla="*/ 388003 w 428536"/>
                  <a:gd name="connsiteY2" fmla="*/ 63857 h 348173"/>
                  <a:gd name="connsiteX3" fmla="*/ 360906 w 428536"/>
                  <a:gd name="connsiteY3" fmla="*/ 110791 h 348173"/>
                  <a:gd name="connsiteX4" fmla="*/ 415814 w 428536"/>
                  <a:gd name="connsiteY4" fmla="*/ 205896 h 348173"/>
                  <a:gd name="connsiteX5" fmla="*/ 381100 w 428536"/>
                  <a:gd name="connsiteY5" fmla="*/ 335453 h 348173"/>
                  <a:gd name="connsiteX6" fmla="*/ 381100 w 428536"/>
                  <a:gd name="connsiteY6" fmla="*/ 335452 h 348173"/>
                  <a:gd name="connsiteX7" fmla="*/ 309132 w 428536"/>
                  <a:gd name="connsiteY7" fmla="*/ 344926 h 348173"/>
                  <a:gd name="connsiteX8" fmla="*/ 285934 w 428536"/>
                  <a:gd name="connsiteY8" fmla="*/ 333606 h 348173"/>
                  <a:gd name="connsiteX9" fmla="*/ 260990 w 428536"/>
                  <a:gd name="connsiteY9" fmla="*/ 334985 h 348173"/>
                  <a:gd name="connsiteX10" fmla="*/ 234473 w 428536"/>
                  <a:gd name="connsiteY10" fmla="*/ 325642 h 348173"/>
                  <a:gd name="connsiteX11" fmla="*/ 177697 w 428536"/>
                  <a:gd name="connsiteY11" fmla="*/ 291764 h 348173"/>
                  <a:gd name="connsiteX12" fmla="*/ 153178 w 428536"/>
                  <a:gd name="connsiteY12" fmla="*/ 194682 h 348173"/>
                  <a:gd name="connsiteX13" fmla="*/ 154580 w 428536"/>
                  <a:gd name="connsiteY13" fmla="*/ 193137 h 348173"/>
                  <a:gd name="connsiteX14" fmla="*/ 22776 w 428536"/>
                  <a:gd name="connsiteY14" fmla="*/ 157819 h 348173"/>
                  <a:gd name="connsiteX15" fmla="*/ 3218 w 428536"/>
                  <a:gd name="connsiteY15" fmla="*/ 142812 h 348173"/>
                  <a:gd name="connsiteX16" fmla="*/ 0 w 428536"/>
                  <a:gd name="connsiteY16" fmla="*/ 118371 h 348173"/>
                  <a:gd name="connsiteX17" fmla="*/ 15007 w 428536"/>
                  <a:gd name="connsiteY17" fmla="*/ 98813 h 348173"/>
                  <a:gd name="connsiteX18" fmla="*/ 39449 w 428536"/>
                  <a:gd name="connsiteY18" fmla="*/ 95595 h 348173"/>
                  <a:gd name="connsiteX19" fmla="*/ 245214 w 428536"/>
                  <a:gd name="connsiteY19" fmla="*/ 137686 h 348173"/>
                  <a:gd name="connsiteX20" fmla="*/ 312881 w 428536"/>
                  <a:gd name="connsiteY20" fmla="*/ 20485 h 348173"/>
                  <a:gd name="connsiteX21" fmla="*/ 339218 w 428536"/>
                  <a:gd name="connsiteY21" fmla="*/ 277 h 3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536" h="348173">
                    <a:moveTo>
                      <a:pt x="339218" y="277"/>
                    </a:moveTo>
                    <a:cubicBezTo>
                      <a:pt x="387880" y="-1406"/>
                      <a:pt x="384155" y="4054"/>
                      <a:pt x="392336" y="30946"/>
                    </a:cubicBezTo>
                    <a:cubicBezTo>
                      <a:pt x="395209" y="41667"/>
                      <a:pt x="393992" y="53484"/>
                      <a:pt x="388003" y="63857"/>
                    </a:cubicBezTo>
                    <a:lnTo>
                      <a:pt x="360906" y="110791"/>
                    </a:lnTo>
                    <a:lnTo>
                      <a:pt x="415814" y="205896"/>
                    </a:lnTo>
                    <a:cubicBezTo>
                      <a:pt x="442004" y="251259"/>
                      <a:pt x="426462" y="309263"/>
                      <a:pt x="381100" y="335453"/>
                    </a:cubicBezTo>
                    <a:lnTo>
                      <a:pt x="381100" y="335452"/>
                    </a:lnTo>
                    <a:cubicBezTo>
                      <a:pt x="358418" y="348547"/>
                      <a:pt x="332577" y="351208"/>
                      <a:pt x="309132" y="344926"/>
                    </a:cubicBezTo>
                    <a:lnTo>
                      <a:pt x="285934" y="333606"/>
                    </a:lnTo>
                    <a:lnTo>
                      <a:pt x="260990" y="334985"/>
                    </a:lnTo>
                    <a:cubicBezTo>
                      <a:pt x="251880" y="333721"/>
                      <a:pt x="242867" y="330651"/>
                      <a:pt x="234473" y="325642"/>
                    </a:cubicBezTo>
                    <a:lnTo>
                      <a:pt x="177697" y="291764"/>
                    </a:lnTo>
                    <a:cubicBezTo>
                      <a:pt x="144119" y="271726"/>
                      <a:pt x="133140" y="228261"/>
                      <a:pt x="153178" y="194682"/>
                    </a:cubicBezTo>
                    <a:lnTo>
                      <a:pt x="154580" y="193137"/>
                    </a:lnTo>
                    <a:lnTo>
                      <a:pt x="22776" y="157819"/>
                    </a:lnTo>
                    <a:cubicBezTo>
                      <a:pt x="14185" y="155517"/>
                      <a:pt x="7340" y="149951"/>
                      <a:pt x="3218" y="142812"/>
                    </a:cubicBezTo>
                    <a:lnTo>
                      <a:pt x="0" y="118371"/>
                    </a:lnTo>
                    <a:lnTo>
                      <a:pt x="15007" y="98813"/>
                    </a:lnTo>
                    <a:cubicBezTo>
                      <a:pt x="22146" y="94691"/>
                      <a:pt x="30858" y="93293"/>
                      <a:pt x="39449" y="95595"/>
                    </a:cubicBezTo>
                    <a:lnTo>
                      <a:pt x="245214" y="137686"/>
                    </a:lnTo>
                    <a:lnTo>
                      <a:pt x="312881" y="20485"/>
                    </a:lnTo>
                    <a:cubicBezTo>
                      <a:pt x="318870" y="10113"/>
                      <a:pt x="328496" y="3150"/>
                      <a:pt x="339218" y="277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片側の 2 つの角を丸めた四角形 862"/>
              <p:cNvSpPr/>
              <p:nvPr/>
            </p:nvSpPr>
            <p:spPr>
              <a:xfrm rot="20639810">
                <a:off x="2751844" y="2178856"/>
                <a:ext cx="275850" cy="78797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91" name="グループ化 890"/>
          <p:cNvGrpSpPr/>
          <p:nvPr/>
        </p:nvGrpSpPr>
        <p:grpSpPr>
          <a:xfrm>
            <a:off x="2871579" y="2698567"/>
            <a:ext cx="479436" cy="1690013"/>
            <a:chOff x="7347911" y="1856486"/>
            <a:chExt cx="946993" cy="3338152"/>
          </a:xfrm>
        </p:grpSpPr>
        <p:grpSp>
          <p:nvGrpSpPr>
            <p:cNvPr id="892" name="グループ化 891"/>
            <p:cNvGrpSpPr/>
            <p:nvPr/>
          </p:nvGrpSpPr>
          <p:grpSpPr>
            <a:xfrm>
              <a:off x="7447060" y="1856486"/>
              <a:ext cx="847844" cy="3338152"/>
              <a:chOff x="7447060" y="1856486"/>
              <a:chExt cx="847844" cy="3338152"/>
            </a:xfrm>
          </p:grpSpPr>
          <p:sp>
            <p:nvSpPr>
              <p:cNvPr id="898" name="フリーフォーム 897"/>
              <p:cNvSpPr/>
              <p:nvPr/>
            </p:nvSpPr>
            <p:spPr>
              <a:xfrm flipH="1">
                <a:off x="747804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9" name="フリーフォーム 898"/>
              <p:cNvSpPr/>
              <p:nvPr/>
            </p:nvSpPr>
            <p:spPr>
              <a:xfrm>
                <a:off x="7986942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0" name="円/楕円 250"/>
              <p:cNvSpPr/>
              <p:nvPr/>
            </p:nvSpPr>
            <p:spPr>
              <a:xfrm>
                <a:off x="7519310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1" name="台形 900"/>
              <p:cNvSpPr/>
              <p:nvPr/>
            </p:nvSpPr>
            <p:spPr>
              <a:xfrm rot="10800000">
                <a:off x="7879555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2" name="台形 901"/>
              <p:cNvSpPr/>
              <p:nvPr/>
            </p:nvSpPr>
            <p:spPr>
              <a:xfrm rot="10800000">
                <a:off x="7679530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3" name="台形 902"/>
              <p:cNvSpPr/>
              <p:nvPr/>
            </p:nvSpPr>
            <p:spPr>
              <a:xfrm>
                <a:off x="7542732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5B9BD5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4" name="台形 903"/>
              <p:cNvSpPr/>
              <p:nvPr/>
            </p:nvSpPr>
            <p:spPr>
              <a:xfrm>
                <a:off x="7798117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5" name="片側の 2 つの角を丸めた四角形 904"/>
              <p:cNvSpPr/>
              <p:nvPr/>
            </p:nvSpPr>
            <p:spPr>
              <a:xfrm>
                <a:off x="7613807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6" name="正方形/長方形 905"/>
              <p:cNvSpPr/>
              <p:nvPr/>
            </p:nvSpPr>
            <p:spPr>
              <a:xfrm>
                <a:off x="7613807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7" name="フリーフォーム 906"/>
              <p:cNvSpPr/>
              <p:nvPr/>
            </p:nvSpPr>
            <p:spPr>
              <a:xfrm>
                <a:off x="7447060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角丸四角形 907"/>
              <p:cNvSpPr/>
              <p:nvPr/>
            </p:nvSpPr>
            <p:spPr>
              <a:xfrm>
                <a:off x="7799141" y="3577878"/>
                <a:ext cx="143682" cy="106843"/>
              </a:xfrm>
              <a:prstGeom prst="roundRect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9" name="片側の 2 つの角を丸めた四角形 908"/>
              <p:cNvSpPr/>
              <p:nvPr/>
            </p:nvSpPr>
            <p:spPr>
              <a:xfrm>
                <a:off x="764419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0" name="片側の 2 つの角を丸めた四角形 909"/>
              <p:cNvSpPr/>
              <p:nvPr/>
            </p:nvSpPr>
            <p:spPr>
              <a:xfrm>
                <a:off x="789299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11" name="グループ化 910"/>
              <p:cNvGrpSpPr/>
              <p:nvPr/>
            </p:nvGrpSpPr>
            <p:grpSpPr>
              <a:xfrm>
                <a:off x="7528157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929" name="円/楕円 928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0" name="円/楕円 929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1" name="円/楕円 930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2" name="円/楕円 931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2" name="円/楕円 911"/>
              <p:cNvSpPr/>
              <p:nvPr/>
            </p:nvSpPr>
            <p:spPr>
              <a:xfrm>
                <a:off x="7591582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3" name="フリーフォーム 912"/>
              <p:cNvSpPr/>
              <p:nvPr/>
            </p:nvSpPr>
            <p:spPr>
              <a:xfrm rot="16200000">
                <a:off x="7314407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フリーフォーム 913"/>
              <p:cNvSpPr/>
              <p:nvPr/>
            </p:nvSpPr>
            <p:spPr>
              <a:xfrm rot="5400000" flipH="1">
                <a:off x="7716590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5" name="角丸四角形 914"/>
              <p:cNvSpPr/>
              <p:nvPr/>
            </p:nvSpPr>
            <p:spPr>
              <a:xfrm rot="18900000">
                <a:off x="7972202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6" name="角丸四角形 915"/>
              <p:cNvSpPr/>
              <p:nvPr/>
            </p:nvSpPr>
            <p:spPr>
              <a:xfrm rot="18900000">
                <a:off x="7905527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7" name="円/楕円 916"/>
              <p:cNvSpPr/>
              <p:nvPr/>
            </p:nvSpPr>
            <p:spPr>
              <a:xfrm>
                <a:off x="7658326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8" name="円/楕円 917"/>
              <p:cNvSpPr/>
              <p:nvPr/>
            </p:nvSpPr>
            <p:spPr>
              <a:xfrm>
                <a:off x="7705075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9" name="円/楕円 918"/>
              <p:cNvSpPr/>
              <p:nvPr/>
            </p:nvSpPr>
            <p:spPr>
              <a:xfrm flipV="1">
                <a:off x="7719107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0" name="円/楕円 919"/>
              <p:cNvSpPr/>
              <p:nvPr/>
            </p:nvSpPr>
            <p:spPr>
              <a:xfrm>
                <a:off x="7932744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1" name="円/楕円 920"/>
              <p:cNvSpPr/>
              <p:nvPr/>
            </p:nvSpPr>
            <p:spPr>
              <a:xfrm>
                <a:off x="7979493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2" name="円/楕円 921"/>
              <p:cNvSpPr/>
              <p:nvPr/>
            </p:nvSpPr>
            <p:spPr>
              <a:xfrm flipV="1">
                <a:off x="7993525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3" name="月 922"/>
              <p:cNvSpPr/>
              <p:nvPr/>
            </p:nvSpPr>
            <p:spPr>
              <a:xfrm rot="16200000" flipV="1">
                <a:off x="7709523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4" name="月 923"/>
              <p:cNvSpPr/>
              <p:nvPr/>
            </p:nvSpPr>
            <p:spPr>
              <a:xfrm rot="16200000" flipV="1">
                <a:off x="7986500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5" name="円/楕円 142"/>
              <p:cNvSpPr/>
              <p:nvPr/>
            </p:nvSpPr>
            <p:spPr>
              <a:xfrm>
                <a:off x="7658326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6" name="円/楕円 142"/>
              <p:cNvSpPr/>
              <p:nvPr/>
            </p:nvSpPr>
            <p:spPr>
              <a:xfrm>
                <a:off x="793274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7" name="円/楕円 27"/>
              <p:cNvSpPr/>
              <p:nvPr/>
            </p:nvSpPr>
            <p:spPr>
              <a:xfrm>
                <a:off x="7824841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8" name="月 927"/>
              <p:cNvSpPr/>
              <p:nvPr/>
            </p:nvSpPr>
            <p:spPr>
              <a:xfrm rot="5400000" flipV="1">
                <a:off x="7845819" y="2398820"/>
                <a:ext cx="45719" cy="19778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3" name="グループ化 892"/>
            <p:cNvGrpSpPr/>
            <p:nvPr/>
          </p:nvGrpSpPr>
          <p:grpSpPr>
            <a:xfrm>
              <a:off x="7347911" y="2521218"/>
              <a:ext cx="906422" cy="974629"/>
              <a:chOff x="1936205" y="1973257"/>
              <a:chExt cx="1091489" cy="1173623"/>
            </a:xfrm>
          </p:grpSpPr>
          <p:sp>
            <p:nvSpPr>
              <p:cNvPr id="894" name="片側の 2 つの角を丸めた四角形 893"/>
              <p:cNvSpPr/>
              <p:nvPr/>
            </p:nvSpPr>
            <p:spPr>
              <a:xfrm rot="4810821">
                <a:off x="2633506" y="2614536"/>
                <a:ext cx="156170" cy="3012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5" name="フリーフォーム 894"/>
              <p:cNvSpPr/>
              <p:nvPr/>
            </p:nvSpPr>
            <p:spPr>
              <a:xfrm rot="1515575">
                <a:off x="1936205" y="2516296"/>
                <a:ext cx="758977" cy="630584"/>
              </a:xfrm>
              <a:custGeom>
                <a:avLst/>
                <a:gdLst>
                  <a:gd name="connsiteX0" fmla="*/ 0 w 758977"/>
                  <a:gd name="connsiteY0" fmla="*/ 0 h 630584"/>
                  <a:gd name="connsiteX1" fmla="*/ 136865 w 758977"/>
                  <a:gd name="connsiteY1" fmla="*/ 3972 h 630584"/>
                  <a:gd name="connsiteX2" fmla="*/ 270898 w 758977"/>
                  <a:gd name="connsiteY2" fmla="*/ 0 h 630584"/>
                  <a:gd name="connsiteX3" fmla="*/ 270897 w 758977"/>
                  <a:gd name="connsiteY3" fmla="*/ 255944 h 630584"/>
                  <a:gd name="connsiteX4" fmla="*/ 608102 w 758977"/>
                  <a:gd name="connsiteY4" fmla="*/ 29823 h 630584"/>
                  <a:gd name="connsiteX5" fmla="*/ 758977 w 758977"/>
                  <a:gd name="connsiteY5" fmla="*/ 254816 h 630584"/>
                  <a:gd name="connsiteX6" fmla="*/ 235246 w 758977"/>
                  <a:gd name="connsiteY6" fmla="*/ 606018 h 630584"/>
                  <a:gd name="connsiteX7" fmla="*/ 185529 w 758977"/>
                  <a:gd name="connsiteY7" fmla="*/ 626541 h 630584"/>
                  <a:gd name="connsiteX8" fmla="*/ 155844 w 758977"/>
                  <a:gd name="connsiteY8" fmla="*/ 626466 h 630584"/>
                  <a:gd name="connsiteX9" fmla="*/ 135448 w 758977"/>
                  <a:gd name="connsiteY9" fmla="*/ 630584 h 630584"/>
                  <a:gd name="connsiteX10" fmla="*/ 135449 w 758977"/>
                  <a:gd name="connsiteY10" fmla="*/ 630583 h 630584"/>
                  <a:gd name="connsiteX11" fmla="*/ 0 w 758977"/>
                  <a:gd name="connsiteY11" fmla="*/ 495134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12" fmla="*/ 228305 w 758977"/>
                  <a:gd name="connsiteY12" fmla="*/ 95412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0" fmla="*/ 270898 w 758977"/>
                  <a:gd name="connsiteY0" fmla="*/ 0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68957 w 758977"/>
                  <a:gd name="connsiteY0" fmla="*/ 85172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58657 w 758977"/>
                  <a:gd name="connsiteY0" fmla="*/ 161898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70897 w 758977"/>
                  <a:gd name="connsiteY0" fmla="*/ 255944 h 630584"/>
                  <a:gd name="connsiteX1" fmla="*/ 608102 w 758977"/>
                  <a:gd name="connsiteY1" fmla="*/ 29823 h 630584"/>
                  <a:gd name="connsiteX2" fmla="*/ 758977 w 758977"/>
                  <a:gd name="connsiteY2" fmla="*/ 254816 h 630584"/>
                  <a:gd name="connsiteX3" fmla="*/ 235246 w 758977"/>
                  <a:gd name="connsiteY3" fmla="*/ 606018 h 630584"/>
                  <a:gd name="connsiteX4" fmla="*/ 185529 w 758977"/>
                  <a:gd name="connsiteY4" fmla="*/ 626541 h 630584"/>
                  <a:gd name="connsiteX5" fmla="*/ 155844 w 758977"/>
                  <a:gd name="connsiteY5" fmla="*/ 626466 h 630584"/>
                  <a:gd name="connsiteX6" fmla="*/ 135448 w 758977"/>
                  <a:gd name="connsiteY6" fmla="*/ 630584 h 630584"/>
                  <a:gd name="connsiteX7" fmla="*/ 135449 w 758977"/>
                  <a:gd name="connsiteY7" fmla="*/ 630583 h 630584"/>
                  <a:gd name="connsiteX8" fmla="*/ 0 w 758977"/>
                  <a:gd name="connsiteY8" fmla="*/ 495134 h 630584"/>
                  <a:gd name="connsiteX9" fmla="*/ 0 w 758977"/>
                  <a:gd name="connsiteY9" fmla="*/ 0 h 630584"/>
                  <a:gd name="connsiteX0" fmla="*/ 194437 w 758977"/>
                  <a:gd name="connsiteY0" fmla="*/ 308930 h 630584"/>
                  <a:gd name="connsiteX1" fmla="*/ 608102 w 758977"/>
                  <a:gd name="connsiteY1" fmla="*/ 29823 h 630584"/>
                  <a:gd name="connsiteX2" fmla="*/ 758977 w 758977"/>
                  <a:gd name="connsiteY2" fmla="*/ 254816 h 630584"/>
                  <a:gd name="connsiteX3" fmla="*/ 235246 w 758977"/>
                  <a:gd name="connsiteY3" fmla="*/ 606018 h 630584"/>
                  <a:gd name="connsiteX4" fmla="*/ 185529 w 758977"/>
                  <a:gd name="connsiteY4" fmla="*/ 626541 h 630584"/>
                  <a:gd name="connsiteX5" fmla="*/ 155844 w 758977"/>
                  <a:gd name="connsiteY5" fmla="*/ 626466 h 630584"/>
                  <a:gd name="connsiteX6" fmla="*/ 135448 w 758977"/>
                  <a:gd name="connsiteY6" fmla="*/ 630584 h 630584"/>
                  <a:gd name="connsiteX7" fmla="*/ 135449 w 758977"/>
                  <a:gd name="connsiteY7" fmla="*/ 630583 h 630584"/>
                  <a:gd name="connsiteX8" fmla="*/ 0 w 758977"/>
                  <a:gd name="connsiteY8" fmla="*/ 495134 h 630584"/>
                  <a:gd name="connsiteX9" fmla="*/ 0 w 758977"/>
                  <a:gd name="connsiteY9" fmla="*/ 0 h 6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8977" h="630584">
                    <a:moveTo>
                      <a:pt x="194437" y="308930"/>
                    </a:moveTo>
                    <a:lnTo>
                      <a:pt x="608102" y="29823"/>
                    </a:lnTo>
                    <a:lnTo>
                      <a:pt x="758977" y="254816"/>
                    </a:lnTo>
                    <a:lnTo>
                      <a:pt x="235246" y="606018"/>
                    </a:lnTo>
                    <a:cubicBezTo>
                      <a:pt x="219714" y="616433"/>
                      <a:pt x="202805" y="623208"/>
                      <a:pt x="185529" y="626541"/>
                    </a:cubicBezTo>
                    <a:lnTo>
                      <a:pt x="155844" y="626466"/>
                    </a:lnTo>
                    <a:lnTo>
                      <a:pt x="135448" y="630584"/>
                    </a:lnTo>
                    <a:lnTo>
                      <a:pt x="135449" y="630583"/>
                    </a:lnTo>
                    <a:cubicBezTo>
                      <a:pt x="60643" y="630583"/>
                      <a:pt x="0" y="569940"/>
                      <a:pt x="0" y="495134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6" name="フリーフォーム 895"/>
              <p:cNvSpPr/>
              <p:nvPr/>
            </p:nvSpPr>
            <p:spPr>
              <a:xfrm>
                <a:off x="2476064" y="1973257"/>
                <a:ext cx="328822" cy="267158"/>
              </a:xfrm>
              <a:custGeom>
                <a:avLst/>
                <a:gdLst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72127 w 428536"/>
                  <a:gd name="connsiteY4" fmla="*/ 4333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72128 w 428536"/>
                  <a:gd name="connsiteY3" fmla="*/ 4332 h 347896"/>
                  <a:gd name="connsiteX4" fmla="*/ 339218 w 428536"/>
                  <a:gd name="connsiteY4" fmla="*/ 0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7 w 428536"/>
                  <a:gd name="connsiteY0" fmla="*/ 4333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92336 w 428536"/>
                  <a:gd name="connsiteY4" fmla="*/ 30669 h 347896"/>
                  <a:gd name="connsiteX5" fmla="*/ 388003 w 428536"/>
                  <a:gd name="connsiteY5" fmla="*/ 63580 h 347896"/>
                  <a:gd name="connsiteX6" fmla="*/ 360906 w 428536"/>
                  <a:gd name="connsiteY6" fmla="*/ 110514 h 347896"/>
                  <a:gd name="connsiteX7" fmla="*/ 415814 w 428536"/>
                  <a:gd name="connsiteY7" fmla="*/ 205619 h 347896"/>
                  <a:gd name="connsiteX8" fmla="*/ 381100 w 428536"/>
                  <a:gd name="connsiteY8" fmla="*/ 335176 h 347896"/>
                  <a:gd name="connsiteX9" fmla="*/ 381100 w 428536"/>
                  <a:gd name="connsiteY9" fmla="*/ 335175 h 347896"/>
                  <a:gd name="connsiteX10" fmla="*/ 309132 w 428536"/>
                  <a:gd name="connsiteY10" fmla="*/ 344649 h 347896"/>
                  <a:gd name="connsiteX11" fmla="*/ 285934 w 428536"/>
                  <a:gd name="connsiteY11" fmla="*/ 333329 h 347896"/>
                  <a:gd name="connsiteX12" fmla="*/ 260990 w 428536"/>
                  <a:gd name="connsiteY12" fmla="*/ 334708 h 347896"/>
                  <a:gd name="connsiteX13" fmla="*/ 234473 w 428536"/>
                  <a:gd name="connsiteY13" fmla="*/ 325365 h 347896"/>
                  <a:gd name="connsiteX14" fmla="*/ 177697 w 428536"/>
                  <a:gd name="connsiteY14" fmla="*/ 291487 h 347896"/>
                  <a:gd name="connsiteX15" fmla="*/ 153178 w 428536"/>
                  <a:gd name="connsiteY15" fmla="*/ 194405 h 347896"/>
                  <a:gd name="connsiteX16" fmla="*/ 154580 w 428536"/>
                  <a:gd name="connsiteY16" fmla="*/ 192860 h 347896"/>
                  <a:gd name="connsiteX17" fmla="*/ 22776 w 428536"/>
                  <a:gd name="connsiteY17" fmla="*/ 157542 h 347896"/>
                  <a:gd name="connsiteX18" fmla="*/ 3218 w 428536"/>
                  <a:gd name="connsiteY18" fmla="*/ 142535 h 347896"/>
                  <a:gd name="connsiteX19" fmla="*/ 0 w 428536"/>
                  <a:gd name="connsiteY19" fmla="*/ 118094 h 347896"/>
                  <a:gd name="connsiteX20" fmla="*/ 15007 w 428536"/>
                  <a:gd name="connsiteY20" fmla="*/ 98536 h 347896"/>
                  <a:gd name="connsiteX21" fmla="*/ 39449 w 428536"/>
                  <a:gd name="connsiteY21" fmla="*/ 95318 h 347896"/>
                  <a:gd name="connsiteX22" fmla="*/ 245214 w 428536"/>
                  <a:gd name="connsiteY22" fmla="*/ 137409 h 347896"/>
                  <a:gd name="connsiteX23" fmla="*/ 312881 w 428536"/>
                  <a:gd name="connsiteY23" fmla="*/ 20208 h 347896"/>
                  <a:gd name="connsiteX24" fmla="*/ 339218 w 428536"/>
                  <a:gd name="connsiteY24" fmla="*/ 0 h 347896"/>
                  <a:gd name="connsiteX0" fmla="*/ 339218 w 428536"/>
                  <a:gd name="connsiteY0" fmla="*/ 0 h 347896"/>
                  <a:gd name="connsiteX1" fmla="*/ 392336 w 428536"/>
                  <a:gd name="connsiteY1" fmla="*/ 30669 h 347896"/>
                  <a:gd name="connsiteX2" fmla="*/ 388003 w 428536"/>
                  <a:gd name="connsiteY2" fmla="*/ 63580 h 347896"/>
                  <a:gd name="connsiteX3" fmla="*/ 360906 w 428536"/>
                  <a:gd name="connsiteY3" fmla="*/ 110514 h 347896"/>
                  <a:gd name="connsiteX4" fmla="*/ 415814 w 428536"/>
                  <a:gd name="connsiteY4" fmla="*/ 205619 h 347896"/>
                  <a:gd name="connsiteX5" fmla="*/ 381100 w 428536"/>
                  <a:gd name="connsiteY5" fmla="*/ 335176 h 347896"/>
                  <a:gd name="connsiteX6" fmla="*/ 381100 w 428536"/>
                  <a:gd name="connsiteY6" fmla="*/ 335175 h 347896"/>
                  <a:gd name="connsiteX7" fmla="*/ 309132 w 428536"/>
                  <a:gd name="connsiteY7" fmla="*/ 344649 h 347896"/>
                  <a:gd name="connsiteX8" fmla="*/ 285934 w 428536"/>
                  <a:gd name="connsiteY8" fmla="*/ 333329 h 347896"/>
                  <a:gd name="connsiteX9" fmla="*/ 260990 w 428536"/>
                  <a:gd name="connsiteY9" fmla="*/ 334708 h 347896"/>
                  <a:gd name="connsiteX10" fmla="*/ 234473 w 428536"/>
                  <a:gd name="connsiteY10" fmla="*/ 325365 h 347896"/>
                  <a:gd name="connsiteX11" fmla="*/ 177697 w 428536"/>
                  <a:gd name="connsiteY11" fmla="*/ 291487 h 347896"/>
                  <a:gd name="connsiteX12" fmla="*/ 153178 w 428536"/>
                  <a:gd name="connsiteY12" fmla="*/ 194405 h 347896"/>
                  <a:gd name="connsiteX13" fmla="*/ 154580 w 428536"/>
                  <a:gd name="connsiteY13" fmla="*/ 192860 h 347896"/>
                  <a:gd name="connsiteX14" fmla="*/ 22776 w 428536"/>
                  <a:gd name="connsiteY14" fmla="*/ 157542 h 347896"/>
                  <a:gd name="connsiteX15" fmla="*/ 3218 w 428536"/>
                  <a:gd name="connsiteY15" fmla="*/ 142535 h 347896"/>
                  <a:gd name="connsiteX16" fmla="*/ 0 w 428536"/>
                  <a:gd name="connsiteY16" fmla="*/ 118094 h 347896"/>
                  <a:gd name="connsiteX17" fmla="*/ 15007 w 428536"/>
                  <a:gd name="connsiteY17" fmla="*/ 98536 h 347896"/>
                  <a:gd name="connsiteX18" fmla="*/ 39449 w 428536"/>
                  <a:gd name="connsiteY18" fmla="*/ 95318 h 347896"/>
                  <a:gd name="connsiteX19" fmla="*/ 245214 w 428536"/>
                  <a:gd name="connsiteY19" fmla="*/ 137409 h 347896"/>
                  <a:gd name="connsiteX20" fmla="*/ 312881 w 428536"/>
                  <a:gd name="connsiteY20" fmla="*/ 20208 h 347896"/>
                  <a:gd name="connsiteX21" fmla="*/ 339218 w 428536"/>
                  <a:gd name="connsiteY21" fmla="*/ 0 h 347896"/>
                  <a:gd name="connsiteX0" fmla="*/ 339218 w 428536"/>
                  <a:gd name="connsiteY0" fmla="*/ 90 h 347986"/>
                  <a:gd name="connsiteX1" fmla="*/ 392336 w 428536"/>
                  <a:gd name="connsiteY1" fmla="*/ 30759 h 347986"/>
                  <a:gd name="connsiteX2" fmla="*/ 388003 w 428536"/>
                  <a:gd name="connsiteY2" fmla="*/ 63670 h 347986"/>
                  <a:gd name="connsiteX3" fmla="*/ 360906 w 428536"/>
                  <a:gd name="connsiteY3" fmla="*/ 110604 h 347986"/>
                  <a:gd name="connsiteX4" fmla="*/ 415814 w 428536"/>
                  <a:gd name="connsiteY4" fmla="*/ 205709 h 347986"/>
                  <a:gd name="connsiteX5" fmla="*/ 381100 w 428536"/>
                  <a:gd name="connsiteY5" fmla="*/ 335266 h 347986"/>
                  <a:gd name="connsiteX6" fmla="*/ 381100 w 428536"/>
                  <a:gd name="connsiteY6" fmla="*/ 335265 h 347986"/>
                  <a:gd name="connsiteX7" fmla="*/ 309132 w 428536"/>
                  <a:gd name="connsiteY7" fmla="*/ 344739 h 347986"/>
                  <a:gd name="connsiteX8" fmla="*/ 285934 w 428536"/>
                  <a:gd name="connsiteY8" fmla="*/ 333419 h 347986"/>
                  <a:gd name="connsiteX9" fmla="*/ 260990 w 428536"/>
                  <a:gd name="connsiteY9" fmla="*/ 334798 h 347986"/>
                  <a:gd name="connsiteX10" fmla="*/ 234473 w 428536"/>
                  <a:gd name="connsiteY10" fmla="*/ 325455 h 347986"/>
                  <a:gd name="connsiteX11" fmla="*/ 177697 w 428536"/>
                  <a:gd name="connsiteY11" fmla="*/ 291577 h 347986"/>
                  <a:gd name="connsiteX12" fmla="*/ 153178 w 428536"/>
                  <a:gd name="connsiteY12" fmla="*/ 194495 h 347986"/>
                  <a:gd name="connsiteX13" fmla="*/ 154580 w 428536"/>
                  <a:gd name="connsiteY13" fmla="*/ 192950 h 347986"/>
                  <a:gd name="connsiteX14" fmla="*/ 22776 w 428536"/>
                  <a:gd name="connsiteY14" fmla="*/ 157632 h 347986"/>
                  <a:gd name="connsiteX15" fmla="*/ 3218 w 428536"/>
                  <a:gd name="connsiteY15" fmla="*/ 142625 h 347986"/>
                  <a:gd name="connsiteX16" fmla="*/ 0 w 428536"/>
                  <a:gd name="connsiteY16" fmla="*/ 118184 h 347986"/>
                  <a:gd name="connsiteX17" fmla="*/ 15007 w 428536"/>
                  <a:gd name="connsiteY17" fmla="*/ 98626 h 347986"/>
                  <a:gd name="connsiteX18" fmla="*/ 39449 w 428536"/>
                  <a:gd name="connsiteY18" fmla="*/ 95408 h 347986"/>
                  <a:gd name="connsiteX19" fmla="*/ 245214 w 428536"/>
                  <a:gd name="connsiteY19" fmla="*/ 137499 h 347986"/>
                  <a:gd name="connsiteX20" fmla="*/ 312881 w 428536"/>
                  <a:gd name="connsiteY20" fmla="*/ 20298 h 347986"/>
                  <a:gd name="connsiteX21" fmla="*/ 339218 w 428536"/>
                  <a:gd name="connsiteY21" fmla="*/ 90 h 347986"/>
                  <a:gd name="connsiteX0" fmla="*/ 339218 w 428536"/>
                  <a:gd name="connsiteY0" fmla="*/ 277 h 348173"/>
                  <a:gd name="connsiteX1" fmla="*/ 392336 w 428536"/>
                  <a:gd name="connsiteY1" fmla="*/ 30946 h 348173"/>
                  <a:gd name="connsiteX2" fmla="*/ 388003 w 428536"/>
                  <a:gd name="connsiteY2" fmla="*/ 63857 h 348173"/>
                  <a:gd name="connsiteX3" fmla="*/ 360906 w 428536"/>
                  <a:gd name="connsiteY3" fmla="*/ 110791 h 348173"/>
                  <a:gd name="connsiteX4" fmla="*/ 415814 w 428536"/>
                  <a:gd name="connsiteY4" fmla="*/ 205896 h 348173"/>
                  <a:gd name="connsiteX5" fmla="*/ 381100 w 428536"/>
                  <a:gd name="connsiteY5" fmla="*/ 335453 h 348173"/>
                  <a:gd name="connsiteX6" fmla="*/ 381100 w 428536"/>
                  <a:gd name="connsiteY6" fmla="*/ 335452 h 348173"/>
                  <a:gd name="connsiteX7" fmla="*/ 309132 w 428536"/>
                  <a:gd name="connsiteY7" fmla="*/ 344926 h 348173"/>
                  <a:gd name="connsiteX8" fmla="*/ 285934 w 428536"/>
                  <a:gd name="connsiteY8" fmla="*/ 333606 h 348173"/>
                  <a:gd name="connsiteX9" fmla="*/ 260990 w 428536"/>
                  <a:gd name="connsiteY9" fmla="*/ 334985 h 348173"/>
                  <a:gd name="connsiteX10" fmla="*/ 234473 w 428536"/>
                  <a:gd name="connsiteY10" fmla="*/ 325642 h 348173"/>
                  <a:gd name="connsiteX11" fmla="*/ 177697 w 428536"/>
                  <a:gd name="connsiteY11" fmla="*/ 291764 h 348173"/>
                  <a:gd name="connsiteX12" fmla="*/ 153178 w 428536"/>
                  <a:gd name="connsiteY12" fmla="*/ 194682 h 348173"/>
                  <a:gd name="connsiteX13" fmla="*/ 154580 w 428536"/>
                  <a:gd name="connsiteY13" fmla="*/ 193137 h 348173"/>
                  <a:gd name="connsiteX14" fmla="*/ 22776 w 428536"/>
                  <a:gd name="connsiteY14" fmla="*/ 157819 h 348173"/>
                  <a:gd name="connsiteX15" fmla="*/ 3218 w 428536"/>
                  <a:gd name="connsiteY15" fmla="*/ 142812 h 348173"/>
                  <a:gd name="connsiteX16" fmla="*/ 0 w 428536"/>
                  <a:gd name="connsiteY16" fmla="*/ 118371 h 348173"/>
                  <a:gd name="connsiteX17" fmla="*/ 15007 w 428536"/>
                  <a:gd name="connsiteY17" fmla="*/ 98813 h 348173"/>
                  <a:gd name="connsiteX18" fmla="*/ 39449 w 428536"/>
                  <a:gd name="connsiteY18" fmla="*/ 95595 h 348173"/>
                  <a:gd name="connsiteX19" fmla="*/ 245214 w 428536"/>
                  <a:gd name="connsiteY19" fmla="*/ 137686 h 348173"/>
                  <a:gd name="connsiteX20" fmla="*/ 312881 w 428536"/>
                  <a:gd name="connsiteY20" fmla="*/ 20485 h 348173"/>
                  <a:gd name="connsiteX21" fmla="*/ 339218 w 428536"/>
                  <a:gd name="connsiteY21" fmla="*/ 277 h 3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536" h="348173">
                    <a:moveTo>
                      <a:pt x="339218" y="277"/>
                    </a:moveTo>
                    <a:cubicBezTo>
                      <a:pt x="387880" y="-1406"/>
                      <a:pt x="384155" y="4054"/>
                      <a:pt x="392336" y="30946"/>
                    </a:cubicBezTo>
                    <a:cubicBezTo>
                      <a:pt x="395209" y="41667"/>
                      <a:pt x="393992" y="53484"/>
                      <a:pt x="388003" y="63857"/>
                    </a:cubicBezTo>
                    <a:lnTo>
                      <a:pt x="360906" y="110791"/>
                    </a:lnTo>
                    <a:lnTo>
                      <a:pt x="415814" y="205896"/>
                    </a:lnTo>
                    <a:cubicBezTo>
                      <a:pt x="442004" y="251259"/>
                      <a:pt x="426462" y="309263"/>
                      <a:pt x="381100" y="335453"/>
                    </a:cubicBezTo>
                    <a:lnTo>
                      <a:pt x="381100" y="335452"/>
                    </a:lnTo>
                    <a:cubicBezTo>
                      <a:pt x="358418" y="348547"/>
                      <a:pt x="332577" y="351208"/>
                      <a:pt x="309132" y="344926"/>
                    </a:cubicBezTo>
                    <a:lnTo>
                      <a:pt x="285934" y="333606"/>
                    </a:lnTo>
                    <a:lnTo>
                      <a:pt x="260990" y="334985"/>
                    </a:lnTo>
                    <a:cubicBezTo>
                      <a:pt x="251880" y="333721"/>
                      <a:pt x="242867" y="330651"/>
                      <a:pt x="234473" y="325642"/>
                    </a:cubicBezTo>
                    <a:lnTo>
                      <a:pt x="177697" y="291764"/>
                    </a:lnTo>
                    <a:cubicBezTo>
                      <a:pt x="144119" y="271726"/>
                      <a:pt x="133140" y="228261"/>
                      <a:pt x="153178" y="194682"/>
                    </a:cubicBezTo>
                    <a:lnTo>
                      <a:pt x="154580" y="193137"/>
                    </a:lnTo>
                    <a:lnTo>
                      <a:pt x="22776" y="157819"/>
                    </a:lnTo>
                    <a:cubicBezTo>
                      <a:pt x="14185" y="155517"/>
                      <a:pt x="7340" y="149951"/>
                      <a:pt x="3218" y="142812"/>
                    </a:cubicBezTo>
                    <a:lnTo>
                      <a:pt x="0" y="118371"/>
                    </a:lnTo>
                    <a:lnTo>
                      <a:pt x="15007" y="98813"/>
                    </a:lnTo>
                    <a:cubicBezTo>
                      <a:pt x="22146" y="94691"/>
                      <a:pt x="30858" y="93293"/>
                      <a:pt x="39449" y="95595"/>
                    </a:cubicBezTo>
                    <a:lnTo>
                      <a:pt x="245214" y="137686"/>
                    </a:lnTo>
                    <a:lnTo>
                      <a:pt x="312881" y="20485"/>
                    </a:lnTo>
                    <a:cubicBezTo>
                      <a:pt x="318870" y="10113"/>
                      <a:pt x="328496" y="3150"/>
                      <a:pt x="339218" y="277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7" name="片側の 2 つの角を丸めた四角形 896"/>
              <p:cNvSpPr/>
              <p:nvPr/>
            </p:nvSpPr>
            <p:spPr>
              <a:xfrm rot="20639810">
                <a:off x="2751844" y="2178856"/>
                <a:ext cx="275850" cy="78797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33" name="グループ化 932"/>
          <p:cNvGrpSpPr/>
          <p:nvPr/>
        </p:nvGrpSpPr>
        <p:grpSpPr>
          <a:xfrm>
            <a:off x="2870058" y="4640782"/>
            <a:ext cx="480957" cy="1685430"/>
            <a:chOff x="8427582" y="1865535"/>
            <a:chExt cx="949998" cy="3329103"/>
          </a:xfrm>
        </p:grpSpPr>
        <p:sp>
          <p:nvSpPr>
            <p:cNvPr id="934" name="円/楕円 933"/>
            <p:cNvSpPr/>
            <p:nvPr/>
          </p:nvSpPr>
          <p:spPr>
            <a:xfrm>
              <a:off x="8745524" y="2221834"/>
              <a:ext cx="403703" cy="62125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5" name="円/楕円 301"/>
            <p:cNvSpPr/>
            <p:nvPr/>
          </p:nvSpPr>
          <p:spPr>
            <a:xfrm>
              <a:off x="8622772" y="1865535"/>
              <a:ext cx="650379" cy="688976"/>
            </a:xfrm>
            <a:custGeom>
              <a:avLst/>
              <a:gdLst/>
              <a:ahLst/>
              <a:cxnLst/>
              <a:rect l="l" t="t" r="r" b="b"/>
              <a:pathLst>
                <a:path w="650379" h="688976">
                  <a:moveTo>
                    <a:pt x="244483" y="0"/>
                  </a:moveTo>
                  <a:cubicBezTo>
                    <a:pt x="272992" y="0"/>
                    <a:pt x="300362" y="6876"/>
                    <a:pt x="325190" y="20748"/>
                  </a:cubicBezTo>
                  <a:cubicBezTo>
                    <a:pt x="350017" y="6876"/>
                    <a:pt x="377387" y="0"/>
                    <a:pt x="405896" y="0"/>
                  </a:cubicBezTo>
                  <a:cubicBezTo>
                    <a:pt x="540920" y="0"/>
                    <a:pt x="650379" y="154233"/>
                    <a:pt x="650379" y="344488"/>
                  </a:cubicBezTo>
                  <a:cubicBezTo>
                    <a:pt x="650379" y="534743"/>
                    <a:pt x="540920" y="688976"/>
                    <a:pt x="405896" y="688976"/>
                  </a:cubicBezTo>
                  <a:cubicBezTo>
                    <a:pt x="377387" y="688976"/>
                    <a:pt x="350017" y="682100"/>
                    <a:pt x="325190" y="668228"/>
                  </a:cubicBezTo>
                  <a:cubicBezTo>
                    <a:pt x="300362" y="682100"/>
                    <a:pt x="272992" y="688976"/>
                    <a:pt x="244483" y="688976"/>
                  </a:cubicBezTo>
                  <a:cubicBezTo>
                    <a:pt x="109459" y="688976"/>
                    <a:pt x="0" y="534743"/>
                    <a:pt x="0" y="344488"/>
                  </a:cubicBezTo>
                  <a:cubicBezTo>
                    <a:pt x="0" y="154233"/>
                    <a:pt x="109459" y="0"/>
                    <a:pt x="24448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6" name="台形 935"/>
            <p:cNvSpPr/>
            <p:nvPr/>
          </p:nvSpPr>
          <p:spPr>
            <a:xfrm rot="10800000">
              <a:off x="8962231" y="4272524"/>
              <a:ext cx="189148" cy="840488"/>
            </a:xfrm>
            <a:prstGeom prst="trapezoid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7" name="台形 936"/>
            <p:cNvSpPr/>
            <p:nvPr/>
          </p:nvSpPr>
          <p:spPr>
            <a:xfrm rot="10800000">
              <a:off x="8762206" y="4272524"/>
              <a:ext cx="189148" cy="840488"/>
            </a:xfrm>
            <a:prstGeom prst="trapezoid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8" name="台形 937"/>
            <p:cNvSpPr/>
            <p:nvPr/>
          </p:nvSpPr>
          <p:spPr>
            <a:xfrm>
              <a:off x="8625408" y="3653522"/>
              <a:ext cx="647742" cy="948839"/>
            </a:xfrm>
            <a:prstGeom prst="trapezoid">
              <a:avLst>
                <a:gd name="adj" fmla="val 1355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9" name="台形 938"/>
            <p:cNvSpPr/>
            <p:nvPr/>
          </p:nvSpPr>
          <p:spPr>
            <a:xfrm>
              <a:off x="8880793" y="2572416"/>
              <a:ext cx="145730" cy="142435"/>
            </a:xfrm>
            <a:prstGeom prst="trapezoid">
              <a:avLst>
                <a:gd name="adj" fmla="val 13813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0" name="片側の 2 つの角を丸めた四角形 939"/>
            <p:cNvSpPr/>
            <p:nvPr/>
          </p:nvSpPr>
          <p:spPr>
            <a:xfrm>
              <a:off x="8696483" y="2687429"/>
              <a:ext cx="514350" cy="938213"/>
            </a:xfrm>
            <a:prstGeom prst="round2SameRect">
              <a:avLst>
                <a:gd name="adj1" fmla="val 31019"/>
                <a:gd name="adj2" fmla="val 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1" name="正方形/長方形 940"/>
            <p:cNvSpPr/>
            <p:nvPr/>
          </p:nvSpPr>
          <p:spPr>
            <a:xfrm>
              <a:off x="8696483" y="3582471"/>
              <a:ext cx="514350" cy="97910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2" name="フリーフォーム 941"/>
            <p:cNvSpPr/>
            <p:nvPr/>
          </p:nvSpPr>
          <p:spPr>
            <a:xfrm>
              <a:off x="8529736" y="2670413"/>
              <a:ext cx="847844" cy="1994475"/>
            </a:xfrm>
            <a:custGeom>
              <a:avLst/>
              <a:gdLst>
                <a:gd name="connsiteX0" fmla="*/ 308027 w 847844"/>
                <a:gd name="connsiteY0" fmla="*/ 1759 h 1994475"/>
                <a:gd name="connsiteX1" fmla="*/ 224317 w 847844"/>
                <a:gd name="connsiteY1" fmla="*/ 1994475 h 1994475"/>
                <a:gd name="connsiteX2" fmla="*/ 20838 w 847844"/>
                <a:gd name="connsiteY2" fmla="*/ 1994475 h 1994475"/>
                <a:gd name="connsiteX3" fmla="*/ 145491 w 847844"/>
                <a:gd name="connsiteY3" fmla="*/ 1234031 h 1994475"/>
                <a:gd name="connsiteX4" fmla="*/ 0 w 847844"/>
                <a:gd name="connsiteY4" fmla="*/ 298755 h 1994475"/>
                <a:gd name="connsiteX5" fmla="*/ 246623 w 847844"/>
                <a:gd name="connsiteY5" fmla="*/ 12596 h 1994475"/>
                <a:gd name="connsiteX6" fmla="*/ 529849 w 847844"/>
                <a:gd name="connsiteY6" fmla="*/ 0 h 1994475"/>
                <a:gd name="connsiteX7" fmla="*/ 601222 w 847844"/>
                <a:gd name="connsiteY7" fmla="*/ 12596 h 1994475"/>
                <a:gd name="connsiteX8" fmla="*/ 847844 w 847844"/>
                <a:gd name="connsiteY8" fmla="*/ 298755 h 1994475"/>
                <a:gd name="connsiteX9" fmla="*/ 702353 w 847844"/>
                <a:gd name="connsiteY9" fmla="*/ 1234031 h 1994475"/>
                <a:gd name="connsiteX10" fmla="*/ 827006 w 847844"/>
                <a:gd name="connsiteY10" fmla="*/ 1994475 h 1994475"/>
                <a:gd name="connsiteX11" fmla="*/ 613633 w 847844"/>
                <a:gd name="connsiteY11" fmla="*/ 1994475 h 199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844" h="1994475">
                  <a:moveTo>
                    <a:pt x="308027" y="1759"/>
                  </a:moveTo>
                  <a:lnTo>
                    <a:pt x="224317" y="1994475"/>
                  </a:lnTo>
                  <a:lnTo>
                    <a:pt x="20838" y="1994475"/>
                  </a:lnTo>
                  <a:lnTo>
                    <a:pt x="145491" y="1234031"/>
                  </a:lnTo>
                  <a:lnTo>
                    <a:pt x="0" y="298755"/>
                  </a:lnTo>
                  <a:cubicBezTo>
                    <a:pt x="27126" y="166198"/>
                    <a:pt x="121872" y="58273"/>
                    <a:pt x="246623" y="12596"/>
                  </a:cubicBezTo>
                  <a:close/>
                  <a:moveTo>
                    <a:pt x="529849" y="0"/>
                  </a:moveTo>
                  <a:lnTo>
                    <a:pt x="601222" y="12596"/>
                  </a:lnTo>
                  <a:cubicBezTo>
                    <a:pt x="725974" y="58273"/>
                    <a:pt x="820720" y="166198"/>
                    <a:pt x="847844" y="298755"/>
                  </a:cubicBezTo>
                  <a:lnTo>
                    <a:pt x="702353" y="1234031"/>
                  </a:lnTo>
                  <a:lnTo>
                    <a:pt x="827006" y="1994475"/>
                  </a:lnTo>
                  <a:lnTo>
                    <a:pt x="613633" y="1994475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3" name="角丸四角形 942"/>
            <p:cNvSpPr/>
            <p:nvPr/>
          </p:nvSpPr>
          <p:spPr>
            <a:xfrm>
              <a:off x="8881817" y="3577878"/>
              <a:ext cx="143682" cy="106843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4" name="片側の 2 つの角を丸めた四角形 943"/>
            <p:cNvSpPr/>
            <p:nvPr/>
          </p:nvSpPr>
          <p:spPr>
            <a:xfrm>
              <a:off x="8726869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5" name="片側の 2 つの角を丸めた四角形 944"/>
            <p:cNvSpPr/>
            <p:nvPr/>
          </p:nvSpPr>
          <p:spPr>
            <a:xfrm>
              <a:off x="8975673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46" name="グループ化 945"/>
            <p:cNvGrpSpPr/>
            <p:nvPr/>
          </p:nvGrpSpPr>
          <p:grpSpPr>
            <a:xfrm>
              <a:off x="8610833" y="2232047"/>
              <a:ext cx="685650" cy="174379"/>
              <a:chOff x="7528157" y="2232047"/>
              <a:chExt cx="685650" cy="174379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976" name="円/楕円 975"/>
              <p:cNvSpPr/>
              <p:nvPr/>
            </p:nvSpPr>
            <p:spPr>
              <a:xfrm rot="20700000">
                <a:off x="7528157" y="2232047"/>
                <a:ext cx="126850" cy="174379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7" name="円/楕円 976"/>
              <p:cNvSpPr/>
              <p:nvPr/>
            </p:nvSpPr>
            <p:spPr>
              <a:xfrm rot="20700000">
                <a:off x="7555563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8" name="円/楕円 977"/>
              <p:cNvSpPr/>
              <p:nvPr/>
            </p:nvSpPr>
            <p:spPr>
              <a:xfrm rot="900000" flipH="1">
                <a:off x="8086957" y="2232047"/>
                <a:ext cx="126850" cy="174379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9" name="円/楕円 978"/>
              <p:cNvSpPr/>
              <p:nvPr/>
            </p:nvSpPr>
            <p:spPr>
              <a:xfrm rot="900000" flipH="1">
                <a:off x="8114362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47" name="円/楕円 946"/>
            <p:cNvSpPr/>
            <p:nvPr/>
          </p:nvSpPr>
          <p:spPr>
            <a:xfrm>
              <a:off x="8674258" y="1900764"/>
              <a:ext cx="558800" cy="707718"/>
            </a:xfrm>
            <a:prstGeom prst="ellipse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8" name="フリーフォーム 947"/>
            <p:cNvSpPr/>
            <p:nvPr/>
          </p:nvSpPr>
          <p:spPr>
            <a:xfrm rot="16200000">
              <a:off x="8397083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9" name="フリーフォーム 948"/>
            <p:cNvSpPr/>
            <p:nvPr/>
          </p:nvSpPr>
          <p:spPr>
            <a:xfrm rot="5400000" flipH="1">
              <a:off x="8799266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0" name="月 949"/>
            <p:cNvSpPr/>
            <p:nvPr/>
          </p:nvSpPr>
          <p:spPr>
            <a:xfrm>
              <a:off x="8673623" y="2037284"/>
              <a:ext cx="45719" cy="54296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1" name="月 950"/>
            <p:cNvSpPr/>
            <p:nvPr/>
          </p:nvSpPr>
          <p:spPr>
            <a:xfrm flipH="1">
              <a:off x="9190749" y="2037284"/>
              <a:ext cx="45719" cy="54296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2" name="正方形/長方形 36"/>
            <p:cNvSpPr/>
            <p:nvPr/>
          </p:nvSpPr>
          <p:spPr>
            <a:xfrm>
              <a:off x="8682928" y="1891171"/>
              <a:ext cx="536106" cy="293279"/>
            </a:xfrm>
            <a:custGeom>
              <a:avLst/>
              <a:gdLst/>
              <a:ahLst/>
              <a:cxnLst/>
              <a:rect l="l" t="t" r="r" b="b"/>
              <a:pathLst>
                <a:path w="536106" h="293279">
                  <a:moveTo>
                    <a:pt x="270848" y="0"/>
                  </a:moveTo>
                  <a:cubicBezTo>
                    <a:pt x="333603" y="0"/>
                    <a:pt x="413592" y="50870"/>
                    <a:pt x="456360" y="97765"/>
                  </a:cubicBezTo>
                  <a:cubicBezTo>
                    <a:pt x="499128" y="144660"/>
                    <a:pt x="558526" y="250302"/>
                    <a:pt x="527457" y="281371"/>
                  </a:cubicBezTo>
                  <a:cubicBezTo>
                    <a:pt x="496387" y="312441"/>
                    <a:pt x="414185" y="280610"/>
                    <a:pt x="343850" y="210277"/>
                  </a:cubicBezTo>
                  <a:cubicBezTo>
                    <a:pt x="305085" y="171511"/>
                    <a:pt x="278016" y="129140"/>
                    <a:pt x="268095" y="93277"/>
                  </a:cubicBezTo>
                  <a:cubicBezTo>
                    <a:pt x="258174" y="129140"/>
                    <a:pt x="231106" y="171512"/>
                    <a:pt x="192340" y="210278"/>
                  </a:cubicBezTo>
                  <a:cubicBezTo>
                    <a:pt x="122005" y="280612"/>
                    <a:pt x="39803" y="312442"/>
                    <a:pt x="8733" y="281373"/>
                  </a:cubicBezTo>
                  <a:cubicBezTo>
                    <a:pt x="-22336" y="250304"/>
                    <a:pt x="36144" y="144662"/>
                    <a:pt x="79829" y="97767"/>
                  </a:cubicBezTo>
                  <a:cubicBezTo>
                    <a:pt x="123515" y="50873"/>
                    <a:pt x="208093" y="1"/>
                    <a:pt x="27084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3" name="月 952"/>
            <p:cNvSpPr/>
            <p:nvPr/>
          </p:nvSpPr>
          <p:spPr>
            <a:xfrm rot="16200000" flipV="1">
              <a:off x="8793579" y="2110386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4" name="月 953"/>
            <p:cNvSpPr/>
            <p:nvPr/>
          </p:nvSpPr>
          <p:spPr>
            <a:xfrm rot="16200000" flipV="1">
              <a:off x="9059685" y="2109912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55" name="グループ化 954"/>
            <p:cNvGrpSpPr/>
            <p:nvPr/>
          </p:nvGrpSpPr>
          <p:grpSpPr>
            <a:xfrm>
              <a:off x="8767714" y="2234733"/>
              <a:ext cx="108025" cy="151032"/>
              <a:chOff x="8280175" y="1938230"/>
              <a:chExt cx="223454" cy="312416"/>
            </a:xfrm>
          </p:grpSpPr>
          <p:sp>
            <p:nvSpPr>
              <p:cNvPr id="970" name="月 969"/>
              <p:cNvSpPr/>
              <p:nvPr/>
            </p:nvSpPr>
            <p:spPr>
              <a:xfrm rot="19615576">
                <a:off x="8309395" y="1956772"/>
                <a:ext cx="45719" cy="13482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1" name="月 970"/>
              <p:cNvSpPr/>
              <p:nvPr/>
            </p:nvSpPr>
            <p:spPr>
              <a:xfrm rot="19615576">
                <a:off x="8280175" y="2000918"/>
                <a:ext cx="45719" cy="13482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2" name="円/楕円 971"/>
              <p:cNvSpPr/>
              <p:nvPr/>
            </p:nvSpPr>
            <p:spPr>
              <a:xfrm>
                <a:off x="8282107" y="1954280"/>
                <a:ext cx="221522" cy="29636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3" name="円/楕円 312"/>
              <p:cNvSpPr/>
              <p:nvPr/>
            </p:nvSpPr>
            <p:spPr>
              <a:xfrm>
                <a:off x="8282107" y="1938230"/>
                <a:ext cx="221522" cy="180548"/>
              </a:xfrm>
              <a:custGeom>
                <a:avLst/>
                <a:gdLst/>
                <a:ahLst/>
                <a:cxnLst/>
                <a:rect l="l" t="t" r="r" b="b"/>
                <a:pathLst>
                  <a:path w="221522" h="180548">
                    <a:moveTo>
                      <a:pt x="110761" y="0"/>
                    </a:moveTo>
                    <a:cubicBezTo>
                      <a:pt x="171933" y="0"/>
                      <a:pt x="221522" y="71642"/>
                      <a:pt x="221522" y="160017"/>
                    </a:cubicBezTo>
                    <a:lnTo>
                      <a:pt x="218653" y="180548"/>
                    </a:lnTo>
                    <a:cubicBezTo>
                      <a:pt x="213584" y="96367"/>
                      <a:pt x="167082" y="31456"/>
                      <a:pt x="110761" y="31456"/>
                    </a:cubicBezTo>
                    <a:cubicBezTo>
                      <a:pt x="54441" y="31456"/>
                      <a:pt x="7939" y="96367"/>
                      <a:pt x="2869" y="180548"/>
                    </a:cubicBezTo>
                    <a:cubicBezTo>
                      <a:pt x="313" y="173944"/>
                      <a:pt x="0" y="167033"/>
                      <a:pt x="0" y="160017"/>
                    </a:cubicBezTo>
                    <a:cubicBezTo>
                      <a:pt x="0" y="71642"/>
                      <a:pt x="49589" y="0"/>
                      <a:pt x="11076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4" name="円/楕円 973"/>
              <p:cNvSpPr/>
              <p:nvPr/>
            </p:nvSpPr>
            <p:spPr>
              <a:xfrm>
                <a:off x="8324674" y="2006721"/>
                <a:ext cx="136388" cy="15914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5" name="円/楕円 974"/>
              <p:cNvSpPr/>
              <p:nvPr/>
            </p:nvSpPr>
            <p:spPr>
              <a:xfrm>
                <a:off x="8368730" y="2032847"/>
                <a:ext cx="48276" cy="563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56" name="グループ化 955"/>
            <p:cNvGrpSpPr/>
            <p:nvPr/>
          </p:nvGrpSpPr>
          <p:grpSpPr>
            <a:xfrm flipH="1">
              <a:off x="9025499" y="2234733"/>
              <a:ext cx="108025" cy="151032"/>
              <a:chOff x="8280175" y="1938230"/>
              <a:chExt cx="223454" cy="312416"/>
            </a:xfrm>
          </p:grpSpPr>
          <p:sp>
            <p:nvSpPr>
              <p:cNvPr id="964" name="月 963"/>
              <p:cNvSpPr/>
              <p:nvPr/>
            </p:nvSpPr>
            <p:spPr>
              <a:xfrm rot="19615576">
                <a:off x="8309395" y="1956772"/>
                <a:ext cx="45719" cy="13482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5" name="月 964"/>
              <p:cNvSpPr/>
              <p:nvPr/>
            </p:nvSpPr>
            <p:spPr>
              <a:xfrm rot="19615576">
                <a:off x="8280175" y="2000918"/>
                <a:ext cx="45719" cy="13482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6" name="円/楕円 965"/>
              <p:cNvSpPr/>
              <p:nvPr/>
            </p:nvSpPr>
            <p:spPr>
              <a:xfrm>
                <a:off x="8282107" y="1954280"/>
                <a:ext cx="221522" cy="29636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7" name="円/楕円 312"/>
              <p:cNvSpPr/>
              <p:nvPr/>
            </p:nvSpPr>
            <p:spPr>
              <a:xfrm>
                <a:off x="8282107" y="1938230"/>
                <a:ext cx="221522" cy="180548"/>
              </a:xfrm>
              <a:custGeom>
                <a:avLst/>
                <a:gdLst/>
                <a:ahLst/>
                <a:cxnLst/>
                <a:rect l="l" t="t" r="r" b="b"/>
                <a:pathLst>
                  <a:path w="221522" h="180548">
                    <a:moveTo>
                      <a:pt x="110761" y="0"/>
                    </a:moveTo>
                    <a:cubicBezTo>
                      <a:pt x="171933" y="0"/>
                      <a:pt x="221522" y="71642"/>
                      <a:pt x="221522" y="160017"/>
                    </a:cubicBezTo>
                    <a:lnTo>
                      <a:pt x="218653" y="180548"/>
                    </a:lnTo>
                    <a:cubicBezTo>
                      <a:pt x="213584" y="96367"/>
                      <a:pt x="167082" y="31456"/>
                      <a:pt x="110761" y="31456"/>
                    </a:cubicBezTo>
                    <a:cubicBezTo>
                      <a:pt x="54441" y="31456"/>
                      <a:pt x="7939" y="96367"/>
                      <a:pt x="2869" y="180548"/>
                    </a:cubicBezTo>
                    <a:cubicBezTo>
                      <a:pt x="313" y="173944"/>
                      <a:pt x="0" y="167033"/>
                      <a:pt x="0" y="160017"/>
                    </a:cubicBezTo>
                    <a:cubicBezTo>
                      <a:pt x="0" y="71642"/>
                      <a:pt x="49589" y="0"/>
                      <a:pt x="11076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8" name="円/楕円 967"/>
              <p:cNvSpPr/>
              <p:nvPr/>
            </p:nvSpPr>
            <p:spPr>
              <a:xfrm>
                <a:off x="8324674" y="2006721"/>
                <a:ext cx="136388" cy="15914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9" name="円/楕円 968"/>
              <p:cNvSpPr/>
              <p:nvPr/>
            </p:nvSpPr>
            <p:spPr>
              <a:xfrm>
                <a:off x="8368730" y="2032847"/>
                <a:ext cx="48276" cy="563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57" name="円/楕円 254"/>
            <p:cNvSpPr/>
            <p:nvPr/>
          </p:nvSpPr>
          <p:spPr>
            <a:xfrm>
              <a:off x="8925642" y="2411670"/>
              <a:ext cx="56033" cy="29012"/>
            </a:xfrm>
            <a:custGeom>
              <a:avLst/>
              <a:gdLst>
                <a:gd name="connsiteX0" fmla="*/ 0 w 127635"/>
                <a:gd name="connsiteY0" fmla="*/ 22860 h 45719"/>
                <a:gd name="connsiteX1" fmla="*/ 63818 w 127635"/>
                <a:gd name="connsiteY1" fmla="*/ 0 h 45719"/>
                <a:gd name="connsiteX2" fmla="*/ 127636 w 127635"/>
                <a:gd name="connsiteY2" fmla="*/ 22860 h 45719"/>
                <a:gd name="connsiteX3" fmla="*/ 63818 w 127635"/>
                <a:gd name="connsiteY3" fmla="*/ 45720 h 45719"/>
                <a:gd name="connsiteX4" fmla="*/ 0 w 127635"/>
                <a:gd name="connsiteY4" fmla="*/ 22860 h 45719"/>
                <a:gd name="connsiteX0" fmla="*/ 2 w 127638"/>
                <a:gd name="connsiteY0" fmla="*/ 6152 h 29012"/>
                <a:gd name="connsiteX1" fmla="*/ 65725 w 127638"/>
                <a:gd name="connsiteY1" fmla="*/ 4247 h 29012"/>
                <a:gd name="connsiteX2" fmla="*/ 127638 w 127638"/>
                <a:gd name="connsiteY2" fmla="*/ 6152 h 29012"/>
                <a:gd name="connsiteX3" fmla="*/ 63820 w 127638"/>
                <a:gd name="connsiteY3" fmla="*/ 29012 h 29012"/>
                <a:gd name="connsiteX4" fmla="*/ 2 w 127638"/>
                <a:gd name="connsiteY4" fmla="*/ 6152 h 29012"/>
                <a:gd name="connsiteX0" fmla="*/ 2 w 127638"/>
                <a:gd name="connsiteY0" fmla="*/ 6152 h 29012"/>
                <a:gd name="connsiteX1" fmla="*/ 65725 w 127638"/>
                <a:gd name="connsiteY1" fmla="*/ 4247 h 29012"/>
                <a:gd name="connsiteX2" fmla="*/ 127638 w 127638"/>
                <a:gd name="connsiteY2" fmla="*/ 6152 h 29012"/>
                <a:gd name="connsiteX3" fmla="*/ 63820 w 127638"/>
                <a:gd name="connsiteY3" fmla="*/ 29012 h 29012"/>
                <a:gd name="connsiteX4" fmla="*/ 2 w 127638"/>
                <a:gd name="connsiteY4" fmla="*/ 6152 h 2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38" h="29012">
                  <a:moveTo>
                    <a:pt x="2" y="6152"/>
                  </a:moveTo>
                  <a:cubicBezTo>
                    <a:pt x="319" y="-5595"/>
                    <a:pt x="30479" y="4247"/>
                    <a:pt x="65725" y="4247"/>
                  </a:cubicBezTo>
                  <a:cubicBezTo>
                    <a:pt x="100971" y="4247"/>
                    <a:pt x="127638" y="-6473"/>
                    <a:pt x="127638" y="6152"/>
                  </a:cubicBezTo>
                  <a:cubicBezTo>
                    <a:pt x="127638" y="18777"/>
                    <a:pt x="99066" y="29012"/>
                    <a:pt x="63820" y="29012"/>
                  </a:cubicBezTo>
                  <a:cubicBezTo>
                    <a:pt x="28574" y="29012"/>
                    <a:pt x="-315" y="17899"/>
                    <a:pt x="2" y="6152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8" name="月 957"/>
            <p:cNvSpPr/>
            <p:nvPr/>
          </p:nvSpPr>
          <p:spPr>
            <a:xfrm rot="5400000" flipV="1">
              <a:off x="8930799" y="2445707"/>
              <a:ext cx="45719" cy="11766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59" name="グループ化 958"/>
            <p:cNvGrpSpPr/>
            <p:nvPr/>
          </p:nvGrpSpPr>
          <p:grpSpPr>
            <a:xfrm>
              <a:off x="8427582" y="2521218"/>
              <a:ext cx="906422" cy="974629"/>
              <a:chOff x="1936205" y="1973257"/>
              <a:chExt cx="1091489" cy="1173623"/>
            </a:xfrm>
          </p:grpSpPr>
          <p:sp>
            <p:nvSpPr>
              <p:cNvPr id="960" name="片側の 2 つの角を丸めた四角形 959"/>
              <p:cNvSpPr/>
              <p:nvPr/>
            </p:nvSpPr>
            <p:spPr>
              <a:xfrm rot="4810821">
                <a:off x="2633506" y="2614536"/>
                <a:ext cx="156170" cy="3012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1" name="フリーフォーム 960"/>
              <p:cNvSpPr/>
              <p:nvPr/>
            </p:nvSpPr>
            <p:spPr>
              <a:xfrm rot="1515575">
                <a:off x="1936205" y="2516296"/>
                <a:ext cx="758977" cy="630584"/>
              </a:xfrm>
              <a:custGeom>
                <a:avLst/>
                <a:gdLst>
                  <a:gd name="connsiteX0" fmla="*/ 0 w 758977"/>
                  <a:gd name="connsiteY0" fmla="*/ 0 h 630584"/>
                  <a:gd name="connsiteX1" fmla="*/ 136865 w 758977"/>
                  <a:gd name="connsiteY1" fmla="*/ 3972 h 630584"/>
                  <a:gd name="connsiteX2" fmla="*/ 270898 w 758977"/>
                  <a:gd name="connsiteY2" fmla="*/ 0 h 630584"/>
                  <a:gd name="connsiteX3" fmla="*/ 270897 w 758977"/>
                  <a:gd name="connsiteY3" fmla="*/ 255944 h 630584"/>
                  <a:gd name="connsiteX4" fmla="*/ 608102 w 758977"/>
                  <a:gd name="connsiteY4" fmla="*/ 29823 h 630584"/>
                  <a:gd name="connsiteX5" fmla="*/ 758977 w 758977"/>
                  <a:gd name="connsiteY5" fmla="*/ 254816 h 630584"/>
                  <a:gd name="connsiteX6" fmla="*/ 235246 w 758977"/>
                  <a:gd name="connsiteY6" fmla="*/ 606018 h 630584"/>
                  <a:gd name="connsiteX7" fmla="*/ 185529 w 758977"/>
                  <a:gd name="connsiteY7" fmla="*/ 626541 h 630584"/>
                  <a:gd name="connsiteX8" fmla="*/ 155844 w 758977"/>
                  <a:gd name="connsiteY8" fmla="*/ 626466 h 630584"/>
                  <a:gd name="connsiteX9" fmla="*/ 135448 w 758977"/>
                  <a:gd name="connsiteY9" fmla="*/ 630584 h 630584"/>
                  <a:gd name="connsiteX10" fmla="*/ 135449 w 758977"/>
                  <a:gd name="connsiteY10" fmla="*/ 630583 h 630584"/>
                  <a:gd name="connsiteX11" fmla="*/ 0 w 758977"/>
                  <a:gd name="connsiteY11" fmla="*/ 495134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12" fmla="*/ 228305 w 758977"/>
                  <a:gd name="connsiteY12" fmla="*/ 95412 h 630584"/>
                  <a:gd name="connsiteX0" fmla="*/ 136865 w 758977"/>
                  <a:gd name="connsiteY0" fmla="*/ 3972 h 630584"/>
                  <a:gd name="connsiteX1" fmla="*/ 270898 w 758977"/>
                  <a:gd name="connsiteY1" fmla="*/ 0 h 630584"/>
                  <a:gd name="connsiteX2" fmla="*/ 270897 w 758977"/>
                  <a:gd name="connsiteY2" fmla="*/ 255944 h 630584"/>
                  <a:gd name="connsiteX3" fmla="*/ 608102 w 758977"/>
                  <a:gd name="connsiteY3" fmla="*/ 29823 h 630584"/>
                  <a:gd name="connsiteX4" fmla="*/ 758977 w 758977"/>
                  <a:gd name="connsiteY4" fmla="*/ 254816 h 630584"/>
                  <a:gd name="connsiteX5" fmla="*/ 235246 w 758977"/>
                  <a:gd name="connsiteY5" fmla="*/ 606018 h 630584"/>
                  <a:gd name="connsiteX6" fmla="*/ 185529 w 758977"/>
                  <a:gd name="connsiteY6" fmla="*/ 626541 h 630584"/>
                  <a:gd name="connsiteX7" fmla="*/ 155844 w 758977"/>
                  <a:gd name="connsiteY7" fmla="*/ 626466 h 630584"/>
                  <a:gd name="connsiteX8" fmla="*/ 135448 w 758977"/>
                  <a:gd name="connsiteY8" fmla="*/ 630584 h 630584"/>
                  <a:gd name="connsiteX9" fmla="*/ 135449 w 758977"/>
                  <a:gd name="connsiteY9" fmla="*/ 630583 h 630584"/>
                  <a:gd name="connsiteX10" fmla="*/ 0 w 758977"/>
                  <a:gd name="connsiteY10" fmla="*/ 495134 h 630584"/>
                  <a:gd name="connsiteX11" fmla="*/ 0 w 758977"/>
                  <a:gd name="connsiteY11" fmla="*/ 0 h 630584"/>
                  <a:gd name="connsiteX0" fmla="*/ 270898 w 758977"/>
                  <a:gd name="connsiteY0" fmla="*/ 0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68957 w 758977"/>
                  <a:gd name="connsiteY0" fmla="*/ 85172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58657 w 758977"/>
                  <a:gd name="connsiteY0" fmla="*/ 161898 h 630584"/>
                  <a:gd name="connsiteX1" fmla="*/ 270897 w 758977"/>
                  <a:gd name="connsiteY1" fmla="*/ 255944 h 630584"/>
                  <a:gd name="connsiteX2" fmla="*/ 608102 w 758977"/>
                  <a:gd name="connsiteY2" fmla="*/ 29823 h 630584"/>
                  <a:gd name="connsiteX3" fmla="*/ 758977 w 758977"/>
                  <a:gd name="connsiteY3" fmla="*/ 254816 h 630584"/>
                  <a:gd name="connsiteX4" fmla="*/ 235246 w 758977"/>
                  <a:gd name="connsiteY4" fmla="*/ 606018 h 630584"/>
                  <a:gd name="connsiteX5" fmla="*/ 185529 w 758977"/>
                  <a:gd name="connsiteY5" fmla="*/ 626541 h 630584"/>
                  <a:gd name="connsiteX6" fmla="*/ 155844 w 758977"/>
                  <a:gd name="connsiteY6" fmla="*/ 626466 h 630584"/>
                  <a:gd name="connsiteX7" fmla="*/ 135448 w 758977"/>
                  <a:gd name="connsiteY7" fmla="*/ 630584 h 630584"/>
                  <a:gd name="connsiteX8" fmla="*/ 135449 w 758977"/>
                  <a:gd name="connsiteY8" fmla="*/ 630583 h 630584"/>
                  <a:gd name="connsiteX9" fmla="*/ 0 w 758977"/>
                  <a:gd name="connsiteY9" fmla="*/ 495134 h 630584"/>
                  <a:gd name="connsiteX10" fmla="*/ 0 w 758977"/>
                  <a:gd name="connsiteY10" fmla="*/ 0 h 630584"/>
                  <a:gd name="connsiteX0" fmla="*/ 270897 w 758977"/>
                  <a:gd name="connsiteY0" fmla="*/ 255944 h 630584"/>
                  <a:gd name="connsiteX1" fmla="*/ 608102 w 758977"/>
                  <a:gd name="connsiteY1" fmla="*/ 29823 h 630584"/>
                  <a:gd name="connsiteX2" fmla="*/ 758977 w 758977"/>
                  <a:gd name="connsiteY2" fmla="*/ 254816 h 630584"/>
                  <a:gd name="connsiteX3" fmla="*/ 235246 w 758977"/>
                  <a:gd name="connsiteY3" fmla="*/ 606018 h 630584"/>
                  <a:gd name="connsiteX4" fmla="*/ 185529 w 758977"/>
                  <a:gd name="connsiteY4" fmla="*/ 626541 h 630584"/>
                  <a:gd name="connsiteX5" fmla="*/ 155844 w 758977"/>
                  <a:gd name="connsiteY5" fmla="*/ 626466 h 630584"/>
                  <a:gd name="connsiteX6" fmla="*/ 135448 w 758977"/>
                  <a:gd name="connsiteY6" fmla="*/ 630584 h 630584"/>
                  <a:gd name="connsiteX7" fmla="*/ 135449 w 758977"/>
                  <a:gd name="connsiteY7" fmla="*/ 630583 h 630584"/>
                  <a:gd name="connsiteX8" fmla="*/ 0 w 758977"/>
                  <a:gd name="connsiteY8" fmla="*/ 495134 h 630584"/>
                  <a:gd name="connsiteX9" fmla="*/ 0 w 758977"/>
                  <a:gd name="connsiteY9" fmla="*/ 0 h 630584"/>
                  <a:gd name="connsiteX0" fmla="*/ 194437 w 758977"/>
                  <a:gd name="connsiteY0" fmla="*/ 308930 h 630584"/>
                  <a:gd name="connsiteX1" fmla="*/ 608102 w 758977"/>
                  <a:gd name="connsiteY1" fmla="*/ 29823 h 630584"/>
                  <a:gd name="connsiteX2" fmla="*/ 758977 w 758977"/>
                  <a:gd name="connsiteY2" fmla="*/ 254816 h 630584"/>
                  <a:gd name="connsiteX3" fmla="*/ 235246 w 758977"/>
                  <a:gd name="connsiteY3" fmla="*/ 606018 h 630584"/>
                  <a:gd name="connsiteX4" fmla="*/ 185529 w 758977"/>
                  <a:gd name="connsiteY4" fmla="*/ 626541 h 630584"/>
                  <a:gd name="connsiteX5" fmla="*/ 155844 w 758977"/>
                  <a:gd name="connsiteY5" fmla="*/ 626466 h 630584"/>
                  <a:gd name="connsiteX6" fmla="*/ 135448 w 758977"/>
                  <a:gd name="connsiteY6" fmla="*/ 630584 h 630584"/>
                  <a:gd name="connsiteX7" fmla="*/ 135449 w 758977"/>
                  <a:gd name="connsiteY7" fmla="*/ 630583 h 630584"/>
                  <a:gd name="connsiteX8" fmla="*/ 0 w 758977"/>
                  <a:gd name="connsiteY8" fmla="*/ 495134 h 630584"/>
                  <a:gd name="connsiteX9" fmla="*/ 0 w 758977"/>
                  <a:gd name="connsiteY9" fmla="*/ 0 h 6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8977" h="630584">
                    <a:moveTo>
                      <a:pt x="194437" y="308930"/>
                    </a:moveTo>
                    <a:lnTo>
                      <a:pt x="608102" y="29823"/>
                    </a:lnTo>
                    <a:lnTo>
                      <a:pt x="758977" y="254816"/>
                    </a:lnTo>
                    <a:lnTo>
                      <a:pt x="235246" y="606018"/>
                    </a:lnTo>
                    <a:cubicBezTo>
                      <a:pt x="219714" y="616433"/>
                      <a:pt x="202805" y="623208"/>
                      <a:pt x="185529" y="626541"/>
                    </a:cubicBezTo>
                    <a:lnTo>
                      <a:pt x="155844" y="626466"/>
                    </a:lnTo>
                    <a:lnTo>
                      <a:pt x="135448" y="630584"/>
                    </a:lnTo>
                    <a:lnTo>
                      <a:pt x="135449" y="630583"/>
                    </a:lnTo>
                    <a:cubicBezTo>
                      <a:pt x="60643" y="630583"/>
                      <a:pt x="0" y="569940"/>
                      <a:pt x="0" y="495134"/>
                    </a:cubicBezTo>
                    <a:lnTo>
                      <a:pt x="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2" name="フリーフォーム 961"/>
              <p:cNvSpPr/>
              <p:nvPr/>
            </p:nvSpPr>
            <p:spPr>
              <a:xfrm>
                <a:off x="2476064" y="1973257"/>
                <a:ext cx="328822" cy="267158"/>
              </a:xfrm>
              <a:custGeom>
                <a:avLst/>
                <a:gdLst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72127 w 428536"/>
                  <a:gd name="connsiteY4" fmla="*/ 4333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8 w 428536"/>
                  <a:gd name="connsiteY0" fmla="*/ 4332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72128 w 428536"/>
                  <a:gd name="connsiteY3" fmla="*/ 4332 h 347896"/>
                  <a:gd name="connsiteX4" fmla="*/ 339218 w 428536"/>
                  <a:gd name="connsiteY4" fmla="*/ 0 h 347896"/>
                  <a:gd name="connsiteX5" fmla="*/ 392336 w 428536"/>
                  <a:gd name="connsiteY5" fmla="*/ 30669 h 347896"/>
                  <a:gd name="connsiteX6" fmla="*/ 388003 w 428536"/>
                  <a:gd name="connsiteY6" fmla="*/ 63580 h 347896"/>
                  <a:gd name="connsiteX7" fmla="*/ 360906 w 428536"/>
                  <a:gd name="connsiteY7" fmla="*/ 110514 h 347896"/>
                  <a:gd name="connsiteX8" fmla="*/ 415814 w 428536"/>
                  <a:gd name="connsiteY8" fmla="*/ 205619 h 347896"/>
                  <a:gd name="connsiteX9" fmla="*/ 381100 w 428536"/>
                  <a:gd name="connsiteY9" fmla="*/ 335176 h 347896"/>
                  <a:gd name="connsiteX10" fmla="*/ 381100 w 428536"/>
                  <a:gd name="connsiteY10" fmla="*/ 335175 h 347896"/>
                  <a:gd name="connsiteX11" fmla="*/ 309132 w 428536"/>
                  <a:gd name="connsiteY11" fmla="*/ 344649 h 347896"/>
                  <a:gd name="connsiteX12" fmla="*/ 285934 w 428536"/>
                  <a:gd name="connsiteY12" fmla="*/ 333329 h 347896"/>
                  <a:gd name="connsiteX13" fmla="*/ 260990 w 428536"/>
                  <a:gd name="connsiteY13" fmla="*/ 334708 h 347896"/>
                  <a:gd name="connsiteX14" fmla="*/ 234473 w 428536"/>
                  <a:gd name="connsiteY14" fmla="*/ 325365 h 347896"/>
                  <a:gd name="connsiteX15" fmla="*/ 177697 w 428536"/>
                  <a:gd name="connsiteY15" fmla="*/ 291487 h 347896"/>
                  <a:gd name="connsiteX16" fmla="*/ 153178 w 428536"/>
                  <a:gd name="connsiteY16" fmla="*/ 194405 h 347896"/>
                  <a:gd name="connsiteX17" fmla="*/ 154580 w 428536"/>
                  <a:gd name="connsiteY17" fmla="*/ 192860 h 347896"/>
                  <a:gd name="connsiteX18" fmla="*/ 22776 w 428536"/>
                  <a:gd name="connsiteY18" fmla="*/ 157542 h 347896"/>
                  <a:gd name="connsiteX19" fmla="*/ 3218 w 428536"/>
                  <a:gd name="connsiteY19" fmla="*/ 142535 h 347896"/>
                  <a:gd name="connsiteX20" fmla="*/ 0 w 428536"/>
                  <a:gd name="connsiteY20" fmla="*/ 118094 h 347896"/>
                  <a:gd name="connsiteX21" fmla="*/ 15007 w 428536"/>
                  <a:gd name="connsiteY21" fmla="*/ 98536 h 347896"/>
                  <a:gd name="connsiteX22" fmla="*/ 39449 w 428536"/>
                  <a:gd name="connsiteY22" fmla="*/ 95318 h 347896"/>
                  <a:gd name="connsiteX23" fmla="*/ 245214 w 428536"/>
                  <a:gd name="connsiteY23" fmla="*/ 137409 h 347896"/>
                  <a:gd name="connsiteX24" fmla="*/ 312881 w 428536"/>
                  <a:gd name="connsiteY24" fmla="*/ 20208 h 347896"/>
                  <a:gd name="connsiteX25" fmla="*/ 339218 w 428536"/>
                  <a:gd name="connsiteY25" fmla="*/ 0 h 347896"/>
                  <a:gd name="connsiteX0" fmla="*/ 372127 w 428536"/>
                  <a:gd name="connsiteY0" fmla="*/ 4333 h 347896"/>
                  <a:gd name="connsiteX1" fmla="*/ 372128 w 428536"/>
                  <a:gd name="connsiteY1" fmla="*/ 4334 h 347896"/>
                  <a:gd name="connsiteX2" fmla="*/ 372127 w 428536"/>
                  <a:gd name="connsiteY2" fmla="*/ 4333 h 347896"/>
                  <a:gd name="connsiteX3" fmla="*/ 339218 w 428536"/>
                  <a:gd name="connsiteY3" fmla="*/ 0 h 347896"/>
                  <a:gd name="connsiteX4" fmla="*/ 392336 w 428536"/>
                  <a:gd name="connsiteY4" fmla="*/ 30669 h 347896"/>
                  <a:gd name="connsiteX5" fmla="*/ 388003 w 428536"/>
                  <a:gd name="connsiteY5" fmla="*/ 63580 h 347896"/>
                  <a:gd name="connsiteX6" fmla="*/ 360906 w 428536"/>
                  <a:gd name="connsiteY6" fmla="*/ 110514 h 347896"/>
                  <a:gd name="connsiteX7" fmla="*/ 415814 w 428536"/>
                  <a:gd name="connsiteY7" fmla="*/ 205619 h 347896"/>
                  <a:gd name="connsiteX8" fmla="*/ 381100 w 428536"/>
                  <a:gd name="connsiteY8" fmla="*/ 335176 h 347896"/>
                  <a:gd name="connsiteX9" fmla="*/ 381100 w 428536"/>
                  <a:gd name="connsiteY9" fmla="*/ 335175 h 347896"/>
                  <a:gd name="connsiteX10" fmla="*/ 309132 w 428536"/>
                  <a:gd name="connsiteY10" fmla="*/ 344649 h 347896"/>
                  <a:gd name="connsiteX11" fmla="*/ 285934 w 428536"/>
                  <a:gd name="connsiteY11" fmla="*/ 333329 h 347896"/>
                  <a:gd name="connsiteX12" fmla="*/ 260990 w 428536"/>
                  <a:gd name="connsiteY12" fmla="*/ 334708 h 347896"/>
                  <a:gd name="connsiteX13" fmla="*/ 234473 w 428536"/>
                  <a:gd name="connsiteY13" fmla="*/ 325365 h 347896"/>
                  <a:gd name="connsiteX14" fmla="*/ 177697 w 428536"/>
                  <a:gd name="connsiteY14" fmla="*/ 291487 h 347896"/>
                  <a:gd name="connsiteX15" fmla="*/ 153178 w 428536"/>
                  <a:gd name="connsiteY15" fmla="*/ 194405 h 347896"/>
                  <a:gd name="connsiteX16" fmla="*/ 154580 w 428536"/>
                  <a:gd name="connsiteY16" fmla="*/ 192860 h 347896"/>
                  <a:gd name="connsiteX17" fmla="*/ 22776 w 428536"/>
                  <a:gd name="connsiteY17" fmla="*/ 157542 h 347896"/>
                  <a:gd name="connsiteX18" fmla="*/ 3218 w 428536"/>
                  <a:gd name="connsiteY18" fmla="*/ 142535 h 347896"/>
                  <a:gd name="connsiteX19" fmla="*/ 0 w 428536"/>
                  <a:gd name="connsiteY19" fmla="*/ 118094 h 347896"/>
                  <a:gd name="connsiteX20" fmla="*/ 15007 w 428536"/>
                  <a:gd name="connsiteY20" fmla="*/ 98536 h 347896"/>
                  <a:gd name="connsiteX21" fmla="*/ 39449 w 428536"/>
                  <a:gd name="connsiteY21" fmla="*/ 95318 h 347896"/>
                  <a:gd name="connsiteX22" fmla="*/ 245214 w 428536"/>
                  <a:gd name="connsiteY22" fmla="*/ 137409 h 347896"/>
                  <a:gd name="connsiteX23" fmla="*/ 312881 w 428536"/>
                  <a:gd name="connsiteY23" fmla="*/ 20208 h 347896"/>
                  <a:gd name="connsiteX24" fmla="*/ 339218 w 428536"/>
                  <a:gd name="connsiteY24" fmla="*/ 0 h 347896"/>
                  <a:gd name="connsiteX0" fmla="*/ 339218 w 428536"/>
                  <a:gd name="connsiteY0" fmla="*/ 0 h 347896"/>
                  <a:gd name="connsiteX1" fmla="*/ 392336 w 428536"/>
                  <a:gd name="connsiteY1" fmla="*/ 30669 h 347896"/>
                  <a:gd name="connsiteX2" fmla="*/ 388003 w 428536"/>
                  <a:gd name="connsiteY2" fmla="*/ 63580 h 347896"/>
                  <a:gd name="connsiteX3" fmla="*/ 360906 w 428536"/>
                  <a:gd name="connsiteY3" fmla="*/ 110514 h 347896"/>
                  <a:gd name="connsiteX4" fmla="*/ 415814 w 428536"/>
                  <a:gd name="connsiteY4" fmla="*/ 205619 h 347896"/>
                  <a:gd name="connsiteX5" fmla="*/ 381100 w 428536"/>
                  <a:gd name="connsiteY5" fmla="*/ 335176 h 347896"/>
                  <a:gd name="connsiteX6" fmla="*/ 381100 w 428536"/>
                  <a:gd name="connsiteY6" fmla="*/ 335175 h 347896"/>
                  <a:gd name="connsiteX7" fmla="*/ 309132 w 428536"/>
                  <a:gd name="connsiteY7" fmla="*/ 344649 h 347896"/>
                  <a:gd name="connsiteX8" fmla="*/ 285934 w 428536"/>
                  <a:gd name="connsiteY8" fmla="*/ 333329 h 347896"/>
                  <a:gd name="connsiteX9" fmla="*/ 260990 w 428536"/>
                  <a:gd name="connsiteY9" fmla="*/ 334708 h 347896"/>
                  <a:gd name="connsiteX10" fmla="*/ 234473 w 428536"/>
                  <a:gd name="connsiteY10" fmla="*/ 325365 h 347896"/>
                  <a:gd name="connsiteX11" fmla="*/ 177697 w 428536"/>
                  <a:gd name="connsiteY11" fmla="*/ 291487 h 347896"/>
                  <a:gd name="connsiteX12" fmla="*/ 153178 w 428536"/>
                  <a:gd name="connsiteY12" fmla="*/ 194405 h 347896"/>
                  <a:gd name="connsiteX13" fmla="*/ 154580 w 428536"/>
                  <a:gd name="connsiteY13" fmla="*/ 192860 h 347896"/>
                  <a:gd name="connsiteX14" fmla="*/ 22776 w 428536"/>
                  <a:gd name="connsiteY14" fmla="*/ 157542 h 347896"/>
                  <a:gd name="connsiteX15" fmla="*/ 3218 w 428536"/>
                  <a:gd name="connsiteY15" fmla="*/ 142535 h 347896"/>
                  <a:gd name="connsiteX16" fmla="*/ 0 w 428536"/>
                  <a:gd name="connsiteY16" fmla="*/ 118094 h 347896"/>
                  <a:gd name="connsiteX17" fmla="*/ 15007 w 428536"/>
                  <a:gd name="connsiteY17" fmla="*/ 98536 h 347896"/>
                  <a:gd name="connsiteX18" fmla="*/ 39449 w 428536"/>
                  <a:gd name="connsiteY18" fmla="*/ 95318 h 347896"/>
                  <a:gd name="connsiteX19" fmla="*/ 245214 w 428536"/>
                  <a:gd name="connsiteY19" fmla="*/ 137409 h 347896"/>
                  <a:gd name="connsiteX20" fmla="*/ 312881 w 428536"/>
                  <a:gd name="connsiteY20" fmla="*/ 20208 h 347896"/>
                  <a:gd name="connsiteX21" fmla="*/ 339218 w 428536"/>
                  <a:gd name="connsiteY21" fmla="*/ 0 h 347896"/>
                  <a:gd name="connsiteX0" fmla="*/ 339218 w 428536"/>
                  <a:gd name="connsiteY0" fmla="*/ 90 h 347986"/>
                  <a:gd name="connsiteX1" fmla="*/ 392336 w 428536"/>
                  <a:gd name="connsiteY1" fmla="*/ 30759 h 347986"/>
                  <a:gd name="connsiteX2" fmla="*/ 388003 w 428536"/>
                  <a:gd name="connsiteY2" fmla="*/ 63670 h 347986"/>
                  <a:gd name="connsiteX3" fmla="*/ 360906 w 428536"/>
                  <a:gd name="connsiteY3" fmla="*/ 110604 h 347986"/>
                  <a:gd name="connsiteX4" fmla="*/ 415814 w 428536"/>
                  <a:gd name="connsiteY4" fmla="*/ 205709 h 347986"/>
                  <a:gd name="connsiteX5" fmla="*/ 381100 w 428536"/>
                  <a:gd name="connsiteY5" fmla="*/ 335266 h 347986"/>
                  <a:gd name="connsiteX6" fmla="*/ 381100 w 428536"/>
                  <a:gd name="connsiteY6" fmla="*/ 335265 h 347986"/>
                  <a:gd name="connsiteX7" fmla="*/ 309132 w 428536"/>
                  <a:gd name="connsiteY7" fmla="*/ 344739 h 347986"/>
                  <a:gd name="connsiteX8" fmla="*/ 285934 w 428536"/>
                  <a:gd name="connsiteY8" fmla="*/ 333419 h 347986"/>
                  <a:gd name="connsiteX9" fmla="*/ 260990 w 428536"/>
                  <a:gd name="connsiteY9" fmla="*/ 334798 h 347986"/>
                  <a:gd name="connsiteX10" fmla="*/ 234473 w 428536"/>
                  <a:gd name="connsiteY10" fmla="*/ 325455 h 347986"/>
                  <a:gd name="connsiteX11" fmla="*/ 177697 w 428536"/>
                  <a:gd name="connsiteY11" fmla="*/ 291577 h 347986"/>
                  <a:gd name="connsiteX12" fmla="*/ 153178 w 428536"/>
                  <a:gd name="connsiteY12" fmla="*/ 194495 h 347986"/>
                  <a:gd name="connsiteX13" fmla="*/ 154580 w 428536"/>
                  <a:gd name="connsiteY13" fmla="*/ 192950 h 347986"/>
                  <a:gd name="connsiteX14" fmla="*/ 22776 w 428536"/>
                  <a:gd name="connsiteY14" fmla="*/ 157632 h 347986"/>
                  <a:gd name="connsiteX15" fmla="*/ 3218 w 428536"/>
                  <a:gd name="connsiteY15" fmla="*/ 142625 h 347986"/>
                  <a:gd name="connsiteX16" fmla="*/ 0 w 428536"/>
                  <a:gd name="connsiteY16" fmla="*/ 118184 h 347986"/>
                  <a:gd name="connsiteX17" fmla="*/ 15007 w 428536"/>
                  <a:gd name="connsiteY17" fmla="*/ 98626 h 347986"/>
                  <a:gd name="connsiteX18" fmla="*/ 39449 w 428536"/>
                  <a:gd name="connsiteY18" fmla="*/ 95408 h 347986"/>
                  <a:gd name="connsiteX19" fmla="*/ 245214 w 428536"/>
                  <a:gd name="connsiteY19" fmla="*/ 137499 h 347986"/>
                  <a:gd name="connsiteX20" fmla="*/ 312881 w 428536"/>
                  <a:gd name="connsiteY20" fmla="*/ 20298 h 347986"/>
                  <a:gd name="connsiteX21" fmla="*/ 339218 w 428536"/>
                  <a:gd name="connsiteY21" fmla="*/ 90 h 347986"/>
                  <a:gd name="connsiteX0" fmla="*/ 339218 w 428536"/>
                  <a:gd name="connsiteY0" fmla="*/ 277 h 348173"/>
                  <a:gd name="connsiteX1" fmla="*/ 392336 w 428536"/>
                  <a:gd name="connsiteY1" fmla="*/ 30946 h 348173"/>
                  <a:gd name="connsiteX2" fmla="*/ 388003 w 428536"/>
                  <a:gd name="connsiteY2" fmla="*/ 63857 h 348173"/>
                  <a:gd name="connsiteX3" fmla="*/ 360906 w 428536"/>
                  <a:gd name="connsiteY3" fmla="*/ 110791 h 348173"/>
                  <a:gd name="connsiteX4" fmla="*/ 415814 w 428536"/>
                  <a:gd name="connsiteY4" fmla="*/ 205896 h 348173"/>
                  <a:gd name="connsiteX5" fmla="*/ 381100 w 428536"/>
                  <a:gd name="connsiteY5" fmla="*/ 335453 h 348173"/>
                  <a:gd name="connsiteX6" fmla="*/ 381100 w 428536"/>
                  <a:gd name="connsiteY6" fmla="*/ 335452 h 348173"/>
                  <a:gd name="connsiteX7" fmla="*/ 309132 w 428536"/>
                  <a:gd name="connsiteY7" fmla="*/ 344926 h 348173"/>
                  <a:gd name="connsiteX8" fmla="*/ 285934 w 428536"/>
                  <a:gd name="connsiteY8" fmla="*/ 333606 h 348173"/>
                  <a:gd name="connsiteX9" fmla="*/ 260990 w 428536"/>
                  <a:gd name="connsiteY9" fmla="*/ 334985 h 348173"/>
                  <a:gd name="connsiteX10" fmla="*/ 234473 w 428536"/>
                  <a:gd name="connsiteY10" fmla="*/ 325642 h 348173"/>
                  <a:gd name="connsiteX11" fmla="*/ 177697 w 428536"/>
                  <a:gd name="connsiteY11" fmla="*/ 291764 h 348173"/>
                  <a:gd name="connsiteX12" fmla="*/ 153178 w 428536"/>
                  <a:gd name="connsiteY12" fmla="*/ 194682 h 348173"/>
                  <a:gd name="connsiteX13" fmla="*/ 154580 w 428536"/>
                  <a:gd name="connsiteY13" fmla="*/ 193137 h 348173"/>
                  <a:gd name="connsiteX14" fmla="*/ 22776 w 428536"/>
                  <a:gd name="connsiteY14" fmla="*/ 157819 h 348173"/>
                  <a:gd name="connsiteX15" fmla="*/ 3218 w 428536"/>
                  <a:gd name="connsiteY15" fmla="*/ 142812 h 348173"/>
                  <a:gd name="connsiteX16" fmla="*/ 0 w 428536"/>
                  <a:gd name="connsiteY16" fmla="*/ 118371 h 348173"/>
                  <a:gd name="connsiteX17" fmla="*/ 15007 w 428536"/>
                  <a:gd name="connsiteY17" fmla="*/ 98813 h 348173"/>
                  <a:gd name="connsiteX18" fmla="*/ 39449 w 428536"/>
                  <a:gd name="connsiteY18" fmla="*/ 95595 h 348173"/>
                  <a:gd name="connsiteX19" fmla="*/ 245214 w 428536"/>
                  <a:gd name="connsiteY19" fmla="*/ 137686 h 348173"/>
                  <a:gd name="connsiteX20" fmla="*/ 312881 w 428536"/>
                  <a:gd name="connsiteY20" fmla="*/ 20485 h 348173"/>
                  <a:gd name="connsiteX21" fmla="*/ 339218 w 428536"/>
                  <a:gd name="connsiteY21" fmla="*/ 277 h 3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536" h="348173">
                    <a:moveTo>
                      <a:pt x="339218" y="277"/>
                    </a:moveTo>
                    <a:cubicBezTo>
                      <a:pt x="387880" y="-1406"/>
                      <a:pt x="384155" y="4054"/>
                      <a:pt x="392336" y="30946"/>
                    </a:cubicBezTo>
                    <a:cubicBezTo>
                      <a:pt x="395209" y="41667"/>
                      <a:pt x="393992" y="53484"/>
                      <a:pt x="388003" y="63857"/>
                    </a:cubicBezTo>
                    <a:lnTo>
                      <a:pt x="360906" y="110791"/>
                    </a:lnTo>
                    <a:lnTo>
                      <a:pt x="415814" y="205896"/>
                    </a:lnTo>
                    <a:cubicBezTo>
                      <a:pt x="442004" y="251259"/>
                      <a:pt x="426462" y="309263"/>
                      <a:pt x="381100" y="335453"/>
                    </a:cubicBezTo>
                    <a:lnTo>
                      <a:pt x="381100" y="335452"/>
                    </a:lnTo>
                    <a:cubicBezTo>
                      <a:pt x="358418" y="348547"/>
                      <a:pt x="332577" y="351208"/>
                      <a:pt x="309132" y="344926"/>
                    </a:cubicBezTo>
                    <a:lnTo>
                      <a:pt x="285934" y="333606"/>
                    </a:lnTo>
                    <a:lnTo>
                      <a:pt x="260990" y="334985"/>
                    </a:lnTo>
                    <a:cubicBezTo>
                      <a:pt x="251880" y="333721"/>
                      <a:pt x="242867" y="330651"/>
                      <a:pt x="234473" y="325642"/>
                    </a:cubicBezTo>
                    <a:lnTo>
                      <a:pt x="177697" y="291764"/>
                    </a:lnTo>
                    <a:cubicBezTo>
                      <a:pt x="144119" y="271726"/>
                      <a:pt x="133140" y="228261"/>
                      <a:pt x="153178" y="194682"/>
                    </a:cubicBezTo>
                    <a:lnTo>
                      <a:pt x="154580" y="193137"/>
                    </a:lnTo>
                    <a:lnTo>
                      <a:pt x="22776" y="157819"/>
                    </a:lnTo>
                    <a:cubicBezTo>
                      <a:pt x="14185" y="155517"/>
                      <a:pt x="7340" y="149951"/>
                      <a:pt x="3218" y="142812"/>
                    </a:cubicBezTo>
                    <a:lnTo>
                      <a:pt x="0" y="118371"/>
                    </a:lnTo>
                    <a:lnTo>
                      <a:pt x="15007" y="98813"/>
                    </a:lnTo>
                    <a:cubicBezTo>
                      <a:pt x="22146" y="94691"/>
                      <a:pt x="30858" y="93293"/>
                      <a:pt x="39449" y="95595"/>
                    </a:cubicBezTo>
                    <a:lnTo>
                      <a:pt x="245214" y="137686"/>
                    </a:lnTo>
                    <a:lnTo>
                      <a:pt x="312881" y="20485"/>
                    </a:lnTo>
                    <a:cubicBezTo>
                      <a:pt x="318870" y="10113"/>
                      <a:pt x="328496" y="3150"/>
                      <a:pt x="339218" y="277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3" name="片側の 2 つの角を丸めた四角形 962"/>
              <p:cNvSpPr/>
              <p:nvPr/>
            </p:nvSpPr>
            <p:spPr>
              <a:xfrm rot="20639810">
                <a:off x="2751844" y="2178856"/>
                <a:ext cx="275850" cy="78797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80" name="グループ化 979"/>
          <p:cNvGrpSpPr/>
          <p:nvPr/>
        </p:nvGrpSpPr>
        <p:grpSpPr>
          <a:xfrm>
            <a:off x="4615239" y="735982"/>
            <a:ext cx="670555" cy="1683895"/>
            <a:chOff x="5604775" y="1868569"/>
            <a:chExt cx="1324496" cy="3326069"/>
          </a:xfrm>
        </p:grpSpPr>
        <p:grpSp>
          <p:nvGrpSpPr>
            <p:cNvPr id="981" name="グループ化 980"/>
            <p:cNvGrpSpPr/>
            <p:nvPr/>
          </p:nvGrpSpPr>
          <p:grpSpPr>
            <a:xfrm>
              <a:off x="5845634" y="1868569"/>
              <a:ext cx="847844" cy="3326069"/>
              <a:chOff x="5845634" y="1868569"/>
              <a:chExt cx="847844" cy="3326069"/>
            </a:xfrm>
          </p:grpSpPr>
          <p:sp>
            <p:nvSpPr>
              <p:cNvPr id="990" name="フリーフォーム 989"/>
              <p:cNvSpPr/>
              <p:nvPr/>
            </p:nvSpPr>
            <p:spPr>
              <a:xfrm>
                <a:off x="5894615" y="1868569"/>
                <a:ext cx="741356" cy="941843"/>
              </a:xfrm>
              <a:custGeom>
                <a:avLst/>
                <a:gdLst>
                  <a:gd name="connsiteX0" fmla="*/ 370679 w 741356"/>
                  <a:gd name="connsiteY0" fmla="*/ 0 h 894896"/>
                  <a:gd name="connsiteX1" fmla="*/ 632788 w 741356"/>
                  <a:gd name="connsiteY1" fmla="*/ 108569 h 894896"/>
                  <a:gd name="connsiteX2" fmla="*/ 632787 w 741356"/>
                  <a:gd name="connsiteY2" fmla="*/ 108570 h 894896"/>
                  <a:gd name="connsiteX3" fmla="*/ 632787 w 741356"/>
                  <a:gd name="connsiteY3" fmla="*/ 632788 h 894896"/>
                  <a:gd name="connsiteX4" fmla="*/ 370679 w 741356"/>
                  <a:gd name="connsiteY4" fmla="*/ 894896 h 894896"/>
                  <a:gd name="connsiteX5" fmla="*/ 108569 w 741356"/>
                  <a:gd name="connsiteY5" fmla="*/ 632787 h 894896"/>
                  <a:gd name="connsiteX6" fmla="*/ 108569 w 741356"/>
                  <a:gd name="connsiteY6" fmla="*/ 108569 h 894896"/>
                  <a:gd name="connsiteX7" fmla="*/ 370679 w 741356"/>
                  <a:gd name="connsiteY7" fmla="*/ 0 h 89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1356" h="894896">
                    <a:moveTo>
                      <a:pt x="370679" y="0"/>
                    </a:moveTo>
                    <a:cubicBezTo>
                      <a:pt x="465544" y="0"/>
                      <a:pt x="560408" y="36189"/>
                      <a:pt x="632788" y="108569"/>
                    </a:cubicBezTo>
                    <a:lnTo>
                      <a:pt x="632787" y="108570"/>
                    </a:lnTo>
                    <a:cubicBezTo>
                      <a:pt x="777546" y="253329"/>
                      <a:pt x="777546" y="488029"/>
                      <a:pt x="632787" y="632788"/>
                    </a:cubicBezTo>
                    <a:lnTo>
                      <a:pt x="370679" y="894896"/>
                    </a:lnTo>
                    <a:lnTo>
                      <a:pt x="108569" y="632787"/>
                    </a:lnTo>
                    <a:cubicBezTo>
                      <a:pt x="-36190" y="488028"/>
                      <a:pt x="-36190" y="253328"/>
                      <a:pt x="108569" y="108569"/>
                    </a:cubicBezTo>
                    <a:cubicBezTo>
                      <a:pt x="180949" y="36189"/>
                      <a:pt x="275814" y="0"/>
                      <a:pt x="37067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1" name="台形 990"/>
              <p:cNvSpPr/>
              <p:nvPr/>
            </p:nvSpPr>
            <p:spPr>
              <a:xfrm>
                <a:off x="6196691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2" name="フリーフォーム 991"/>
              <p:cNvSpPr/>
              <p:nvPr/>
            </p:nvSpPr>
            <p:spPr>
              <a:xfrm rot="10800000">
                <a:off x="6004222" y="3605213"/>
                <a:ext cx="530670" cy="1479171"/>
              </a:xfrm>
              <a:custGeom>
                <a:avLst/>
                <a:gdLst>
                  <a:gd name="connsiteX0" fmla="*/ 522363 w 522363"/>
                  <a:gd name="connsiteY0" fmla="*/ 1416734 h 1416734"/>
                  <a:gd name="connsiteX1" fmla="*/ 290588 w 522363"/>
                  <a:gd name="connsiteY1" fmla="*/ 1416734 h 1416734"/>
                  <a:gd name="connsiteX2" fmla="*/ 231775 w 522363"/>
                  <a:gd name="connsiteY2" fmla="*/ 1416734 h 1416734"/>
                  <a:gd name="connsiteX3" fmla="*/ 0 w 522363"/>
                  <a:gd name="connsiteY3" fmla="*/ 1416734 h 1416734"/>
                  <a:gd name="connsiteX4" fmla="*/ 72647 w 522363"/>
                  <a:gd name="connsiteY4" fmla="*/ 0 h 1416734"/>
                  <a:gd name="connsiteX5" fmla="*/ 217941 w 522363"/>
                  <a:gd name="connsiteY5" fmla="*/ 0 h 1416734"/>
                  <a:gd name="connsiteX6" fmla="*/ 261182 w 522363"/>
                  <a:gd name="connsiteY6" fmla="*/ 843260 h 1416734"/>
                  <a:gd name="connsiteX7" fmla="*/ 304422 w 522363"/>
                  <a:gd name="connsiteY7" fmla="*/ 0 h 1416734"/>
                  <a:gd name="connsiteX8" fmla="*/ 449716 w 522363"/>
                  <a:gd name="connsiteY8" fmla="*/ 0 h 1416734"/>
                  <a:gd name="connsiteX0" fmla="*/ 522363 w 522363"/>
                  <a:gd name="connsiteY0" fmla="*/ 1416734 h 1416734"/>
                  <a:gd name="connsiteX1" fmla="*/ 231775 w 522363"/>
                  <a:gd name="connsiteY1" fmla="*/ 1416734 h 1416734"/>
                  <a:gd name="connsiteX2" fmla="*/ 0 w 522363"/>
                  <a:gd name="connsiteY2" fmla="*/ 1416734 h 1416734"/>
                  <a:gd name="connsiteX3" fmla="*/ 72647 w 522363"/>
                  <a:gd name="connsiteY3" fmla="*/ 0 h 1416734"/>
                  <a:gd name="connsiteX4" fmla="*/ 217941 w 522363"/>
                  <a:gd name="connsiteY4" fmla="*/ 0 h 1416734"/>
                  <a:gd name="connsiteX5" fmla="*/ 261182 w 522363"/>
                  <a:gd name="connsiteY5" fmla="*/ 843260 h 1416734"/>
                  <a:gd name="connsiteX6" fmla="*/ 304422 w 522363"/>
                  <a:gd name="connsiteY6" fmla="*/ 0 h 1416734"/>
                  <a:gd name="connsiteX7" fmla="*/ 449716 w 522363"/>
                  <a:gd name="connsiteY7" fmla="*/ 0 h 1416734"/>
                  <a:gd name="connsiteX8" fmla="*/ 522363 w 522363"/>
                  <a:gd name="connsiteY8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61182 w 522363"/>
                  <a:gd name="connsiteY4" fmla="*/ 843260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54150 w 522363"/>
                  <a:gd name="connsiteY4" fmla="*/ 1059954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363" h="1416734">
                    <a:moveTo>
                      <a:pt x="522363" y="1416734"/>
                    </a:moveTo>
                    <a:lnTo>
                      <a:pt x="0" y="1416734"/>
                    </a:lnTo>
                    <a:lnTo>
                      <a:pt x="72647" y="0"/>
                    </a:lnTo>
                    <a:lnTo>
                      <a:pt x="217941" y="0"/>
                    </a:lnTo>
                    <a:lnTo>
                      <a:pt x="254150" y="1059954"/>
                    </a:lnTo>
                    <a:lnTo>
                      <a:pt x="304422" y="0"/>
                    </a:lnTo>
                    <a:lnTo>
                      <a:pt x="449716" y="0"/>
                    </a:lnTo>
                    <a:lnTo>
                      <a:pt x="522363" y="1416734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3" name="片側の 2 つの角を丸めた四角形 992"/>
              <p:cNvSpPr/>
              <p:nvPr/>
            </p:nvSpPr>
            <p:spPr>
              <a:xfrm>
                <a:off x="6012381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正方形/長方形 993"/>
              <p:cNvSpPr/>
              <p:nvPr/>
            </p:nvSpPr>
            <p:spPr>
              <a:xfrm>
                <a:off x="6012381" y="3562500"/>
                <a:ext cx="514350" cy="75168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5" name="直角三角形 994"/>
              <p:cNvSpPr/>
              <p:nvPr/>
            </p:nvSpPr>
            <p:spPr>
              <a:xfrm rot="5400000">
                <a:off x="6137126" y="2679721"/>
                <a:ext cx="125101" cy="131000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直角三角形 995"/>
              <p:cNvSpPr/>
              <p:nvPr/>
            </p:nvSpPr>
            <p:spPr>
              <a:xfrm rot="16200000" flipH="1">
                <a:off x="6275148" y="2679721"/>
                <a:ext cx="125101" cy="130999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フリーフォーム 996"/>
              <p:cNvSpPr/>
              <p:nvPr/>
            </p:nvSpPr>
            <p:spPr>
              <a:xfrm>
                <a:off x="5845634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角丸四角形 997"/>
              <p:cNvSpPr/>
              <p:nvPr/>
            </p:nvSpPr>
            <p:spPr>
              <a:xfrm>
                <a:off x="6197715" y="3559982"/>
                <a:ext cx="143682" cy="82026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9" name="片側の 2 つの角を丸めた四角形 998"/>
              <p:cNvSpPr/>
              <p:nvPr/>
            </p:nvSpPr>
            <p:spPr>
              <a:xfrm>
                <a:off x="604276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0" name="片側の 2 つの角を丸めた四角形 999"/>
              <p:cNvSpPr/>
              <p:nvPr/>
            </p:nvSpPr>
            <p:spPr>
              <a:xfrm>
                <a:off x="6291571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1" name="フリーフォーム 1000"/>
              <p:cNvSpPr/>
              <p:nvPr/>
            </p:nvSpPr>
            <p:spPr>
              <a:xfrm rot="16200000">
                <a:off x="571393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2" name="フリーフォーム 1001"/>
              <p:cNvSpPr/>
              <p:nvPr/>
            </p:nvSpPr>
            <p:spPr>
              <a:xfrm rot="5400000" flipH="1">
                <a:off x="611611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03" name="グループ化 1002"/>
              <p:cNvGrpSpPr/>
              <p:nvPr/>
            </p:nvGrpSpPr>
            <p:grpSpPr>
              <a:xfrm>
                <a:off x="5929313" y="2232047"/>
                <a:ext cx="675254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013" name="円/楕円 1012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4" name="円/楕円 1013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5" name="円/楕円 1014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6" name="円/楕円 1015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4" name="円/楕円 1003"/>
              <p:cNvSpPr/>
              <p:nvPr/>
            </p:nvSpPr>
            <p:spPr>
              <a:xfrm>
                <a:off x="5990156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5" name="月 1004"/>
              <p:cNvSpPr/>
              <p:nvPr/>
            </p:nvSpPr>
            <p:spPr>
              <a:xfrm rot="5692446">
                <a:off x="6097635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6" name="月 1005"/>
              <p:cNvSpPr/>
              <p:nvPr/>
            </p:nvSpPr>
            <p:spPr>
              <a:xfrm rot="15907554" flipH="1">
                <a:off x="6382079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7" name="円/楕円 1006"/>
              <p:cNvSpPr/>
              <p:nvPr/>
            </p:nvSpPr>
            <p:spPr>
              <a:xfrm>
                <a:off x="6100838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8" name="円/楕円 1007"/>
              <p:cNvSpPr/>
              <p:nvPr/>
            </p:nvSpPr>
            <p:spPr>
              <a:xfrm>
                <a:off x="6374083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9" name="フリーフォーム 1008"/>
              <p:cNvSpPr/>
              <p:nvPr/>
            </p:nvSpPr>
            <p:spPr>
              <a:xfrm>
                <a:off x="5989069" y="1898129"/>
                <a:ext cx="568516" cy="324216"/>
              </a:xfrm>
              <a:custGeom>
                <a:avLst/>
                <a:gdLst>
                  <a:gd name="connsiteX0" fmla="*/ 373486 w 568516"/>
                  <a:gd name="connsiteY0" fmla="*/ 198 h 324216"/>
                  <a:gd name="connsiteX1" fmla="*/ 507699 w 568516"/>
                  <a:gd name="connsiteY1" fmla="*/ 60816 h 324216"/>
                  <a:gd name="connsiteX2" fmla="*/ 519832 w 568516"/>
                  <a:gd name="connsiteY2" fmla="*/ 324216 h 324216"/>
                  <a:gd name="connsiteX3" fmla="*/ 431412 w 568516"/>
                  <a:gd name="connsiteY3" fmla="*/ 137103 h 324216"/>
                  <a:gd name="connsiteX4" fmla="*/ 295527 w 568516"/>
                  <a:gd name="connsiteY4" fmla="*/ 57728 h 324216"/>
                  <a:gd name="connsiteX5" fmla="*/ 284258 w 568516"/>
                  <a:gd name="connsiteY5" fmla="*/ 55738 h 324216"/>
                  <a:gd name="connsiteX6" fmla="*/ 272990 w 568516"/>
                  <a:gd name="connsiteY6" fmla="*/ 57728 h 324216"/>
                  <a:gd name="connsiteX7" fmla="*/ 137105 w 568516"/>
                  <a:gd name="connsiteY7" fmla="*/ 137103 h 324216"/>
                  <a:gd name="connsiteX8" fmla="*/ 48684 w 568516"/>
                  <a:gd name="connsiteY8" fmla="*/ 324216 h 324216"/>
                  <a:gd name="connsiteX9" fmla="*/ 60818 w 568516"/>
                  <a:gd name="connsiteY9" fmla="*/ 60816 h 324216"/>
                  <a:gd name="connsiteX10" fmla="*/ 195030 w 568516"/>
                  <a:gd name="connsiteY10" fmla="*/ 198 h 324216"/>
                  <a:gd name="connsiteX11" fmla="*/ 264489 w 568516"/>
                  <a:gd name="connsiteY11" fmla="*/ 10607 h 324216"/>
                  <a:gd name="connsiteX12" fmla="*/ 284258 w 568516"/>
                  <a:gd name="connsiteY12" fmla="*/ 23210 h 324216"/>
                  <a:gd name="connsiteX13" fmla="*/ 304028 w 568516"/>
                  <a:gd name="connsiteY13" fmla="*/ 10607 h 324216"/>
                  <a:gd name="connsiteX14" fmla="*/ 373486 w 568516"/>
                  <a:gd name="connsiteY14" fmla="*/ 198 h 324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68516" h="324216">
                    <a:moveTo>
                      <a:pt x="373486" y="198"/>
                    </a:moveTo>
                    <a:cubicBezTo>
                      <a:pt x="421152" y="2394"/>
                      <a:pt x="469656" y="22773"/>
                      <a:pt x="507699" y="60816"/>
                    </a:cubicBezTo>
                    <a:cubicBezTo>
                      <a:pt x="583785" y="136903"/>
                      <a:pt x="589218" y="254830"/>
                      <a:pt x="519832" y="324216"/>
                    </a:cubicBezTo>
                    <a:cubicBezTo>
                      <a:pt x="514105" y="255053"/>
                      <a:pt x="482518" y="188210"/>
                      <a:pt x="431412" y="137103"/>
                    </a:cubicBezTo>
                    <a:cubicBezTo>
                      <a:pt x="393082" y="98774"/>
                      <a:pt x="345900" y="71424"/>
                      <a:pt x="295527" y="57728"/>
                    </a:cubicBezTo>
                    <a:lnTo>
                      <a:pt x="284258" y="55738"/>
                    </a:lnTo>
                    <a:lnTo>
                      <a:pt x="272990" y="57728"/>
                    </a:lnTo>
                    <a:cubicBezTo>
                      <a:pt x="222616" y="71424"/>
                      <a:pt x="175434" y="98774"/>
                      <a:pt x="137105" y="137103"/>
                    </a:cubicBezTo>
                    <a:cubicBezTo>
                      <a:pt x="85998" y="188210"/>
                      <a:pt x="54411" y="255053"/>
                      <a:pt x="48684" y="324216"/>
                    </a:cubicBezTo>
                    <a:cubicBezTo>
                      <a:pt x="-20702" y="254830"/>
                      <a:pt x="-15269" y="136903"/>
                      <a:pt x="60818" y="60816"/>
                    </a:cubicBezTo>
                    <a:cubicBezTo>
                      <a:pt x="98861" y="22773"/>
                      <a:pt x="147364" y="2394"/>
                      <a:pt x="195030" y="198"/>
                    </a:cubicBezTo>
                    <a:cubicBezTo>
                      <a:pt x="218863" y="-900"/>
                      <a:pt x="242487" y="2548"/>
                      <a:pt x="264489" y="10607"/>
                    </a:cubicBezTo>
                    <a:lnTo>
                      <a:pt x="284258" y="23210"/>
                    </a:lnTo>
                    <a:lnTo>
                      <a:pt x="304028" y="10607"/>
                    </a:lnTo>
                    <a:cubicBezTo>
                      <a:pt x="326030" y="2548"/>
                      <a:pt x="349653" y="-900"/>
                      <a:pt x="373486" y="19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>
                <a:off x="6046585" y="1898327"/>
                <a:ext cx="465756" cy="324019"/>
              </a:xfrm>
              <a:custGeom>
                <a:avLst/>
                <a:gdLst>
                  <a:gd name="connsiteX0" fmla="*/ 270726 w 465756"/>
                  <a:gd name="connsiteY0" fmla="*/ 0 h 324019"/>
                  <a:gd name="connsiteX1" fmla="*/ 404939 w 465756"/>
                  <a:gd name="connsiteY1" fmla="*/ 60619 h 324019"/>
                  <a:gd name="connsiteX2" fmla="*/ 417072 w 465756"/>
                  <a:gd name="connsiteY2" fmla="*/ 324018 h 324019"/>
                  <a:gd name="connsiteX3" fmla="*/ 328652 w 465756"/>
                  <a:gd name="connsiteY3" fmla="*/ 136905 h 324019"/>
                  <a:gd name="connsiteX4" fmla="*/ 241866 w 465756"/>
                  <a:gd name="connsiteY4" fmla="*/ 75678 h 324019"/>
                  <a:gd name="connsiteX5" fmla="*/ 232879 w 465756"/>
                  <a:gd name="connsiteY5" fmla="*/ 72356 h 324019"/>
                  <a:gd name="connsiteX6" fmla="*/ 223889 w 465756"/>
                  <a:gd name="connsiteY6" fmla="*/ 75679 h 324019"/>
                  <a:gd name="connsiteX7" fmla="*/ 137104 w 465756"/>
                  <a:gd name="connsiteY7" fmla="*/ 136906 h 324019"/>
                  <a:gd name="connsiteX8" fmla="*/ 48684 w 465756"/>
                  <a:gd name="connsiteY8" fmla="*/ 324019 h 324019"/>
                  <a:gd name="connsiteX9" fmla="*/ 60817 w 465756"/>
                  <a:gd name="connsiteY9" fmla="*/ 60620 h 324019"/>
                  <a:gd name="connsiteX10" fmla="*/ 195030 w 465756"/>
                  <a:gd name="connsiteY10" fmla="*/ 1 h 324019"/>
                  <a:gd name="connsiteX11" fmla="*/ 232875 w 465756"/>
                  <a:gd name="connsiteY11" fmla="*/ 5673 h 32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5756" h="324019">
                    <a:moveTo>
                      <a:pt x="270726" y="0"/>
                    </a:moveTo>
                    <a:cubicBezTo>
                      <a:pt x="318392" y="2196"/>
                      <a:pt x="366896" y="22575"/>
                      <a:pt x="404939" y="60619"/>
                    </a:cubicBezTo>
                    <a:cubicBezTo>
                      <a:pt x="481025" y="136705"/>
                      <a:pt x="486458" y="254632"/>
                      <a:pt x="417072" y="324018"/>
                    </a:cubicBezTo>
                    <a:cubicBezTo>
                      <a:pt x="411345" y="254855"/>
                      <a:pt x="379758" y="188012"/>
                      <a:pt x="328652" y="136905"/>
                    </a:cubicBezTo>
                    <a:cubicBezTo>
                      <a:pt x="303099" y="111352"/>
                      <a:pt x="273611" y="90679"/>
                      <a:pt x="241866" y="75678"/>
                    </a:cubicBezTo>
                    <a:lnTo>
                      <a:pt x="232879" y="72356"/>
                    </a:lnTo>
                    <a:lnTo>
                      <a:pt x="223889" y="75679"/>
                    </a:lnTo>
                    <a:cubicBezTo>
                      <a:pt x="192145" y="90680"/>
                      <a:pt x="162657" y="111353"/>
                      <a:pt x="137104" y="136906"/>
                    </a:cubicBezTo>
                    <a:cubicBezTo>
                      <a:pt x="85998" y="188013"/>
                      <a:pt x="54411" y="254856"/>
                      <a:pt x="48684" y="324019"/>
                    </a:cubicBezTo>
                    <a:cubicBezTo>
                      <a:pt x="-20702" y="254633"/>
                      <a:pt x="-15269" y="136706"/>
                      <a:pt x="60817" y="60620"/>
                    </a:cubicBezTo>
                    <a:cubicBezTo>
                      <a:pt x="98860" y="22576"/>
                      <a:pt x="147364" y="2197"/>
                      <a:pt x="195030" y="1"/>
                    </a:cubicBezTo>
                    <a:lnTo>
                      <a:pt x="232875" y="5673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1" name="円/楕円 254"/>
              <p:cNvSpPr/>
              <p:nvPr/>
            </p:nvSpPr>
            <p:spPr>
              <a:xfrm>
                <a:off x="6241540" y="2404843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2" name="月 1011"/>
              <p:cNvSpPr/>
              <p:nvPr/>
            </p:nvSpPr>
            <p:spPr>
              <a:xfrm rot="16200000">
                <a:off x="6246698" y="2438880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2" name="グループ化 981"/>
            <p:cNvGrpSpPr/>
            <p:nvPr/>
          </p:nvGrpSpPr>
          <p:grpSpPr>
            <a:xfrm flipH="1">
              <a:off x="6403198" y="2426443"/>
              <a:ext cx="526073" cy="749839"/>
              <a:chOff x="715460" y="5798722"/>
              <a:chExt cx="472861" cy="673993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985" name="角丸四角形 12"/>
              <p:cNvSpPr/>
              <p:nvPr/>
            </p:nvSpPr>
            <p:spPr>
              <a:xfrm rot="20249919">
                <a:off x="715460" y="5798722"/>
                <a:ext cx="472861" cy="673993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427760 w 1129172"/>
                  <a:gd name="connsiteY14" fmla="*/ 0 h 1711782"/>
                  <a:gd name="connsiteX0" fmla="*/ 300759 w 1129172"/>
                  <a:gd name="connsiteY0" fmla="*/ 849350 h 1609461"/>
                  <a:gd name="connsiteX1" fmla="*/ 554760 w 1129172"/>
                  <a:gd name="connsiteY1" fmla="*/ 24679 h 1609461"/>
                  <a:gd name="connsiteX2" fmla="*/ 554759 w 1129172"/>
                  <a:gd name="connsiteY2" fmla="*/ 812317 h 1609461"/>
                  <a:gd name="connsiteX3" fmla="*/ 886312 w 1129172"/>
                  <a:gd name="connsiteY3" fmla="*/ 74951 h 1609461"/>
                  <a:gd name="connsiteX4" fmla="*/ 1054224 w 1129172"/>
                  <a:gd name="connsiteY4" fmla="*/ 11203 h 1609461"/>
                  <a:gd name="connsiteX5" fmla="*/ 1117971 w 1129172"/>
                  <a:gd name="connsiteY5" fmla="*/ 179115 h 1609461"/>
                  <a:gd name="connsiteX6" fmla="*/ 781548 w 1129172"/>
                  <a:gd name="connsiteY6" fmla="*/ 927313 h 1609461"/>
                  <a:gd name="connsiteX7" fmla="*/ 865082 w 1129172"/>
                  <a:gd name="connsiteY7" fmla="*/ 1064371 h 1609461"/>
                  <a:gd name="connsiteX8" fmla="*/ 826301 w 1129172"/>
                  <a:gd name="connsiteY8" fmla="*/ 1303515 h 1609461"/>
                  <a:gd name="connsiteX9" fmla="*/ 408515 w 1129172"/>
                  <a:gd name="connsiteY9" fmla="*/ 1604711 h 1609461"/>
                  <a:gd name="connsiteX10" fmla="*/ 305947 w 1129172"/>
                  <a:gd name="connsiteY10" fmla="*/ 1588079 h 1609461"/>
                  <a:gd name="connsiteX11" fmla="*/ 4750 w 1129172"/>
                  <a:gd name="connsiteY11" fmla="*/ 1170293 h 1609461"/>
                  <a:gd name="connsiteX12" fmla="*/ 63044 w 1129172"/>
                  <a:gd name="connsiteY12" fmla="*/ 810802 h 1609461"/>
                  <a:gd name="connsiteX13" fmla="*/ 300759 w 1129172"/>
                  <a:gd name="connsiteY13" fmla="*/ 849350 h 1609461"/>
                  <a:gd name="connsiteX0" fmla="*/ 300759 w 1129172"/>
                  <a:gd name="connsiteY0" fmla="*/ 849350 h 1609461"/>
                  <a:gd name="connsiteX1" fmla="*/ 554759 w 1129172"/>
                  <a:gd name="connsiteY1" fmla="*/ 812317 h 1609461"/>
                  <a:gd name="connsiteX2" fmla="*/ 886312 w 1129172"/>
                  <a:gd name="connsiteY2" fmla="*/ 74951 h 1609461"/>
                  <a:gd name="connsiteX3" fmla="*/ 1054224 w 1129172"/>
                  <a:gd name="connsiteY3" fmla="*/ 11203 h 1609461"/>
                  <a:gd name="connsiteX4" fmla="*/ 1117971 w 1129172"/>
                  <a:gd name="connsiteY4" fmla="*/ 179115 h 1609461"/>
                  <a:gd name="connsiteX5" fmla="*/ 781548 w 1129172"/>
                  <a:gd name="connsiteY5" fmla="*/ 927313 h 1609461"/>
                  <a:gd name="connsiteX6" fmla="*/ 865082 w 1129172"/>
                  <a:gd name="connsiteY6" fmla="*/ 1064371 h 1609461"/>
                  <a:gd name="connsiteX7" fmla="*/ 826301 w 1129172"/>
                  <a:gd name="connsiteY7" fmla="*/ 1303515 h 1609461"/>
                  <a:gd name="connsiteX8" fmla="*/ 408515 w 1129172"/>
                  <a:gd name="connsiteY8" fmla="*/ 1604711 h 1609461"/>
                  <a:gd name="connsiteX9" fmla="*/ 305947 w 1129172"/>
                  <a:gd name="connsiteY9" fmla="*/ 1588079 h 1609461"/>
                  <a:gd name="connsiteX10" fmla="*/ 4750 w 1129172"/>
                  <a:gd name="connsiteY10" fmla="*/ 1170293 h 1609461"/>
                  <a:gd name="connsiteX11" fmla="*/ 63044 w 1129172"/>
                  <a:gd name="connsiteY11" fmla="*/ 810802 h 1609461"/>
                  <a:gd name="connsiteX12" fmla="*/ 300759 w 1129172"/>
                  <a:gd name="connsiteY12" fmla="*/ 849350 h 1609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29172" h="1609461">
                    <a:moveTo>
                      <a:pt x="300759" y="849350"/>
                    </a:moveTo>
                    <a:cubicBezTo>
                      <a:pt x="382711" y="849602"/>
                      <a:pt x="457167" y="941383"/>
                      <a:pt x="554759" y="812317"/>
                    </a:cubicBezTo>
                    <a:lnTo>
                      <a:pt x="886312" y="74951"/>
                    </a:lnTo>
                    <a:cubicBezTo>
                      <a:pt x="915076" y="10980"/>
                      <a:pt x="990253" y="-17561"/>
                      <a:pt x="1054224" y="11203"/>
                    </a:cubicBezTo>
                    <a:cubicBezTo>
                      <a:pt x="1118194" y="39967"/>
                      <a:pt x="1146735" y="115144"/>
                      <a:pt x="1117971" y="179115"/>
                    </a:cubicBezTo>
                    <a:lnTo>
                      <a:pt x="781548" y="927313"/>
                    </a:lnTo>
                    <a:lnTo>
                      <a:pt x="865082" y="1064371"/>
                    </a:lnTo>
                    <a:lnTo>
                      <a:pt x="826301" y="1303515"/>
                    </a:lnTo>
                    <a:cubicBezTo>
                      <a:pt x="794105" y="1502056"/>
                      <a:pt x="607057" y="1636906"/>
                      <a:pt x="408515" y="1604711"/>
                    </a:cubicBezTo>
                    <a:lnTo>
                      <a:pt x="305947" y="1588079"/>
                    </a:lnTo>
                    <a:cubicBezTo>
                      <a:pt x="107405" y="1555884"/>
                      <a:pt x="-27445" y="1368835"/>
                      <a:pt x="4750" y="1170293"/>
                    </a:cubicBezTo>
                    <a:lnTo>
                      <a:pt x="63044" y="810802"/>
                    </a:lnTo>
                    <a:lnTo>
                      <a:pt x="300759" y="8493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6" name="角丸四角形 985"/>
              <p:cNvSpPr/>
              <p:nvPr/>
            </p:nvSpPr>
            <p:spPr>
              <a:xfrm rot="20183599">
                <a:off x="892383" y="6057373"/>
                <a:ext cx="96051" cy="21607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7" name="角丸四角形 986"/>
              <p:cNvSpPr/>
              <p:nvPr/>
            </p:nvSpPr>
            <p:spPr>
              <a:xfrm rot="20183599">
                <a:off x="805110" y="6095789"/>
                <a:ext cx="96051" cy="21607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8" name="角丸四角形 987"/>
              <p:cNvSpPr/>
              <p:nvPr/>
            </p:nvSpPr>
            <p:spPr>
              <a:xfrm rot="20183599">
                <a:off x="733699" y="6156641"/>
                <a:ext cx="84592" cy="19170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9" name="角丸四角形 988"/>
              <p:cNvSpPr/>
              <p:nvPr/>
            </p:nvSpPr>
            <p:spPr>
              <a:xfrm rot="2966168">
                <a:off x="970217" y="6115118"/>
                <a:ext cx="125862" cy="256825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83" name="フリーフォーム 982"/>
            <p:cNvSpPr/>
            <p:nvPr/>
          </p:nvSpPr>
          <p:spPr>
            <a:xfrm rot="610876">
              <a:off x="5856517" y="3468853"/>
              <a:ext cx="206271" cy="198791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4" name="正方形/長方形 366"/>
            <p:cNvSpPr/>
            <p:nvPr/>
          </p:nvSpPr>
          <p:spPr>
            <a:xfrm rot="575398">
              <a:off x="5604775" y="2774776"/>
              <a:ext cx="420479" cy="757996"/>
            </a:xfrm>
            <a:custGeom>
              <a:avLst/>
              <a:gdLst>
                <a:gd name="connsiteX0" fmla="*/ 560859 w 652299"/>
                <a:gd name="connsiteY0" fmla="*/ 31642 h 1018802"/>
                <a:gd name="connsiteX1" fmla="*/ 560859 w 652299"/>
                <a:gd name="connsiteY1" fmla="*/ 184427 h 1018802"/>
                <a:gd name="connsiteX2" fmla="*/ 225550 w 652299"/>
                <a:gd name="connsiteY2" fmla="*/ 519736 h 1018802"/>
                <a:gd name="connsiteX3" fmla="*/ 578386 w 652299"/>
                <a:gd name="connsiteY3" fmla="*/ 872573 h 1018802"/>
                <a:gd name="connsiteX4" fmla="*/ 432157 w 652299"/>
                <a:gd name="connsiteY4" fmla="*/ 1018802 h 1018802"/>
                <a:gd name="connsiteX5" fmla="*/ 0 w 652299"/>
                <a:gd name="connsiteY5" fmla="*/ 586645 h 1018802"/>
                <a:gd name="connsiteX6" fmla="*/ 0 w 652299"/>
                <a:gd name="connsiteY6" fmla="*/ 440416 h 1018802"/>
                <a:gd name="connsiteX7" fmla="*/ 1768 w 652299"/>
                <a:gd name="connsiteY7" fmla="*/ 439242 h 1018802"/>
                <a:gd name="connsiteX8" fmla="*/ 4323 w 652299"/>
                <a:gd name="connsiteY8" fmla="*/ 435394 h 1018802"/>
                <a:gd name="connsiteX9" fmla="*/ 408075 w 652299"/>
                <a:gd name="connsiteY9" fmla="*/ 31642 h 1018802"/>
                <a:gd name="connsiteX10" fmla="*/ 484467 w 652299"/>
                <a:gd name="connsiteY10" fmla="*/ 0 h 1018802"/>
                <a:gd name="connsiteX11" fmla="*/ 652299 w 652299"/>
                <a:gd name="connsiteY11" fmla="*/ 123082 h 1018802"/>
                <a:gd name="connsiteX0" fmla="*/ 560859 w 652299"/>
                <a:gd name="connsiteY0" fmla="*/ 184427 h 1018802"/>
                <a:gd name="connsiteX1" fmla="*/ 225550 w 652299"/>
                <a:gd name="connsiteY1" fmla="*/ 519736 h 1018802"/>
                <a:gd name="connsiteX2" fmla="*/ 578386 w 652299"/>
                <a:gd name="connsiteY2" fmla="*/ 872573 h 1018802"/>
                <a:gd name="connsiteX3" fmla="*/ 432157 w 652299"/>
                <a:gd name="connsiteY3" fmla="*/ 1018802 h 1018802"/>
                <a:gd name="connsiteX4" fmla="*/ 0 w 652299"/>
                <a:gd name="connsiteY4" fmla="*/ 586645 h 1018802"/>
                <a:gd name="connsiteX5" fmla="*/ 0 w 652299"/>
                <a:gd name="connsiteY5" fmla="*/ 440416 h 1018802"/>
                <a:gd name="connsiteX6" fmla="*/ 1768 w 652299"/>
                <a:gd name="connsiteY6" fmla="*/ 439242 h 1018802"/>
                <a:gd name="connsiteX7" fmla="*/ 4323 w 652299"/>
                <a:gd name="connsiteY7" fmla="*/ 435394 h 1018802"/>
                <a:gd name="connsiteX8" fmla="*/ 408075 w 652299"/>
                <a:gd name="connsiteY8" fmla="*/ 31642 h 1018802"/>
                <a:gd name="connsiteX9" fmla="*/ 484467 w 652299"/>
                <a:gd name="connsiteY9" fmla="*/ 0 h 1018802"/>
                <a:gd name="connsiteX10" fmla="*/ 652299 w 652299"/>
                <a:gd name="connsiteY10" fmla="*/ 123082 h 1018802"/>
                <a:gd name="connsiteX0" fmla="*/ 560859 w 578386"/>
                <a:gd name="connsiteY0" fmla="*/ 184427 h 1018802"/>
                <a:gd name="connsiteX1" fmla="*/ 225550 w 578386"/>
                <a:gd name="connsiteY1" fmla="*/ 519736 h 1018802"/>
                <a:gd name="connsiteX2" fmla="*/ 578386 w 578386"/>
                <a:gd name="connsiteY2" fmla="*/ 872573 h 1018802"/>
                <a:gd name="connsiteX3" fmla="*/ 432157 w 578386"/>
                <a:gd name="connsiteY3" fmla="*/ 1018802 h 1018802"/>
                <a:gd name="connsiteX4" fmla="*/ 0 w 578386"/>
                <a:gd name="connsiteY4" fmla="*/ 586645 h 1018802"/>
                <a:gd name="connsiteX5" fmla="*/ 0 w 578386"/>
                <a:gd name="connsiteY5" fmla="*/ 440416 h 1018802"/>
                <a:gd name="connsiteX6" fmla="*/ 1768 w 578386"/>
                <a:gd name="connsiteY6" fmla="*/ 439242 h 1018802"/>
                <a:gd name="connsiteX7" fmla="*/ 4323 w 578386"/>
                <a:gd name="connsiteY7" fmla="*/ 435394 h 1018802"/>
                <a:gd name="connsiteX8" fmla="*/ 408075 w 578386"/>
                <a:gd name="connsiteY8" fmla="*/ 31642 h 1018802"/>
                <a:gd name="connsiteX9" fmla="*/ 484467 w 578386"/>
                <a:gd name="connsiteY9" fmla="*/ 0 h 1018802"/>
                <a:gd name="connsiteX0" fmla="*/ 560859 w 578386"/>
                <a:gd name="connsiteY0" fmla="*/ 15278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1280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68303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  <a:gd name="connsiteX0" fmla="*/ 377514 w 578386"/>
                <a:gd name="connsiteY0" fmla="*/ 340353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  <a:gd name="connsiteX0" fmla="*/ 349165 w 578386"/>
                <a:gd name="connsiteY0" fmla="*/ 377032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386" h="1042658">
                  <a:moveTo>
                    <a:pt x="349165" y="377032"/>
                  </a:moveTo>
                  <a:lnTo>
                    <a:pt x="225550" y="543592"/>
                  </a:lnTo>
                  <a:lnTo>
                    <a:pt x="578386" y="896429"/>
                  </a:lnTo>
                  <a:lnTo>
                    <a:pt x="432157" y="1042658"/>
                  </a:lnTo>
                  <a:lnTo>
                    <a:pt x="0" y="610501"/>
                  </a:lnTo>
                  <a:cubicBezTo>
                    <a:pt x="-40380" y="570121"/>
                    <a:pt x="-40380" y="504652"/>
                    <a:pt x="0" y="464272"/>
                  </a:cubicBezTo>
                  <a:lnTo>
                    <a:pt x="1768" y="463098"/>
                  </a:lnTo>
                  <a:cubicBezTo>
                    <a:pt x="2189" y="461429"/>
                    <a:pt x="3242" y="460331"/>
                    <a:pt x="4323" y="459250"/>
                  </a:cubicBezTo>
                  <a:lnTo>
                    <a:pt x="37478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17" name="グループ化 1016"/>
          <p:cNvGrpSpPr/>
          <p:nvPr/>
        </p:nvGrpSpPr>
        <p:grpSpPr>
          <a:xfrm>
            <a:off x="4633946" y="4640781"/>
            <a:ext cx="633141" cy="1685431"/>
            <a:chOff x="8287967" y="1865535"/>
            <a:chExt cx="1250595" cy="3329103"/>
          </a:xfrm>
        </p:grpSpPr>
        <p:grpSp>
          <p:nvGrpSpPr>
            <p:cNvPr id="1018" name="グループ化 1017"/>
            <p:cNvGrpSpPr/>
            <p:nvPr/>
          </p:nvGrpSpPr>
          <p:grpSpPr>
            <a:xfrm>
              <a:off x="8529736" y="1865535"/>
              <a:ext cx="847844" cy="3329103"/>
              <a:chOff x="8529736" y="1865535"/>
              <a:chExt cx="847844" cy="3329103"/>
            </a:xfrm>
          </p:grpSpPr>
          <p:sp>
            <p:nvSpPr>
              <p:cNvPr id="1027" name="円/楕円 1026"/>
              <p:cNvSpPr/>
              <p:nvPr/>
            </p:nvSpPr>
            <p:spPr>
              <a:xfrm>
                <a:off x="8745524" y="2221834"/>
                <a:ext cx="403703" cy="621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8" name="円/楕円 301"/>
              <p:cNvSpPr/>
              <p:nvPr/>
            </p:nvSpPr>
            <p:spPr>
              <a:xfrm>
                <a:off x="8622772" y="1865535"/>
                <a:ext cx="650379" cy="688976"/>
              </a:xfrm>
              <a:custGeom>
                <a:avLst/>
                <a:gdLst/>
                <a:ahLst/>
                <a:cxnLst/>
                <a:rect l="l" t="t" r="r" b="b"/>
                <a:pathLst>
                  <a:path w="650379" h="688976">
                    <a:moveTo>
                      <a:pt x="244483" y="0"/>
                    </a:moveTo>
                    <a:cubicBezTo>
                      <a:pt x="272992" y="0"/>
                      <a:pt x="300362" y="6876"/>
                      <a:pt x="325190" y="20748"/>
                    </a:cubicBezTo>
                    <a:cubicBezTo>
                      <a:pt x="350017" y="6876"/>
                      <a:pt x="377387" y="0"/>
                      <a:pt x="405896" y="0"/>
                    </a:cubicBezTo>
                    <a:cubicBezTo>
                      <a:pt x="540920" y="0"/>
                      <a:pt x="650379" y="154233"/>
                      <a:pt x="650379" y="344488"/>
                    </a:cubicBezTo>
                    <a:cubicBezTo>
                      <a:pt x="650379" y="534743"/>
                      <a:pt x="540920" y="688976"/>
                      <a:pt x="405896" y="688976"/>
                    </a:cubicBezTo>
                    <a:cubicBezTo>
                      <a:pt x="377387" y="688976"/>
                      <a:pt x="350017" y="682100"/>
                      <a:pt x="325190" y="668228"/>
                    </a:cubicBezTo>
                    <a:cubicBezTo>
                      <a:pt x="300362" y="682100"/>
                      <a:pt x="272992" y="688976"/>
                      <a:pt x="244483" y="688976"/>
                    </a:cubicBezTo>
                    <a:cubicBezTo>
                      <a:pt x="109459" y="688976"/>
                      <a:pt x="0" y="534743"/>
                      <a:pt x="0" y="344488"/>
                    </a:cubicBezTo>
                    <a:cubicBezTo>
                      <a:pt x="0" y="154233"/>
                      <a:pt x="109459" y="0"/>
                      <a:pt x="24448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9" name="台形 1028"/>
              <p:cNvSpPr/>
              <p:nvPr/>
            </p:nvSpPr>
            <p:spPr>
              <a:xfrm rot="10800000">
                <a:off x="8962231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0" name="台形 1029"/>
              <p:cNvSpPr/>
              <p:nvPr/>
            </p:nvSpPr>
            <p:spPr>
              <a:xfrm rot="10800000">
                <a:off x="8762206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1" name="台形 1030"/>
              <p:cNvSpPr/>
              <p:nvPr/>
            </p:nvSpPr>
            <p:spPr>
              <a:xfrm>
                <a:off x="8625408" y="3653522"/>
                <a:ext cx="647742" cy="948839"/>
              </a:xfrm>
              <a:prstGeom prst="trapezoid">
                <a:avLst>
                  <a:gd name="adj" fmla="val 1355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2" name="台形 1031"/>
              <p:cNvSpPr/>
              <p:nvPr/>
            </p:nvSpPr>
            <p:spPr>
              <a:xfrm>
                <a:off x="8880793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3" name="片側の 2 つの角を丸めた四角形 1032"/>
              <p:cNvSpPr/>
              <p:nvPr/>
            </p:nvSpPr>
            <p:spPr>
              <a:xfrm>
                <a:off x="8696483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4" name="正方形/長方形 1033"/>
              <p:cNvSpPr/>
              <p:nvPr/>
            </p:nvSpPr>
            <p:spPr>
              <a:xfrm>
                <a:off x="8696483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5" name="フリーフォーム 1034"/>
              <p:cNvSpPr/>
              <p:nvPr/>
            </p:nvSpPr>
            <p:spPr>
              <a:xfrm>
                <a:off x="8529736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6" name="角丸四角形 1035"/>
              <p:cNvSpPr/>
              <p:nvPr/>
            </p:nvSpPr>
            <p:spPr>
              <a:xfrm>
                <a:off x="8881817" y="3577878"/>
                <a:ext cx="143682" cy="106843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7" name="片側の 2 つの角を丸めた四角形 1036"/>
              <p:cNvSpPr/>
              <p:nvPr/>
            </p:nvSpPr>
            <p:spPr>
              <a:xfrm>
                <a:off x="8726869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8" name="片側の 2 つの角を丸めた四角形 1037"/>
              <p:cNvSpPr/>
              <p:nvPr/>
            </p:nvSpPr>
            <p:spPr>
              <a:xfrm>
                <a:off x="897567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39" name="グループ化 1038"/>
              <p:cNvGrpSpPr/>
              <p:nvPr/>
            </p:nvGrpSpPr>
            <p:grpSpPr>
              <a:xfrm>
                <a:off x="8610833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064" name="円/楕円 1063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5" name="円/楕円 1064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6" name="円/楕円 1065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7" name="円/楕円 1066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0" name="円/楕円 1039"/>
              <p:cNvSpPr/>
              <p:nvPr/>
            </p:nvSpPr>
            <p:spPr>
              <a:xfrm>
                <a:off x="8674258" y="1900764"/>
                <a:ext cx="558800" cy="70771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1" name="フリーフォーム 1040"/>
              <p:cNvSpPr/>
              <p:nvPr/>
            </p:nvSpPr>
            <p:spPr>
              <a:xfrm rot="16200000">
                <a:off x="839708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2" name="フリーフォーム 1041"/>
              <p:cNvSpPr/>
              <p:nvPr/>
            </p:nvSpPr>
            <p:spPr>
              <a:xfrm rot="5400000" flipH="1">
                <a:off x="879926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3" name="月 1042"/>
              <p:cNvSpPr/>
              <p:nvPr/>
            </p:nvSpPr>
            <p:spPr>
              <a:xfrm>
                <a:off x="8673623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4" name="月 1043"/>
              <p:cNvSpPr/>
              <p:nvPr/>
            </p:nvSpPr>
            <p:spPr>
              <a:xfrm flipH="1">
                <a:off x="9190749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5" name="正方形/長方形 36"/>
              <p:cNvSpPr/>
              <p:nvPr/>
            </p:nvSpPr>
            <p:spPr>
              <a:xfrm>
                <a:off x="8682928" y="1891171"/>
                <a:ext cx="536106" cy="293279"/>
              </a:xfrm>
              <a:custGeom>
                <a:avLst/>
                <a:gdLst/>
                <a:ahLst/>
                <a:cxnLst/>
                <a:rect l="l" t="t" r="r" b="b"/>
                <a:pathLst>
                  <a:path w="536106" h="293279">
                    <a:moveTo>
                      <a:pt x="270848" y="0"/>
                    </a:moveTo>
                    <a:cubicBezTo>
                      <a:pt x="333603" y="0"/>
                      <a:pt x="413592" y="50870"/>
                      <a:pt x="456360" y="97765"/>
                    </a:cubicBezTo>
                    <a:cubicBezTo>
                      <a:pt x="499128" y="144660"/>
                      <a:pt x="558526" y="250302"/>
                      <a:pt x="527457" y="281371"/>
                    </a:cubicBezTo>
                    <a:cubicBezTo>
                      <a:pt x="496387" y="312441"/>
                      <a:pt x="414185" y="280610"/>
                      <a:pt x="343850" y="210277"/>
                    </a:cubicBezTo>
                    <a:cubicBezTo>
                      <a:pt x="305085" y="171511"/>
                      <a:pt x="278016" y="129140"/>
                      <a:pt x="268095" y="93277"/>
                    </a:cubicBezTo>
                    <a:cubicBezTo>
                      <a:pt x="258174" y="129140"/>
                      <a:pt x="231106" y="171512"/>
                      <a:pt x="192340" y="210278"/>
                    </a:cubicBezTo>
                    <a:cubicBezTo>
                      <a:pt x="122005" y="280612"/>
                      <a:pt x="39803" y="312442"/>
                      <a:pt x="8733" y="281373"/>
                    </a:cubicBezTo>
                    <a:cubicBezTo>
                      <a:pt x="-22336" y="250304"/>
                      <a:pt x="36144" y="144662"/>
                      <a:pt x="79829" y="97767"/>
                    </a:cubicBezTo>
                    <a:cubicBezTo>
                      <a:pt x="123515" y="50873"/>
                      <a:pt x="208093" y="1"/>
                      <a:pt x="27084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6" name="月 1045"/>
              <p:cNvSpPr/>
              <p:nvPr/>
            </p:nvSpPr>
            <p:spPr>
              <a:xfrm rot="5400000">
                <a:off x="8793579" y="2110386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7" name="月 1046"/>
              <p:cNvSpPr/>
              <p:nvPr/>
            </p:nvSpPr>
            <p:spPr>
              <a:xfrm rot="5400000">
                <a:off x="9059685" y="2109912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48" name="グループ化 1047"/>
              <p:cNvGrpSpPr/>
              <p:nvPr/>
            </p:nvGrpSpPr>
            <p:grpSpPr>
              <a:xfrm>
                <a:off x="8767714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058" name="月 1057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9" name="月 1058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0" name="円/楕円 1059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1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2" name="円/楕円 1061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3" name="円/楕円 1062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9" name="グループ化 1048"/>
              <p:cNvGrpSpPr/>
              <p:nvPr/>
            </p:nvGrpSpPr>
            <p:grpSpPr>
              <a:xfrm flipH="1">
                <a:off x="9025499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052" name="月 1051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3" name="月 1052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4" name="円/楕円 1053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5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6" name="円/楕円 1055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7" name="円/楕円 1056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0" name="円/楕円 254"/>
              <p:cNvSpPr/>
              <p:nvPr/>
            </p:nvSpPr>
            <p:spPr>
              <a:xfrm>
                <a:off x="8925642" y="2411670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1" name="月 1050"/>
              <p:cNvSpPr/>
              <p:nvPr/>
            </p:nvSpPr>
            <p:spPr>
              <a:xfrm rot="16200000">
                <a:off x="8930799" y="2445707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9" name="グループ化 1018"/>
            <p:cNvGrpSpPr/>
            <p:nvPr/>
          </p:nvGrpSpPr>
          <p:grpSpPr>
            <a:xfrm flipH="1">
              <a:off x="9012489" y="2426443"/>
              <a:ext cx="526073" cy="749839"/>
              <a:chOff x="715460" y="5798722"/>
              <a:chExt cx="472861" cy="673993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1022" name="角丸四角形 12"/>
              <p:cNvSpPr/>
              <p:nvPr/>
            </p:nvSpPr>
            <p:spPr>
              <a:xfrm rot="20249919">
                <a:off x="715460" y="5798722"/>
                <a:ext cx="472861" cy="673993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427760 w 1129172"/>
                  <a:gd name="connsiteY14" fmla="*/ 0 h 1711782"/>
                  <a:gd name="connsiteX0" fmla="*/ 300759 w 1129172"/>
                  <a:gd name="connsiteY0" fmla="*/ 849350 h 1609461"/>
                  <a:gd name="connsiteX1" fmla="*/ 554760 w 1129172"/>
                  <a:gd name="connsiteY1" fmla="*/ 24679 h 1609461"/>
                  <a:gd name="connsiteX2" fmla="*/ 554759 w 1129172"/>
                  <a:gd name="connsiteY2" fmla="*/ 812317 h 1609461"/>
                  <a:gd name="connsiteX3" fmla="*/ 886312 w 1129172"/>
                  <a:gd name="connsiteY3" fmla="*/ 74951 h 1609461"/>
                  <a:gd name="connsiteX4" fmla="*/ 1054224 w 1129172"/>
                  <a:gd name="connsiteY4" fmla="*/ 11203 h 1609461"/>
                  <a:gd name="connsiteX5" fmla="*/ 1117971 w 1129172"/>
                  <a:gd name="connsiteY5" fmla="*/ 179115 h 1609461"/>
                  <a:gd name="connsiteX6" fmla="*/ 781548 w 1129172"/>
                  <a:gd name="connsiteY6" fmla="*/ 927313 h 1609461"/>
                  <a:gd name="connsiteX7" fmla="*/ 865082 w 1129172"/>
                  <a:gd name="connsiteY7" fmla="*/ 1064371 h 1609461"/>
                  <a:gd name="connsiteX8" fmla="*/ 826301 w 1129172"/>
                  <a:gd name="connsiteY8" fmla="*/ 1303515 h 1609461"/>
                  <a:gd name="connsiteX9" fmla="*/ 408515 w 1129172"/>
                  <a:gd name="connsiteY9" fmla="*/ 1604711 h 1609461"/>
                  <a:gd name="connsiteX10" fmla="*/ 305947 w 1129172"/>
                  <a:gd name="connsiteY10" fmla="*/ 1588079 h 1609461"/>
                  <a:gd name="connsiteX11" fmla="*/ 4750 w 1129172"/>
                  <a:gd name="connsiteY11" fmla="*/ 1170293 h 1609461"/>
                  <a:gd name="connsiteX12" fmla="*/ 63044 w 1129172"/>
                  <a:gd name="connsiteY12" fmla="*/ 810802 h 1609461"/>
                  <a:gd name="connsiteX13" fmla="*/ 300759 w 1129172"/>
                  <a:gd name="connsiteY13" fmla="*/ 849350 h 1609461"/>
                  <a:gd name="connsiteX0" fmla="*/ 300759 w 1129172"/>
                  <a:gd name="connsiteY0" fmla="*/ 849350 h 1609461"/>
                  <a:gd name="connsiteX1" fmla="*/ 554759 w 1129172"/>
                  <a:gd name="connsiteY1" fmla="*/ 812317 h 1609461"/>
                  <a:gd name="connsiteX2" fmla="*/ 886312 w 1129172"/>
                  <a:gd name="connsiteY2" fmla="*/ 74951 h 1609461"/>
                  <a:gd name="connsiteX3" fmla="*/ 1054224 w 1129172"/>
                  <a:gd name="connsiteY3" fmla="*/ 11203 h 1609461"/>
                  <a:gd name="connsiteX4" fmla="*/ 1117971 w 1129172"/>
                  <a:gd name="connsiteY4" fmla="*/ 179115 h 1609461"/>
                  <a:gd name="connsiteX5" fmla="*/ 781548 w 1129172"/>
                  <a:gd name="connsiteY5" fmla="*/ 927313 h 1609461"/>
                  <a:gd name="connsiteX6" fmla="*/ 865082 w 1129172"/>
                  <a:gd name="connsiteY6" fmla="*/ 1064371 h 1609461"/>
                  <a:gd name="connsiteX7" fmla="*/ 826301 w 1129172"/>
                  <a:gd name="connsiteY7" fmla="*/ 1303515 h 1609461"/>
                  <a:gd name="connsiteX8" fmla="*/ 408515 w 1129172"/>
                  <a:gd name="connsiteY8" fmla="*/ 1604711 h 1609461"/>
                  <a:gd name="connsiteX9" fmla="*/ 305947 w 1129172"/>
                  <a:gd name="connsiteY9" fmla="*/ 1588079 h 1609461"/>
                  <a:gd name="connsiteX10" fmla="*/ 4750 w 1129172"/>
                  <a:gd name="connsiteY10" fmla="*/ 1170293 h 1609461"/>
                  <a:gd name="connsiteX11" fmla="*/ 63044 w 1129172"/>
                  <a:gd name="connsiteY11" fmla="*/ 810802 h 1609461"/>
                  <a:gd name="connsiteX12" fmla="*/ 300759 w 1129172"/>
                  <a:gd name="connsiteY12" fmla="*/ 849350 h 1609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29172" h="1609461">
                    <a:moveTo>
                      <a:pt x="300759" y="849350"/>
                    </a:moveTo>
                    <a:cubicBezTo>
                      <a:pt x="382711" y="849602"/>
                      <a:pt x="457167" y="941383"/>
                      <a:pt x="554759" y="812317"/>
                    </a:cubicBezTo>
                    <a:lnTo>
                      <a:pt x="886312" y="74951"/>
                    </a:lnTo>
                    <a:cubicBezTo>
                      <a:pt x="915076" y="10980"/>
                      <a:pt x="990253" y="-17561"/>
                      <a:pt x="1054224" y="11203"/>
                    </a:cubicBezTo>
                    <a:cubicBezTo>
                      <a:pt x="1118194" y="39967"/>
                      <a:pt x="1146735" y="115144"/>
                      <a:pt x="1117971" y="179115"/>
                    </a:cubicBezTo>
                    <a:lnTo>
                      <a:pt x="781548" y="927313"/>
                    </a:lnTo>
                    <a:lnTo>
                      <a:pt x="865082" y="1064371"/>
                    </a:lnTo>
                    <a:lnTo>
                      <a:pt x="826301" y="1303515"/>
                    </a:lnTo>
                    <a:cubicBezTo>
                      <a:pt x="794105" y="1502056"/>
                      <a:pt x="607057" y="1636906"/>
                      <a:pt x="408515" y="1604711"/>
                    </a:cubicBezTo>
                    <a:lnTo>
                      <a:pt x="305947" y="1588079"/>
                    </a:lnTo>
                    <a:cubicBezTo>
                      <a:pt x="107405" y="1555884"/>
                      <a:pt x="-27445" y="1368835"/>
                      <a:pt x="4750" y="1170293"/>
                    </a:cubicBezTo>
                    <a:lnTo>
                      <a:pt x="63044" y="810802"/>
                    </a:lnTo>
                    <a:lnTo>
                      <a:pt x="300759" y="8493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3" name="角丸四角形 1022"/>
              <p:cNvSpPr/>
              <p:nvPr/>
            </p:nvSpPr>
            <p:spPr>
              <a:xfrm rot="20183599">
                <a:off x="892383" y="6057373"/>
                <a:ext cx="96051" cy="21607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4" name="角丸四角形 1023"/>
              <p:cNvSpPr/>
              <p:nvPr/>
            </p:nvSpPr>
            <p:spPr>
              <a:xfrm rot="20183599">
                <a:off x="805110" y="6095789"/>
                <a:ext cx="96051" cy="21607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5" name="角丸四角形 1024"/>
              <p:cNvSpPr/>
              <p:nvPr/>
            </p:nvSpPr>
            <p:spPr>
              <a:xfrm rot="20183599">
                <a:off x="733699" y="6156641"/>
                <a:ext cx="84592" cy="19170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6" name="角丸四角形 1025"/>
              <p:cNvSpPr/>
              <p:nvPr/>
            </p:nvSpPr>
            <p:spPr>
              <a:xfrm rot="2966168">
                <a:off x="970217" y="6115118"/>
                <a:ext cx="125862" cy="256825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20" name="フリーフォーム 1019"/>
            <p:cNvSpPr/>
            <p:nvPr/>
          </p:nvSpPr>
          <p:spPr>
            <a:xfrm rot="610876">
              <a:off x="8539709" y="3468852"/>
              <a:ext cx="206271" cy="198791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1" name="正方形/長方形 366"/>
            <p:cNvSpPr/>
            <p:nvPr/>
          </p:nvSpPr>
          <p:spPr>
            <a:xfrm rot="575398">
              <a:off x="8287967" y="2774775"/>
              <a:ext cx="420479" cy="757996"/>
            </a:xfrm>
            <a:custGeom>
              <a:avLst/>
              <a:gdLst>
                <a:gd name="connsiteX0" fmla="*/ 560859 w 652299"/>
                <a:gd name="connsiteY0" fmla="*/ 31642 h 1018802"/>
                <a:gd name="connsiteX1" fmla="*/ 560859 w 652299"/>
                <a:gd name="connsiteY1" fmla="*/ 184427 h 1018802"/>
                <a:gd name="connsiteX2" fmla="*/ 225550 w 652299"/>
                <a:gd name="connsiteY2" fmla="*/ 519736 h 1018802"/>
                <a:gd name="connsiteX3" fmla="*/ 578386 w 652299"/>
                <a:gd name="connsiteY3" fmla="*/ 872573 h 1018802"/>
                <a:gd name="connsiteX4" fmla="*/ 432157 w 652299"/>
                <a:gd name="connsiteY4" fmla="*/ 1018802 h 1018802"/>
                <a:gd name="connsiteX5" fmla="*/ 0 w 652299"/>
                <a:gd name="connsiteY5" fmla="*/ 586645 h 1018802"/>
                <a:gd name="connsiteX6" fmla="*/ 0 w 652299"/>
                <a:gd name="connsiteY6" fmla="*/ 440416 h 1018802"/>
                <a:gd name="connsiteX7" fmla="*/ 1768 w 652299"/>
                <a:gd name="connsiteY7" fmla="*/ 439242 h 1018802"/>
                <a:gd name="connsiteX8" fmla="*/ 4323 w 652299"/>
                <a:gd name="connsiteY8" fmla="*/ 435394 h 1018802"/>
                <a:gd name="connsiteX9" fmla="*/ 408075 w 652299"/>
                <a:gd name="connsiteY9" fmla="*/ 31642 h 1018802"/>
                <a:gd name="connsiteX10" fmla="*/ 484467 w 652299"/>
                <a:gd name="connsiteY10" fmla="*/ 0 h 1018802"/>
                <a:gd name="connsiteX11" fmla="*/ 652299 w 652299"/>
                <a:gd name="connsiteY11" fmla="*/ 123082 h 1018802"/>
                <a:gd name="connsiteX0" fmla="*/ 560859 w 652299"/>
                <a:gd name="connsiteY0" fmla="*/ 184427 h 1018802"/>
                <a:gd name="connsiteX1" fmla="*/ 225550 w 652299"/>
                <a:gd name="connsiteY1" fmla="*/ 519736 h 1018802"/>
                <a:gd name="connsiteX2" fmla="*/ 578386 w 652299"/>
                <a:gd name="connsiteY2" fmla="*/ 872573 h 1018802"/>
                <a:gd name="connsiteX3" fmla="*/ 432157 w 652299"/>
                <a:gd name="connsiteY3" fmla="*/ 1018802 h 1018802"/>
                <a:gd name="connsiteX4" fmla="*/ 0 w 652299"/>
                <a:gd name="connsiteY4" fmla="*/ 586645 h 1018802"/>
                <a:gd name="connsiteX5" fmla="*/ 0 w 652299"/>
                <a:gd name="connsiteY5" fmla="*/ 440416 h 1018802"/>
                <a:gd name="connsiteX6" fmla="*/ 1768 w 652299"/>
                <a:gd name="connsiteY6" fmla="*/ 439242 h 1018802"/>
                <a:gd name="connsiteX7" fmla="*/ 4323 w 652299"/>
                <a:gd name="connsiteY7" fmla="*/ 435394 h 1018802"/>
                <a:gd name="connsiteX8" fmla="*/ 408075 w 652299"/>
                <a:gd name="connsiteY8" fmla="*/ 31642 h 1018802"/>
                <a:gd name="connsiteX9" fmla="*/ 484467 w 652299"/>
                <a:gd name="connsiteY9" fmla="*/ 0 h 1018802"/>
                <a:gd name="connsiteX10" fmla="*/ 652299 w 652299"/>
                <a:gd name="connsiteY10" fmla="*/ 123082 h 1018802"/>
                <a:gd name="connsiteX0" fmla="*/ 560859 w 578386"/>
                <a:gd name="connsiteY0" fmla="*/ 184427 h 1018802"/>
                <a:gd name="connsiteX1" fmla="*/ 225550 w 578386"/>
                <a:gd name="connsiteY1" fmla="*/ 519736 h 1018802"/>
                <a:gd name="connsiteX2" fmla="*/ 578386 w 578386"/>
                <a:gd name="connsiteY2" fmla="*/ 872573 h 1018802"/>
                <a:gd name="connsiteX3" fmla="*/ 432157 w 578386"/>
                <a:gd name="connsiteY3" fmla="*/ 1018802 h 1018802"/>
                <a:gd name="connsiteX4" fmla="*/ 0 w 578386"/>
                <a:gd name="connsiteY4" fmla="*/ 586645 h 1018802"/>
                <a:gd name="connsiteX5" fmla="*/ 0 w 578386"/>
                <a:gd name="connsiteY5" fmla="*/ 440416 h 1018802"/>
                <a:gd name="connsiteX6" fmla="*/ 1768 w 578386"/>
                <a:gd name="connsiteY6" fmla="*/ 439242 h 1018802"/>
                <a:gd name="connsiteX7" fmla="*/ 4323 w 578386"/>
                <a:gd name="connsiteY7" fmla="*/ 435394 h 1018802"/>
                <a:gd name="connsiteX8" fmla="*/ 408075 w 578386"/>
                <a:gd name="connsiteY8" fmla="*/ 31642 h 1018802"/>
                <a:gd name="connsiteX9" fmla="*/ 484467 w 578386"/>
                <a:gd name="connsiteY9" fmla="*/ 0 h 1018802"/>
                <a:gd name="connsiteX0" fmla="*/ 560859 w 578386"/>
                <a:gd name="connsiteY0" fmla="*/ 15278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1280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68303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  <a:gd name="connsiteX0" fmla="*/ 377514 w 578386"/>
                <a:gd name="connsiteY0" fmla="*/ 340353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  <a:gd name="connsiteX0" fmla="*/ 349165 w 578386"/>
                <a:gd name="connsiteY0" fmla="*/ 377032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386" h="1042658">
                  <a:moveTo>
                    <a:pt x="349165" y="377032"/>
                  </a:moveTo>
                  <a:lnTo>
                    <a:pt x="225550" y="543592"/>
                  </a:lnTo>
                  <a:lnTo>
                    <a:pt x="578386" y="896429"/>
                  </a:lnTo>
                  <a:lnTo>
                    <a:pt x="432157" y="1042658"/>
                  </a:lnTo>
                  <a:lnTo>
                    <a:pt x="0" y="610501"/>
                  </a:lnTo>
                  <a:cubicBezTo>
                    <a:pt x="-40380" y="570121"/>
                    <a:pt x="-40380" y="504652"/>
                    <a:pt x="0" y="464272"/>
                  </a:cubicBezTo>
                  <a:lnTo>
                    <a:pt x="1768" y="463098"/>
                  </a:lnTo>
                  <a:cubicBezTo>
                    <a:pt x="2189" y="461429"/>
                    <a:pt x="3242" y="460331"/>
                    <a:pt x="4323" y="459250"/>
                  </a:cubicBezTo>
                  <a:lnTo>
                    <a:pt x="37478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68" name="グループ化 1067"/>
          <p:cNvGrpSpPr/>
          <p:nvPr/>
        </p:nvGrpSpPr>
        <p:grpSpPr>
          <a:xfrm>
            <a:off x="4621987" y="2698569"/>
            <a:ext cx="657059" cy="1690011"/>
            <a:chOff x="7205570" y="1856486"/>
            <a:chExt cx="1297839" cy="3338152"/>
          </a:xfrm>
        </p:grpSpPr>
        <p:sp>
          <p:nvSpPr>
            <p:cNvPr id="1069" name="フリーフォーム 1068"/>
            <p:cNvSpPr/>
            <p:nvPr/>
          </p:nvSpPr>
          <p:spPr>
            <a:xfrm flipH="1">
              <a:off x="7478040" y="2250646"/>
              <a:ext cx="264844" cy="392188"/>
            </a:xfrm>
            <a:custGeom>
              <a:avLst/>
              <a:gdLst>
                <a:gd name="connsiteX0" fmla="*/ 187059 w 264844"/>
                <a:gd name="connsiteY0" fmla="*/ 0 h 339498"/>
                <a:gd name="connsiteX1" fmla="*/ 264844 w 264844"/>
                <a:gd name="connsiteY1" fmla="*/ 290298 h 339498"/>
                <a:gd name="connsiteX2" fmla="*/ 264844 w 264844"/>
                <a:gd name="connsiteY2" fmla="*/ 290299 h 339498"/>
                <a:gd name="connsiteX3" fmla="*/ 138692 w 264844"/>
                <a:gd name="connsiteY3" fmla="*/ 278536 h 339498"/>
                <a:gd name="connsiteX4" fmla="*/ 122209 w 264844"/>
                <a:gd name="connsiteY4" fmla="*/ 265663 h 339498"/>
                <a:gd name="connsiteX5" fmla="*/ 122659 w 264844"/>
                <a:gd name="connsiteY5" fmla="*/ 268013 h 339498"/>
                <a:gd name="connsiteX6" fmla="*/ 168022 w 264844"/>
                <a:gd name="connsiteY6" fmla="*/ 339497 h 339498"/>
                <a:gd name="connsiteX7" fmla="*/ 168022 w 264844"/>
                <a:gd name="connsiteY7" fmla="*/ 339498 h 339498"/>
                <a:gd name="connsiteX8" fmla="*/ 0 w 264844"/>
                <a:gd name="connsiteY8" fmla="*/ 189228 h 339498"/>
                <a:gd name="connsiteX9" fmla="*/ 102620 w 264844"/>
                <a:gd name="connsiteY9" fmla="*/ 50767 h 339498"/>
                <a:gd name="connsiteX10" fmla="*/ 105919 w 264844"/>
                <a:gd name="connsiteY10" fmla="*/ 50171 h 339498"/>
                <a:gd name="connsiteX11" fmla="*/ 126942 w 264844"/>
                <a:gd name="connsiteY11" fmla="*/ 28333 h 339498"/>
                <a:gd name="connsiteX12" fmla="*/ 187059 w 264844"/>
                <a:gd name="connsiteY12" fmla="*/ 0 h 339498"/>
                <a:gd name="connsiteX0" fmla="*/ 126942 w 264844"/>
                <a:gd name="connsiteY0" fmla="*/ 0 h 311165"/>
                <a:gd name="connsiteX1" fmla="*/ 264844 w 264844"/>
                <a:gd name="connsiteY1" fmla="*/ 261965 h 311165"/>
                <a:gd name="connsiteX2" fmla="*/ 264844 w 264844"/>
                <a:gd name="connsiteY2" fmla="*/ 261966 h 311165"/>
                <a:gd name="connsiteX3" fmla="*/ 138692 w 264844"/>
                <a:gd name="connsiteY3" fmla="*/ 250203 h 311165"/>
                <a:gd name="connsiteX4" fmla="*/ 122209 w 264844"/>
                <a:gd name="connsiteY4" fmla="*/ 237330 h 311165"/>
                <a:gd name="connsiteX5" fmla="*/ 122659 w 264844"/>
                <a:gd name="connsiteY5" fmla="*/ 239680 h 311165"/>
                <a:gd name="connsiteX6" fmla="*/ 168022 w 264844"/>
                <a:gd name="connsiteY6" fmla="*/ 311164 h 311165"/>
                <a:gd name="connsiteX7" fmla="*/ 168022 w 264844"/>
                <a:gd name="connsiteY7" fmla="*/ 311165 h 311165"/>
                <a:gd name="connsiteX8" fmla="*/ 0 w 264844"/>
                <a:gd name="connsiteY8" fmla="*/ 160895 h 311165"/>
                <a:gd name="connsiteX9" fmla="*/ 102620 w 264844"/>
                <a:gd name="connsiteY9" fmla="*/ 22434 h 311165"/>
                <a:gd name="connsiteX10" fmla="*/ 105919 w 264844"/>
                <a:gd name="connsiteY10" fmla="*/ 21838 h 311165"/>
                <a:gd name="connsiteX11" fmla="*/ 126942 w 264844"/>
                <a:gd name="connsiteY11" fmla="*/ 0 h 31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844" h="311165">
                  <a:moveTo>
                    <a:pt x="126942" y="0"/>
                  </a:moveTo>
                  <a:cubicBezTo>
                    <a:pt x="153429" y="40021"/>
                    <a:pt x="241860" y="218304"/>
                    <a:pt x="264844" y="261965"/>
                  </a:cubicBezTo>
                  <a:lnTo>
                    <a:pt x="264844" y="261966"/>
                  </a:lnTo>
                  <a:cubicBezTo>
                    <a:pt x="220027" y="273975"/>
                    <a:pt x="175100" y="268600"/>
                    <a:pt x="138692" y="250203"/>
                  </a:cubicBezTo>
                  <a:lnTo>
                    <a:pt x="122209" y="237330"/>
                  </a:lnTo>
                  <a:lnTo>
                    <a:pt x="122659" y="239680"/>
                  </a:lnTo>
                  <a:cubicBezTo>
                    <a:pt x="132740" y="265131"/>
                    <a:pt x="147861" y="289365"/>
                    <a:pt x="168022" y="311164"/>
                  </a:cubicBezTo>
                  <a:lnTo>
                    <a:pt x="168022" y="311165"/>
                  </a:lnTo>
                  <a:cubicBezTo>
                    <a:pt x="75226" y="311165"/>
                    <a:pt x="0" y="243887"/>
                    <a:pt x="0" y="160895"/>
                  </a:cubicBezTo>
                  <a:cubicBezTo>
                    <a:pt x="0" y="98651"/>
                    <a:pt x="42314" y="45246"/>
                    <a:pt x="102620" y="22434"/>
                  </a:cubicBezTo>
                  <a:lnTo>
                    <a:pt x="105919" y="21838"/>
                  </a:lnTo>
                  <a:lnTo>
                    <a:pt x="126942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0" name="フリーフォーム 1069"/>
            <p:cNvSpPr/>
            <p:nvPr/>
          </p:nvSpPr>
          <p:spPr>
            <a:xfrm>
              <a:off x="7986942" y="2250646"/>
              <a:ext cx="264844" cy="392188"/>
            </a:xfrm>
            <a:custGeom>
              <a:avLst/>
              <a:gdLst>
                <a:gd name="connsiteX0" fmla="*/ 187059 w 264844"/>
                <a:gd name="connsiteY0" fmla="*/ 0 h 339498"/>
                <a:gd name="connsiteX1" fmla="*/ 264844 w 264844"/>
                <a:gd name="connsiteY1" fmla="*/ 290298 h 339498"/>
                <a:gd name="connsiteX2" fmla="*/ 264844 w 264844"/>
                <a:gd name="connsiteY2" fmla="*/ 290299 h 339498"/>
                <a:gd name="connsiteX3" fmla="*/ 138692 w 264844"/>
                <a:gd name="connsiteY3" fmla="*/ 278536 h 339498"/>
                <a:gd name="connsiteX4" fmla="*/ 122209 w 264844"/>
                <a:gd name="connsiteY4" fmla="*/ 265663 h 339498"/>
                <a:gd name="connsiteX5" fmla="*/ 122659 w 264844"/>
                <a:gd name="connsiteY5" fmla="*/ 268013 h 339498"/>
                <a:gd name="connsiteX6" fmla="*/ 168022 w 264844"/>
                <a:gd name="connsiteY6" fmla="*/ 339497 h 339498"/>
                <a:gd name="connsiteX7" fmla="*/ 168022 w 264844"/>
                <a:gd name="connsiteY7" fmla="*/ 339498 h 339498"/>
                <a:gd name="connsiteX8" fmla="*/ 0 w 264844"/>
                <a:gd name="connsiteY8" fmla="*/ 189228 h 339498"/>
                <a:gd name="connsiteX9" fmla="*/ 102620 w 264844"/>
                <a:gd name="connsiteY9" fmla="*/ 50767 h 339498"/>
                <a:gd name="connsiteX10" fmla="*/ 105919 w 264844"/>
                <a:gd name="connsiteY10" fmla="*/ 50171 h 339498"/>
                <a:gd name="connsiteX11" fmla="*/ 126942 w 264844"/>
                <a:gd name="connsiteY11" fmla="*/ 28333 h 339498"/>
                <a:gd name="connsiteX12" fmla="*/ 187059 w 264844"/>
                <a:gd name="connsiteY12" fmla="*/ 0 h 339498"/>
                <a:gd name="connsiteX0" fmla="*/ 126942 w 264844"/>
                <a:gd name="connsiteY0" fmla="*/ 0 h 311165"/>
                <a:gd name="connsiteX1" fmla="*/ 264844 w 264844"/>
                <a:gd name="connsiteY1" fmla="*/ 261965 h 311165"/>
                <a:gd name="connsiteX2" fmla="*/ 264844 w 264844"/>
                <a:gd name="connsiteY2" fmla="*/ 261966 h 311165"/>
                <a:gd name="connsiteX3" fmla="*/ 138692 w 264844"/>
                <a:gd name="connsiteY3" fmla="*/ 250203 h 311165"/>
                <a:gd name="connsiteX4" fmla="*/ 122209 w 264844"/>
                <a:gd name="connsiteY4" fmla="*/ 237330 h 311165"/>
                <a:gd name="connsiteX5" fmla="*/ 122659 w 264844"/>
                <a:gd name="connsiteY5" fmla="*/ 239680 h 311165"/>
                <a:gd name="connsiteX6" fmla="*/ 168022 w 264844"/>
                <a:gd name="connsiteY6" fmla="*/ 311164 h 311165"/>
                <a:gd name="connsiteX7" fmla="*/ 168022 w 264844"/>
                <a:gd name="connsiteY7" fmla="*/ 311165 h 311165"/>
                <a:gd name="connsiteX8" fmla="*/ 0 w 264844"/>
                <a:gd name="connsiteY8" fmla="*/ 160895 h 311165"/>
                <a:gd name="connsiteX9" fmla="*/ 102620 w 264844"/>
                <a:gd name="connsiteY9" fmla="*/ 22434 h 311165"/>
                <a:gd name="connsiteX10" fmla="*/ 105919 w 264844"/>
                <a:gd name="connsiteY10" fmla="*/ 21838 h 311165"/>
                <a:gd name="connsiteX11" fmla="*/ 126942 w 264844"/>
                <a:gd name="connsiteY11" fmla="*/ 0 h 31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844" h="311165">
                  <a:moveTo>
                    <a:pt x="126942" y="0"/>
                  </a:moveTo>
                  <a:cubicBezTo>
                    <a:pt x="153429" y="40021"/>
                    <a:pt x="241860" y="218304"/>
                    <a:pt x="264844" y="261965"/>
                  </a:cubicBezTo>
                  <a:lnTo>
                    <a:pt x="264844" y="261966"/>
                  </a:lnTo>
                  <a:cubicBezTo>
                    <a:pt x="220027" y="273975"/>
                    <a:pt x="175100" y="268600"/>
                    <a:pt x="138692" y="250203"/>
                  </a:cubicBezTo>
                  <a:lnTo>
                    <a:pt x="122209" y="237330"/>
                  </a:lnTo>
                  <a:lnTo>
                    <a:pt x="122659" y="239680"/>
                  </a:lnTo>
                  <a:cubicBezTo>
                    <a:pt x="132740" y="265131"/>
                    <a:pt x="147861" y="289365"/>
                    <a:pt x="168022" y="311164"/>
                  </a:cubicBezTo>
                  <a:lnTo>
                    <a:pt x="168022" y="311165"/>
                  </a:lnTo>
                  <a:cubicBezTo>
                    <a:pt x="75226" y="311165"/>
                    <a:pt x="0" y="243887"/>
                    <a:pt x="0" y="160895"/>
                  </a:cubicBezTo>
                  <a:cubicBezTo>
                    <a:pt x="0" y="98651"/>
                    <a:pt x="42314" y="45246"/>
                    <a:pt x="102620" y="22434"/>
                  </a:cubicBezTo>
                  <a:lnTo>
                    <a:pt x="105919" y="21838"/>
                  </a:lnTo>
                  <a:lnTo>
                    <a:pt x="126942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1" name="円/楕円 250"/>
            <p:cNvSpPr/>
            <p:nvPr/>
          </p:nvSpPr>
          <p:spPr>
            <a:xfrm>
              <a:off x="7519310" y="1856486"/>
              <a:ext cx="700132" cy="483005"/>
            </a:xfrm>
            <a:custGeom>
              <a:avLst/>
              <a:gdLst>
                <a:gd name="connsiteX0" fmla="*/ 0 w 700132"/>
                <a:gd name="connsiteY0" fmla="*/ 393023 h 786046"/>
                <a:gd name="connsiteX1" fmla="*/ 350066 w 700132"/>
                <a:gd name="connsiteY1" fmla="*/ 0 h 786046"/>
                <a:gd name="connsiteX2" fmla="*/ 700132 w 700132"/>
                <a:gd name="connsiteY2" fmla="*/ 393023 h 786046"/>
                <a:gd name="connsiteX3" fmla="*/ 350066 w 700132"/>
                <a:gd name="connsiteY3" fmla="*/ 786046 h 786046"/>
                <a:gd name="connsiteX4" fmla="*/ 0 w 700132"/>
                <a:gd name="connsiteY4" fmla="*/ 393023 h 786046"/>
                <a:gd name="connsiteX0" fmla="*/ 0 w 700132"/>
                <a:gd name="connsiteY0" fmla="*/ 393023 h 442151"/>
                <a:gd name="connsiteX1" fmla="*/ 350066 w 700132"/>
                <a:gd name="connsiteY1" fmla="*/ 0 h 442151"/>
                <a:gd name="connsiteX2" fmla="*/ 700132 w 700132"/>
                <a:gd name="connsiteY2" fmla="*/ 393023 h 442151"/>
                <a:gd name="connsiteX3" fmla="*/ 0 w 700132"/>
                <a:gd name="connsiteY3" fmla="*/ 393023 h 44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0132" h="442151">
                  <a:moveTo>
                    <a:pt x="0" y="393023"/>
                  </a:moveTo>
                  <a:cubicBezTo>
                    <a:pt x="0" y="175962"/>
                    <a:pt x="156730" y="0"/>
                    <a:pt x="350066" y="0"/>
                  </a:cubicBezTo>
                  <a:cubicBezTo>
                    <a:pt x="543402" y="0"/>
                    <a:pt x="700132" y="175962"/>
                    <a:pt x="700132" y="393023"/>
                  </a:cubicBezTo>
                  <a:cubicBezTo>
                    <a:pt x="641788" y="458527"/>
                    <a:pt x="58344" y="458527"/>
                    <a:pt x="0" y="39302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2" name="台形 1071"/>
            <p:cNvSpPr/>
            <p:nvPr/>
          </p:nvSpPr>
          <p:spPr>
            <a:xfrm rot="10800000">
              <a:off x="7879555" y="4272524"/>
              <a:ext cx="189148" cy="840488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3" name="台形 1072"/>
            <p:cNvSpPr/>
            <p:nvPr/>
          </p:nvSpPr>
          <p:spPr>
            <a:xfrm rot="10800000">
              <a:off x="7679530" y="4272524"/>
              <a:ext cx="189148" cy="840488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4" name="台形 1073"/>
            <p:cNvSpPr/>
            <p:nvPr/>
          </p:nvSpPr>
          <p:spPr>
            <a:xfrm>
              <a:off x="7542732" y="3653522"/>
              <a:ext cx="647742" cy="801305"/>
            </a:xfrm>
            <a:prstGeom prst="trapezoid">
              <a:avLst>
                <a:gd name="adj" fmla="val 13555"/>
              </a:avLst>
            </a:prstGeom>
            <a:pattFill prst="lgGrid">
              <a:fgClr>
                <a:srgbClr val="4472C4">
                  <a:lumMod val="75000"/>
                </a:srgbClr>
              </a:fgClr>
              <a:bgClr>
                <a:srgbClr val="5B9BD5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5" name="台形 1074"/>
            <p:cNvSpPr/>
            <p:nvPr/>
          </p:nvSpPr>
          <p:spPr>
            <a:xfrm>
              <a:off x="7798117" y="2572416"/>
              <a:ext cx="145730" cy="142435"/>
            </a:xfrm>
            <a:prstGeom prst="trapezoid">
              <a:avLst>
                <a:gd name="adj" fmla="val 13813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6" name="片側の 2 つの角を丸めた四角形 1075"/>
            <p:cNvSpPr/>
            <p:nvPr/>
          </p:nvSpPr>
          <p:spPr>
            <a:xfrm>
              <a:off x="7613807" y="2687429"/>
              <a:ext cx="514350" cy="938213"/>
            </a:xfrm>
            <a:prstGeom prst="round2SameRect">
              <a:avLst>
                <a:gd name="adj1" fmla="val 31019"/>
                <a:gd name="adj2" fmla="val 0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7" name="正方形/長方形 1076"/>
            <p:cNvSpPr/>
            <p:nvPr/>
          </p:nvSpPr>
          <p:spPr>
            <a:xfrm>
              <a:off x="7613807" y="3582471"/>
              <a:ext cx="514350" cy="97910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8" name="フリーフォーム 1077"/>
            <p:cNvSpPr/>
            <p:nvPr/>
          </p:nvSpPr>
          <p:spPr>
            <a:xfrm>
              <a:off x="7447060" y="2670413"/>
              <a:ext cx="847844" cy="1994475"/>
            </a:xfrm>
            <a:custGeom>
              <a:avLst/>
              <a:gdLst>
                <a:gd name="connsiteX0" fmla="*/ 308027 w 847844"/>
                <a:gd name="connsiteY0" fmla="*/ 1759 h 1994475"/>
                <a:gd name="connsiteX1" fmla="*/ 224317 w 847844"/>
                <a:gd name="connsiteY1" fmla="*/ 1994475 h 1994475"/>
                <a:gd name="connsiteX2" fmla="*/ 20838 w 847844"/>
                <a:gd name="connsiteY2" fmla="*/ 1994475 h 1994475"/>
                <a:gd name="connsiteX3" fmla="*/ 145491 w 847844"/>
                <a:gd name="connsiteY3" fmla="*/ 1234031 h 1994475"/>
                <a:gd name="connsiteX4" fmla="*/ 0 w 847844"/>
                <a:gd name="connsiteY4" fmla="*/ 298755 h 1994475"/>
                <a:gd name="connsiteX5" fmla="*/ 246623 w 847844"/>
                <a:gd name="connsiteY5" fmla="*/ 12596 h 1994475"/>
                <a:gd name="connsiteX6" fmla="*/ 529849 w 847844"/>
                <a:gd name="connsiteY6" fmla="*/ 0 h 1994475"/>
                <a:gd name="connsiteX7" fmla="*/ 601222 w 847844"/>
                <a:gd name="connsiteY7" fmla="*/ 12596 h 1994475"/>
                <a:gd name="connsiteX8" fmla="*/ 847844 w 847844"/>
                <a:gd name="connsiteY8" fmla="*/ 298755 h 1994475"/>
                <a:gd name="connsiteX9" fmla="*/ 702353 w 847844"/>
                <a:gd name="connsiteY9" fmla="*/ 1234031 h 1994475"/>
                <a:gd name="connsiteX10" fmla="*/ 827006 w 847844"/>
                <a:gd name="connsiteY10" fmla="*/ 1994475 h 1994475"/>
                <a:gd name="connsiteX11" fmla="*/ 613633 w 847844"/>
                <a:gd name="connsiteY11" fmla="*/ 1994475 h 199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844" h="1994475">
                  <a:moveTo>
                    <a:pt x="308027" y="1759"/>
                  </a:moveTo>
                  <a:lnTo>
                    <a:pt x="224317" y="1994475"/>
                  </a:lnTo>
                  <a:lnTo>
                    <a:pt x="20838" y="1994475"/>
                  </a:lnTo>
                  <a:lnTo>
                    <a:pt x="145491" y="1234031"/>
                  </a:lnTo>
                  <a:lnTo>
                    <a:pt x="0" y="298755"/>
                  </a:lnTo>
                  <a:cubicBezTo>
                    <a:pt x="27126" y="166198"/>
                    <a:pt x="121872" y="58273"/>
                    <a:pt x="246623" y="12596"/>
                  </a:cubicBezTo>
                  <a:close/>
                  <a:moveTo>
                    <a:pt x="529849" y="0"/>
                  </a:moveTo>
                  <a:lnTo>
                    <a:pt x="601222" y="12596"/>
                  </a:lnTo>
                  <a:cubicBezTo>
                    <a:pt x="725974" y="58273"/>
                    <a:pt x="820720" y="166198"/>
                    <a:pt x="847844" y="298755"/>
                  </a:cubicBezTo>
                  <a:lnTo>
                    <a:pt x="702353" y="1234031"/>
                  </a:lnTo>
                  <a:lnTo>
                    <a:pt x="827006" y="1994475"/>
                  </a:lnTo>
                  <a:lnTo>
                    <a:pt x="613633" y="1994475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9" name="角丸四角形 1078"/>
            <p:cNvSpPr/>
            <p:nvPr/>
          </p:nvSpPr>
          <p:spPr>
            <a:xfrm>
              <a:off x="7799141" y="3577878"/>
              <a:ext cx="143682" cy="106843"/>
            </a:xfrm>
            <a:prstGeom prst="round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0" name="片側の 2 つの角を丸めた四角形 1079"/>
            <p:cNvSpPr/>
            <p:nvPr/>
          </p:nvSpPr>
          <p:spPr>
            <a:xfrm>
              <a:off x="7644193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片側の 2 つの角を丸めた四角形 1080"/>
            <p:cNvSpPr/>
            <p:nvPr/>
          </p:nvSpPr>
          <p:spPr>
            <a:xfrm>
              <a:off x="7892997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82" name="グループ化 1081"/>
            <p:cNvGrpSpPr/>
            <p:nvPr/>
          </p:nvGrpSpPr>
          <p:grpSpPr>
            <a:xfrm>
              <a:off x="7528157" y="2232047"/>
              <a:ext cx="685650" cy="174379"/>
              <a:chOff x="7528157" y="2232047"/>
              <a:chExt cx="685650" cy="174379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1108" name="円/楕円 1107"/>
              <p:cNvSpPr/>
              <p:nvPr/>
            </p:nvSpPr>
            <p:spPr>
              <a:xfrm rot="20700000">
                <a:off x="75281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9" name="円/楕円 1108"/>
              <p:cNvSpPr/>
              <p:nvPr/>
            </p:nvSpPr>
            <p:spPr>
              <a:xfrm rot="20700000">
                <a:off x="7555563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0" name="円/楕円 1109"/>
              <p:cNvSpPr/>
              <p:nvPr/>
            </p:nvSpPr>
            <p:spPr>
              <a:xfrm rot="900000" flipH="1">
                <a:off x="80869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1" name="円/楕円 1110"/>
              <p:cNvSpPr/>
              <p:nvPr/>
            </p:nvSpPr>
            <p:spPr>
              <a:xfrm rot="900000" flipH="1">
                <a:off x="8114362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3" name="円/楕円 1082"/>
            <p:cNvSpPr/>
            <p:nvPr/>
          </p:nvSpPr>
          <p:spPr>
            <a:xfrm>
              <a:off x="7591582" y="1940146"/>
              <a:ext cx="558800" cy="668336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4" name="フリーフォーム 1083"/>
            <p:cNvSpPr/>
            <p:nvPr/>
          </p:nvSpPr>
          <p:spPr>
            <a:xfrm rot="16200000">
              <a:off x="7314407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5" name="フリーフォーム 1084"/>
            <p:cNvSpPr/>
            <p:nvPr/>
          </p:nvSpPr>
          <p:spPr>
            <a:xfrm rot="5400000" flipH="1">
              <a:off x="7716590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6" name="角丸四角形 1085"/>
            <p:cNvSpPr/>
            <p:nvPr/>
          </p:nvSpPr>
          <p:spPr>
            <a:xfrm rot="18900000">
              <a:off x="7972202" y="1933925"/>
              <a:ext cx="144456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7" name="角丸四角形 1086"/>
            <p:cNvSpPr/>
            <p:nvPr/>
          </p:nvSpPr>
          <p:spPr>
            <a:xfrm rot="18900000">
              <a:off x="7905527" y="1902970"/>
              <a:ext cx="144456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7658326" y="2217119"/>
              <a:ext cx="159949" cy="8025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7705075" y="2211977"/>
              <a:ext cx="66451" cy="730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0" name="円/楕円 1089"/>
            <p:cNvSpPr/>
            <p:nvPr/>
          </p:nvSpPr>
          <p:spPr>
            <a:xfrm flipV="1">
              <a:off x="7719107" y="2227404"/>
              <a:ext cx="38387" cy="422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7932744" y="2217119"/>
              <a:ext cx="159949" cy="8025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7979493" y="2211977"/>
              <a:ext cx="66451" cy="730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3" name="円/楕円 1092"/>
            <p:cNvSpPr/>
            <p:nvPr/>
          </p:nvSpPr>
          <p:spPr>
            <a:xfrm flipV="1">
              <a:off x="7993525" y="2227404"/>
              <a:ext cx="38387" cy="422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4" name="月 1093"/>
            <p:cNvSpPr/>
            <p:nvPr/>
          </p:nvSpPr>
          <p:spPr>
            <a:xfrm rot="5400000">
              <a:off x="7709523" y="2048544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5" name="月 1094"/>
            <p:cNvSpPr/>
            <p:nvPr/>
          </p:nvSpPr>
          <p:spPr>
            <a:xfrm rot="5400000">
              <a:off x="7986500" y="2048544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6" name="円/楕円 142"/>
            <p:cNvSpPr/>
            <p:nvPr/>
          </p:nvSpPr>
          <p:spPr>
            <a:xfrm>
              <a:off x="7658326" y="2204864"/>
              <a:ext cx="159949" cy="49592"/>
            </a:xfrm>
            <a:custGeom>
              <a:avLst/>
              <a:gdLst/>
              <a:ahLst/>
              <a:cxnLst/>
              <a:rect l="l" t="t" r="r" b="b"/>
              <a:pathLst>
                <a:path w="190500" h="53723">
                  <a:moveTo>
                    <a:pt x="95250" y="0"/>
                  </a:moveTo>
                  <a:cubicBezTo>
                    <a:pt x="147855" y="0"/>
                    <a:pt x="190500" y="19463"/>
                    <a:pt x="190500" y="43471"/>
                  </a:cubicBezTo>
                  <a:lnTo>
                    <a:pt x="185965" y="53723"/>
                  </a:lnTo>
                  <a:cubicBezTo>
                    <a:pt x="176659" y="34259"/>
                    <a:pt x="139474" y="20504"/>
                    <a:pt x="95250" y="20504"/>
                  </a:cubicBezTo>
                  <a:cubicBezTo>
                    <a:pt x="51027" y="20504"/>
                    <a:pt x="13842" y="34259"/>
                    <a:pt x="4535" y="53723"/>
                  </a:cubicBezTo>
                  <a:cubicBezTo>
                    <a:pt x="1083" y="51006"/>
                    <a:pt x="0" y="47296"/>
                    <a:pt x="0" y="43471"/>
                  </a:cubicBezTo>
                  <a:cubicBezTo>
                    <a:pt x="0" y="19463"/>
                    <a:pt x="42645" y="0"/>
                    <a:pt x="9525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7" name="円/楕円 142"/>
            <p:cNvSpPr/>
            <p:nvPr/>
          </p:nvSpPr>
          <p:spPr>
            <a:xfrm>
              <a:off x="7932744" y="2204864"/>
              <a:ext cx="159949" cy="49592"/>
            </a:xfrm>
            <a:custGeom>
              <a:avLst/>
              <a:gdLst/>
              <a:ahLst/>
              <a:cxnLst/>
              <a:rect l="l" t="t" r="r" b="b"/>
              <a:pathLst>
                <a:path w="190500" h="53723">
                  <a:moveTo>
                    <a:pt x="95250" y="0"/>
                  </a:moveTo>
                  <a:cubicBezTo>
                    <a:pt x="147855" y="0"/>
                    <a:pt x="190500" y="19463"/>
                    <a:pt x="190500" y="43471"/>
                  </a:cubicBezTo>
                  <a:lnTo>
                    <a:pt x="185965" y="53723"/>
                  </a:lnTo>
                  <a:cubicBezTo>
                    <a:pt x="176659" y="34259"/>
                    <a:pt x="139474" y="20504"/>
                    <a:pt x="95250" y="20504"/>
                  </a:cubicBezTo>
                  <a:cubicBezTo>
                    <a:pt x="51027" y="20504"/>
                    <a:pt x="13842" y="34259"/>
                    <a:pt x="4535" y="53723"/>
                  </a:cubicBezTo>
                  <a:cubicBezTo>
                    <a:pt x="1083" y="51006"/>
                    <a:pt x="0" y="47296"/>
                    <a:pt x="0" y="43471"/>
                  </a:cubicBezTo>
                  <a:cubicBezTo>
                    <a:pt x="0" y="19463"/>
                    <a:pt x="42645" y="0"/>
                    <a:pt x="9525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8" name="円/楕円 27"/>
            <p:cNvSpPr/>
            <p:nvPr/>
          </p:nvSpPr>
          <p:spPr>
            <a:xfrm>
              <a:off x="7824841" y="2368196"/>
              <a:ext cx="83523" cy="49273"/>
            </a:xfrm>
            <a:custGeom>
              <a:avLst/>
              <a:gdLst>
                <a:gd name="connsiteX0" fmla="*/ 80963 w 172403"/>
                <a:gd name="connsiteY0" fmla="*/ 24469 h 127432"/>
                <a:gd name="connsiteX1" fmla="*/ 129087 w 172403"/>
                <a:gd name="connsiteY1" fmla="*/ 0 h 127432"/>
                <a:gd name="connsiteX2" fmla="*/ 161926 w 172403"/>
                <a:gd name="connsiteY2" fmla="*/ 75142 h 127432"/>
                <a:gd name="connsiteX3" fmla="*/ 80963 w 172403"/>
                <a:gd name="connsiteY3" fmla="*/ 127432 h 127432"/>
                <a:gd name="connsiteX4" fmla="*/ 0 w 172403"/>
                <a:gd name="connsiteY4" fmla="*/ 75142 h 127432"/>
                <a:gd name="connsiteX5" fmla="*/ 34508 w 172403"/>
                <a:gd name="connsiteY5" fmla="*/ 849 h 127432"/>
                <a:gd name="connsiteX6" fmla="*/ 172403 w 172403"/>
                <a:gd name="connsiteY6" fmla="*/ 115909 h 127432"/>
                <a:gd name="connsiteX0" fmla="*/ 80963 w 161926"/>
                <a:gd name="connsiteY0" fmla="*/ 24469 h 127432"/>
                <a:gd name="connsiteX1" fmla="*/ 129087 w 161926"/>
                <a:gd name="connsiteY1" fmla="*/ 0 h 127432"/>
                <a:gd name="connsiteX2" fmla="*/ 161926 w 161926"/>
                <a:gd name="connsiteY2" fmla="*/ 75142 h 127432"/>
                <a:gd name="connsiteX3" fmla="*/ 80963 w 161926"/>
                <a:gd name="connsiteY3" fmla="*/ 127432 h 127432"/>
                <a:gd name="connsiteX4" fmla="*/ 0 w 161926"/>
                <a:gd name="connsiteY4" fmla="*/ 75142 h 127432"/>
                <a:gd name="connsiteX5" fmla="*/ 34508 w 161926"/>
                <a:gd name="connsiteY5" fmla="*/ 849 h 127432"/>
                <a:gd name="connsiteX0" fmla="*/ 129087 w 161926"/>
                <a:gd name="connsiteY0" fmla="*/ 0 h 127432"/>
                <a:gd name="connsiteX1" fmla="*/ 161926 w 161926"/>
                <a:gd name="connsiteY1" fmla="*/ 75142 h 127432"/>
                <a:gd name="connsiteX2" fmla="*/ 80963 w 161926"/>
                <a:gd name="connsiteY2" fmla="*/ 127432 h 127432"/>
                <a:gd name="connsiteX3" fmla="*/ 0 w 161926"/>
                <a:gd name="connsiteY3" fmla="*/ 75142 h 127432"/>
                <a:gd name="connsiteX4" fmla="*/ 34508 w 161926"/>
                <a:gd name="connsiteY4" fmla="*/ 849 h 1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6" h="127432">
                  <a:moveTo>
                    <a:pt x="129087" y="0"/>
                  </a:moveTo>
                  <a:cubicBezTo>
                    <a:pt x="149669" y="23758"/>
                    <a:pt x="161926" y="57889"/>
                    <a:pt x="161926" y="75142"/>
                  </a:cubicBezTo>
                  <a:cubicBezTo>
                    <a:pt x="161926" y="104021"/>
                    <a:pt x="125678" y="127432"/>
                    <a:pt x="80963" y="127432"/>
                  </a:cubicBezTo>
                  <a:cubicBezTo>
                    <a:pt x="36248" y="127432"/>
                    <a:pt x="0" y="104021"/>
                    <a:pt x="0" y="75142"/>
                  </a:cubicBezTo>
                  <a:cubicBezTo>
                    <a:pt x="0" y="58090"/>
                    <a:pt x="13301" y="24554"/>
                    <a:pt x="34508" y="849"/>
                  </a:cubicBezTo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9" name="月 1098"/>
            <p:cNvSpPr/>
            <p:nvPr/>
          </p:nvSpPr>
          <p:spPr>
            <a:xfrm rot="16200000">
              <a:off x="7845819" y="2398820"/>
              <a:ext cx="45719" cy="19778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0" name="グループ化 1099"/>
            <p:cNvGrpSpPr/>
            <p:nvPr/>
          </p:nvGrpSpPr>
          <p:grpSpPr>
            <a:xfrm flipH="1">
              <a:off x="7977336" y="2426443"/>
              <a:ext cx="526073" cy="749839"/>
              <a:chOff x="715460" y="5798722"/>
              <a:chExt cx="472861" cy="673993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1103" name="角丸四角形 12"/>
              <p:cNvSpPr/>
              <p:nvPr/>
            </p:nvSpPr>
            <p:spPr>
              <a:xfrm rot="20249919">
                <a:off x="715460" y="5798722"/>
                <a:ext cx="472861" cy="673993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427760 w 1129172"/>
                  <a:gd name="connsiteY14" fmla="*/ 0 h 1711782"/>
                  <a:gd name="connsiteX0" fmla="*/ 300759 w 1129172"/>
                  <a:gd name="connsiteY0" fmla="*/ 849350 h 1609461"/>
                  <a:gd name="connsiteX1" fmla="*/ 554760 w 1129172"/>
                  <a:gd name="connsiteY1" fmla="*/ 24679 h 1609461"/>
                  <a:gd name="connsiteX2" fmla="*/ 554759 w 1129172"/>
                  <a:gd name="connsiteY2" fmla="*/ 812317 h 1609461"/>
                  <a:gd name="connsiteX3" fmla="*/ 886312 w 1129172"/>
                  <a:gd name="connsiteY3" fmla="*/ 74951 h 1609461"/>
                  <a:gd name="connsiteX4" fmla="*/ 1054224 w 1129172"/>
                  <a:gd name="connsiteY4" fmla="*/ 11203 h 1609461"/>
                  <a:gd name="connsiteX5" fmla="*/ 1117971 w 1129172"/>
                  <a:gd name="connsiteY5" fmla="*/ 179115 h 1609461"/>
                  <a:gd name="connsiteX6" fmla="*/ 781548 w 1129172"/>
                  <a:gd name="connsiteY6" fmla="*/ 927313 h 1609461"/>
                  <a:gd name="connsiteX7" fmla="*/ 865082 w 1129172"/>
                  <a:gd name="connsiteY7" fmla="*/ 1064371 h 1609461"/>
                  <a:gd name="connsiteX8" fmla="*/ 826301 w 1129172"/>
                  <a:gd name="connsiteY8" fmla="*/ 1303515 h 1609461"/>
                  <a:gd name="connsiteX9" fmla="*/ 408515 w 1129172"/>
                  <a:gd name="connsiteY9" fmla="*/ 1604711 h 1609461"/>
                  <a:gd name="connsiteX10" fmla="*/ 305947 w 1129172"/>
                  <a:gd name="connsiteY10" fmla="*/ 1588079 h 1609461"/>
                  <a:gd name="connsiteX11" fmla="*/ 4750 w 1129172"/>
                  <a:gd name="connsiteY11" fmla="*/ 1170293 h 1609461"/>
                  <a:gd name="connsiteX12" fmla="*/ 63044 w 1129172"/>
                  <a:gd name="connsiteY12" fmla="*/ 810802 h 1609461"/>
                  <a:gd name="connsiteX13" fmla="*/ 300759 w 1129172"/>
                  <a:gd name="connsiteY13" fmla="*/ 849350 h 1609461"/>
                  <a:gd name="connsiteX0" fmla="*/ 300759 w 1129172"/>
                  <a:gd name="connsiteY0" fmla="*/ 849350 h 1609461"/>
                  <a:gd name="connsiteX1" fmla="*/ 554759 w 1129172"/>
                  <a:gd name="connsiteY1" fmla="*/ 812317 h 1609461"/>
                  <a:gd name="connsiteX2" fmla="*/ 886312 w 1129172"/>
                  <a:gd name="connsiteY2" fmla="*/ 74951 h 1609461"/>
                  <a:gd name="connsiteX3" fmla="*/ 1054224 w 1129172"/>
                  <a:gd name="connsiteY3" fmla="*/ 11203 h 1609461"/>
                  <a:gd name="connsiteX4" fmla="*/ 1117971 w 1129172"/>
                  <a:gd name="connsiteY4" fmla="*/ 179115 h 1609461"/>
                  <a:gd name="connsiteX5" fmla="*/ 781548 w 1129172"/>
                  <a:gd name="connsiteY5" fmla="*/ 927313 h 1609461"/>
                  <a:gd name="connsiteX6" fmla="*/ 865082 w 1129172"/>
                  <a:gd name="connsiteY6" fmla="*/ 1064371 h 1609461"/>
                  <a:gd name="connsiteX7" fmla="*/ 826301 w 1129172"/>
                  <a:gd name="connsiteY7" fmla="*/ 1303515 h 1609461"/>
                  <a:gd name="connsiteX8" fmla="*/ 408515 w 1129172"/>
                  <a:gd name="connsiteY8" fmla="*/ 1604711 h 1609461"/>
                  <a:gd name="connsiteX9" fmla="*/ 305947 w 1129172"/>
                  <a:gd name="connsiteY9" fmla="*/ 1588079 h 1609461"/>
                  <a:gd name="connsiteX10" fmla="*/ 4750 w 1129172"/>
                  <a:gd name="connsiteY10" fmla="*/ 1170293 h 1609461"/>
                  <a:gd name="connsiteX11" fmla="*/ 63044 w 1129172"/>
                  <a:gd name="connsiteY11" fmla="*/ 810802 h 1609461"/>
                  <a:gd name="connsiteX12" fmla="*/ 300759 w 1129172"/>
                  <a:gd name="connsiteY12" fmla="*/ 849350 h 1609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29172" h="1609461">
                    <a:moveTo>
                      <a:pt x="300759" y="849350"/>
                    </a:moveTo>
                    <a:cubicBezTo>
                      <a:pt x="382711" y="849602"/>
                      <a:pt x="457167" y="941383"/>
                      <a:pt x="554759" y="812317"/>
                    </a:cubicBezTo>
                    <a:lnTo>
                      <a:pt x="886312" y="74951"/>
                    </a:lnTo>
                    <a:cubicBezTo>
                      <a:pt x="915076" y="10980"/>
                      <a:pt x="990253" y="-17561"/>
                      <a:pt x="1054224" y="11203"/>
                    </a:cubicBezTo>
                    <a:cubicBezTo>
                      <a:pt x="1118194" y="39967"/>
                      <a:pt x="1146735" y="115144"/>
                      <a:pt x="1117971" y="179115"/>
                    </a:cubicBezTo>
                    <a:lnTo>
                      <a:pt x="781548" y="927313"/>
                    </a:lnTo>
                    <a:lnTo>
                      <a:pt x="865082" y="1064371"/>
                    </a:lnTo>
                    <a:lnTo>
                      <a:pt x="826301" y="1303515"/>
                    </a:lnTo>
                    <a:cubicBezTo>
                      <a:pt x="794105" y="1502056"/>
                      <a:pt x="607057" y="1636906"/>
                      <a:pt x="408515" y="1604711"/>
                    </a:cubicBezTo>
                    <a:lnTo>
                      <a:pt x="305947" y="1588079"/>
                    </a:lnTo>
                    <a:cubicBezTo>
                      <a:pt x="107405" y="1555884"/>
                      <a:pt x="-27445" y="1368835"/>
                      <a:pt x="4750" y="1170293"/>
                    </a:cubicBezTo>
                    <a:lnTo>
                      <a:pt x="63044" y="810802"/>
                    </a:lnTo>
                    <a:lnTo>
                      <a:pt x="300759" y="84935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4" name="角丸四角形 1103"/>
              <p:cNvSpPr/>
              <p:nvPr/>
            </p:nvSpPr>
            <p:spPr>
              <a:xfrm rot="20183599">
                <a:off x="892383" y="6057373"/>
                <a:ext cx="96051" cy="21607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5" name="角丸四角形 1104"/>
              <p:cNvSpPr/>
              <p:nvPr/>
            </p:nvSpPr>
            <p:spPr>
              <a:xfrm rot="20183599">
                <a:off x="805110" y="6095789"/>
                <a:ext cx="96051" cy="21607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6" name="角丸四角形 1105"/>
              <p:cNvSpPr/>
              <p:nvPr/>
            </p:nvSpPr>
            <p:spPr>
              <a:xfrm rot="20183599">
                <a:off x="733699" y="6156641"/>
                <a:ext cx="84592" cy="19170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7" name="角丸四角形 1106"/>
              <p:cNvSpPr/>
              <p:nvPr/>
            </p:nvSpPr>
            <p:spPr>
              <a:xfrm rot="2966168">
                <a:off x="970217" y="6115118"/>
                <a:ext cx="125862" cy="256825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01" name="フリーフォーム 1100"/>
            <p:cNvSpPr/>
            <p:nvPr/>
          </p:nvSpPr>
          <p:spPr>
            <a:xfrm rot="610876">
              <a:off x="7457312" y="3468853"/>
              <a:ext cx="206271" cy="198791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2" name="正方形/長方形 366"/>
            <p:cNvSpPr/>
            <p:nvPr/>
          </p:nvSpPr>
          <p:spPr>
            <a:xfrm rot="575398">
              <a:off x="7205570" y="2774776"/>
              <a:ext cx="420479" cy="757996"/>
            </a:xfrm>
            <a:custGeom>
              <a:avLst/>
              <a:gdLst>
                <a:gd name="connsiteX0" fmla="*/ 560859 w 652299"/>
                <a:gd name="connsiteY0" fmla="*/ 31642 h 1018802"/>
                <a:gd name="connsiteX1" fmla="*/ 560859 w 652299"/>
                <a:gd name="connsiteY1" fmla="*/ 184427 h 1018802"/>
                <a:gd name="connsiteX2" fmla="*/ 225550 w 652299"/>
                <a:gd name="connsiteY2" fmla="*/ 519736 h 1018802"/>
                <a:gd name="connsiteX3" fmla="*/ 578386 w 652299"/>
                <a:gd name="connsiteY3" fmla="*/ 872573 h 1018802"/>
                <a:gd name="connsiteX4" fmla="*/ 432157 w 652299"/>
                <a:gd name="connsiteY4" fmla="*/ 1018802 h 1018802"/>
                <a:gd name="connsiteX5" fmla="*/ 0 w 652299"/>
                <a:gd name="connsiteY5" fmla="*/ 586645 h 1018802"/>
                <a:gd name="connsiteX6" fmla="*/ 0 w 652299"/>
                <a:gd name="connsiteY6" fmla="*/ 440416 h 1018802"/>
                <a:gd name="connsiteX7" fmla="*/ 1768 w 652299"/>
                <a:gd name="connsiteY7" fmla="*/ 439242 h 1018802"/>
                <a:gd name="connsiteX8" fmla="*/ 4323 w 652299"/>
                <a:gd name="connsiteY8" fmla="*/ 435394 h 1018802"/>
                <a:gd name="connsiteX9" fmla="*/ 408075 w 652299"/>
                <a:gd name="connsiteY9" fmla="*/ 31642 h 1018802"/>
                <a:gd name="connsiteX10" fmla="*/ 484467 w 652299"/>
                <a:gd name="connsiteY10" fmla="*/ 0 h 1018802"/>
                <a:gd name="connsiteX11" fmla="*/ 652299 w 652299"/>
                <a:gd name="connsiteY11" fmla="*/ 123082 h 1018802"/>
                <a:gd name="connsiteX0" fmla="*/ 560859 w 652299"/>
                <a:gd name="connsiteY0" fmla="*/ 184427 h 1018802"/>
                <a:gd name="connsiteX1" fmla="*/ 225550 w 652299"/>
                <a:gd name="connsiteY1" fmla="*/ 519736 h 1018802"/>
                <a:gd name="connsiteX2" fmla="*/ 578386 w 652299"/>
                <a:gd name="connsiteY2" fmla="*/ 872573 h 1018802"/>
                <a:gd name="connsiteX3" fmla="*/ 432157 w 652299"/>
                <a:gd name="connsiteY3" fmla="*/ 1018802 h 1018802"/>
                <a:gd name="connsiteX4" fmla="*/ 0 w 652299"/>
                <a:gd name="connsiteY4" fmla="*/ 586645 h 1018802"/>
                <a:gd name="connsiteX5" fmla="*/ 0 w 652299"/>
                <a:gd name="connsiteY5" fmla="*/ 440416 h 1018802"/>
                <a:gd name="connsiteX6" fmla="*/ 1768 w 652299"/>
                <a:gd name="connsiteY6" fmla="*/ 439242 h 1018802"/>
                <a:gd name="connsiteX7" fmla="*/ 4323 w 652299"/>
                <a:gd name="connsiteY7" fmla="*/ 435394 h 1018802"/>
                <a:gd name="connsiteX8" fmla="*/ 408075 w 652299"/>
                <a:gd name="connsiteY8" fmla="*/ 31642 h 1018802"/>
                <a:gd name="connsiteX9" fmla="*/ 484467 w 652299"/>
                <a:gd name="connsiteY9" fmla="*/ 0 h 1018802"/>
                <a:gd name="connsiteX10" fmla="*/ 652299 w 652299"/>
                <a:gd name="connsiteY10" fmla="*/ 123082 h 1018802"/>
                <a:gd name="connsiteX0" fmla="*/ 560859 w 578386"/>
                <a:gd name="connsiteY0" fmla="*/ 184427 h 1018802"/>
                <a:gd name="connsiteX1" fmla="*/ 225550 w 578386"/>
                <a:gd name="connsiteY1" fmla="*/ 519736 h 1018802"/>
                <a:gd name="connsiteX2" fmla="*/ 578386 w 578386"/>
                <a:gd name="connsiteY2" fmla="*/ 872573 h 1018802"/>
                <a:gd name="connsiteX3" fmla="*/ 432157 w 578386"/>
                <a:gd name="connsiteY3" fmla="*/ 1018802 h 1018802"/>
                <a:gd name="connsiteX4" fmla="*/ 0 w 578386"/>
                <a:gd name="connsiteY4" fmla="*/ 586645 h 1018802"/>
                <a:gd name="connsiteX5" fmla="*/ 0 w 578386"/>
                <a:gd name="connsiteY5" fmla="*/ 440416 h 1018802"/>
                <a:gd name="connsiteX6" fmla="*/ 1768 w 578386"/>
                <a:gd name="connsiteY6" fmla="*/ 439242 h 1018802"/>
                <a:gd name="connsiteX7" fmla="*/ 4323 w 578386"/>
                <a:gd name="connsiteY7" fmla="*/ 435394 h 1018802"/>
                <a:gd name="connsiteX8" fmla="*/ 408075 w 578386"/>
                <a:gd name="connsiteY8" fmla="*/ 31642 h 1018802"/>
                <a:gd name="connsiteX9" fmla="*/ 484467 w 578386"/>
                <a:gd name="connsiteY9" fmla="*/ 0 h 1018802"/>
                <a:gd name="connsiteX0" fmla="*/ 560859 w 578386"/>
                <a:gd name="connsiteY0" fmla="*/ 15278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12805 h 987160"/>
                <a:gd name="connsiteX1" fmla="*/ 225550 w 578386"/>
                <a:gd name="connsiteY1" fmla="*/ 488094 h 987160"/>
                <a:gd name="connsiteX2" fmla="*/ 578386 w 578386"/>
                <a:gd name="connsiteY2" fmla="*/ 840931 h 987160"/>
                <a:gd name="connsiteX3" fmla="*/ 432157 w 578386"/>
                <a:gd name="connsiteY3" fmla="*/ 987160 h 987160"/>
                <a:gd name="connsiteX4" fmla="*/ 0 w 578386"/>
                <a:gd name="connsiteY4" fmla="*/ 555003 h 987160"/>
                <a:gd name="connsiteX5" fmla="*/ 0 w 578386"/>
                <a:gd name="connsiteY5" fmla="*/ 408774 h 987160"/>
                <a:gd name="connsiteX6" fmla="*/ 1768 w 578386"/>
                <a:gd name="connsiteY6" fmla="*/ 407600 h 987160"/>
                <a:gd name="connsiteX7" fmla="*/ 4323 w 578386"/>
                <a:gd name="connsiteY7" fmla="*/ 403752 h 987160"/>
                <a:gd name="connsiteX8" fmla="*/ 408075 w 578386"/>
                <a:gd name="connsiteY8" fmla="*/ 0 h 987160"/>
                <a:gd name="connsiteX0" fmla="*/ 400839 w 578386"/>
                <a:gd name="connsiteY0" fmla="*/ 368303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  <a:gd name="connsiteX0" fmla="*/ 377514 w 578386"/>
                <a:gd name="connsiteY0" fmla="*/ 340353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  <a:gd name="connsiteX0" fmla="*/ 349165 w 578386"/>
                <a:gd name="connsiteY0" fmla="*/ 377032 h 1042658"/>
                <a:gd name="connsiteX1" fmla="*/ 225550 w 578386"/>
                <a:gd name="connsiteY1" fmla="*/ 543592 h 1042658"/>
                <a:gd name="connsiteX2" fmla="*/ 578386 w 578386"/>
                <a:gd name="connsiteY2" fmla="*/ 896429 h 1042658"/>
                <a:gd name="connsiteX3" fmla="*/ 432157 w 578386"/>
                <a:gd name="connsiteY3" fmla="*/ 1042658 h 1042658"/>
                <a:gd name="connsiteX4" fmla="*/ 0 w 578386"/>
                <a:gd name="connsiteY4" fmla="*/ 610501 h 1042658"/>
                <a:gd name="connsiteX5" fmla="*/ 0 w 578386"/>
                <a:gd name="connsiteY5" fmla="*/ 464272 h 1042658"/>
                <a:gd name="connsiteX6" fmla="*/ 1768 w 578386"/>
                <a:gd name="connsiteY6" fmla="*/ 463098 h 1042658"/>
                <a:gd name="connsiteX7" fmla="*/ 4323 w 578386"/>
                <a:gd name="connsiteY7" fmla="*/ 459250 h 1042658"/>
                <a:gd name="connsiteX8" fmla="*/ 374780 w 578386"/>
                <a:gd name="connsiteY8" fmla="*/ 0 h 104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386" h="1042658">
                  <a:moveTo>
                    <a:pt x="349165" y="377032"/>
                  </a:moveTo>
                  <a:lnTo>
                    <a:pt x="225550" y="543592"/>
                  </a:lnTo>
                  <a:lnTo>
                    <a:pt x="578386" y="896429"/>
                  </a:lnTo>
                  <a:lnTo>
                    <a:pt x="432157" y="1042658"/>
                  </a:lnTo>
                  <a:lnTo>
                    <a:pt x="0" y="610501"/>
                  </a:lnTo>
                  <a:cubicBezTo>
                    <a:pt x="-40380" y="570121"/>
                    <a:pt x="-40380" y="504652"/>
                    <a:pt x="0" y="464272"/>
                  </a:cubicBezTo>
                  <a:lnTo>
                    <a:pt x="1768" y="463098"/>
                  </a:lnTo>
                  <a:cubicBezTo>
                    <a:pt x="2189" y="461429"/>
                    <a:pt x="3242" y="460331"/>
                    <a:pt x="4323" y="459250"/>
                  </a:cubicBezTo>
                  <a:lnTo>
                    <a:pt x="374780" y="0"/>
                  </a:lnTo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12" name="グループ化 1111"/>
          <p:cNvGrpSpPr/>
          <p:nvPr/>
        </p:nvGrpSpPr>
        <p:grpSpPr>
          <a:xfrm>
            <a:off x="6618185" y="735984"/>
            <a:ext cx="429239" cy="1683893"/>
            <a:chOff x="5845634" y="1868569"/>
            <a:chExt cx="847844" cy="3326069"/>
          </a:xfrm>
        </p:grpSpPr>
        <p:grpSp>
          <p:nvGrpSpPr>
            <p:cNvPr id="1113" name="グループ化 1112"/>
            <p:cNvGrpSpPr/>
            <p:nvPr/>
          </p:nvGrpSpPr>
          <p:grpSpPr>
            <a:xfrm>
              <a:off x="5845634" y="1868569"/>
              <a:ext cx="847844" cy="3326069"/>
              <a:chOff x="5845634" y="1868569"/>
              <a:chExt cx="847844" cy="3326069"/>
            </a:xfrm>
          </p:grpSpPr>
          <p:sp>
            <p:nvSpPr>
              <p:cNvPr id="1119" name="フリーフォーム 1118"/>
              <p:cNvSpPr/>
              <p:nvPr/>
            </p:nvSpPr>
            <p:spPr>
              <a:xfrm>
                <a:off x="5894615" y="1868569"/>
                <a:ext cx="741356" cy="941843"/>
              </a:xfrm>
              <a:custGeom>
                <a:avLst/>
                <a:gdLst>
                  <a:gd name="connsiteX0" fmla="*/ 370679 w 741356"/>
                  <a:gd name="connsiteY0" fmla="*/ 0 h 894896"/>
                  <a:gd name="connsiteX1" fmla="*/ 632788 w 741356"/>
                  <a:gd name="connsiteY1" fmla="*/ 108569 h 894896"/>
                  <a:gd name="connsiteX2" fmla="*/ 632787 w 741356"/>
                  <a:gd name="connsiteY2" fmla="*/ 108570 h 894896"/>
                  <a:gd name="connsiteX3" fmla="*/ 632787 w 741356"/>
                  <a:gd name="connsiteY3" fmla="*/ 632788 h 894896"/>
                  <a:gd name="connsiteX4" fmla="*/ 370679 w 741356"/>
                  <a:gd name="connsiteY4" fmla="*/ 894896 h 894896"/>
                  <a:gd name="connsiteX5" fmla="*/ 108569 w 741356"/>
                  <a:gd name="connsiteY5" fmla="*/ 632787 h 894896"/>
                  <a:gd name="connsiteX6" fmla="*/ 108569 w 741356"/>
                  <a:gd name="connsiteY6" fmla="*/ 108569 h 894896"/>
                  <a:gd name="connsiteX7" fmla="*/ 370679 w 741356"/>
                  <a:gd name="connsiteY7" fmla="*/ 0 h 89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1356" h="894896">
                    <a:moveTo>
                      <a:pt x="370679" y="0"/>
                    </a:moveTo>
                    <a:cubicBezTo>
                      <a:pt x="465544" y="0"/>
                      <a:pt x="560408" y="36189"/>
                      <a:pt x="632788" y="108569"/>
                    </a:cubicBezTo>
                    <a:lnTo>
                      <a:pt x="632787" y="108570"/>
                    </a:lnTo>
                    <a:cubicBezTo>
                      <a:pt x="777546" y="253329"/>
                      <a:pt x="777546" y="488029"/>
                      <a:pt x="632787" y="632788"/>
                    </a:cubicBezTo>
                    <a:lnTo>
                      <a:pt x="370679" y="894896"/>
                    </a:lnTo>
                    <a:lnTo>
                      <a:pt x="108569" y="632787"/>
                    </a:lnTo>
                    <a:cubicBezTo>
                      <a:pt x="-36190" y="488028"/>
                      <a:pt x="-36190" y="253328"/>
                      <a:pt x="108569" y="108569"/>
                    </a:cubicBezTo>
                    <a:cubicBezTo>
                      <a:pt x="180949" y="36189"/>
                      <a:pt x="275814" y="0"/>
                      <a:pt x="37067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台形 1119"/>
              <p:cNvSpPr/>
              <p:nvPr/>
            </p:nvSpPr>
            <p:spPr>
              <a:xfrm>
                <a:off x="6196691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フリーフォーム 1120"/>
              <p:cNvSpPr/>
              <p:nvPr/>
            </p:nvSpPr>
            <p:spPr>
              <a:xfrm rot="10800000">
                <a:off x="6004222" y="3605213"/>
                <a:ext cx="530670" cy="1479171"/>
              </a:xfrm>
              <a:custGeom>
                <a:avLst/>
                <a:gdLst>
                  <a:gd name="connsiteX0" fmla="*/ 522363 w 522363"/>
                  <a:gd name="connsiteY0" fmla="*/ 1416734 h 1416734"/>
                  <a:gd name="connsiteX1" fmla="*/ 290588 w 522363"/>
                  <a:gd name="connsiteY1" fmla="*/ 1416734 h 1416734"/>
                  <a:gd name="connsiteX2" fmla="*/ 231775 w 522363"/>
                  <a:gd name="connsiteY2" fmla="*/ 1416734 h 1416734"/>
                  <a:gd name="connsiteX3" fmla="*/ 0 w 522363"/>
                  <a:gd name="connsiteY3" fmla="*/ 1416734 h 1416734"/>
                  <a:gd name="connsiteX4" fmla="*/ 72647 w 522363"/>
                  <a:gd name="connsiteY4" fmla="*/ 0 h 1416734"/>
                  <a:gd name="connsiteX5" fmla="*/ 217941 w 522363"/>
                  <a:gd name="connsiteY5" fmla="*/ 0 h 1416734"/>
                  <a:gd name="connsiteX6" fmla="*/ 261182 w 522363"/>
                  <a:gd name="connsiteY6" fmla="*/ 843260 h 1416734"/>
                  <a:gd name="connsiteX7" fmla="*/ 304422 w 522363"/>
                  <a:gd name="connsiteY7" fmla="*/ 0 h 1416734"/>
                  <a:gd name="connsiteX8" fmla="*/ 449716 w 522363"/>
                  <a:gd name="connsiteY8" fmla="*/ 0 h 1416734"/>
                  <a:gd name="connsiteX0" fmla="*/ 522363 w 522363"/>
                  <a:gd name="connsiteY0" fmla="*/ 1416734 h 1416734"/>
                  <a:gd name="connsiteX1" fmla="*/ 231775 w 522363"/>
                  <a:gd name="connsiteY1" fmla="*/ 1416734 h 1416734"/>
                  <a:gd name="connsiteX2" fmla="*/ 0 w 522363"/>
                  <a:gd name="connsiteY2" fmla="*/ 1416734 h 1416734"/>
                  <a:gd name="connsiteX3" fmla="*/ 72647 w 522363"/>
                  <a:gd name="connsiteY3" fmla="*/ 0 h 1416734"/>
                  <a:gd name="connsiteX4" fmla="*/ 217941 w 522363"/>
                  <a:gd name="connsiteY4" fmla="*/ 0 h 1416734"/>
                  <a:gd name="connsiteX5" fmla="*/ 261182 w 522363"/>
                  <a:gd name="connsiteY5" fmla="*/ 843260 h 1416734"/>
                  <a:gd name="connsiteX6" fmla="*/ 304422 w 522363"/>
                  <a:gd name="connsiteY6" fmla="*/ 0 h 1416734"/>
                  <a:gd name="connsiteX7" fmla="*/ 449716 w 522363"/>
                  <a:gd name="connsiteY7" fmla="*/ 0 h 1416734"/>
                  <a:gd name="connsiteX8" fmla="*/ 522363 w 522363"/>
                  <a:gd name="connsiteY8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61182 w 522363"/>
                  <a:gd name="connsiteY4" fmla="*/ 843260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54150 w 522363"/>
                  <a:gd name="connsiteY4" fmla="*/ 1059954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363" h="1416734">
                    <a:moveTo>
                      <a:pt x="522363" y="1416734"/>
                    </a:moveTo>
                    <a:lnTo>
                      <a:pt x="0" y="1416734"/>
                    </a:lnTo>
                    <a:lnTo>
                      <a:pt x="72647" y="0"/>
                    </a:lnTo>
                    <a:lnTo>
                      <a:pt x="217941" y="0"/>
                    </a:lnTo>
                    <a:lnTo>
                      <a:pt x="254150" y="1059954"/>
                    </a:lnTo>
                    <a:lnTo>
                      <a:pt x="304422" y="0"/>
                    </a:lnTo>
                    <a:lnTo>
                      <a:pt x="449716" y="0"/>
                    </a:lnTo>
                    <a:lnTo>
                      <a:pt x="522363" y="1416734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2" name="片側の 2 つの角を丸めた四角形 1121"/>
              <p:cNvSpPr/>
              <p:nvPr/>
            </p:nvSpPr>
            <p:spPr>
              <a:xfrm>
                <a:off x="6012381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正方形/長方形 1122"/>
              <p:cNvSpPr/>
              <p:nvPr/>
            </p:nvSpPr>
            <p:spPr>
              <a:xfrm>
                <a:off x="6012381" y="3562500"/>
                <a:ext cx="514350" cy="75168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直角三角形 1123"/>
              <p:cNvSpPr/>
              <p:nvPr/>
            </p:nvSpPr>
            <p:spPr>
              <a:xfrm rot="5400000">
                <a:off x="6137126" y="2679721"/>
                <a:ext cx="125101" cy="131000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直角三角形 1124"/>
              <p:cNvSpPr/>
              <p:nvPr/>
            </p:nvSpPr>
            <p:spPr>
              <a:xfrm rot="16200000" flipH="1">
                <a:off x="6275148" y="2679721"/>
                <a:ext cx="125101" cy="130999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フリーフォーム 1125"/>
              <p:cNvSpPr/>
              <p:nvPr/>
            </p:nvSpPr>
            <p:spPr>
              <a:xfrm>
                <a:off x="5845634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7" name="角丸四角形 1126"/>
              <p:cNvSpPr/>
              <p:nvPr/>
            </p:nvSpPr>
            <p:spPr>
              <a:xfrm>
                <a:off x="6197715" y="3559982"/>
                <a:ext cx="143682" cy="82026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片側の 2 つの角を丸めた四角形 1127"/>
              <p:cNvSpPr/>
              <p:nvPr/>
            </p:nvSpPr>
            <p:spPr>
              <a:xfrm>
                <a:off x="604276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片側の 2 つの角を丸めた四角形 1128"/>
              <p:cNvSpPr/>
              <p:nvPr/>
            </p:nvSpPr>
            <p:spPr>
              <a:xfrm>
                <a:off x="6291571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フリーフォーム 1129"/>
              <p:cNvSpPr/>
              <p:nvPr/>
            </p:nvSpPr>
            <p:spPr>
              <a:xfrm rot="16200000">
                <a:off x="571393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フリーフォーム 1130"/>
              <p:cNvSpPr/>
              <p:nvPr/>
            </p:nvSpPr>
            <p:spPr>
              <a:xfrm rot="5400000" flipH="1">
                <a:off x="611611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32" name="グループ化 1131"/>
              <p:cNvGrpSpPr/>
              <p:nvPr/>
            </p:nvGrpSpPr>
            <p:grpSpPr>
              <a:xfrm>
                <a:off x="5929313" y="2232047"/>
                <a:ext cx="675254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142" name="円/楕円 1141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3" name="円/楕円 1142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4" name="円/楕円 1143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5" name="円/楕円 1144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33" name="円/楕円 1132"/>
              <p:cNvSpPr/>
              <p:nvPr/>
            </p:nvSpPr>
            <p:spPr>
              <a:xfrm>
                <a:off x="5990156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月 1133"/>
              <p:cNvSpPr/>
              <p:nvPr/>
            </p:nvSpPr>
            <p:spPr>
              <a:xfrm rot="5692446">
                <a:off x="6097635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月 1134"/>
              <p:cNvSpPr/>
              <p:nvPr/>
            </p:nvSpPr>
            <p:spPr>
              <a:xfrm rot="15907554" flipH="1">
                <a:off x="6382079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円/楕円 1135"/>
              <p:cNvSpPr/>
              <p:nvPr/>
            </p:nvSpPr>
            <p:spPr>
              <a:xfrm>
                <a:off x="6100838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7" name="円/楕円 1136"/>
              <p:cNvSpPr/>
              <p:nvPr/>
            </p:nvSpPr>
            <p:spPr>
              <a:xfrm>
                <a:off x="6374083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フリーフォーム 1137"/>
              <p:cNvSpPr/>
              <p:nvPr/>
            </p:nvSpPr>
            <p:spPr>
              <a:xfrm>
                <a:off x="5989069" y="1898129"/>
                <a:ext cx="568516" cy="324216"/>
              </a:xfrm>
              <a:custGeom>
                <a:avLst/>
                <a:gdLst>
                  <a:gd name="connsiteX0" fmla="*/ 373486 w 568516"/>
                  <a:gd name="connsiteY0" fmla="*/ 198 h 324216"/>
                  <a:gd name="connsiteX1" fmla="*/ 507699 w 568516"/>
                  <a:gd name="connsiteY1" fmla="*/ 60816 h 324216"/>
                  <a:gd name="connsiteX2" fmla="*/ 519832 w 568516"/>
                  <a:gd name="connsiteY2" fmla="*/ 324216 h 324216"/>
                  <a:gd name="connsiteX3" fmla="*/ 431412 w 568516"/>
                  <a:gd name="connsiteY3" fmla="*/ 137103 h 324216"/>
                  <a:gd name="connsiteX4" fmla="*/ 295527 w 568516"/>
                  <a:gd name="connsiteY4" fmla="*/ 57728 h 324216"/>
                  <a:gd name="connsiteX5" fmla="*/ 284258 w 568516"/>
                  <a:gd name="connsiteY5" fmla="*/ 55738 h 324216"/>
                  <a:gd name="connsiteX6" fmla="*/ 272990 w 568516"/>
                  <a:gd name="connsiteY6" fmla="*/ 57728 h 324216"/>
                  <a:gd name="connsiteX7" fmla="*/ 137105 w 568516"/>
                  <a:gd name="connsiteY7" fmla="*/ 137103 h 324216"/>
                  <a:gd name="connsiteX8" fmla="*/ 48684 w 568516"/>
                  <a:gd name="connsiteY8" fmla="*/ 324216 h 324216"/>
                  <a:gd name="connsiteX9" fmla="*/ 60818 w 568516"/>
                  <a:gd name="connsiteY9" fmla="*/ 60816 h 324216"/>
                  <a:gd name="connsiteX10" fmla="*/ 195030 w 568516"/>
                  <a:gd name="connsiteY10" fmla="*/ 198 h 324216"/>
                  <a:gd name="connsiteX11" fmla="*/ 264489 w 568516"/>
                  <a:gd name="connsiteY11" fmla="*/ 10607 h 324216"/>
                  <a:gd name="connsiteX12" fmla="*/ 284258 w 568516"/>
                  <a:gd name="connsiteY12" fmla="*/ 23210 h 324216"/>
                  <a:gd name="connsiteX13" fmla="*/ 304028 w 568516"/>
                  <a:gd name="connsiteY13" fmla="*/ 10607 h 324216"/>
                  <a:gd name="connsiteX14" fmla="*/ 373486 w 568516"/>
                  <a:gd name="connsiteY14" fmla="*/ 198 h 324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68516" h="324216">
                    <a:moveTo>
                      <a:pt x="373486" y="198"/>
                    </a:moveTo>
                    <a:cubicBezTo>
                      <a:pt x="421152" y="2394"/>
                      <a:pt x="469656" y="22773"/>
                      <a:pt x="507699" y="60816"/>
                    </a:cubicBezTo>
                    <a:cubicBezTo>
                      <a:pt x="583785" y="136903"/>
                      <a:pt x="589218" y="254830"/>
                      <a:pt x="519832" y="324216"/>
                    </a:cubicBezTo>
                    <a:cubicBezTo>
                      <a:pt x="514105" y="255053"/>
                      <a:pt x="482518" y="188210"/>
                      <a:pt x="431412" y="137103"/>
                    </a:cubicBezTo>
                    <a:cubicBezTo>
                      <a:pt x="393082" y="98774"/>
                      <a:pt x="345900" y="71424"/>
                      <a:pt x="295527" y="57728"/>
                    </a:cubicBezTo>
                    <a:lnTo>
                      <a:pt x="284258" y="55738"/>
                    </a:lnTo>
                    <a:lnTo>
                      <a:pt x="272990" y="57728"/>
                    </a:lnTo>
                    <a:cubicBezTo>
                      <a:pt x="222616" y="71424"/>
                      <a:pt x="175434" y="98774"/>
                      <a:pt x="137105" y="137103"/>
                    </a:cubicBezTo>
                    <a:cubicBezTo>
                      <a:pt x="85998" y="188210"/>
                      <a:pt x="54411" y="255053"/>
                      <a:pt x="48684" y="324216"/>
                    </a:cubicBezTo>
                    <a:cubicBezTo>
                      <a:pt x="-20702" y="254830"/>
                      <a:pt x="-15269" y="136903"/>
                      <a:pt x="60818" y="60816"/>
                    </a:cubicBezTo>
                    <a:cubicBezTo>
                      <a:pt x="98861" y="22773"/>
                      <a:pt x="147364" y="2394"/>
                      <a:pt x="195030" y="198"/>
                    </a:cubicBezTo>
                    <a:cubicBezTo>
                      <a:pt x="218863" y="-900"/>
                      <a:pt x="242487" y="2548"/>
                      <a:pt x="264489" y="10607"/>
                    </a:cubicBezTo>
                    <a:lnTo>
                      <a:pt x="284258" y="23210"/>
                    </a:lnTo>
                    <a:lnTo>
                      <a:pt x="304028" y="10607"/>
                    </a:lnTo>
                    <a:cubicBezTo>
                      <a:pt x="326030" y="2548"/>
                      <a:pt x="349653" y="-900"/>
                      <a:pt x="373486" y="19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9" name="フリーフォーム 1138"/>
              <p:cNvSpPr/>
              <p:nvPr/>
            </p:nvSpPr>
            <p:spPr>
              <a:xfrm>
                <a:off x="6046585" y="1898327"/>
                <a:ext cx="465756" cy="324019"/>
              </a:xfrm>
              <a:custGeom>
                <a:avLst/>
                <a:gdLst>
                  <a:gd name="connsiteX0" fmla="*/ 270726 w 465756"/>
                  <a:gd name="connsiteY0" fmla="*/ 0 h 324019"/>
                  <a:gd name="connsiteX1" fmla="*/ 404939 w 465756"/>
                  <a:gd name="connsiteY1" fmla="*/ 60619 h 324019"/>
                  <a:gd name="connsiteX2" fmla="*/ 417072 w 465756"/>
                  <a:gd name="connsiteY2" fmla="*/ 324018 h 324019"/>
                  <a:gd name="connsiteX3" fmla="*/ 328652 w 465756"/>
                  <a:gd name="connsiteY3" fmla="*/ 136905 h 324019"/>
                  <a:gd name="connsiteX4" fmla="*/ 241866 w 465756"/>
                  <a:gd name="connsiteY4" fmla="*/ 75678 h 324019"/>
                  <a:gd name="connsiteX5" fmla="*/ 232879 w 465756"/>
                  <a:gd name="connsiteY5" fmla="*/ 72356 h 324019"/>
                  <a:gd name="connsiteX6" fmla="*/ 223889 w 465756"/>
                  <a:gd name="connsiteY6" fmla="*/ 75679 h 324019"/>
                  <a:gd name="connsiteX7" fmla="*/ 137104 w 465756"/>
                  <a:gd name="connsiteY7" fmla="*/ 136906 h 324019"/>
                  <a:gd name="connsiteX8" fmla="*/ 48684 w 465756"/>
                  <a:gd name="connsiteY8" fmla="*/ 324019 h 324019"/>
                  <a:gd name="connsiteX9" fmla="*/ 60817 w 465756"/>
                  <a:gd name="connsiteY9" fmla="*/ 60620 h 324019"/>
                  <a:gd name="connsiteX10" fmla="*/ 195030 w 465756"/>
                  <a:gd name="connsiteY10" fmla="*/ 1 h 324019"/>
                  <a:gd name="connsiteX11" fmla="*/ 232875 w 465756"/>
                  <a:gd name="connsiteY11" fmla="*/ 5673 h 32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5756" h="324019">
                    <a:moveTo>
                      <a:pt x="270726" y="0"/>
                    </a:moveTo>
                    <a:cubicBezTo>
                      <a:pt x="318392" y="2196"/>
                      <a:pt x="366896" y="22575"/>
                      <a:pt x="404939" y="60619"/>
                    </a:cubicBezTo>
                    <a:cubicBezTo>
                      <a:pt x="481025" y="136705"/>
                      <a:pt x="486458" y="254632"/>
                      <a:pt x="417072" y="324018"/>
                    </a:cubicBezTo>
                    <a:cubicBezTo>
                      <a:pt x="411345" y="254855"/>
                      <a:pt x="379758" y="188012"/>
                      <a:pt x="328652" y="136905"/>
                    </a:cubicBezTo>
                    <a:cubicBezTo>
                      <a:pt x="303099" y="111352"/>
                      <a:pt x="273611" y="90679"/>
                      <a:pt x="241866" y="75678"/>
                    </a:cubicBezTo>
                    <a:lnTo>
                      <a:pt x="232879" y="72356"/>
                    </a:lnTo>
                    <a:lnTo>
                      <a:pt x="223889" y="75679"/>
                    </a:lnTo>
                    <a:cubicBezTo>
                      <a:pt x="192145" y="90680"/>
                      <a:pt x="162657" y="111353"/>
                      <a:pt x="137104" y="136906"/>
                    </a:cubicBezTo>
                    <a:cubicBezTo>
                      <a:pt x="85998" y="188013"/>
                      <a:pt x="54411" y="254856"/>
                      <a:pt x="48684" y="324019"/>
                    </a:cubicBezTo>
                    <a:cubicBezTo>
                      <a:pt x="-20702" y="254633"/>
                      <a:pt x="-15269" y="136706"/>
                      <a:pt x="60817" y="60620"/>
                    </a:cubicBezTo>
                    <a:cubicBezTo>
                      <a:pt x="98860" y="22576"/>
                      <a:pt x="147364" y="2197"/>
                      <a:pt x="195030" y="1"/>
                    </a:cubicBezTo>
                    <a:lnTo>
                      <a:pt x="232875" y="5673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円/楕円 254"/>
              <p:cNvSpPr/>
              <p:nvPr/>
            </p:nvSpPr>
            <p:spPr>
              <a:xfrm>
                <a:off x="6241540" y="2404843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1" name="月 1140"/>
              <p:cNvSpPr/>
              <p:nvPr/>
            </p:nvSpPr>
            <p:spPr>
              <a:xfrm rot="16200000">
                <a:off x="6246698" y="2438880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4" name="グループ化 1113"/>
            <p:cNvGrpSpPr/>
            <p:nvPr/>
          </p:nvGrpSpPr>
          <p:grpSpPr>
            <a:xfrm>
              <a:off x="5966426" y="2951396"/>
              <a:ext cx="612042" cy="1176545"/>
              <a:chOff x="2489585" y="1026321"/>
              <a:chExt cx="526775" cy="1012632"/>
            </a:xfrm>
          </p:grpSpPr>
          <p:sp>
            <p:nvSpPr>
              <p:cNvPr id="1115" name="フリーフォーム 1114"/>
              <p:cNvSpPr/>
              <p:nvPr/>
            </p:nvSpPr>
            <p:spPr>
              <a:xfrm rot="900000">
                <a:off x="2659491" y="177216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6" name="台形 136"/>
              <p:cNvSpPr/>
              <p:nvPr/>
            </p:nvSpPr>
            <p:spPr>
              <a:xfrm rot="900000">
                <a:off x="2830088" y="1026485"/>
                <a:ext cx="186272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86272 w 186272"/>
                  <a:gd name="connsiteY0" fmla="*/ 47254 h 806761"/>
                  <a:gd name="connsiteX1" fmla="*/ 179425 w 186272"/>
                  <a:gd name="connsiteY1" fmla="*/ 806761 h 806761"/>
                  <a:gd name="connsiteX2" fmla="*/ 0 w 186272"/>
                  <a:gd name="connsiteY2" fmla="*/ 806761 h 806761"/>
                  <a:gd name="connsiteX3" fmla="*/ 44856 w 186272"/>
                  <a:gd name="connsiteY3" fmla="*/ 0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272" h="806761">
                    <a:moveTo>
                      <a:pt x="186272" y="47254"/>
                    </a:moveTo>
                    <a:cubicBezTo>
                      <a:pt x="183990" y="300423"/>
                      <a:pt x="181707" y="553592"/>
                      <a:pt x="179425" y="806761"/>
                    </a:cubicBezTo>
                    <a:lnTo>
                      <a:pt x="0" y="806761"/>
                    </a:lnTo>
                    <a:lnTo>
                      <a:pt x="44856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フリーフォーム 1116"/>
              <p:cNvSpPr/>
              <p:nvPr/>
            </p:nvSpPr>
            <p:spPr>
              <a:xfrm rot="20700000" flipH="1">
                <a:off x="2602910" y="1772170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8" name="台形 136"/>
              <p:cNvSpPr/>
              <p:nvPr/>
            </p:nvSpPr>
            <p:spPr>
              <a:xfrm rot="20700000" flipH="1">
                <a:off x="2489585" y="1026321"/>
                <a:ext cx="184998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84998 w 184998"/>
                  <a:gd name="connsiteY0" fmla="*/ 42502 h 806761"/>
                  <a:gd name="connsiteX1" fmla="*/ 179425 w 184998"/>
                  <a:gd name="connsiteY1" fmla="*/ 806761 h 806761"/>
                  <a:gd name="connsiteX2" fmla="*/ 0 w 184998"/>
                  <a:gd name="connsiteY2" fmla="*/ 806761 h 806761"/>
                  <a:gd name="connsiteX3" fmla="*/ 44856 w 184998"/>
                  <a:gd name="connsiteY3" fmla="*/ 0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998" h="806761">
                    <a:moveTo>
                      <a:pt x="184998" y="42502"/>
                    </a:moveTo>
                    <a:cubicBezTo>
                      <a:pt x="183140" y="297255"/>
                      <a:pt x="181283" y="552008"/>
                      <a:pt x="179425" y="806761"/>
                    </a:cubicBezTo>
                    <a:lnTo>
                      <a:pt x="0" y="806761"/>
                    </a:lnTo>
                    <a:lnTo>
                      <a:pt x="44856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46" name="グループ化 1145"/>
          <p:cNvGrpSpPr/>
          <p:nvPr/>
        </p:nvGrpSpPr>
        <p:grpSpPr>
          <a:xfrm>
            <a:off x="6618185" y="2698570"/>
            <a:ext cx="429239" cy="1690010"/>
            <a:chOff x="7447060" y="1856486"/>
            <a:chExt cx="847844" cy="3338152"/>
          </a:xfrm>
        </p:grpSpPr>
        <p:sp>
          <p:nvSpPr>
            <p:cNvPr id="1147" name="フリーフォーム 1146"/>
            <p:cNvSpPr/>
            <p:nvPr/>
          </p:nvSpPr>
          <p:spPr>
            <a:xfrm flipH="1">
              <a:off x="7478040" y="2250646"/>
              <a:ext cx="264844" cy="392188"/>
            </a:xfrm>
            <a:custGeom>
              <a:avLst/>
              <a:gdLst>
                <a:gd name="connsiteX0" fmla="*/ 187059 w 264844"/>
                <a:gd name="connsiteY0" fmla="*/ 0 h 339498"/>
                <a:gd name="connsiteX1" fmla="*/ 264844 w 264844"/>
                <a:gd name="connsiteY1" fmla="*/ 290298 h 339498"/>
                <a:gd name="connsiteX2" fmla="*/ 264844 w 264844"/>
                <a:gd name="connsiteY2" fmla="*/ 290299 h 339498"/>
                <a:gd name="connsiteX3" fmla="*/ 138692 w 264844"/>
                <a:gd name="connsiteY3" fmla="*/ 278536 h 339498"/>
                <a:gd name="connsiteX4" fmla="*/ 122209 w 264844"/>
                <a:gd name="connsiteY4" fmla="*/ 265663 h 339498"/>
                <a:gd name="connsiteX5" fmla="*/ 122659 w 264844"/>
                <a:gd name="connsiteY5" fmla="*/ 268013 h 339498"/>
                <a:gd name="connsiteX6" fmla="*/ 168022 w 264844"/>
                <a:gd name="connsiteY6" fmla="*/ 339497 h 339498"/>
                <a:gd name="connsiteX7" fmla="*/ 168022 w 264844"/>
                <a:gd name="connsiteY7" fmla="*/ 339498 h 339498"/>
                <a:gd name="connsiteX8" fmla="*/ 0 w 264844"/>
                <a:gd name="connsiteY8" fmla="*/ 189228 h 339498"/>
                <a:gd name="connsiteX9" fmla="*/ 102620 w 264844"/>
                <a:gd name="connsiteY9" fmla="*/ 50767 h 339498"/>
                <a:gd name="connsiteX10" fmla="*/ 105919 w 264844"/>
                <a:gd name="connsiteY10" fmla="*/ 50171 h 339498"/>
                <a:gd name="connsiteX11" fmla="*/ 126942 w 264844"/>
                <a:gd name="connsiteY11" fmla="*/ 28333 h 339498"/>
                <a:gd name="connsiteX12" fmla="*/ 187059 w 264844"/>
                <a:gd name="connsiteY12" fmla="*/ 0 h 339498"/>
                <a:gd name="connsiteX0" fmla="*/ 126942 w 264844"/>
                <a:gd name="connsiteY0" fmla="*/ 0 h 311165"/>
                <a:gd name="connsiteX1" fmla="*/ 264844 w 264844"/>
                <a:gd name="connsiteY1" fmla="*/ 261965 h 311165"/>
                <a:gd name="connsiteX2" fmla="*/ 264844 w 264844"/>
                <a:gd name="connsiteY2" fmla="*/ 261966 h 311165"/>
                <a:gd name="connsiteX3" fmla="*/ 138692 w 264844"/>
                <a:gd name="connsiteY3" fmla="*/ 250203 h 311165"/>
                <a:gd name="connsiteX4" fmla="*/ 122209 w 264844"/>
                <a:gd name="connsiteY4" fmla="*/ 237330 h 311165"/>
                <a:gd name="connsiteX5" fmla="*/ 122659 w 264844"/>
                <a:gd name="connsiteY5" fmla="*/ 239680 h 311165"/>
                <a:gd name="connsiteX6" fmla="*/ 168022 w 264844"/>
                <a:gd name="connsiteY6" fmla="*/ 311164 h 311165"/>
                <a:gd name="connsiteX7" fmla="*/ 168022 w 264844"/>
                <a:gd name="connsiteY7" fmla="*/ 311165 h 311165"/>
                <a:gd name="connsiteX8" fmla="*/ 0 w 264844"/>
                <a:gd name="connsiteY8" fmla="*/ 160895 h 311165"/>
                <a:gd name="connsiteX9" fmla="*/ 102620 w 264844"/>
                <a:gd name="connsiteY9" fmla="*/ 22434 h 311165"/>
                <a:gd name="connsiteX10" fmla="*/ 105919 w 264844"/>
                <a:gd name="connsiteY10" fmla="*/ 21838 h 311165"/>
                <a:gd name="connsiteX11" fmla="*/ 126942 w 264844"/>
                <a:gd name="connsiteY11" fmla="*/ 0 h 31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844" h="311165">
                  <a:moveTo>
                    <a:pt x="126942" y="0"/>
                  </a:moveTo>
                  <a:cubicBezTo>
                    <a:pt x="153429" y="40021"/>
                    <a:pt x="241860" y="218304"/>
                    <a:pt x="264844" y="261965"/>
                  </a:cubicBezTo>
                  <a:lnTo>
                    <a:pt x="264844" y="261966"/>
                  </a:lnTo>
                  <a:cubicBezTo>
                    <a:pt x="220027" y="273975"/>
                    <a:pt x="175100" y="268600"/>
                    <a:pt x="138692" y="250203"/>
                  </a:cubicBezTo>
                  <a:lnTo>
                    <a:pt x="122209" y="237330"/>
                  </a:lnTo>
                  <a:lnTo>
                    <a:pt x="122659" y="239680"/>
                  </a:lnTo>
                  <a:cubicBezTo>
                    <a:pt x="132740" y="265131"/>
                    <a:pt x="147861" y="289365"/>
                    <a:pt x="168022" y="311164"/>
                  </a:cubicBezTo>
                  <a:lnTo>
                    <a:pt x="168022" y="311165"/>
                  </a:lnTo>
                  <a:cubicBezTo>
                    <a:pt x="75226" y="311165"/>
                    <a:pt x="0" y="243887"/>
                    <a:pt x="0" y="160895"/>
                  </a:cubicBezTo>
                  <a:cubicBezTo>
                    <a:pt x="0" y="98651"/>
                    <a:pt x="42314" y="45246"/>
                    <a:pt x="102620" y="22434"/>
                  </a:cubicBezTo>
                  <a:lnTo>
                    <a:pt x="105919" y="21838"/>
                  </a:lnTo>
                  <a:lnTo>
                    <a:pt x="126942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8" name="フリーフォーム 1147"/>
            <p:cNvSpPr/>
            <p:nvPr/>
          </p:nvSpPr>
          <p:spPr>
            <a:xfrm>
              <a:off x="7986942" y="2250646"/>
              <a:ext cx="264844" cy="392188"/>
            </a:xfrm>
            <a:custGeom>
              <a:avLst/>
              <a:gdLst>
                <a:gd name="connsiteX0" fmla="*/ 187059 w 264844"/>
                <a:gd name="connsiteY0" fmla="*/ 0 h 339498"/>
                <a:gd name="connsiteX1" fmla="*/ 264844 w 264844"/>
                <a:gd name="connsiteY1" fmla="*/ 290298 h 339498"/>
                <a:gd name="connsiteX2" fmla="*/ 264844 w 264844"/>
                <a:gd name="connsiteY2" fmla="*/ 290299 h 339498"/>
                <a:gd name="connsiteX3" fmla="*/ 138692 w 264844"/>
                <a:gd name="connsiteY3" fmla="*/ 278536 h 339498"/>
                <a:gd name="connsiteX4" fmla="*/ 122209 w 264844"/>
                <a:gd name="connsiteY4" fmla="*/ 265663 h 339498"/>
                <a:gd name="connsiteX5" fmla="*/ 122659 w 264844"/>
                <a:gd name="connsiteY5" fmla="*/ 268013 h 339498"/>
                <a:gd name="connsiteX6" fmla="*/ 168022 w 264844"/>
                <a:gd name="connsiteY6" fmla="*/ 339497 h 339498"/>
                <a:gd name="connsiteX7" fmla="*/ 168022 w 264844"/>
                <a:gd name="connsiteY7" fmla="*/ 339498 h 339498"/>
                <a:gd name="connsiteX8" fmla="*/ 0 w 264844"/>
                <a:gd name="connsiteY8" fmla="*/ 189228 h 339498"/>
                <a:gd name="connsiteX9" fmla="*/ 102620 w 264844"/>
                <a:gd name="connsiteY9" fmla="*/ 50767 h 339498"/>
                <a:gd name="connsiteX10" fmla="*/ 105919 w 264844"/>
                <a:gd name="connsiteY10" fmla="*/ 50171 h 339498"/>
                <a:gd name="connsiteX11" fmla="*/ 126942 w 264844"/>
                <a:gd name="connsiteY11" fmla="*/ 28333 h 339498"/>
                <a:gd name="connsiteX12" fmla="*/ 187059 w 264844"/>
                <a:gd name="connsiteY12" fmla="*/ 0 h 339498"/>
                <a:gd name="connsiteX0" fmla="*/ 126942 w 264844"/>
                <a:gd name="connsiteY0" fmla="*/ 0 h 311165"/>
                <a:gd name="connsiteX1" fmla="*/ 264844 w 264844"/>
                <a:gd name="connsiteY1" fmla="*/ 261965 h 311165"/>
                <a:gd name="connsiteX2" fmla="*/ 264844 w 264844"/>
                <a:gd name="connsiteY2" fmla="*/ 261966 h 311165"/>
                <a:gd name="connsiteX3" fmla="*/ 138692 w 264844"/>
                <a:gd name="connsiteY3" fmla="*/ 250203 h 311165"/>
                <a:gd name="connsiteX4" fmla="*/ 122209 w 264844"/>
                <a:gd name="connsiteY4" fmla="*/ 237330 h 311165"/>
                <a:gd name="connsiteX5" fmla="*/ 122659 w 264844"/>
                <a:gd name="connsiteY5" fmla="*/ 239680 h 311165"/>
                <a:gd name="connsiteX6" fmla="*/ 168022 w 264844"/>
                <a:gd name="connsiteY6" fmla="*/ 311164 h 311165"/>
                <a:gd name="connsiteX7" fmla="*/ 168022 w 264844"/>
                <a:gd name="connsiteY7" fmla="*/ 311165 h 311165"/>
                <a:gd name="connsiteX8" fmla="*/ 0 w 264844"/>
                <a:gd name="connsiteY8" fmla="*/ 160895 h 311165"/>
                <a:gd name="connsiteX9" fmla="*/ 102620 w 264844"/>
                <a:gd name="connsiteY9" fmla="*/ 22434 h 311165"/>
                <a:gd name="connsiteX10" fmla="*/ 105919 w 264844"/>
                <a:gd name="connsiteY10" fmla="*/ 21838 h 311165"/>
                <a:gd name="connsiteX11" fmla="*/ 126942 w 264844"/>
                <a:gd name="connsiteY11" fmla="*/ 0 h 31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844" h="311165">
                  <a:moveTo>
                    <a:pt x="126942" y="0"/>
                  </a:moveTo>
                  <a:cubicBezTo>
                    <a:pt x="153429" y="40021"/>
                    <a:pt x="241860" y="218304"/>
                    <a:pt x="264844" y="261965"/>
                  </a:cubicBezTo>
                  <a:lnTo>
                    <a:pt x="264844" y="261966"/>
                  </a:lnTo>
                  <a:cubicBezTo>
                    <a:pt x="220027" y="273975"/>
                    <a:pt x="175100" y="268600"/>
                    <a:pt x="138692" y="250203"/>
                  </a:cubicBezTo>
                  <a:lnTo>
                    <a:pt x="122209" y="237330"/>
                  </a:lnTo>
                  <a:lnTo>
                    <a:pt x="122659" y="239680"/>
                  </a:lnTo>
                  <a:cubicBezTo>
                    <a:pt x="132740" y="265131"/>
                    <a:pt x="147861" y="289365"/>
                    <a:pt x="168022" y="311164"/>
                  </a:cubicBezTo>
                  <a:lnTo>
                    <a:pt x="168022" y="311165"/>
                  </a:lnTo>
                  <a:cubicBezTo>
                    <a:pt x="75226" y="311165"/>
                    <a:pt x="0" y="243887"/>
                    <a:pt x="0" y="160895"/>
                  </a:cubicBezTo>
                  <a:cubicBezTo>
                    <a:pt x="0" y="98651"/>
                    <a:pt x="42314" y="45246"/>
                    <a:pt x="102620" y="22434"/>
                  </a:cubicBezTo>
                  <a:lnTo>
                    <a:pt x="105919" y="21838"/>
                  </a:lnTo>
                  <a:lnTo>
                    <a:pt x="126942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9" name="円/楕円 250"/>
            <p:cNvSpPr/>
            <p:nvPr/>
          </p:nvSpPr>
          <p:spPr>
            <a:xfrm>
              <a:off x="7519310" y="1856486"/>
              <a:ext cx="700132" cy="483005"/>
            </a:xfrm>
            <a:custGeom>
              <a:avLst/>
              <a:gdLst>
                <a:gd name="connsiteX0" fmla="*/ 0 w 700132"/>
                <a:gd name="connsiteY0" fmla="*/ 393023 h 786046"/>
                <a:gd name="connsiteX1" fmla="*/ 350066 w 700132"/>
                <a:gd name="connsiteY1" fmla="*/ 0 h 786046"/>
                <a:gd name="connsiteX2" fmla="*/ 700132 w 700132"/>
                <a:gd name="connsiteY2" fmla="*/ 393023 h 786046"/>
                <a:gd name="connsiteX3" fmla="*/ 350066 w 700132"/>
                <a:gd name="connsiteY3" fmla="*/ 786046 h 786046"/>
                <a:gd name="connsiteX4" fmla="*/ 0 w 700132"/>
                <a:gd name="connsiteY4" fmla="*/ 393023 h 786046"/>
                <a:gd name="connsiteX0" fmla="*/ 0 w 700132"/>
                <a:gd name="connsiteY0" fmla="*/ 393023 h 442151"/>
                <a:gd name="connsiteX1" fmla="*/ 350066 w 700132"/>
                <a:gd name="connsiteY1" fmla="*/ 0 h 442151"/>
                <a:gd name="connsiteX2" fmla="*/ 700132 w 700132"/>
                <a:gd name="connsiteY2" fmla="*/ 393023 h 442151"/>
                <a:gd name="connsiteX3" fmla="*/ 0 w 700132"/>
                <a:gd name="connsiteY3" fmla="*/ 393023 h 44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0132" h="442151">
                  <a:moveTo>
                    <a:pt x="0" y="393023"/>
                  </a:moveTo>
                  <a:cubicBezTo>
                    <a:pt x="0" y="175962"/>
                    <a:pt x="156730" y="0"/>
                    <a:pt x="350066" y="0"/>
                  </a:cubicBezTo>
                  <a:cubicBezTo>
                    <a:pt x="543402" y="0"/>
                    <a:pt x="700132" y="175962"/>
                    <a:pt x="700132" y="393023"/>
                  </a:cubicBezTo>
                  <a:cubicBezTo>
                    <a:pt x="641788" y="458527"/>
                    <a:pt x="58344" y="458527"/>
                    <a:pt x="0" y="39302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0" name="台形 1149"/>
            <p:cNvSpPr/>
            <p:nvPr/>
          </p:nvSpPr>
          <p:spPr>
            <a:xfrm rot="10800000">
              <a:off x="7879555" y="4272524"/>
              <a:ext cx="189148" cy="840488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1" name="台形 1150"/>
            <p:cNvSpPr/>
            <p:nvPr/>
          </p:nvSpPr>
          <p:spPr>
            <a:xfrm rot="10800000">
              <a:off x="7679530" y="4272524"/>
              <a:ext cx="189148" cy="840488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2" name="台形 1151"/>
            <p:cNvSpPr/>
            <p:nvPr/>
          </p:nvSpPr>
          <p:spPr>
            <a:xfrm>
              <a:off x="7542732" y="3653522"/>
              <a:ext cx="647742" cy="801305"/>
            </a:xfrm>
            <a:prstGeom prst="trapezoid">
              <a:avLst>
                <a:gd name="adj" fmla="val 13555"/>
              </a:avLst>
            </a:prstGeom>
            <a:pattFill prst="lgGrid">
              <a:fgClr>
                <a:srgbClr val="4472C4">
                  <a:lumMod val="75000"/>
                </a:srgbClr>
              </a:fgClr>
              <a:bgClr>
                <a:srgbClr val="5B9BD5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3" name="台形 1152"/>
            <p:cNvSpPr/>
            <p:nvPr/>
          </p:nvSpPr>
          <p:spPr>
            <a:xfrm>
              <a:off x="7798117" y="2572416"/>
              <a:ext cx="145730" cy="142435"/>
            </a:xfrm>
            <a:prstGeom prst="trapezoid">
              <a:avLst>
                <a:gd name="adj" fmla="val 13813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4" name="片側の 2 つの角を丸めた四角形 1153"/>
            <p:cNvSpPr/>
            <p:nvPr/>
          </p:nvSpPr>
          <p:spPr>
            <a:xfrm>
              <a:off x="7613807" y="2687429"/>
              <a:ext cx="514350" cy="938213"/>
            </a:xfrm>
            <a:prstGeom prst="round2SameRect">
              <a:avLst>
                <a:gd name="adj1" fmla="val 31019"/>
                <a:gd name="adj2" fmla="val 0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5" name="正方形/長方形 1154"/>
            <p:cNvSpPr/>
            <p:nvPr/>
          </p:nvSpPr>
          <p:spPr>
            <a:xfrm>
              <a:off x="7613807" y="3582471"/>
              <a:ext cx="514350" cy="97910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6" name="フリーフォーム 1155"/>
            <p:cNvSpPr/>
            <p:nvPr/>
          </p:nvSpPr>
          <p:spPr>
            <a:xfrm>
              <a:off x="7447060" y="2670413"/>
              <a:ext cx="847844" cy="1994475"/>
            </a:xfrm>
            <a:custGeom>
              <a:avLst/>
              <a:gdLst>
                <a:gd name="connsiteX0" fmla="*/ 308027 w 847844"/>
                <a:gd name="connsiteY0" fmla="*/ 1759 h 1994475"/>
                <a:gd name="connsiteX1" fmla="*/ 224317 w 847844"/>
                <a:gd name="connsiteY1" fmla="*/ 1994475 h 1994475"/>
                <a:gd name="connsiteX2" fmla="*/ 20838 w 847844"/>
                <a:gd name="connsiteY2" fmla="*/ 1994475 h 1994475"/>
                <a:gd name="connsiteX3" fmla="*/ 145491 w 847844"/>
                <a:gd name="connsiteY3" fmla="*/ 1234031 h 1994475"/>
                <a:gd name="connsiteX4" fmla="*/ 0 w 847844"/>
                <a:gd name="connsiteY4" fmla="*/ 298755 h 1994475"/>
                <a:gd name="connsiteX5" fmla="*/ 246623 w 847844"/>
                <a:gd name="connsiteY5" fmla="*/ 12596 h 1994475"/>
                <a:gd name="connsiteX6" fmla="*/ 529849 w 847844"/>
                <a:gd name="connsiteY6" fmla="*/ 0 h 1994475"/>
                <a:gd name="connsiteX7" fmla="*/ 601222 w 847844"/>
                <a:gd name="connsiteY7" fmla="*/ 12596 h 1994475"/>
                <a:gd name="connsiteX8" fmla="*/ 847844 w 847844"/>
                <a:gd name="connsiteY8" fmla="*/ 298755 h 1994475"/>
                <a:gd name="connsiteX9" fmla="*/ 702353 w 847844"/>
                <a:gd name="connsiteY9" fmla="*/ 1234031 h 1994475"/>
                <a:gd name="connsiteX10" fmla="*/ 827006 w 847844"/>
                <a:gd name="connsiteY10" fmla="*/ 1994475 h 1994475"/>
                <a:gd name="connsiteX11" fmla="*/ 613633 w 847844"/>
                <a:gd name="connsiteY11" fmla="*/ 1994475 h 199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844" h="1994475">
                  <a:moveTo>
                    <a:pt x="308027" y="1759"/>
                  </a:moveTo>
                  <a:lnTo>
                    <a:pt x="224317" y="1994475"/>
                  </a:lnTo>
                  <a:lnTo>
                    <a:pt x="20838" y="1994475"/>
                  </a:lnTo>
                  <a:lnTo>
                    <a:pt x="145491" y="1234031"/>
                  </a:lnTo>
                  <a:lnTo>
                    <a:pt x="0" y="298755"/>
                  </a:lnTo>
                  <a:cubicBezTo>
                    <a:pt x="27126" y="166198"/>
                    <a:pt x="121872" y="58273"/>
                    <a:pt x="246623" y="12596"/>
                  </a:cubicBezTo>
                  <a:close/>
                  <a:moveTo>
                    <a:pt x="529849" y="0"/>
                  </a:moveTo>
                  <a:lnTo>
                    <a:pt x="601222" y="12596"/>
                  </a:lnTo>
                  <a:cubicBezTo>
                    <a:pt x="725974" y="58273"/>
                    <a:pt x="820720" y="166198"/>
                    <a:pt x="847844" y="298755"/>
                  </a:cubicBezTo>
                  <a:lnTo>
                    <a:pt x="702353" y="1234031"/>
                  </a:lnTo>
                  <a:lnTo>
                    <a:pt x="827006" y="1994475"/>
                  </a:lnTo>
                  <a:lnTo>
                    <a:pt x="613633" y="1994475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7" name="角丸四角形 1156"/>
            <p:cNvSpPr/>
            <p:nvPr/>
          </p:nvSpPr>
          <p:spPr>
            <a:xfrm>
              <a:off x="7799141" y="3577878"/>
              <a:ext cx="143682" cy="106843"/>
            </a:xfrm>
            <a:prstGeom prst="round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8" name="片側の 2 つの角を丸めた四角形 1157"/>
            <p:cNvSpPr/>
            <p:nvPr/>
          </p:nvSpPr>
          <p:spPr>
            <a:xfrm>
              <a:off x="7644193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9" name="片側の 2 つの角を丸めた四角形 1158"/>
            <p:cNvSpPr/>
            <p:nvPr/>
          </p:nvSpPr>
          <p:spPr>
            <a:xfrm>
              <a:off x="7892997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60" name="グループ化 1159"/>
            <p:cNvGrpSpPr/>
            <p:nvPr/>
          </p:nvGrpSpPr>
          <p:grpSpPr>
            <a:xfrm>
              <a:off x="7528157" y="2232047"/>
              <a:ext cx="685650" cy="174379"/>
              <a:chOff x="7528157" y="2232047"/>
              <a:chExt cx="685650" cy="174379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1183" name="円/楕円 1182"/>
              <p:cNvSpPr/>
              <p:nvPr/>
            </p:nvSpPr>
            <p:spPr>
              <a:xfrm rot="20700000">
                <a:off x="75281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円/楕円 1183"/>
              <p:cNvSpPr/>
              <p:nvPr/>
            </p:nvSpPr>
            <p:spPr>
              <a:xfrm rot="20700000">
                <a:off x="7555563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円/楕円 1184"/>
              <p:cNvSpPr/>
              <p:nvPr/>
            </p:nvSpPr>
            <p:spPr>
              <a:xfrm rot="900000" flipH="1">
                <a:off x="80869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円/楕円 1185"/>
              <p:cNvSpPr/>
              <p:nvPr/>
            </p:nvSpPr>
            <p:spPr>
              <a:xfrm rot="900000" flipH="1">
                <a:off x="8114362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61" name="円/楕円 1160"/>
            <p:cNvSpPr/>
            <p:nvPr/>
          </p:nvSpPr>
          <p:spPr>
            <a:xfrm>
              <a:off x="7591582" y="1940146"/>
              <a:ext cx="558800" cy="668336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2" name="フリーフォーム 1161"/>
            <p:cNvSpPr/>
            <p:nvPr/>
          </p:nvSpPr>
          <p:spPr>
            <a:xfrm rot="16200000">
              <a:off x="7314407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3" name="フリーフォーム 1162"/>
            <p:cNvSpPr/>
            <p:nvPr/>
          </p:nvSpPr>
          <p:spPr>
            <a:xfrm rot="5400000" flipH="1">
              <a:off x="7716590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4" name="角丸四角形 1163"/>
            <p:cNvSpPr/>
            <p:nvPr/>
          </p:nvSpPr>
          <p:spPr>
            <a:xfrm rot="18900000">
              <a:off x="7972202" y="1933925"/>
              <a:ext cx="144456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5" name="角丸四角形 1164"/>
            <p:cNvSpPr/>
            <p:nvPr/>
          </p:nvSpPr>
          <p:spPr>
            <a:xfrm rot="18900000">
              <a:off x="7905527" y="1902970"/>
              <a:ext cx="144456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7658326" y="2217119"/>
              <a:ext cx="159949" cy="8025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7705075" y="2211977"/>
              <a:ext cx="66451" cy="730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8" name="円/楕円 1167"/>
            <p:cNvSpPr/>
            <p:nvPr/>
          </p:nvSpPr>
          <p:spPr>
            <a:xfrm flipV="1">
              <a:off x="7719107" y="2227404"/>
              <a:ext cx="38387" cy="422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7932744" y="2217119"/>
              <a:ext cx="159949" cy="8025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7979493" y="2211977"/>
              <a:ext cx="66451" cy="730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1" name="円/楕円 1170"/>
            <p:cNvSpPr/>
            <p:nvPr/>
          </p:nvSpPr>
          <p:spPr>
            <a:xfrm flipV="1">
              <a:off x="7993525" y="2227404"/>
              <a:ext cx="38387" cy="422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2" name="月 1171"/>
            <p:cNvSpPr/>
            <p:nvPr/>
          </p:nvSpPr>
          <p:spPr>
            <a:xfrm rot="5400000">
              <a:off x="7709523" y="2048544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3" name="月 1172"/>
            <p:cNvSpPr/>
            <p:nvPr/>
          </p:nvSpPr>
          <p:spPr>
            <a:xfrm rot="5400000">
              <a:off x="7986500" y="2048544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4" name="円/楕円 142"/>
            <p:cNvSpPr/>
            <p:nvPr/>
          </p:nvSpPr>
          <p:spPr>
            <a:xfrm>
              <a:off x="7658326" y="2204864"/>
              <a:ext cx="159949" cy="49592"/>
            </a:xfrm>
            <a:custGeom>
              <a:avLst/>
              <a:gdLst/>
              <a:ahLst/>
              <a:cxnLst/>
              <a:rect l="l" t="t" r="r" b="b"/>
              <a:pathLst>
                <a:path w="190500" h="53723">
                  <a:moveTo>
                    <a:pt x="95250" y="0"/>
                  </a:moveTo>
                  <a:cubicBezTo>
                    <a:pt x="147855" y="0"/>
                    <a:pt x="190500" y="19463"/>
                    <a:pt x="190500" y="43471"/>
                  </a:cubicBezTo>
                  <a:lnTo>
                    <a:pt x="185965" y="53723"/>
                  </a:lnTo>
                  <a:cubicBezTo>
                    <a:pt x="176659" y="34259"/>
                    <a:pt x="139474" y="20504"/>
                    <a:pt x="95250" y="20504"/>
                  </a:cubicBezTo>
                  <a:cubicBezTo>
                    <a:pt x="51027" y="20504"/>
                    <a:pt x="13842" y="34259"/>
                    <a:pt x="4535" y="53723"/>
                  </a:cubicBezTo>
                  <a:cubicBezTo>
                    <a:pt x="1083" y="51006"/>
                    <a:pt x="0" y="47296"/>
                    <a:pt x="0" y="43471"/>
                  </a:cubicBezTo>
                  <a:cubicBezTo>
                    <a:pt x="0" y="19463"/>
                    <a:pt x="42645" y="0"/>
                    <a:pt x="9525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5" name="円/楕円 142"/>
            <p:cNvSpPr/>
            <p:nvPr/>
          </p:nvSpPr>
          <p:spPr>
            <a:xfrm>
              <a:off x="7932744" y="2204864"/>
              <a:ext cx="159949" cy="49592"/>
            </a:xfrm>
            <a:custGeom>
              <a:avLst/>
              <a:gdLst/>
              <a:ahLst/>
              <a:cxnLst/>
              <a:rect l="l" t="t" r="r" b="b"/>
              <a:pathLst>
                <a:path w="190500" h="53723">
                  <a:moveTo>
                    <a:pt x="95250" y="0"/>
                  </a:moveTo>
                  <a:cubicBezTo>
                    <a:pt x="147855" y="0"/>
                    <a:pt x="190500" y="19463"/>
                    <a:pt x="190500" y="43471"/>
                  </a:cubicBezTo>
                  <a:lnTo>
                    <a:pt x="185965" y="53723"/>
                  </a:lnTo>
                  <a:cubicBezTo>
                    <a:pt x="176659" y="34259"/>
                    <a:pt x="139474" y="20504"/>
                    <a:pt x="95250" y="20504"/>
                  </a:cubicBezTo>
                  <a:cubicBezTo>
                    <a:pt x="51027" y="20504"/>
                    <a:pt x="13842" y="34259"/>
                    <a:pt x="4535" y="53723"/>
                  </a:cubicBezTo>
                  <a:cubicBezTo>
                    <a:pt x="1083" y="51006"/>
                    <a:pt x="0" y="47296"/>
                    <a:pt x="0" y="43471"/>
                  </a:cubicBezTo>
                  <a:cubicBezTo>
                    <a:pt x="0" y="19463"/>
                    <a:pt x="42645" y="0"/>
                    <a:pt x="9525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6" name="円/楕円 27"/>
            <p:cNvSpPr/>
            <p:nvPr/>
          </p:nvSpPr>
          <p:spPr>
            <a:xfrm>
              <a:off x="7824841" y="2368196"/>
              <a:ext cx="83523" cy="49273"/>
            </a:xfrm>
            <a:custGeom>
              <a:avLst/>
              <a:gdLst>
                <a:gd name="connsiteX0" fmla="*/ 80963 w 172403"/>
                <a:gd name="connsiteY0" fmla="*/ 24469 h 127432"/>
                <a:gd name="connsiteX1" fmla="*/ 129087 w 172403"/>
                <a:gd name="connsiteY1" fmla="*/ 0 h 127432"/>
                <a:gd name="connsiteX2" fmla="*/ 161926 w 172403"/>
                <a:gd name="connsiteY2" fmla="*/ 75142 h 127432"/>
                <a:gd name="connsiteX3" fmla="*/ 80963 w 172403"/>
                <a:gd name="connsiteY3" fmla="*/ 127432 h 127432"/>
                <a:gd name="connsiteX4" fmla="*/ 0 w 172403"/>
                <a:gd name="connsiteY4" fmla="*/ 75142 h 127432"/>
                <a:gd name="connsiteX5" fmla="*/ 34508 w 172403"/>
                <a:gd name="connsiteY5" fmla="*/ 849 h 127432"/>
                <a:gd name="connsiteX6" fmla="*/ 172403 w 172403"/>
                <a:gd name="connsiteY6" fmla="*/ 115909 h 127432"/>
                <a:gd name="connsiteX0" fmla="*/ 80963 w 161926"/>
                <a:gd name="connsiteY0" fmla="*/ 24469 h 127432"/>
                <a:gd name="connsiteX1" fmla="*/ 129087 w 161926"/>
                <a:gd name="connsiteY1" fmla="*/ 0 h 127432"/>
                <a:gd name="connsiteX2" fmla="*/ 161926 w 161926"/>
                <a:gd name="connsiteY2" fmla="*/ 75142 h 127432"/>
                <a:gd name="connsiteX3" fmla="*/ 80963 w 161926"/>
                <a:gd name="connsiteY3" fmla="*/ 127432 h 127432"/>
                <a:gd name="connsiteX4" fmla="*/ 0 w 161926"/>
                <a:gd name="connsiteY4" fmla="*/ 75142 h 127432"/>
                <a:gd name="connsiteX5" fmla="*/ 34508 w 161926"/>
                <a:gd name="connsiteY5" fmla="*/ 849 h 127432"/>
                <a:gd name="connsiteX0" fmla="*/ 129087 w 161926"/>
                <a:gd name="connsiteY0" fmla="*/ 0 h 127432"/>
                <a:gd name="connsiteX1" fmla="*/ 161926 w 161926"/>
                <a:gd name="connsiteY1" fmla="*/ 75142 h 127432"/>
                <a:gd name="connsiteX2" fmla="*/ 80963 w 161926"/>
                <a:gd name="connsiteY2" fmla="*/ 127432 h 127432"/>
                <a:gd name="connsiteX3" fmla="*/ 0 w 161926"/>
                <a:gd name="connsiteY3" fmla="*/ 75142 h 127432"/>
                <a:gd name="connsiteX4" fmla="*/ 34508 w 161926"/>
                <a:gd name="connsiteY4" fmla="*/ 849 h 1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6" h="127432">
                  <a:moveTo>
                    <a:pt x="129087" y="0"/>
                  </a:moveTo>
                  <a:cubicBezTo>
                    <a:pt x="149669" y="23758"/>
                    <a:pt x="161926" y="57889"/>
                    <a:pt x="161926" y="75142"/>
                  </a:cubicBezTo>
                  <a:cubicBezTo>
                    <a:pt x="161926" y="104021"/>
                    <a:pt x="125678" y="127432"/>
                    <a:pt x="80963" y="127432"/>
                  </a:cubicBezTo>
                  <a:cubicBezTo>
                    <a:pt x="36248" y="127432"/>
                    <a:pt x="0" y="104021"/>
                    <a:pt x="0" y="75142"/>
                  </a:cubicBezTo>
                  <a:cubicBezTo>
                    <a:pt x="0" y="58090"/>
                    <a:pt x="13301" y="24554"/>
                    <a:pt x="34508" y="849"/>
                  </a:cubicBezTo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7" name="月 1176"/>
            <p:cNvSpPr/>
            <p:nvPr/>
          </p:nvSpPr>
          <p:spPr>
            <a:xfrm rot="16200000">
              <a:off x="7845819" y="2398820"/>
              <a:ext cx="45719" cy="19778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78" name="グループ化 1177"/>
            <p:cNvGrpSpPr/>
            <p:nvPr/>
          </p:nvGrpSpPr>
          <p:grpSpPr>
            <a:xfrm>
              <a:off x="7564961" y="2951396"/>
              <a:ext cx="612042" cy="1176545"/>
              <a:chOff x="2489585" y="1026321"/>
              <a:chExt cx="526775" cy="1012632"/>
            </a:xfrm>
          </p:grpSpPr>
          <p:sp>
            <p:nvSpPr>
              <p:cNvPr id="1179" name="フリーフォーム 1178"/>
              <p:cNvSpPr/>
              <p:nvPr/>
            </p:nvSpPr>
            <p:spPr>
              <a:xfrm rot="900000">
                <a:off x="2659491" y="177216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0" name="台形 136"/>
              <p:cNvSpPr/>
              <p:nvPr/>
            </p:nvSpPr>
            <p:spPr>
              <a:xfrm rot="900000">
                <a:off x="2830088" y="1026485"/>
                <a:ext cx="186272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86272 w 186272"/>
                  <a:gd name="connsiteY0" fmla="*/ 47254 h 806761"/>
                  <a:gd name="connsiteX1" fmla="*/ 179425 w 186272"/>
                  <a:gd name="connsiteY1" fmla="*/ 806761 h 806761"/>
                  <a:gd name="connsiteX2" fmla="*/ 0 w 186272"/>
                  <a:gd name="connsiteY2" fmla="*/ 806761 h 806761"/>
                  <a:gd name="connsiteX3" fmla="*/ 44856 w 186272"/>
                  <a:gd name="connsiteY3" fmla="*/ 0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272" h="806761">
                    <a:moveTo>
                      <a:pt x="186272" y="47254"/>
                    </a:moveTo>
                    <a:cubicBezTo>
                      <a:pt x="183990" y="300423"/>
                      <a:pt x="181707" y="553592"/>
                      <a:pt x="179425" y="806761"/>
                    </a:cubicBezTo>
                    <a:lnTo>
                      <a:pt x="0" y="806761"/>
                    </a:lnTo>
                    <a:lnTo>
                      <a:pt x="44856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1" name="フリーフォーム 1180"/>
              <p:cNvSpPr/>
              <p:nvPr/>
            </p:nvSpPr>
            <p:spPr>
              <a:xfrm rot="20700000" flipH="1">
                <a:off x="2602910" y="1772170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2" name="台形 136"/>
              <p:cNvSpPr/>
              <p:nvPr/>
            </p:nvSpPr>
            <p:spPr>
              <a:xfrm rot="20700000" flipH="1">
                <a:off x="2489585" y="1026321"/>
                <a:ext cx="184998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84998 w 184998"/>
                  <a:gd name="connsiteY0" fmla="*/ 42502 h 806761"/>
                  <a:gd name="connsiteX1" fmla="*/ 179425 w 184998"/>
                  <a:gd name="connsiteY1" fmla="*/ 806761 h 806761"/>
                  <a:gd name="connsiteX2" fmla="*/ 0 w 184998"/>
                  <a:gd name="connsiteY2" fmla="*/ 806761 h 806761"/>
                  <a:gd name="connsiteX3" fmla="*/ 44856 w 184998"/>
                  <a:gd name="connsiteY3" fmla="*/ 0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998" h="806761">
                    <a:moveTo>
                      <a:pt x="184998" y="42502"/>
                    </a:moveTo>
                    <a:cubicBezTo>
                      <a:pt x="183140" y="297255"/>
                      <a:pt x="181283" y="552008"/>
                      <a:pt x="179425" y="806761"/>
                    </a:cubicBezTo>
                    <a:lnTo>
                      <a:pt x="0" y="806761"/>
                    </a:lnTo>
                    <a:lnTo>
                      <a:pt x="44856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87" name="グループ化 1186"/>
          <p:cNvGrpSpPr/>
          <p:nvPr/>
        </p:nvGrpSpPr>
        <p:grpSpPr>
          <a:xfrm>
            <a:off x="6618185" y="4640783"/>
            <a:ext cx="429239" cy="1685429"/>
            <a:chOff x="8529736" y="1865535"/>
            <a:chExt cx="847844" cy="3329103"/>
          </a:xfrm>
        </p:grpSpPr>
        <p:grpSp>
          <p:nvGrpSpPr>
            <p:cNvPr id="1188" name="グループ化 1187"/>
            <p:cNvGrpSpPr/>
            <p:nvPr/>
          </p:nvGrpSpPr>
          <p:grpSpPr>
            <a:xfrm>
              <a:off x="8529736" y="1865535"/>
              <a:ext cx="847844" cy="3329103"/>
              <a:chOff x="8529736" y="1865535"/>
              <a:chExt cx="847844" cy="3329103"/>
            </a:xfrm>
          </p:grpSpPr>
          <p:sp>
            <p:nvSpPr>
              <p:cNvPr id="1194" name="円/楕円 1193"/>
              <p:cNvSpPr/>
              <p:nvPr/>
            </p:nvSpPr>
            <p:spPr>
              <a:xfrm>
                <a:off x="8745524" y="2221834"/>
                <a:ext cx="403703" cy="621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円/楕円 301"/>
              <p:cNvSpPr/>
              <p:nvPr/>
            </p:nvSpPr>
            <p:spPr>
              <a:xfrm>
                <a:off x="8622772" y="1865535"/>
                <a:ext cx="650379" cy="688976"/>
              </a:xfrm>
              <a:custGeom>
                <a:avLst/>
                <a:gdLst/>
                <a:ahLst/>
                <a:cxnLst/>
                <a:rect l="l" t="t" r="r" b="b"/>
                <a:pathLst>
                  <a:path w="650379" h="688976">
                    <a:moveTo>
                      <a:pt x="244483" y="0"/>
                    </a:moveTo>
                    <a:cubicBezTo>
                      <a:pt x="272992" y="0"/>
                      <a:pt x="300362" y="6876"/>
                      <a:pt x="325190" y="20748"/>
                    </a:cubicBezTo>
                    <a:cubicBezTo>
                      <a:pt x="350017" y="6876"/>
                      <a:pt x="377387" y="0"/>
                      <a:pt x="405896" y="0"/>
                    </a:cubicBezTo>
                    <a:cubicBezTo>
                      <a:pt x="540920" y="0"/>
                      <a:pt x="650379" y="154233"/>
                      <a:pt x="650379" y="344488"/>
                    </a:cubicBezTo>
                    <a:cubicBezTo>
                      <a:pt x="650379" y="534743"/>
                      <a:pt x="540920" y="688976"/>
                      <a:pt x="405896" y="688976"/>
                    </a:cubicBezTo>
                    <a:cubicBezTo>
                      <a:pt x="377387" y="688976"/>
                      <a:pt x="350017" y="682100"/>
                      <a:pt x="325190" y="668228"/>
                    </a:cubicBezTo>
                    <a:cubicBezTo>
                      <a:pt x="300362" y="682100"/>
                      <a:pt x="272992" y="688976"/>
                      <a:pt x="244483" y="688976"/>
                    </a:cubicBezTo>
                    <a:cubicBezTo>
                      <a:pt x="109459" y="688976"/>
                      <a:pt x="0" y="534743"/>
                      <a:pt x="0" y="344488"/>
                    </a:cubicBezTo>
                    <a:cubicBezTo>
                      <a:pt x="0" y="154233"/>
                      <a:pt x="109459" y="0"/>
                      <a:pt x="24448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6" name="台形 1195"/>
              <p:cNvSpPr/>
              <p:nvPr/>
            </p:nvSpPr>
            <p:spPr>
              <a:xfrm rot="10800000">
                <a:off x="8962231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7" name="台形 1196"/>
              <p:cNvSpPr/>
              <p:nvPr/>
            </p:nvSpPr>
            <p:spPr>
              <a:xfrm rot="10800000">
                <a:off x="8762206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台形 1197"/>
              <p:cNvSpPr/>
              <p:nvPr/>
            </p:nvSpPr>
            <p:spPr>
              <a:xfrm>
                <a:off x="8625408" y="3653522"/>
                <a:ext cx="647742" cy="948839"/>
              </a:xfrm>
              <a:prstGeom prst="trapezoid">
                <a:avLst>
                  <a:gd name="adj" fmla="val 1355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9" name="台形 1198"/>
              <p:cNvSpPr/>
              <p:nvPr/>
            </p:nvSpPr>
            <p:spPr>
              <a:xfrm>
                <a:off x="8880793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0" name="片側の 2 つの角を丸めた四角形 1199"/>
              <p:cNvSpPr/>
              <p:nvPr/>
            </p:nvSpPr>
            <p:spPr>
              <a:xfrm>
                <a:off x="8696483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1" name="正方形/長方形 1200"/>
              <p:cNvSpPr/>
              <p:nvPr/>
            </p:nvSpPr>
            <p:spPr>
              <a:xfrm>
                <a:off x="8696483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2" name="フリーフォーム 1201"/>
              <p:cNvSpPr/>
              <p:nvPr/>
            </p:nvSpPr>
            <p:spPr>
              <a:xfrm>
                <a:off x="8529736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3" name="角丸四角形 1202"/>
              <p:cNvSpPr/>
              <p:nvPr/>
            </p:nvSpPr>
            <p:spPr>
              <a:xfrm>
                <a:off x="8881817" y="3577878"/>
                <a:ext cx="143682" cy="106843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片側の 2 つの角を丸めた四角形 1203"/>
              <p:cNvSpPr/>
              <p:nvPr/>
            </p:nvSpPr>
            <p:spPr>
              <a:xfrm>
                <a:off x="8726869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5" name="片側の 2 つの角を丸めた四角形 1204"/>
              <p:cNvSpPr/>
              <p:nvPr/>
            </p:nvSpPr>
            <p:spPr>
              <a:xfrm>
                <a:off x="897567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06" name="グループ化 1205"/>
              <p:cNvGrpSpPr/>
              <p:nvPr/>
            </p:nvGrpSpPr>
            <p:grpSpPr>
              <a:xfrm>
                <a:off x="8610833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231" name="円/楕円 1230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2" name="円/楕円 1231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3" name="円/楕円 1232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4" name="円/楕円 1233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07" name="円/楕円 1206"/>
              <p:cNvSpPr/>
              <p:nvPr/>
            </p:nvSpPr>
            <p:spPr>
              <a:xfrm>
                <a:off x="8674258" y="1900764"/>
                <a:ext cx="558800" cy="70771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8" name="フリーフォーム 1207"/>
              <p:cNvSpPr/>
              <p:nvPr/>
            </p:nvSpPr>
            <p:spPr>
              <a:xfrm rot="16200000">
                <a:off x="839708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9" name="フリーフォーム 1208"/>
              <p:cNvSpPr/>
              <p:nvPr/>
            </p:nvSpPr>
            <p:spPr>
              <a:xfrm rot="5400000" flipH="1">
                <a:off x="879926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0" name="月 1209"/>
              <p:cNvSpPr/>
              <p:nvPr/>
            </p:nvSpPr>
            <p:spPr>
              <a:xfrm>
                <a:off x="8673623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1" name="月 1210"/>
              <p:cNvSpPr/>
              <p:nvPr/>
            </p:nvSpPr>
            <p:spPr>
              <a:xfrm flipH="1">
                <a:off x="9190749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2" name="正方形/長方形 36"/>
              <p:cNvSpPr/>
              <p:nvPr/>
            </p:nvSpPr>
            <p:spPr>
              <a:xfrm>
                <a:off x="8682928" y="1891171"/>
                <a:ext cx="536106" cy="293279"/>
              </a:xfrm>
              <a:custGeom>
                <a:avLst/>
                <a:gdLst/>
                <a:ahLst/>
                <a:cxnLst/>
                <a:rect l="l" t="t" r="r" b="b"/>
                <a:pathLst>
                  <a:path w="536106" h="293279">
                    <a:moveTo>
                      <a:pt x="270848" y="0"/>
                    </a:moveTo>
                    <a:cubicBezTo>
                      <a:pt x="333603" y="0"/>
                      <a:pt x="413592" y="50870"/>
                      <a:pt x="456360" y="97765"/>
                    </a:cubicBezTo>
                    <a:cubicBezTo>
                      <a:pt x="499128" y="144660"/>
                      <a:pt x="558526" y="250302"/>
                      <a:pt x="527457" y="281371"/>
                    </a:cubicBezTo>
                    <a:cubicBezTo>
                      <a:pt x="496387" y="312441"/>
                      <a:pt x="414185" y="280610"/>
                      <a:pt x="343850" y="210277"/>
                    </a:cubicBezTo>
                    <a:cubicBezTo>
                      <a:pt x="305085" y="171511"/>
                      <a:pt x="278016" y="129140"/>
                      <a:pt x="268095" y="93277"/>
                    </a:cubicBezTo>
                    <a:cubicBezTo>
                      <a:pt x="258174" y="129140"/>
                      <a:pt x="231106" y="171512"/>
                      <a:pt x="192340" y="210278"/>
                    </a:cubicBezTo>
                    <a:cubicBezTo>
                      <a:pt x="122005" y="280612"/>
                      <a:pt x="39803" y="312442"/>
                      <a:pt x="8733" y="281373"/>
                    </a:cubicBezTo>
                    <a:cubicBezTo>
                      <a:pt x="-22336" y="250304"/>
                      <a:pt x="36144" y="144662"/>
                      <a:pt x="79829" y="97767"/>
                    </a:cubicBezTo>
                    <a:cubicBezTo>
                      <a:pt x="123515" y="50873"/>
                      <a:pt x="208093" y="1"/>
                      <a:pt x="27084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3" name="月 1212"/>
              <p:cNvSpPr/>
              <p:nvPr/>
            </p:nvSpPr>
            <p:spPr>
              <a:xfrm rot="5400000">
                <a:off x="8793579" y="2110386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4" name="月 1213"/>
              <p:cNvSpPr/>
              <p:nvPr/>
            </p:nvSpPr>
            <p:spPr>
              <a:xfrm rot="5400000">
                <a:off x="9059685" y="2109912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5" name="グループ化 1214"/>
              <p:cNvGrpSpPr/>
              <p:nvPr/>
            </p:nvGrpSpPr>
            <p:grpSpPr>
              <a:xfrm>
                <a:off x="8767714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225" name="月 1224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6" name="月 1225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7" name="円/楕円 1226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8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9" name="円/楕円 1228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0" name="円/楕円 1229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16" name="グループ化 1215"/>
              <p:cNvGrpSpPr/>
              <p:nvPr/>
            </p:nvGrpSpPr>
            <p:grpSpPr>
              <a:xfrm flipH="1">
                <a:off x="9025499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219" name="月 1218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0" name="月 1219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1" name="円/楕円 1220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2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3" name="円/楕円 1222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4" name="円/楕円 1223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17" name="円/楕円 254"/>
              <p:cNvSpPr/>
              <p:nvPr/>
            </p:nvSpPr>
            <p:spPr>
              <a:xfrm>
                <a:off x="8925642" y="2411670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8" name="月 1217"/>
              <p:cNvSpPr/>
              <p:nvPr/>
            </p:nvSpPr>
            <p:spPr>
              <a:xfrm rot="16200000">
                <a:off x="8930799" y="2445707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9" name="グループ化 1188"/>
            <p:cNvGrpSpPr/>
            <p:nvPr/>
          </p:nvGrpSpPr>
          <p:grpSpPr>
            <a:xfrm>
              <a:off x="8649542" y="2951396"/>
              <a:ext cx="612042" cy="1176545"/>
              <a:chOff x="2489585" y="1026321"/>
              <a:chExt cx="526775" cy="1012632"/>
            </a:xfrm>
          </p:grpSpPr>
          <p:sp>
            <p:nvSpPr>
              <p:cNvPr id="1190" name="フリーフォーム 1189"/>
              <p:cNvSpPr/>
              <p:nvPr/>
            </p:nvSpPr>
            <p:spPr>
              <a:xfrm rot="900000">
                <a:off x="2659491" y="177216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1" name="台形 136"/>
              <p:cNvSpPr/>
              <p:nvPr/>
            </p:nvSpPr>
            <p:spPr>
              <a:xfrm rot="900000">
                <a:off x="2830088" y="1026485"/>
                <a:ext cx="186272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86272 w 186272"/>
                  <a:gd name="connsiteY0" fmla="*/ 47254 h 806761"/>
                  <a:gd name="connsiteX1" fmla="*/ 179425 w 186272"/>
                  <a:gd name="connsiteY1" fmla="*/ 806761 h 806761"/>
                  <a:gd name="connsiteX2" fmla="*/ 0 w 186272"/>
                  <a:gd name="connsiteY2" fmla="*/ 806761 h 806761"/>
                  <a:gd name="connsiteX3" fmla="*/ 44856 w 186272"/>
                  <a:gd name="connsiteY3" fmla="*/ 0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272" h="806761">
                    <a:moveTo>
                      <a:pt x="186272" y="47254"/>
                    </a:moveTo>
                    <a:cubicBezTo>
                      <a:pt x="183990" y="300423"/>
                      <a:pt x="181707" y="553592"/>
                      <a:pt x="179425" y="806761"/>
                    </a:cubicBezTo>
                    <a:lnTo>
                      <a:pt x="0" y="806761"/>
                    </a:lnTo>
                    <a:lnTo>
                      <a:pt x="44856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2" name="フリーフォーム 1191"/>
              <p:cNvSpPr/>
              <p:nvPr/>
            </p:nvSpPr>
            <p:spPr>
              <a:xfrm rot="20700000" flipH="1">
                <a:off x="2602910" y="1772170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3" name="台形 136"/>
              <p:cNvSpPr/>
              <p:nvPr/>
            </p:nvSpPr>
            <p:spPr>
              <a:xfrm rot="20700000" flipH="1">
                <a:off x="2489585" y="1026321"/>
                <a:ext cx="184998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84998 w 184998"/>
                  <a:gd name="connsiteY0" fmla="*/ 42502 h 806761"/>
                  <a:gd name="connsiteX1" fmla="*/ 179425 w 184998"/>
                  <a:gd name="connsiteY1" fmla="*/ 806761 h 806761"/>
                  <a:gd name="connsiteX2" fmla="*/ 0 w 184998"/>
                  <a:gd name="connsiteY2" fmla="*/ 806761 h 806761"/>
                  <a:gd name="connsiteX3" fmla="*/ 44856 w 184998"/>
                  <a:gd name="connsiteY3" fmla="*/ 0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998" h="806761">
                    <a:moveTo>
                      <a:pt x="184998" y="42502"/>
                    </a:moveTo>
                    <a:cubicBezTo>
                      <a:pt x="183140" y="297255"/>
                      <a:pt x="181283" y="552008"/>
                      <a:pt x="179425" y="806761"/>
                    </a:cubicBezTo>
                    <a:lnTo>
                      <a:pt x="0" y="806761"/>
                    </a:lnTo>
                    <a:lnTo>
                      <a:pt x="44856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35" name="グループ化 1234"/>
          <p:cNvGrpSpPr/>
          <p:nvPr/>
        </p:nvGrpSpPr>
        <p:grpSpPr>
          <a:xfrm>
            <a:off x="8446126" y="735982"/>
            <a:ext cx="509142" cy="1683895"/>
            <a:chOff x="5762796" y="1868569"/>
            <a:chExt cx="1005669" cy="3326069"/>
          </a:xfrm>
        </p:grpSpPr>
        <p:grpSp>
          <p:nvGrpSpPr>
            <p:cNvPr id="1236" name="グループ化 1235"/>
            <p:cNvGrpSpPr/>
            <p:nvPr/>
          </p:nvGrpSpPr>
          <p:grpSpPr>
            <a:xfrm>
              <a:off x="5845634" y="1868569"/>
              <a:ext cx="847844" cy="3326069"/>
              <a:chOff x="5845634" y="1868569"/>
              <a:chExt cx="847844" cy="3326069"/>
            </a:xfrm>
          </p:grpSpPr>
          <p:sp>
            <p:nvSpPr>
              <p:cNvPr id="1242" name="フリーフォーム 1241"/>
              <p:cNvSpPr/>
              <p:nvPr/>
            </p:nvSpPr>
            <p:spPr>
              <a:xfrm>
                <a:off x="5894615" y="1868569"/>
                <a:ext cx="741356" cy="941843"/>
              </a:xfrm>
              <a:custGeom>
                <a:avLst/>
                <a:gdLst>
                  <a:gd name="connsiteX0" fmla="*/ 370679 w 741356"/>
                  <a:gd name="connsiteY0" fmla="*/ 0 h 894896"/>
                  <a:gd name="connsiteX1" fmla="*/ 632788 w 741356"/>
                  <a:gd name="connsiteY1" fmla="*/ 108569 h 894896"/>
                  <a:gd name="connsiteX2" fmla="*/ 632787 w 741356"/>
                  <a:gd name="connsiteY2" fmla="*/ 108570 h 894896"/>
                  <a:gd name="connsiteX3" fmla="*/ 632787 w 741356"/>
                  <a:gd name="connsiteY3" fmla="*/ 632788 h 894896"/>
                  <a:gd name="connsiteX4" fmla="*/ 370679 w 741356"/>
                  <a:gd name="connsiteY4" fmla="*/ 894896 h 894896"/>
                  <a:gd name="connsiteX5" fmla="*/ 108569 w 741356"/>
                  <a:gd name="connsiteY5" fmla="*/ 632787 h 894896"/>
                  <a:gd name="connsiteX6" fmla="*/ 108569 w 741356"/>
                  <a:gd name="connsiteY6" fmla="*/ 108569 h 894896"/>
                  <a:gd name="connsiteX7" fmla="*/ 370679 w 741356"/>
                  <a:gd name="connsiteY7" fmla="*/ 0 h 89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1356" h="894896">
                    <a:moveTo>
                      <a:pt x="370679" y="0"/>
                    </a:moveTo>
                    <a:cubicBezTo>
                      <a:pt x="465544" y="0"/>
                      <a:pt x="560408" y="36189"/>
                      <a:pt x="632788" y="108569"/>
                    </a:cubicBezTo>
                    <a:lnTo>
                      <a:pt x="632787" y="108570"/>
                    </a:lnTo>
                    <a:cubicBezTo>
                      <a:pt x="777546" y="253329"/>
                      <a:pt x="777546" y="488029"/>
                      <a:pt x="632787" y="632788"/>
                    </a:cubicBezTo>
                    <a:lnTo>
                      <a:pt x="370679" y="894896"/>
                    </a:lnTo>
                    <a:lnTo>
                      <a:pt x="108569" y="632787"/>
                    </a:lnTo>
                    <a:cubicBezTo>
                      <a:pt x="-36190" y="488028"/>
                      <a:pt x="-36190" y="253328"/>
                      <a:pt x="108569" y="108569"/>
                    </a:cubicBezTo>
                    <a:cubicBezTo>
                      <a:pt x="180949" y="36189"/>
                      <a:pt x="275814" y="0"/>
                      <a:pt x="37067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3" name="台形 1242"/>
              <p:cNvSpPr/>
              <p:nvPr/>
            </p:nvSpPr>
            <p:spPr>
              <a:xfrm>
                <a:off x="6196691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4" name="フリーフォーム 1243"/>
              <p:cNvSpPr/>
              <p:nvPr/>
            </p:nvSpPr>
            <p:spPr>
              <a:xfrm rot="10800000">
                <a:off x="6004222" y="3605213"/>
                <a:ext cx="530670" cy="1479171"/>
              </a:xfrm>
              <a:custGeom>
                <a:avLst/>
                <a:gdLst>
                  <a:gd name="connsiteX0" fmla="*/ 522363 w 522363"/>
                  <a:gd name="connsiteY0" fmla="*/ 1416734 h 1416734"/>
                  <a:gd name="connsiteX1" fmla="*/ 290588 w 522363"/>
                  <a:gd name="connsiteY1" fmla="*/ 1416734 h 1416734"/>
                  <a:gd name="connsiteX2" fmla="*/ 231775 w 522363"/>
                  <a:gd name="connsiteY2" fmla="*/ 1416734 h 1416734"/>
                  <a:gd name="connsiteX3" fmla="*/ 0 w 522363"/>
                  <a:gd name="connsiteY3" fmla="*/ 1416734 h 1416734"/>
                  <a:gd name="connsiteX4" fmla="*/ 72647 w 522363"/>
                  <a:gd name="connsiteY4" fmla="*/ 0 h 1416734"/>
                  <a:gd name="connsiteX5" fmla="*/ 217941 w 522363"/>
                  <a:gd name="connsiteY5" fmla="*/ 0 h 1416734"/>
                  <a:gd name="connsiteX6" fmla="*/ 261182 w 522363"/>
                  <a:gd name="connsiteY6" fmla="*/ 843260 h 1416734"/>
                  <a:gd name="connsiteX7" fmla="*/ 304422 w 522363"/>
                  <a:gd name="connsiteY7" fmla="*/ 0 h 1416734"/>
                  <a:gd name="connsiteX8" fmla="*/ 449716 w 522363"/>
                  <a:gd name="connsiteY8" fmla="*/ 0 h 1416734"/>
                  <a:gd name="connsiteX0" fmla="*/ 522363 w 522363"/>
                  <a:gd name="connsiteY0" fmla="*/ 1416734 h 1416734"/>
                  <a:gd name="connsiteX1" fmla="*/ 231775 w 522363"/>
                  <a:gd name="connsiteY1" fmla="*/ 1416734 h 1416734"/>
                  <a:gd name="connsiteX2" fmla="*/ 0 w 522363"/>
                  <a:gd name="connsiteY2" fmla="*/ 1416734 h 1416734"/>
                  <a:gd name="connsiteX3" fmla="*/ 72647 w 522363"/>
                  <a:gd name="connsiteY3" fmla="*/ 0 h 1416734"/>
                  <a:gd name="connsiteX4" fmla="*/ 217941 w 522363"/>
                  <a:gd name="connsiteY4" fmla="*/ 0 h 1416734"/>
                  <a:gd name="connsiteX5" fmla="*/ 261182 w 522363"/>
                  <a:gd name="connsiteY5" fmla="*/ 843260 h 1416734"/>
                  <a:gd name="connsiteX6" fmla="*/ 304422 w 522363"/>
                  <a:gd name="connsiteY6" fmla="*/ 0 h 1416734"/>
                  <a:gd name="connsiteX7" fmla="*/ 449716 w 522363"/>
                  <a:gd name="connsiteY7" fmla="*/ 0 h 1416734"/>
                  <a:gd name="connsiteX8" fmla="*/ 522363 w 522363"/>
                  <a:gd name="connsiteY8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61182 w 522363"/>
                  <a:gd name="connsiteY4" fmla="*/ 843260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54150 w 522363"/>
                  <a:gd name="connsiteY4" fmla="*/ 1059954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363" h="1416734">
                    <a:moveTo>
                      <a:pt x="522363" y="1416734"/>
                    </a:moveTo>
                    <a:lnTo>
                      <a:pt x="0" y="1416734"/>
                    </a:lnTo>
                    <a:lnTo>
                      <a:pt x="72647" y="0"/>
                    </a:lnTo>
                    <a:lnTo>
                      <a:pt x="217941" y="0"/>
                    </a:lnTo>
                    <a:lnTo>
                      <a:pt x="254150" y="1059954"/>
                    </a:lnTo>
                    <a:lnTo>
                      <a:pt x="304422" y="0"/>
                    </a:lnTo>
                    <a:lnTo>
                      <a:pt x="449716" y="0"/>
                    </a:lnTo>
                    <a:lnTo>
                      <a:pt x="522363" y="1416734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5" name="片側の 2 つの角を丸めた四角形 1244"/>
              <p:cNvSpPr/>
              <p:nvPr/>
            </p:nvSpPr>
            <p:spPr>
              <a:xfrm>
                <a:off x="6012381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正方形/長方形 1245"/>
              <p:cNvSpPr/>
              <p:nvPr/>
            </p:nvSpPr>
            <p:spPr>
              <a:xfrm>
                <a:off x="6012381" y="3562500"/>
                <a:ext cx="514350" cy="75168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7" name="直角三角形 1246"/>
              <p:cNvSpPr/>
              <p:nvPr/>
            </p:nvSpPr>
            <p:spPr>
              <a:xfrm rot="5400000">
                <a:off x="6137126" y="2679721"/>
                <a:ext cx="125101" cy="131000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8" name="直角三角形 1247"/>
              <p:cNvSpPr/>
              <p:nvPr/>
            </p:nvSpPr>
            <p:spPr>
              <a:xfrm rot="16200000" flipH="1">
                <a:off x="6275148" y="2679721"/>
                <a:ext cx="125101" cy="130999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9" name="フリーフォーム 1248"/>
              <p:cNvSpPr/>
              <p:nvPr/>
            </p:nvSpPr>
            <p:spPr>
              <a:xfrm>
                <a:off x="5845634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0" name="角丸四角形 1249"/>
              <p:cNvSpPr/>
              <p:nvPr/>
            </p:nvSpPr>
            <p:spPr>
              <a:xfrm>
                <a:off x="6197715" y="3559982"/>
                <a:ext cx="143682" cy="82026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1" name="片側の 2 つの角を丸めた四角形 1250"/>
              <p:cNvSpPr/>
              <p:nvPr/>
            </p:nvSpPr>
            <p:spPr>
              <a:xfrm>
                <a:off x="604276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2" name="片側の 2 つの角を丸めた四角形 1251"/>
              <p:cNvSpPr/>
              <p:nvPr/>
            </p:nvSpPr>
            <p:spPr>
              <a:xfrm>
                <a:off x="6291571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3" name="フリーフォーム 1252"/>
              <p:cNvSpPr/>
              <p:nvPr/>
            </p:nvSpPr>
            <p:spPr>
              <a:xfrm rot="16200000">
                <a:off x="571393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4" name="フリーフォーム 1253"/>
              <p:cNvSpPr/>
              <p:nvPr/>
            </p:nvSpPr>
            <p:spPr>
              <a:xfrm rot="5400000" flipH="1">
                <a:off x="611611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55" name="グループ化 1254"/>
              <p:cNvGrpSpPr/>
              <p:nvPr/>
            </p:nvGrpSpPr>
            <p:grpSpPr>
              <a:xfrm>
                <a:off x="5929313" y="2232047"/>
                <a:ext cx="675254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265" name="円/楕円 1264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6" name="円/楕円 1265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7" name="円/楕円 1266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8" name="円/楕円 1267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56" name="円/楕円 1255"/>
              <p:cNvSpPr/>
              <p:nvPr/>
            </p:nvSpPr>
            <p:spPr>
              <a:xfrm>
                <a:off x="5990156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7" name="月 1256"/>
              <p:cNvSpPr/>
              <p:nvPr/>
            </p:nvSpPr>
            <p:spPr>
              <a:xfrm rot="5692446">
                <a:off x="6097635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8" name="月 1257"/>
              <p:cNvSpPr/>
              <p:nvPr/>
            </p:nvSpPr>
            <p:spPr>
              <a:xfrm rot="15907554" flipH="1">
                <a:off x="6382079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9" name="円/楕円 1258"/>
              <p:cNvSpPr/>
              <p:nvPr/>
            </p:nvSpPr>
            <p:spPr>
              <a:xfrm>
                <a:off x="6100838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0" name="円/楕円 1259"/>
              <p:cNvSpPr/>
              <p:nvPr/>
            </p:nvSpPr>
            <p:spPr>
              <a:xfrm>
                <a:off x="6374083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1" name="フリーフォーム 1260"/>
              <p:cNvSpPr/>
              <p:nvPr/>
            </p:nvSpPr>
            <p:spPr>
              <a:xfrm>
                <a:off x="5989069" y="1898129"/>
                <a:ext cx="568516" cy="324216"/>
              </a:xfrm>
              <a:custGeom>
                <a:avLst/>
                <a:gdLst>
                  <a:gd name="connsiteX0" fmla="*/ 373486 w 568516"/>
                  <a:gd name="connsiteY0" fmla="*/ 198 h 324216"/>
                  <a:gd name="connsiteX1" fmla="*/ 507699 w 568516"/>
                  <a:gd name="connsiteY1" fmla="*/ 60816 h 324216"/>
                  <a:gd name="connsiteX2" fmla="*/ 519832 w 568516"/>
                  <a:gd name="connsiteY2" fmla="*/ 324216 h 324216"/>
                  <a:gd name="connsiteX3" fmla="*/ 431412 w 568516"/>
                  <a:gd name="connsiteY3" fmla="*/ 137103 h 324216"/>
                  <a:gd name="connsiteX4" fmla="*/ 295527 w 568516"/>
                  <a:gd name="connsiteY4" fmla="*/ 57728 h 324216"/>
                  <a:gd name="connsiteX5" fmla="*/ 284258 w 568516"/>
                  <a:gd name="connsiteY5" fmla="*/ 55738 h 324216"/>
                  <a:gd name="connsiteX6" fmla="*/ 272990 w 568516"/>
                  <a:gd name="connsiteY6" fmla="*/ 57728 h 324216"/>
                  <a:gd name="connsiteX7" fmla="*/ 137105 w 568516"/>
                  <a:gd name="connsiteY7" fmla="*/ 137103 h 324216"/>
                  <a:gd name="connsiteX8" fmla="*/ 48684 w 568516"/>
                  <a:gd name="connsiteY8" fmla="*/ 324216 h 324216"/>
                  <a:gd name="connsiteX9" fmla="*/ 60818 w 568516"/>
                  <a:gd name="connsiteY9" fmla="*/ 60816 h 324216"/>
                  <a:gd name="connsiteX10" fmla="*/ 195030 w 568516"/>
                  <a:gd name="connsiteY10" fmla="*/ 198 h 324216"/>
                  <a:gd name="connsiteX11" fmla="*/ 264489 w 568516"/>
                  <a:gd name="connsiteY11" fmla="*/ 10607 h 324216"/>
                  <a:gd name="connsiteX12" fmla="*/ 284258 w 568516"/>
                  <a:gd name="connsiteY12" fmla="*/ 23210 h 324216"/>
                  <a:gd name="connsiteX13" fmla="*/ 304028 w 568516"/>
                  <a:gd name="connsiteY13" fmla="*/ 10607 h 324216"/>
                  <a:gd name="connsiteX14" fmla="*/ 373486 w 568516"/>
                  <a:gd name="connsiteY14" fmla="*/ 198 h 324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68516" h="324216">
                    <a:moveTo>
                      <a:pt x="373486" y="198"/>
                    </a:moveTo>
                    <a:cubicBezTo>
                      <a:pt x="421152" y="2394"/>
                      <a:pt x="469656" y="22773"/>
                      <a:pt x="507699" y="60816"/>
                    </a:cubicBezTo>
                    <a:cubicBezTo>
                      <a:pt x="583785" y="136903"/>
                      <a:pt x="589218" y="254830"/>
                      <a:pt x="519832" y="324216"/>
                    </a:cubicBezTo>
                    <a:cubicBezTo>
                      <a:pt x="514105" y="255053"/>
                      <a:pt x="482518" y="188210"/>
                      <a:pt x="431412" y="137103"/>
                    </a:cubicBezTo>
                    <a:cubicBezTo>
                      <a:pt x="393082" y="98774"/>
                      <a:pt x="345900" y="71424"/>
                      <a:pt x="295527" y="57728"/>
                    </a:cubicBezTo>
                    <a:lnTo>
                      <a:pt x="284258" y="55738"/>
                    </a:lnTo>
                    <a:lnTo>
                      <a:pt x="272990" y="57728"/>
                    </a:lnTo>
                    <a:cubicBezTo>
                      <a:pt x="222616" y="71424"/>
                      <a:pt x="175434" y="98774"/>
                      <a:pt x="137105" y="137103"/>
                    </a:cubicBezTo>
                    <a:cubicBezTo>
                      <a:pt x="85998" y="188210"/>
                      <a:pt x="54411" y="255053"/>
                      <a:pt x="48684" y="324216"/>
                    </a:cubicBezTo>
                    <a:cubicBezTo>
                      <a:pt x="-20702" y="254830"/>
                      <a:pt x="-15269" y="136903"/>
                      <a:pt x="60818" y="60816"/>
                    </a:cubicBezTo>
                    <a:cubicBezTo>
                      <a:pt x="98861" y="22773"/>
                      <a:pt x="147364" y="2394"/>
                      <a:pt x="195030" y="198"/>
                    </a:cubicBezTo>
                    <a:cubicBezTo>
                      <a:pt x="218863" y="-900"/>
                      <a:pt x="242487" y="2548"/>
                      <a:pt x="264489" y="10607"/>
                    </a:cubicBezTo>
                    <a:lnTo>
                      <a:pt x="284258" y="23210"/>
                    </a:lnTo>
                    <a:lnTo>
                      <a:pt x="304028" y="10607"/>
                    </a:lnTo>
                    <a:cubicBezTo>
                      <a:pt x="326030" y="2548"/>
                      <a:pt x="349653" y="-900"/>
                      <a:pt x="373486" y="19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2" name="フリーフォーム 1261"/>
              <p:cNvSpPr/>
              <p:nvPr/>
            </p:nvSpPr>
            <p:spPr>
              <a:xfrm>
                <a:off x="6046585" y="1898327"/>
                <a:ext cx="465756" cy="324019"/>
              </a:xfrm>
              <a:custGeom>
                <a:avLst/>
                <a:gdLst>
                  <a:gd name="connsiteX0" fmla="*/ 270726 w 465756"/>
                  <a:gd name="connsiteY0" fmla="*/ 0 h 324019"/>
                  <a:gd name="connsiteX1" fmla="*/ 404939 w 465756"/>
                  <a:gd name="connsiteY1" fmla="*/ 60619 h 324019"/>
                  <a:gd name="connsiteX2" fmla="*/ 417072 w 465756"/>
                  <a:gd name="connsiteY2" fmla="*/ 324018 h 324019"/>
                  <a:gd name="connsiteX3" fmla="*/ 328652 w 465756"/>
                  <a:gd name="connsiteY3" fmla="*/ 136905 h 324019"/>
                  <a:gd name="connsiteX4" fmla="*/ 241866 w 465756"/>
                  <a:gd name="connsiteY4" fmla="*/ 75678 h 324019"/>
                  <a:gd name="connsiteX5" fmla="*/ 232879 w 465756"/>
                  <a:gd name="connsiteY5" fmla="*/ 72356 h 324019"/>
                  <a:gd name="connsiteX6" fmla="*/ 223889 w 465756"/>
                  <a:gd name="connsiteY6" fmla="*/ 75679 h 324019"/>
                  <a:gd name="connsiteX7" fmla="*/ 137104 w 465756"/>
                  <a:gd name="connsiteY7" fmla="*/ 136906 h 324019"/>
                  <a:gd name="connsiteX8" fmla="*/ 48684 w 465756"/>
                  <a:gd name="connsiteY8" fmla="*/ 324019 h 324019"/>
                  <a:gd name="connsiteX9" fmla="*/ 60817 w 465756"/>
                  <a:gd name="connsiteY9" fmla="*/ 60620 h 324019"/>
                  <a:gd name="connsiteX10" fmla="*/ 195030 w 465756"/>
                  <a:gd name="connsiteY10" fmla="*/ 1 h 324019"/>
                  <a:gd name="connsiteX11" fmla="*/ 232875 w 465756"/>
                  <a:gd name="connsiteY11" fmla="*/ 5673 h 32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5756" h="324019">
                    <a:moveTo>
                      <a:pt x="270726" y="0"/>
                    </a:moveTo>
                    <a:cubicBezTo>
                      <a:pt x="318392" y="2196"/>
                      <a:pt x="366896" y="22575"/>
                      <a:pt x="404939" y="60619"/>
                    </a:cubicBezTo>
                    <a:cubicBezTo>
                      <a:pt x="481025" y="136705"/>
                      <a:pt x="486458" y="254632"/>
                      <a:pt x="417072" y="324018"/>
                    </a:cubicBezTo>
                    <a:cubicBezTo>
                      <a:pt x="411345" y="254855"/>
                      <a:pt x="379758" y="188012"/>
                      <a:pt x="328652" y="136905"/>
                    </a:cubicBezTo>
                    <a:cubicBezTo>
                      <a:pt x="303099" y="111352"/>
                      <a:pt x="273611" y="90679"/>
                      <a:pt x="241866" y="75678"/>
                    </a:cubicBezTo>
                    <a:lnTo>
                      <a:pt x="232879" y="72356"/>
                    </a:lnTo>
                    <a:lnTo>
                      <a:pt x="223889" y="75679"/>
                    </a:lnTo>
                    <a:cubicBezTo>
                      <a:pt x="192145" y="90680"/>
                      <a:pt x="162657" y="111353"/>
                      <a:pt x="137104" y="136906"/>
                    </a:cubicBezTo>
                    <a:cubicBezTo>
                      <a:pt x="85998" y="188013"/>
                      <a:pt x="54411" y="254856"/>
                      <a:pt x="48684" y="324019"/>
                    </a:cubicBezTo>
                    <a:cubicBezTo>
                      <a:pt x="-20702" y="254633"/>
                      <a:pt x="-15269" y="136706"/>
                      <a:pt x="60817" y="60620"/>
                    </a:cubicBezTo>
                    <a:cubicBezTo>
                      <a:pt x="98860" y="22576"/>
                      <a:pt x="147364" y="2197"/>
                      <a:pt x="195030" y="1"/>
                    </a:cubicBezTo>
                    <a:lnTo>
                      <a:pt x="232875" y="5673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3" name="円/楕円 254"/>
              <p:cNvSpPr/>
              <p:nvPr/>
            </p:nvSpPr>
            <p:spPr>
              <a:xfrm>
                <a:off x="6241540" y="2404843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4" name="月 1263"/>
              <p:cNvSpPr/>
              <p:nvPr/>
            </p:nvSpPr>
            <p:spPr>
              <a:xfrm rot="16200000">
                <a:off x="6246698" y="2438880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37" name="グループ化 1236"/>
            <p:cNvGrpSpPr/>
            <p:nvPr/>
          </p:nvGrpSpPr>
          <p:grpSpPr>
            <a:xfrm>
              <a:off x="5762796" y="2903167"/>
              <a:ext cx="1005669" cy="467301"/>
              <a:chOff x="1402379" y="4203823"/>
              <a:chExt cx="791415" cy="389524"/>
            </a:xfrm>
          </p:grpSpPr>
          <p:sp>
            <p:nvSpPr>
              <p:cNvPr id="1238" name="楕円 8"/>
              <p:cNvSpPr/>
              <p:nvPr/>
            </p:nvSpPr>
            <p:spPr>
              <a:xfrm flipH="1">
                <a:off x="1852763" y="4394390"/>
                <a:ext cx="1272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フリーフォーム 1238"/>
              <p:cNvSpPr/>
              <p:nvPr/>
            </p:nvSpPr>
            <p:spPr>
              <a:xfrm rot="14955635">
                <a:off x="1440447" y="4168520"/>
                <a:ext cx="386759" cy="462896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437993"/>
                  <a:gd name="connsiteY0" fmla="*/ 288137 h 525450"/>
                  <a:gd name="connsiteX1" fmla="*/ 142956 w 437993"/>
                  <a:gd name="connsiteY1" fmla="*/ 203007 h 525450"/>
                  <a:gd name="connsiteX2" fmla="*/ 139997 w 437993"/>
                  <a:gd name="connsiteY2" fmla="*/ 525450 h 525450"/>
                  <a:gd name="connsiteX3" fmla="*/ 0 w 437993"/>
                  <a:gd name="connsiteY3" fmla="*/ 516596 h 525450"/>
                  <a:gd name="connsiteX4" fmla="*/ 1920 w 437993"/>
                  <a:gd name="connsiteY4" fmla="*/ 70518 h 525450"/>
                  <a:gd name="connsiteX5" fmla="*/ 72438 w 437993"/>
                  <a:gd name="connsiteY5" fmla="*/ 0 h 525450"/>
                  <a:gd name="connsiteX6" fmla="*/ 99887 w 437993"/>
                  <a:gd name="connsiteY6" fmla="*/ 5542 h 525450"/>
                  <a:gd name="connsiteX7" fmla="*/ 107653 w 437993"/>
                  <a:gd name="connsiteY7" fmla="*/ 10778 h 525450"/>
                  <a:gd name="connsiteX8" fmla="*/ 119116 w 437993"/>
                  <a:gd name="connsiteY8" fmla="*/ 13915 h 525450"/>
                  <a:gd name="connsiteX9" fmla="*/ 437993 w 437993"/>
                  <a:gd name="connsiteY9" fmla="*/ 142917 h 525450"/>
                  <a:gd name="connsiteX0" fmla="*/ 416138 w 437993"/>
                  <a:gd name="connsiteY0" fmla="*/ 288137 h 525450"/>
                  <a:gd name="connsiteX1" fmla="*/ 142956 w 437993"/>
                  <a:gd name="connsiteY1" fmla="*/ 203007 h 525450"/>
                  <a:gd name="connsiteX2" fmla="*/ 139997 w 437993"/>
                  <a:gd name="connsiteY2" fmla="*/ 525450 h 525450"/>
                  <a:gd name="connsiteX3" fmla="*/ 0 w 437993"/>
                  <a:gd name="connsiteY3" fmla="*/ 516596 h 525450"/>
                  <a:gd name="connsiteX4" fmla="*/ 1920 w 437993"/>
                  <a:gd name="connsiteY4" fmla="*/ 70518 h 525450"/>
                  <a:gd name="connsiteX5" fmla="*/ 72438 w 437993"/>
                  <a:gd name="connsiteY5" fmla="*/ 0 h 525450"/>
                  <a:gd name="connsiteX6" fmla="*/ 99887 w 437993"/>
                  <a:gd name="connsiteY6" fmla="*/ 5542 h 525450"/>
                  <a:gd name="connsiteX7" fmla="*/ 107653 w 437993"/>
                  <a:gd name="connsiteY7" fmla="*/ 10778 h 525450"/>
                  <a:gd name="connsiteX8" fmla="*/ 119116 w 437993"/>
                  <a:gd name="connsiteY8" fmla="*/ 13915 h 525450"/>
                  <a:gd name="connsiteX9" fmla="*/ 437993 w 437993"/>
                  <a:gd name="connsiteY9" fmla="*/ 142917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7993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437993" y="142917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楕円 8"/>
              <p:cNvSpPr/>
              <p:nvPr/>
            </p:nvSpPr>
            <p:spPr>
              <a:xfrm>
                <a:off x="1600958" y="4380024"/>
                <a:ext cx="126596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フリーフォーム 1240"/>
              <p:cNvSpPr/>
              <p:nvPr/>
            </p:nvSpPr>
            <p:spPr>
              <a:xfrm rot="6644365" flipH="1">
                <a:off x="1768810" y="4167019"/>
                <a:ext cx="388180" cy="4617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439601"/>
                  <a:gd name="connsiteY0" fmla="*/ 292733 h 524195"/>
                  <a:gd name="connsiteX1" fmla="*/ 141036 w 439601"/>
                  <a:gd name="connsiteY1" fmla="*/ 203007 h 524195"/>
                  <a:gd name="connsiteX2" fmla="*/ 140858 w 439601"/>
                  <a:gd name="connsiteY2" fmla="*/ 524195 h 524195"/>
                  <a:gd name="connsiteX3" fmla="*/ 1351 w 439601"/>
                  <a:gd name="connsiteY3" fmla="*/ 520150 h 524195"/>
                  <a:gd name="connsiteX4" fmla="*/ 0 w 439601"/>
                  <a:gd name="connsiteY4" fmla="*/ 70518 h 524195"/>
                  <a:gd name="connsiteX5" fmla="*/ 70518 w 439601"/>
                  <a:gd name="connsiteY5" fmla="*/ 0 h 524195"/>
                  <a:gd name="connsiteX6" fmla="*/ 97967 w 439601"/>
                  <a:gd name="connsiteY6" fmla="*/ 5542 h 524195"/>
                  <a:gd name="connsiteX7" fmla="*/ 105733 w 439601"/>
                  <a:gd name="connsiteY7" fmla="*/ 10778 h 524195"/>
                  <a:gd name="connsiteX8" fmla="*/ 117196 w 439601"/>
                  <a:gd name="connsiteY8" fmla="*/ 13915 h 524195"/>
                  <a:gd name="connsiteX9" fmla="*/ 439601 w 439601"/>
                  <a:gd name="connsiteY9" fmla="*/ 132072 h 524195"/>
                  <a:gd name="connsiteX0" fmla="*/ 426326 w 439601"/>
                  <a:gd name="connsiteY0" fmla="*/ 292733 h 524195"/>
                  <a:gd name="connsiteX1" fmla="*/ 141036 w 439601"/>
                  <a:gd name="connsiteY1" fmla="*/ 203007 h 524195"/>
                  <a:gd name="connsiteX2" fmla="*/ 140858 w 439601"/>
                  <a:gd name="connsiteY2" fmla="*/ 524195 h 524195"/>
                  <a:gd name="connsiteX3" fmla="*/ 1351 w 439601"/>
                  <a:gd name="connsiteY3" fmla="*/ 520150 h 524195"/>
                  <a:gd name="connsiteX4" fmla="*/ 0 w 439601"/>
                  <a:gd name="connsiteY4" fmla="*/ 70518 h 524195"/>
                  <a:gd name="connsiteX5" fmla="*/ 70518 w 439601"/>
                  <a:gd name="connsiteY5" fmla="*/ 0 h 524195"/>
                  <a:gd name="connsiteX6" fmla="*/ 97967 w 439601"/>
                  <a:gd name="connsiteY6" fmla="*/ 5542 h 524195"/>
                  <a:gd name="connsiteX7" fmla="*/ 105733 w 439601"/>
                  <a:gd name="connsiteY7" fmla="*/ 10778 h 524195"/>
                  <a:gd name="connsiteX8" fmla="*/ 117196 w 439601"/>
                  <a:gd name="connsiteY8" fmla="*/ 13915 h 524195"/>
                  <a:gd name="connsiteX9" fmla="*/ 439601 w 439601"/>
                  <a:gd name="connsiteY9" fmla="*/ 132072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9601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9601" y="132072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69" name="グループ化 1268"/>
          <p:cNvGrpSpPr/>
          <p:nvPr/>
        </p:nvGrpSpPr>
        <p:grpSpPr>
          <a:xfrm>
            <a:off x="8446126" y="2698567"/>
            <a:ext cx="509142" cy="1690013"/>
            <a:chOff x="7363938" y="1856486"/>
            <a:chExt cx="1005669" cy="3338152"/>
          </a:xfrm>
        </p:grpSpPr>
        <p:sp>
          <p:nvSpPr>
            <p:cNvPr id="1270" name="フリーフォーム 1269"/>
            <p:cNvSpPr/>
            <p:nvPr/>
          </p:nvSpPr>
          <p:spPr>
            <a:xfrm flipH="1">
              <a:off x="7478040" y="2250646"/>
              <a:ext cx="264844" cy="392188"/>
            </a:xfrm>
            <a:custGeom>
              <a:avLst/>
              <a:gdLst>
                <a:gd name="connsiteX0" fmla="*/ 187059 w 264844"/>
                <a:gd name="connsiteY0" fmla="*/ 0 h 339498"/>
                <a:gd name="connsiteX1" fmla="*/ 264844 w 264844"/>
                <a:gd name="connsiteY1" fmla="*/ 290298 h 339498"/>
                <a:gd name="connsiteX2" fmla="*/ 264844 w 264844"/>
                <a:gd name="connsiteY2" fmla="*/ 290299 h 339498"/>
                <a:gd name="connsiteX3" fmla="*/ 138692 w 264844"/>
                <a:gd name="connsiteY3" fmla="*/ 278536 h 339498"/>
                <a:gd name="connsiteX4" fmla="*/ 122209 w 264844"/>
                <a:gd name="connsiteY4" fmla="*/ 265663 h 339498"/>
                <a:gd name="connsiteX5" fmla="*/ 122659 w 264844"/>
                <a:gd name="connsiteY5" fmla="*/ 268013 h 339498"/>
                <a:gd name="connsiteX6" fmla="*/ 168022 w 264844"/>
                <a:gd name="connsiteY6" fmla="*/ 339497 h 339498"/>
                <a:gd name="connsiteX7" fmla="*/ 168022 w 264844"/>
                <a:gd name="connsiteY7" fmla="*/ 339498 h 339498"/>
                <a:gd name="connsiteX8" fmla="*/ 0 w 264844"/>
                <a:gd name="connsiteY8" fmla="*/ 189228 h 339498"/>
                <a:gd name="connsiteX9" fmla="*/ 102620 w 264844"/>
                <a:gd name="connsiteY9" fmla="*/ 50767 h 339498"/>
                <a:gd name="connsiteX10" fmla="*/ 105919 w 264844"/>
                <a:gd name="connsiteY10" fmla="*/ 50171 h 339498"/>
                <a:gd name="connsiteX11" fmla="*/ 126942 w 264844"/>
                <a:gd name="connsiteY11" fmla="*/ 28333 h 339498"/>
                <a:gd name="connsiteX12" fmla="*/ 187059 w 264844"/>
                <a:gd name="connsiteY12" fmla="*/ 0 h 339498"/>
                <a:gd name="connsiteX0" fmla="*/ 126942 w 264844"/>
                <a:gd name="connsiteY0" fmla="*/ 0 h 311165"/>
                <a:gd name="connsiteX1" fmla="*/ 264844 w 264844"/>
                <a:gd name="connsiteY1" fmla="*/ 261965 h 311165"/>
                <a:gd name="connsiteX2" fmla="*/ 264844 w 264844"/>
                <a:gd name="connsiteY2" fmla="*/ 261966 h 311165"/>
                <a:gd name="connsiteX3" fmla="*/ 138692 w 264844"/>
                <a:gd name="connsiteY3" fmla="*/ 250203 h 311165"/>
                <a:gd name="connsiteX4" fmla="*/ 122209 w 264844"/>
                <a:gd name="connsiteY4" fmla="*/ 237330 h 311165"/>
                <a:gd name="connsiteX5" fmla="*/ 122659 w 264844"/>
                <a:gd name="connsiteY5" fmla="*/ 239680 h 311165"/>
                <a:gd name="connsiteX6" fmla="*/ 168022 w 264844"/>
                <a:gd name="connsiteY6" fmla="*/ 311164 h 311165"/>
                <a:gd name="connsiteX7" fmla="*/ 168022 w 264844"/>
                <a:gd name="connsiteY7" fmla="*/ 311165 h 311165"/>
                <a:gd name="connsiteX8" fmla="*/ 0 w 264844"/>
                <a:gd name="connsiteY8" fmla="*/ 160895 h 311165"/>
                <a:gd name="connsiteX9" fmla="*/ 102620 w 264844"/>
                <a:gd name="connsiteY9" fmla="*/ 22434 h 311165"/>
                <a:gd name="connsiteX10" fmla="*/ 105919 w 264844"/>
                <a:gd name="connsiteY10" fmla="*/ 21838 h 311165"/>
                <a:gd name="connsiteX11" fmla="*/ 126942 w 264844"/>
                <a:gd name="connsiteY11" fmla="*/ 0 h 31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844" h="311165">
                  <a:moveTo>
                    <a:pt x="126942" y="0"/>
                  </a:moveTo>
                  <a:cubicBezTo>
                    <a:pt x="153429" y="40021"/>
                    <a:pt x="241860" y="218304"/>
                    <a:pt x="264844" y="261965"/>
                  </a:cubicBezTo>
                  <a:lnTo>
                    <a:pt x="264844" y="261966"/>
                  </a:lnTo>
                  <a:cubicBezTo>
                    <a:pt x="220027" y="273975"/>
                    <a:pt x="175100" y="268600"/>
                    <a:pt x="138692" y="250203"/>
                  </a:cubicBezTo>
                  <a:lnTo>
                    <a:pt x="122209" y="237330"/>
                  </a:lnTo>
                  <a:lnTo>
                    <a:pt x="122659" y="239680"/>
                  </a:lnTo>
                  <a:cubicBezTo>
                    <a:pt x="132740" y="265131"/>
                    <a:pt x="147861" y="289365"/>
                    <a:pt x="168022" y="311164"/>
                  </a:cubicBezTo>
                  <a:lnTo>
                    <a:pt x="168022" y="311165"/>
                  </a:lnTo>
                  <a:cubicBezTo>
                    <a:pt x="75226" y="311165"/>
                    <a:pt x="0" y="243887"/>
                    <a:pt x="0" y="160895"/>
                  </a:cubicBezTo>
                  <a:cubicBezTo>
                    <a:pt x="0" y="98651"/>
                    <a:pt x="42314" y="45246"/>
                    <a:pt x="102620" y="22434"/>
                  </a:cubicBezTo>
                  <a:lnTo>
                    <a:pt x="105919" y="21838"/>
                  </a:lnTo>
                  <a:lnTo>
                    <a:pt x="126942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1" name="フリーフォーム 1270"/>
            <p:cNvSpPr/>
            <p:nvPr/>
          </p:nvSpPr>
          <p:spPr>
            <a:xfrm>
              <a:off x="7986942" y="2250646"/>
              <a:ext cx="264844" cy="392188"/>
            </a:xfrm>
            <a:custGeom>
              <a:avLst/>
              <a:gdLst>
                <a:gd name="connsiteX0" fmla="*/ 187059 w 264844"/>
                <a:gd name="connsiteY0" fmla="*/ 0 h 339498"/>
                <a:gd name="connsiteX1" fmla="*/ 264844 w 264844"/>
                <a:gd name="connsiteY1" fmla="*/ 290298 h 339498"/>
                <a:gd name="connsiteX2" fmla="*/ 264844 w 264844"/>
                <a:gd name="connsiteY2" fmla="*/ 290299 h 339498"/>
                <a:gd name="connsiteX3" fmla="*/ 138692 w 264844"/>
                <a:gd name="connsiteY3" fmla="*/ 278536 h 339498"/>
                <a:gd name="connsiteX4" fmla="*/ 122209 w 264844"/>
                <a:gd name="connsiteY4" fmla="*/ 265663 h 339498"/>
                <a:gd name="connsiteX5" fmla="*/ 122659 w 264844"/>
                <a:gd name="connsiteY5" fmla="*/ 268013 h 339498"/>
                <a:gd name="connsiteX6" fmla="*/ 168022 w 264844"/>
                <a:gd name="connsiteY6" fmla="*/ 339497 h 339498"/>
                <a:gd name="connsiteX7" fmla="*/ 168022 w 264844"/>
                <a:gd name="connsiteY7" fmla="*/ 339498 h 339498"/>
                <a:gd name="connsiteX8" fmla="*/ 0 w 264844"/>
                <a:gd name="connsiteY8" fmla="*/ 189228 h 339498"/>
                <a:gd name="connsiteX9" fmla="*/ 102620 w 264844"/>
                <a:gd name="connsiteY9" fmla="*/ 50767 h 339498"/>
                <a:gd name="connsiteX10" fmla="*/ 105919 w 264844"/>
                <a:gd name="connsiteY10" fmla="*/ 50171 h 339498"/>
                <a:gd name="connsiteX11" fmla="*/ 126942 w 264844"/>
                <a:gd name="connsiteY11" fmla="*/ 28333 h 339498"/>
                <a:gd name="connsiteX12" fmla="*/ 187059 w 264844"/>
                <a:gd name="connsiteY12" fmla="*/ 0 h 339498"/>
                <a:gd name="connsiteX0" fmla="*/ 126942 w 264844"/>
                <a:gd name="connsiteY0" fmla="*/ 0 h 311165"/>
                <a:gd name="connsiteX1" fmla="*/ 264844 w 264844"/>
                <a:gd name="connsiteY1" fmla="*/ 261965 h 311165"/>
                <a:gd name="connsiteX2" fmla="*/ 264844 w 264844"/>
                <a:gd name="connsiteY2" fmla="*/ 261966 h 311165"/>
                <a:gd name="connsiteX3" fmla="*/ 138692 w 264844"/>
                <a:gd name="connsiteY3" fmla="*/ 250203 h 311165"/>
                <a:gd name="connsiteX4" fmla="*/ 122209 w 264844"/>
                <a:gd name="connsiteY4" fmla="*/ 237330 h 311165"/>
                <a:gd name="connsiteX5" fmla="*/ 122659 w 264844"/>
                <a:gd name="connsiteY5" fmla="*/ 239680 h 311165"/>
                <a:gd name="connsiteX6" fmla="*/ 168022 w 264844"/>
                <a:gd name="connsiteY6" fmla="*/ 311164 h 311165"/>
                <a:gd name="connsiteX7" fmla="*/ 168022 w 264844"/>
                <a:gd name="connsiteY7" fmla="*/ 311165 h 311165"/>
                <a:gd name="connsiteX8" fmla="*/ 0 w 264844"/>
                <a:gd name="connsiteY8" fmla="*/ 160895 h 311165"/>
                <a:gd name="connsiteX9" fmla="*/ 102620 w 264844"/>
                <a:gd name="connsiteY9" fmla="*/ 22434 h 311165"/>
                <a:gd name="connsiteX10" fmla="*/ 105919 w 264844"/>
                <a:gd name="connsiteY10" fmla="*/ 21838 h 311165"/>
                <a:gd name="connsiteX11" fmla="*/ 126942 w 264844"/>
                <a:gd name="connsiteY11" fmla="*/ 0 h 31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844" h="311165">
                  <a:moveTo>
                    <a:pt x="126942" y="0"/>
                  </a:moveTo>
                  <a:cubicBezTo>
                    <a:pt x="153429" y="40021"/>
                    <a:pt x="241860" y="218304"/>
                    <a:pt x="264844" y="261965"/>
                  </a:cubicBezTo>
                  <a:lnTo>
                    <a:pt x="264844" y="261966"/>
                  </a:lnTo>
                  <a:cubicBezTo>
                    <a:pt x="220027" y="273975"/>
                    <a:pt x="175100" y="268600"/>
                    <a:pt x="138692" y="250203"/>
                  </a:cubicBezTo>
                  <a:lnTo>
                    <a:pt x="122209" y="237330"/>
                  </a:lnTo>
                  <a:lnTo>
                    <a:pt x="122659" y="239680"/>
                  </a:lnTo>
                  <a:cubicBezTo>
                    <a:pt x="132740" y="265131"/>
                    <a:pt x="147861" y="289365"/>
                    <a:pt x="168022" y="311164"/>
                  </a:cubicBezTo>
                  <a:lnTo>
                    <a:pt x="168022" y="311165"/>
                  </a:lnTo>
                  <a:cubicBezTo>
                    <a:pt x="75226" y="311165"/>
                    <a:pt x="0" y="243887"/>
                    <a:pt x="0" y="160895"/>
                  </a:cubicBezTo>
                  <a:cubicBezTo>
                    <a:pt x="0" y="98651"/>
                    <a:pt x="42314" y="45246"/>
                    <a:pt x="102620" y="22434"/>
                  </a:cubicBezTo>
                  <a:lnTo>
                    <a:pt x="105919" y="21838"/>
                  </a:lnTo>
                  <a:lnTo>
                    <a:pt x="126942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2" name="円/楕円 250"/>
            <p:cNvSpPr/>
            <p:nvPr/>
          </p:nvSpPr>
          <p:spPr>
            <a:xfrm>
              <a:off x="7519310" y="1856486"/>
              <a:ext cx="700132" cy="483005"/>
            </a:xfrm>
            <a:custGeom>
              <a:avLst/>
              <a:gdLst>
                <a:gd name="connsiteX0" fmla="*/ 0 w 700132"/>
                <a:gd name="connsiteY0" fmla="*/ 393023 h 786046"/>
                <a:gd name="connsiteX1" fmla="*/ 350066 w 700132"/>
                <a:gd name="connsiteY1" fmla="*/ 0 h 786046"/>
                <a:gd name="connsiteX2" fmla="*/ 700132 w 700132"/>
                <a:gd name="connsiteY2" fmla="*/ 393023 h 786046"/>
                <a:gd name="connsiteX3" fmla="*/ 350066 w 700132"/>
                <a:gd name="connsiteY3" fmla="*/ 786046 h 786046"/>
                <a:gd name="connsiteX4" fmla="*/ 0 w 700132"/>
                <a:gd name="connsiteY4" fmla="*/ 393023 h 786046"/>
                <a:gd name="connsiteX0" fmla="*/ 0 w 700132"/>
                <a:gd name="connsiteY0" fmla="*/ 393023 h 442151"/>
                <a:gd name="connsiteX1" fmla="*/ 350066 w 700132"/>
                <a:gd name="connsiteY1" fmla="*/ 0 h 442151"/>
                <a:gd name="connsiteX2" fmla="*/ 700132 w 700132"/>
                <a:gd name="connsiteY2" fmla="*/ 393023 h 442151"/>
                <a:gd name="connsiteX3" fmla="*/ 0 w 700132"/>
                <a:gd name="connsiteY3" fmla="*/ 393023 h 44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0132" h="442151">
                  <a:moveTo>
                    <a:pt x="0" y="393023"/>
                  </a:moveTo>
                  <a:cubicBezTo>
                    <a:pt x="0" y="175962"/>
                    <a:pt x="156730" y="0"/>
                    <a:pt x="350066" y="0"/>
                  </a:cubicBezTo>
                  <a:cubicBezTo>
                    <a:pt x="543402" y="0"/>
                    <a:pt x="700132" y="175962"/>
                    <a:pt x="700132" y="393023"/>
                  </a:cubicBezTo>
                  <a:cubicBezTo>
                    <a:pt x="641788" y="458527"/>
                    <a:pt x="58344" y="458527"/>
                    <a:pt x="0" y="39302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3" name="台形 1272"/>
            <p:cNvSpPr/>
            <p:nvPr/>
          </p:nvSpPr>
          <p:spPr>
            <a:xfrm rot="10800000">
              <a:off x="7879555" y="4272524"/>
              <a:ext cx="189148" cy="840488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4" name="台形 1273"/>
            <p:cNvSpPr/>
            <p:nvPr/>
          </p:nvSpPr>
          <p:spPr>
            <a:xfrm rot="10800000">
              <a:off x="7679530" y="4272524"/>
              <a:ext cx="189148" cy="840488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5" name="台形 1274"/>
            <p:cNvSpPr/>
            <p:nvPr/>
          </p:nvSpPr>
          <p:spPr>
            <a:xfrm>
              <a:off x="7542732" y="3653522"/>
              <a:ext cx="647742" cy="801305"/>
            </a:xfrm>
            <a:prstGeom prst="trapezoid">
              <a:avLst>
                <a:gd name="adj" fmla="val 13555"/>
              </a:avLst>
            </a:prstGeom>
            <a:pattFill prst="lgGrid">
              <a:fgClr>
                <a:srgbClr val="4472C4">
                  <a:lumMod val="75000"/>
                </a:srgbClr>
              </a:fgClr>
              <a:bgClr>
                <a:srgbClr val="5B9BD5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6" name="台形 1275"/>
            <p:cNvSpPr/>
            <p:nvPr/>
          </p:nvSpPr>
          <p:spPr>
            <a:xfrm>
              <a:off x="7798117" y="2572416"/>
              <a:ext cx="145730" cy="142435"/>
            </a:xfrm>
            <a:prstGeom prst="trapezoid">
              <a:avLst>
                <a:gd name="adj" fmla="val 13813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7" name="片側の 2 つの角を丸めた四角形 1276"/>
            <p:cNvSpPr/>
            <p:nvPr/>
          </p:nvSpPr>
          <p:spPr>
            <a:xfrm>
              <a:off x="7613807" y="2687429"/>
              <a:ext cx="514350" cy="938213"/>
            </a:xfrm>
            <a:prstGeom prst="round2SameRect">
              <a:avLst>
                <a:gd name="adj1" fmla="val 31019"/>
                <a:gd name="adj2" fmla="val 0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8" name="正方形/長方形 1277"/>
            <p:cNvSpPr/>
            <p:nvPr/>
          </p:nvSpPr>
          <p:spPr>
            <a:xfrm>
              <a:off x="7613807" y="3582471"/>
              <a:ext cx="514350" cy="97910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9" name="フリーフォーム 1278"/>
            <p:cNvSpPr/>
            <p:nvPr/>
          </p:nvSpPr>
          <p:spPr>
            <a:xfrm>
              <a:off x="7447060" y="2670413"/>
              <a:ext cx="847844" cy="1994475"/>
            </a:xfrm>
            <a:custGeom>
              <a:avLst/>
              <a:gdLst>
                <a:gd name="connsiteX0" fmla="*/ 308027 w 847844"/>
                <a:gd name="connsiteY0" fmla="*/ 1759 h 1994475"/>
                <a:gd name="connsiteX1" fmla="*/ 224317 w 847844"/>
                <a:gd name="connsiteY1" fmla="*/ 1994475 h 1994475"/>
                <a:gd name="connsiteX2" fmla="*/ 20838 w 847844"/>
                <a:gd name="connsiteY2" fmla="*/ 1994475 h 1994475"/>
                <a:gd name="connsiteX3" fmla="*/ 145491 w 847844"/>
                <a:gd name="connsiteY3" fmla="*/ 1234031 h 1994475"/>
                <a:gd name="connsiteX4" fmla="*/ 0 w 847844"/>
                <a:gd name="connsiteY4" fmla="*/ 298755 h 1994475"/>
                <a:gd name="connsiteX5" fmla="*/ 246623 w 847844"/>
                <a:gd name="connsiteY5" fmla="*/ 12596 h 1994475"/>
                <a:gd name="connsiteX6" fmla="*/ 529849 w 847844"/>
                <a:gd name="connsiteY6" fmla="*/ 0 h 1994475"/>
                <a:gd name="connsiteX7" fmla="*/ 601222 w 847844"/>
                <a:gd name="connsiteY7" fmla="*/ 12596 h 1994475"/>
                <a:gd name="connsiteX8" fmla="*/ 847844 w 847844"/>
                <a:gd name="connsiteY8" fmla="*/ 298755 h 1994475"/>
                <a:gd name="connsiteX9" fmla="*/ 702353 w 847844"/>
                <a:gd name="connsiteY9" fmla="*/ 1234031 h 1994475"/>
                <a:gd name="connsiteX10" fmla="*/ 827006 w 847844"/>
                <a:gd name="connsiteY10" fmla="*/ 1994475 h 1994475"/>
                <a:gd name="connsiteX11" fmla="*/ 613633 w 847844"/>
                <a:gd name="connsiteY11" fmla="*/ 1994475 h 199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844" h="1994475">
                  <a:moveTo>
                    <a:pt x="308027" y="1759"/>
                  </a:moveTo>
                  <a:lnTo>
                    <a:pt x="224317" y="1994475"/>
                  </a:lnTo>
                  <a:lnTo>
                    <a:pt x="20838" y="1994475"/>
                  </a:lnTo>
                  <a:lnTo>
                    <a:pt x="145491" y="1234031"/>
                  </a:lnTo>
                  <a:lnTo>
                    <a:pt x="0" y="298755"/>
                  </a:lnTo>
                  <a:cubicBezTo>
                    <a:pt x="27126" y="166198"/>
                    <a:pt x="121872" y="58273"/>
                    <a:pt x="246623" y="12596"/>
                  </a:cubicBezTo>
                  <a:close/>
                  <a:moveTo>
                    <a:pt x="529849" y="0"/>
                  </a:moveTo>
                  <a:lnTo>
                    <a:pt x="601222" y="12596"/>
                  </a:lnTo>
                  <a:cubicBezTo>
                    <a:pt x="725974" y="58273"/>
                    <a:pt x="820720" y="166198"/>
                    <a:pt x="847844" y="298755"/>
                  </a:cubicBezTo>
                  <a:lnTo>
                    <a:pt x="702353" y="1234031"/>
                  </a:lnTo>
                  <a:lnTo>
                    <a:pt x="827006" y="1994475"/>
                  </a:lnTo>
                  <a:lnTo>
                    <a:pt x="613633" y="1994475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0" name="角丸四角形 1279"/>
            <p:cNvSpPr/>
            <p:nvPr/>
          </p:nvSpPr>
          <p:spPr>
            <a:xfrm>
              <a:off x="7799141" y="3577878"/>
              <a:ext cx="143682" cy="106843"/>
            </a:xfrm>
            <a:prstGeom prst="round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1" name="片側の 2 つの角を丸めた四角形 1280"/>
            <p:cNvSpPr/>
            <p:nvPr/>
          </p:nvSpPr>
          <p:spPr>
            <a:xfrm>
              <a:off x="7644193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2" name="片側の 2 つの角を丸めた四角形 1281"/>
            <p:cNvSpPr/>
            <p:nvPr/>
          </p:nvSpPr>
          <p:spPr>
            <a:xfrm>
              <a:off x="7892997" y="5077163"/>
              <a:ext cx="215076" cy="117475"/>
            </a:xfrm>
            <a:prstGeom prst="round2SameRect">
              <a:avLst>
                <a:gd name="adj1" fmla="val 50000"/>
                <a:gd name="adj2" fmla="val 3405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83" name="グループ化 1282"/>
            <p:cNvGrpSpPr/>
            <p:nvPr/>
          </p:nvGrpSpPr>
          <p:grpSpPr>
            <a:xfrm>
              <a:off x="7528157" y="2232047"/>
              <a:ext cx="685650" cy="174379"/>
              <a:chOff x="7528157" y="2232047"/>
              <a:chExt cx="685650" cy="174379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1306" name="円/楕円 1305"/>
              <p:cNvSpPr/>
              <p:nvPr/>
            </p:nvSpPr>
            <p:spPr>
              <a:xfrm rot="20700000">
                <a:off x="75281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7" name="円/楕円 1306"/>
              <p:cNvSpPr/>
              <p:nvPr/>
            </p:nvSpPr>
            <p:spPr>
              <a:xfrm rot="20700000">
                <a:off x="7555563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8" name="円/楕円 1307"/>
              <p:cNvSpPr/>
              <p:nvPr/>
            </p:nvSpPr>
            <p:spPr>
              <a:xfrm rot="900000" flipH="1">
                <a:off x="8086957" y="2232047"/>
                <a:ext cx="126850" cy="17437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9" name="円/楕円 1308"/>
              <p:cNvSpPr/>
              <p:nvPr/>
            </p:nvSpPr>
            <p:spPr>
              <a:xfrm rot="900000" flipH="1">
                <a:off x="8114362" y="2269721"/>
                <a:ext cx="72040" cy="9903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84" name="円/楕円 1283"/>
            <p:cNvSpPr/>
            <p:nvPr/>
          </p:nvSpPr>
          <p:spPr>
            <a:xfrm>
              <a:off x="7591582" y="1940146"/>
              <a:ext cx="558800" cy="668336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5" name="フリーフォーム 1284"/>
            <p:cNvSpPr/>
            <p:nvPr/>
          </p:nvSpPr>
          <p:spPr>
            <a:xfrm rot="16200000">
              <a:off x="7314407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6" name="フリーフォーム 1285"/>
            <p:cNvSpPr/>
            <p:nvPr/>
          </p:nvSpPr>
          <p:spPr>
            <a:xfrm rot="5400000" flipH="1">
              <a:off x="7716590" y="2930139"/>
              <a:ext cx="697696" cy="181761"/>
            </a:xfrm>
            <a:custGeom>
              <a:avLst/>
              <a:gdLst>
                <a:gd name="connsiteX0" fmla="*/ 697696 w 697696"/>
                <a:gd name="connsiteY0" fmla="*/ 181761 h 181761"/>
                <a:gd name="connsiteX1" fmla="*/ 0 w 697696"/>
                <a:gd name="connsiteY1" fmla="*/ 152452 h 181761"/>
                <a:gd name="connsiteX2" fmla="*/ 244478 w 697696"/>
                <a:gd name="connsiteY2" fmla="*/ 0 h 181761"/>
                <a:gd name="connsiteX3" fmla="*/ 395002 w 697696"/>
                <a:gd name="connsiteY3" fmla="*/ 93864 h 181761"/>
                <a:gd name="connsiteX4" fmla="*/ 570708 w 697696"/>
                <a:gd name="connsiteY4" fmla="*/ 0 h 181761"/>
                <a:gd name="connsiteX5" fmla="*/ 658517 w 697696"/>
                <a:gd name="connsiteY5" fmla="*/ 65758 h 181761"/>
                <a:gd name="connsiteX6" fmla="*/ 686859 w 697696"/>
                <a:gd name="connsiteY6" fmla="*/ 120357 h 18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696" h="181761">
                  <a:moveTo>
                    <a:pt x="697696" y="181761"/>
                  </a:moveTo>
                  <a:lnTo>
                    <a:pt x="0" y="152452"/>
                  </a:lnTo>
                  <a:lnTo>
                    <a:pt x="244478" y="0"/>
                  </a:lnTo>
                  <a:lnTo>
                    <a:pt x="395002" y="93864"/>
                  </a:lnTo>
                  <a:lnTo>
                    <a:pt x="570708" y="0"/>
                  </a:lnTo>
                  <a:lnTo>
                    <a:pt x="658517" y="65758"/>
                  </a:lnTo>
                  <a:lnTo>
                    <a:pt x="686859" y="120357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7" name="角丸四角形 1286"/>
            <p:cNvSpPr/>
            <p:nvPr/>
          </p:nvSpPr>
          <p:spPr>
            <a:xfrm rot="18900000">
              <a:off x="7972202" y="1933925"/>
              <a:ext cx="144456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8" name="角丸四角形 1287"/>
            <p:cNvSpPr/>
            <p:nvPr/>
          </p:nvSpPr>
          <p:spPr>
            <a:xfrm rot="18900000">
              <a:off x="7905527" y="1902970"/>
              <a:ext cx="144456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9" name="円/楕円 1288"/>
            <p:cNvSpPr/>
            <p:nvPr/>
          </p:nvSpPr>
          <p:spPr>
            <a:xfrm>
              <a:off x="7658326" y="2217119"/>
              <a:ext cx="159949" cy="8025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0" name="円/楕円 1289"/>
            <p:cNvSpPr/>
            <p:nvPr/>
          </p:nvSpPr>
          <p:spPr>
            <a:xfrm>
              <a:off x="7705075" y="2211977"/>
              <a:ext cx="66451" cy="730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1" name="円/楕円 1290"/>
            <p:cNvSpPr/>
            <p:nvPr/>
          </p:nvSpPr>
          <p:spPr>
            <a:xfrm flipV="1">
              <a:off x="7719107" y="2227404"/>
              <a:ext cx="38387" cy="422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7932744" y="2217119"/>
              <a:ext cx="159949" cy="8025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7979493" y="2211977"/>
              <a:ext cx="66451" cy="730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4" name="円/楕円 1293"/>
            <p:cNvSpPr/>
            <p:nvPr/>
          </p:nvSpPr>
          <p:spPr>
            <a:xfrm flipV="1">
              <a:off x="7993525" y="2227404"/>
              <a:ext cx="38387" cy="422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5" name="月 1294"/>
            <p:cNvSpPr/>
            <p:nvPr/>
          </p:nvSpPr>
          <p:spPr>
            <a:xfrm rot="5400000">
              <a:off x="7709523" y="2048544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6" name="月 1295"/>
            <p:cNvSpPr/>
            <p:nvPr/>
          </p:nvSpPr>
          <p:spPr>
            <a:xfrm rot="5400000">
              <a:off x="7986500" y="2048544"/>
              <a:ext cx="45719" cy="1941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7" name="円/楕円 142"/>
            <p:cNvSpPr/>
            <p:nvPr/>
          </p:nvSpPr>
          <p:spPr>
            <a:xfrm>
              <a:off x="7658326" y="2204864"/>
              <a:ext cx="159949" cy="49592"/>
            </a:xfrm>
            <a:custGeom>
              <a:avLst/>
              <a:gdLst/>
              <a:ahLst/>
              <a:cxnLst/>
              <a:rect l="l" t="t" r="r" b="b"/>
              <a:pathLst>
                <a:path w="190500" h="53723">
                  <a:moveTo>
                    <a:pt x="95250" y="0"/>
                  </a:moveTo>
                  <a:cubicBezTo>
                    <a:pt x="147855" y="0"/>
                    <a:pt x="190500" y="19463"/>
                    <a:pt x="190500" y="43471"/>
                  </a:cubicBezTo>
                  <a:lnTo>
                    <a:pt x="185965" y="53723"/>
                  </a:lnTo>
                  <a:cubicBezTo>
                    <a:pt x="176659" y="34259"/>
                    <a:pt x="139474" y="20504"/>
                    <a:pt x="95250" y="20504"/>
                  </a:cubicBezTo>
                  <a:cubicBezTo>
                    <a:pt x="51027" y="20504"/>
                    <a:pt x="13842" y="34259"/>
                    <a:pt x="4535" y="53723"/>
                  </a:cubicBezTo>
                  <a:cubicBezTo>
                    <a:pt x="1083" y="51006"/>
                    <a:pt x="0" y="47296"/>
                    <a:pt x="0" y="43471"/>
                  </a:cubicBezTo>
                  <a:cubicBezTo>
                    <a:pt x="0" y="19463"/>
                    <a:pt x="42645" y="0"/>
                    <a:pt x="9525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8" name="円/楕円 142"/>
            <p:cNvSpPr/>
            <p:nvPr/>
          </p:nvSpPr>
          <p:spPr>
            <a:xfrm>
              <a:off x="7932744" y="2204864"/>
              <a:ext cx="159949" cy="49592"/>
            </a:xfrm>
            <a:custGeom>
              <a:avLst/>
              <a:gdLst/>
              <a:ahLst/>
              <a:cxnLst/>
              <a:rect l="l" t="t" r="r" b="b"/>
              <a:pathLst>
                <a:path w="190500" h="53723">
                  <a:moveTo>
                    <a:pt x="95250" y="0"/>
                  </a:moveTo>
                  <a:cubicBezTo>
                    <a:pt x="147855" y="0"/>
                    <a:pt x="190500" y="19463"/>
                    <a:pt x="190500" y="43471"/>
                  </a:cubicBezTo>
                  <a:lnTo>
                    <a:pt x="185965" y="53723"/>
                  </a:lnTo>
                  <a:cubicBezTo>
                    <a:pt x="176659" y="34259"/>
                    <a:pt x="139474" y="20504"/>
                    <a:pt x="95250" y="20504"/>
                  </a:cubicBezTo>
                  <a:cubicBezTo>
                    <a:pt x="51027" y="20504"/>
                    <a:pt x="13842" y="34259"/>
                    <a:pt x="4535" y="53723"/>
                  </a:cubicBezTo>
                  <a:cubicBezTo>
                    <a:pt x="1083" y="51006"/>
                    <a:pt x="0" y="47296"/>
                    <a:pt x="0" y="43471"/>
                  </a:cubicBezTo>
                  <a:cubicBezTo>
                    <a:pt x="0" y="19463"/>
                    <a:pt x="42645" y="0"/>
                    <a:pt x="9525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9" name="円/楕円 27"/>
            <p:cNvSpPr/>
            <p:nvPr/>
          </p:nvSpPr>
          <p:spPr>
            <a:xfrm>
              <a:off x="7824841" y="2368196"/>
              <a:ext cx="83523" cy="49273"/>
            </a:xfrm>
            <a:custGeom>
              <a:avLst/>
              <a:gdLst>
                <a:gd name="connsiteX0" fmla="*/ 80963 w 172403"/>
                <a:gd name="connsiteY0" fmla="*/ 24469 h 127432"/>
                <a:gd name="connsiteX1" fmla="*/ 129087 w 172403"/>
                <a:gd name="connsiteY1" fmla="*/ 0 h 127432"/>
                <a:gd name="connsiteX2" fmla="*/ 161926 w 172403"/>
                <a:gd name="connsiteY2" fmla="*/ 75142 h 127432"/>
                <a:gd name="connsiteX3" fmla="*/ 80963 w 172403"/>
                <a:gd name="connsiteY3" fmla="*/ 127432 h 127432"/>
                <a:gd name="connsiteX4" fmla="*/ 0 w 172403"/>
                <a:gd name="connsiteY4" fmla="*/ 75142 h 127432"/>
                <a:gd name="connsiteX5" fmla="*/ 34508 w 172403"/>
                <a:gd name="connsiteY5" fmla="*/ 849 h 127432"/>
                <a:gd name="connsiteX6" fmla="*/ 172403 w 172403"/>
                <a:gd name="connsiteY6" fmla="*/ 115909 h 127432"/>
                <a:gd name="connsiteX0" fmla="*/ 80963 w 161926"/>
                <a:gd name="connsiteY0" fmla="*/ 24469 h 127432"/>
                <a:gd name="connsiteX1" fmla="*/ 129087 w 161926"/>
                <a:gd name="connsiteY1" fmla="*/ 0 h 127432"/>
                <a:gd name="connsiteX2" fmla="*/ 161926 w 161926"/>
                <a:gd name="connsiteY2" fmla="*/ 75142 h 127432"/>
                <a:gd name="connsiteX3" fmla="*/ 80963 w 161926"/>
                <a:gd name="connsiteY3" fmla="*/ 127432 h 127432"/>
                <a:gd name="connsiteX4" fmla="*/ 0 w 161926"/>
                <a:gd name="connsiteY4" fmla="*/ 75142 h 127432"/>
                <a:gd name="connsiteX5" fmla="*/ 34508 w 161926"/>
                <a:gd name="connsiteY5" fmla="*/ 849 h 127432"/>
                <a:gd name="connsiteX0" fmla="*/ 129087 w 161926"/>
                <a:gd name="connsiteY0" fmla="*/ 0 h 127432"/>
                <a:gd name="connsiteX1" fmla="*/ 161926 w 161926"/>
                <a:gd name="connsiteY1" fmla="*/ 75142 h 127432"/>
                <a:gd name="connsiteX2" fmla="*/ 80963 w 161926"/>
                <a:gd name="connsiteY2" fmla="*/ 127432 h 127432"/>
                <a:gd name="connsiteX3" fmla="*/ 0 w 161926"/>
                <a:gd name="connsiteY3" fmla="*/ 75142 h 127432"/>
                <a:gd name="connsiteX4" fmla="*/ 34508 w 161926"/>
                <a:gd name="connsiteY4" fmla="*/ 849 h 1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6" h="127432">
                  <a:moveTo>
                    <a:pt x="129087" y="0"/>
                  </a:moveTo>
                  <a:cubicBezTo>
                    <a:pt x="149669" y="23758"/>
                    <a:pt x="161926" y="57889"/>
                    <a:pt x="161926" y="75142"/>
                  </a:cubicBezTo>
                  <a:cubicBezTo>
                    <a:pt x="161926" y="104021"/>
                    <a:pt x="125678" y="127432"/>
                    <a:pt x="80963" y="127432"/>
                  </a:cubicBezTo>
                  <a:cubicBezTo>
                    <a:pt x="36248" y="127432"/>
                    <a:pt x="0" y="104021"/>
                    <a:pt x="0" y="75142"/>
                  </a:cubicBezTo>
                  <a:cubicBezTo>
                    <a:pt x="0" y="58090"/>
                    <a:pt x="13301" y="24554"/>
                    <a:pt x="34508" y="849"/>
                  </a:cubicBezTo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0" name="月 1299"/>
            <p:cNvSpPr/>
            <p:nvPr/>
          </p:nvSpPr>
          <p:spPr>
            <a:xfrm rot="16200000">
              <a:off x="7845819" y="2398820"/>
              <a:ext cx="45719" cy="19778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01" name="グループ化 1300"/>
            <p:cNvGrpSpPr/>
            <p:nvPr/>
          </p:nvGrpSpPr>
          <p:grpSpPr>
            <a:xfrm>
              <a:off x="7363938" y="2903167"/>
              <a:ext cx="1005669" cy="467301"/>
              <a:chOff x="1402379" y="4203823"/>
              <a:chExt cx="791415" cy="389524"/>
            </a:xfrm>
          </p:grpSpPr>
          <p:sp>
            <p:nvSpPr>
              <p:cNvPr id="1302" name="楕円 8"/>
              <p:cNvSpPr/>
              <p:nvPr/>
            </p:nvSpPr>
            <p:spPr>
              <a:xfrm flipH="1">
                <a:off x="1852763" y="4394390"/>
                <a:ext cx="1272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3" name="フリーフォーム 1302"/>
              <p:cNvSpPr/>
              <p:nvPr/>
            </p:nvSpPr>
            <p:spPr>
              <a:xfrm rot="14955635">
                <a:off x="1440447" y="4168520"/>
                <a:ext cx="386759" cy="462896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437993"/>
                  <a:gd name="connsiteY0" fmla="*/ 288137 h 525450"/>
                  <a:gd name="connsiteX1" fmla="*/ 142956 w 437993"/>
                  <a:gd name="connsiteY1" fmla="*/ 203007 h 525450"/>
                  <a:gd name="connsiteX2" fmla="*/ 139997 w 437993"/>
                  <a:gd name="connsiteY2" fmla="*/ 525450 h 525450"/>
                  <a:gd name="connsiteX3" fmla="*/ 0 w 437993"/>
                  <a:gd name="connsiteY3" fmla="*/ 516596 h 525450"/>
                  <a:gd name="connsiteX4" fmla="*/ 1920 w 437993"/>
                  <a:gd name="connsiteY4" fmla="*/ 70518 h 525450"/>
                  <a:gd name="connsiteX5" fmla="*/ 72438 w 437993"/>
                  <a:gd name="connsiteY5" fmla="*/ 0 h 525450"/>
                  <a:gd name="connsiteX6" fmla="*/ 99887 w 437993"/>
                  <a:gd name="connsiteY6" fmla="*/ 5542 h 525450"/>
                  <a:gd name="connsiteX7" fmla="*/ 107653 w 437993"/>
                  <a:gd name="connsiteY7" fmla="*/ 10778 h 525450"/>
                  <a:gd name="connsiteX8" fmla="*/ 119116 w 437993"/>
                  <a:gd name="connsiteY8" fmla="*/ 13915 h 525450"/>
                  <a:gd name="connsiteX9" fmla="*/ 437993 w 437993"/>
                  <a:gd name="connsiteY9" fmla="*/ 142917 h 525450"/>
                  <a:gd name="connsiteX0" fmla="*/ 416138 w 437993"/>
                  <a:gd name="connsiteY0" fmla="*/ 288137 h 525450"/>
                  <a:gd name="connsiteX1" fmla="*/ 142956 w 437993"/>
                  <a:gd name="connsiteY1" fmla="*/ 203007 h 525450"/>
                  <a:gd name="connsiteX2" fmla="*/ 139997 w 437993"/>
                  <a:gd name="connsiteY2" fmla="*/ 525450 h 525450"/>
                  <a:gd name="connsiteX3" fmla="*/ 0 w 437993"/>
                  <a:gd name="connsiteY3" fmla="*/ 516596 h 525450"/>
                  <a:gd name="connsiteX4" fmla="*/ 1920 w 437993"/>
                  <a:gd name="connsiteY4" fmla="*/ 70518 h 525450"/>
                  <a:gd name="connsiteX5" fmla="*/ 72438 w 437993"/>
                  <a:gd name="connsiteY5" fmla="*/ 0 h 525450"/>
                  <a:gd name="connsiteX6" fmla="*/ 99887 w 437993"/>
                  <a:gd name="connsiteY6" fmla="*/ 5542 h 525450"/>
                  <a:gd name="connsiteX7" fmla="*/ 107653 w 437993"/>
                  <a:gd name="connsiteY7" fmla="*/ 10778 h 525450"/>
                  <a:gd name="connsiteX8" fmla="*/ 119116 w 437993"/>
                  <a:gd name="connsiteY8" fmla="*/ 13915 h 525450"/>
                  <a:gd name="connsiteX9" fmla="*/ 437993 w 437993"/>
                  <a:gd name="connsiteY9" fmla="*/ 142917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7993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437993" y="142917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4" name="楕円 8"/>
              <p:cNvSpPr/>
              <p:nvPr/>
            </p:nvSpPr>
            <p:spPr>
              <a:xfrm>
                <a:off x="1600958" y="4380024"/>
                <a:ext cx="126596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5" name="フリーフォーム 1304"/>
              <p:cNvSpPr/>
              <p:nvPr/>
            </p:nvSpPr>
            <p:spPr>
              <a:xfrm rot="6644365" flipH="1">
                <a:off x="1768810" y="4167019"/>
                <a:ext cx="388180" cy="4617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439601"/>
                  <a:gd name="connsiteY0" fmla="*/ 292733 h 524195"/>
                  <a:gd name="connsiteX1" fmla="*/ 141036 w 439601"/>
                  <a:gd name="connsiteY1" fmla="*/ 203007 h 524195"/>
                  <a:gd name="connsiteX2" fmla="*/ 140858 w 439601"/>
                  <a:gd name="connsiteY2" fmla="*/ 524195 h 524195"/>
                  <a:gd name="connsiteX3" fmla="*/ 1351 w 439601"/>
                  <a:gd name="connsiteY3" fmla="*/ 520150 h 524195"/>
                  <a:gd name="connsiteX4" fmla="*/ 0 w 439601"/>
                  <a:gd name="connsiteY4" fmla="*/ 70518 h 524195"/>
                  <a:gd name="connsiteX5" fmla="*/ 70518 w 439601"/>
                  <a:gd name="connsiteY5" fmla="*/ 0 h 524195"/>
                  <a:gd name="connsiteX6" fmla="*/ 97967 w 439601"/>
                  <a:gd name="connsiteY6" fmla="*/ 5542 h 524195"/>
                  <a:gd name="connsiteX7" fmla="*/ 105733 w 439601"/>
                  <a:gd name="connsiteY7" fmla="*/ 10778 h 524195"/>
                  <a:gd name="connsiteX8" fmla="*/ 117196 w 439601"/>
                  <a:gd name="connsiteY8" fmla="*/ 13915 h 524195"/>
                  <a:gd name="connsiteX9" fmla="*/ 439601 w 439601"/>
                  <a:gd name="connsiteY9" fmla="*/ 132072 h 524195"/>
                  <a:gd name="connsiteX0" fmla="*/ 426326 w 439601"/>
                  <a:gd name="connsiteY0" fmla="*/ 292733 h 524195"/>
                  <a:gd name="connsiteX1" fmla="*/ 141036 w 439601"/>
                  <a:gd name="connsiteY1" fmla="*/ 203007 h 524195"/>
                  <a:gd name="connsiteX2" fmla="*/ 140858 w 439601"/>
                  <a:gd name="connsiteY2" fmla="*/ 524195 h 524195"/>
                  <a:gd name="connsiteX3" fmla="*/ 1351 w 439601"/>
                  <a:gd name="connsiteY3" fmla="*/ 520150 h 524195"/>
                  <a:gd name="connsiteX4" fmla="*/ 0 w 439601"/>
                  <a:gd name="connsiteY4" fmla="*/ 70518 h 524195"/>
                  <a:gd name="connsiteX5" fmla="*/ 70518 w 439601"/>
                  <a:gd name="connsiteY5" fmla="*/ 0 h 524195"/>
                  <a:gd name="connsiteX6" fmla="*/ 97967 w 439601"/>
                  <a:gd name="connsiteY6" fmla="*/ 5542 h 524195"/>
                  <a:gd name="connsiteX7" fmla="*/ 105733 w 439601"/>
                  <a:gd name="connsiteY7" fmla="*/ 10778 h 524195"/>
                  <a:gd name="connsiteX8" fmla="*/ 117196 w 439601"/>
                  <a:gd name="connsiteY8" fmla="*/ 13915 h 524195"/>
                  <a:gd name="connsiteX9" fmla="*/ 439601 w 439601"/>
                  <a:gd name="connsiteY9" fmla="*/ 132072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9601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9601" y="132072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10" name="グループ化 1309"/>
          <p:cNvGrpSpPr/>
          <p:nvPr/>
        </p:nvGrpSpPr>
        <p:grpSpPr>
          <a:xfrm>
            <a:off x="8446126" y="4640781"/>
            <a:ext cx="509142" cy="1685431"/>
            <a:chOff x="8447031" y="1865535"/>
            <a:chExt cx="1005669" cy="3329103"/>
          </a:xfrm>
        </p:grpSpPr>
        <p:grpSp>
          <p:nvGrpSpPr>
            <p:cNvPr id="1311" name="グループ化 1310"/>
            <p:cNvGrpSpPr/>
            <p:nvPr/>
          </p:nvGrpSpPr>
          <p:grpSpPr>
            <a:xfrm>
              <a:off x="8529736" y="1865535"/>
              <a:ext cx="847844" cy="3329103"/>
              <a:chOff x="8529736" y="1865535"/>
              <a:chExt cx="847844" cy="3329103"/>
            </a:xfrm>
          </p:grpSpPr>
          <p:sp>
            <p:nvSpPr>
              <p:cNvPr id="1317" name="円/楕円 1316"/>
              <p:cNvSpPr/>
              <p:nvPr/>
            </p:nvSpPr>
            <p:spPr>
              <a:xfrm>
                <a:off x="8745524" y="2221834"/>
                <a:ext cx="403703" cy="621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8" name="円/楕円 301"/>
              <p:cNvSpPr/>
              <p:nvPr/>
            </p:nvSpPr>
            <p:spPr>
              <a:xfrm>
                <a:off x="8622772" y="1865535"/>
                <a:ext cx="650379" cy="688976"/>
              </a:xfrm>
              <a:custGeom>
                <a:avLst/>
                <a:gdLst/>
                <a:ahLst/>
                <a:cxnLst/>
                <a:rect l="l" t="t" r="r" b="b"/>
                <a:pathLst>
                  <a:path w="650379" h="688976">
                    <a:moveTo>
                      <a:pt x="244483" y="0"/>
                    </a:moveTo>
                    <a:cubicBezTo>
                      <a:pt x="272992" y="0"/>
                      <a:pt x="300362" y="6876"/>
                      <a:pt x="325190" y="20748"/>
                    </a:cubicBezTo>
                    <a:cubicBezTo>
                      <a:pt x="350017" y="6876"/>
                      <a:pt x="377387" y="0"/>
                      <a:pt x="405896" y="0"/>
                    </a:cubicBezTo>
                    <a:cubicBezTo>
                      <a:pt x="540920" y="0"/>
                      <a:pt x="650379" y="154233"/>
                      <a:pt x="650379" y="344488"/>
                    </a:cubicBezTo>
                    <a:cubicBezTo>
                      <a:pt x="650379" y="534743"/>
                      <a:pt x="540920" y="688976"/>
                      <a:pt x="405896" y="688976"/>
                    </a:cubicBezTo>
                    <a:cubicBezTo>
                      <a:pt x="377387" y="688976"/>
                      <a:pt x="350017" y="682100"/>
                      <a:pt x="325190" y="668228"/>
                    </a:cubicBezTo>
                    <a:cubicBezTo>
                      <a:pt x="300362" y="682100"/>
                      <a:pt x="272992" y="688976"/>
                      <a:pt x="244483" y="688976"/>
                    </a:cubicBezTo>
                    <a:cubicBezTo>
                      <a:pt x="109459" y="688976"/>
                      <a:pt x="0" y="534743"/>
                      <a:pt x="0" y="344488"/>
                    </a:cubicBezTo>
                    <a:cubicBezTo>
                      <a:pt x="0" y="154233"/>
                      <a:pt x="109459" y="0"/>
                      <a:pt x="24448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9" name="台形 1318"/>
              <p:cNvSpPr/>
              <p:nvPr/>
            </p:nvSpPr>
            <p:spPr>
              <a:xfrm rot="10800000">
                <a:off x="8962231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0" name="台形 1319"/>
              <p:cNvSpPr/>
              <p:nvPr/>
            </p:nvSpPr>
            <p:spPr>
              <a:xfrm rot="10800000">
                <a:off x="8762206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1" name="台形 1320"/>
              <p:cNvSpPr/>
              <p:nvPr/>
            </p:nvSpPr>
            <p:spPr>
              <a:xfrm>
                <a:off x="8625408" y="3653522"/>
                <a:ext cx="647742" cy="948839"/>
              </a:xfrm>
              <a:prstGeom prst="trapezoid">
                <a:avLst>
                  <a:gd name="adj" fmla="val 1355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2" name="台形 1321"/>
              <p:cNvSpPr/>
              <p:nvPr/>
            </p:nvSpPr>
            <p:spPr>
              <a:xfrm>
                <a:off x="8880793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3" name="片側の 2 つの角を丸めた四角形 1322"/>
              <p:cNvSpPr/>
              <p:nvPr/>
            </p:nvSpPr>
            <p:spPr>
              <a:xfrm>
                <a:off x="8696483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4" name="正方形/長方形 1323"/>
              <p:cNvSpPr/>
              <p:nvPr/>
            </p:nvSpPr>
            <p:spPr>
              <a:xfrm>
                <a:off x="8696483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5" name="フリーフォーム 1324"/>
              <p:cNvSpPr/>
              <p:nvPr/>
            </p:nvSpPr>
            <p:spPr>
              <a:xfrm>
                <a:off x="8529736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6" name="角丸四角形 1325"/>
              <p:cNvSpPr/>
              <p:nvPr/>
            </p:nvSpPr>
            <p:spPr>
              <a:xfrm>
                <a:off x="8881817" y="3577878"/>
                <a:ext cx="143682" cy="106843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7" name="片側の 2 つの角を丸めた四角形 1326"/>
              <p:cNvSpPr/>
              <p:nvPr/>
            </p:nvSpPr>
            <p:spPr>
              <a:xfrm>
                <a:off x="8726869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8" name="片側の 2 つの角を丸めた四角形 1327"/>
              <p:cNvSpPr/>
              <p:nvPr/>
            </p:nvSpPr>
            <p:spPr>
              <a:xfrm>
                <a:off x="897567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29" name="グループ化 1328"/>
              <p:cNvGrpSpPr/>
              <p:nvPr/>
            </p:nvGrpSpPr>
            <p:grpSpPr>
              <a:xfrm>
                <a:off x="8610833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354" name="円/楕円 1353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5" name="円/楕円 1354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6" name="円/楕円 1355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7" name="円/楕円 1356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0" name="円/楕円 1329"/>
              <p:cNvSpPr/>
              <p:nvPr/>
            </p:nvSpPr>
            <p:spPr>
              <a:xfrm>
                <a:off x="8674258" y="1900764"/>
                <a:ext cx="558800" cy="70771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1" name="フリーフォーム 1330"/>
              <p:cNvSpPr/>
              <p:nvPr/>
            </p:nvSpPr>
            <p:spPr>
              <a:xfrm rot="16200000">
                <a:off x="839708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2" name="フリーフォーム 1331"/>
              <p:cNvSpPr/>
              <p:nvPr/>
            </p:nvSpPr>
            <p:spPr>
              <a:xfrm rot="5400000" flipH="1">
                <a:off x="879926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3" name="月 1332"/>
              <p:cNvSpPr/>
              <p:nvPr/>
            </p:nvSpPr>
            <p:spPr>
              <a:xfrm>
                <a:off x="8673623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4" name="月 1333"/>
              <p:cNvSpPr/>
              <p:nvPr/>
            </p:nvSpPr>
            <p:spPr>
              <a:xfrm flipH="1">
                <a:off x="9190749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5" name="正方形/長方形 36"/>
              <p:cNvSpPr/>
              <p:nvPr/>
            </p:nvSpPr>
            <p:spPr>
              <a:xfrm>
                <a:off x="8682928" y="1891171"/>
                <a:ext cx="536106" cy="293279"/>
              </a:xfrm>
              <a:custGeom>
                <a:avLst/>
                <a:gdLst/>
                <a:ahLst/>
                <a:cxnLst/>
                <a:rect l="l" t="t" r="r" b="b"/>
                <a:pathLst>
                  <a:path w="536106" h="293279">
                    <a:moveTo>
                      <a:pt x="270848" y="0"/>
                    </a:moveTo>
                    <a:cubicBezTo>
                      <a:pt x="333603" y="0"/>
                      <a:pt x="413592" y="50870"/>
                      <a:pt x="456360" y="97765"/>
                    </a:cubicBezTo>
                    <a:cubicBezTo>
                      <a:pt x="499128" y="144660"/>
                      <a:pt x="558526" y="250302"/>
                      <a:pt x="527457" y="281371"/>
                    </a:cubicBezTo>
                    <a:cubicBezTo>
                      <a:pt x="496387" y="312441"/>
                      <a:pt x="414185" y="280610"/>
                      <a:pt x="343850" y="210277"/>
                    </a:cubicBezTo>
                    <a:cubicBezTo>
                      <a:pt x="305085" y="171511"/>
                      <a:pt x="278016" y="129140"/>
                      <a:pt x="268095" y="93277"/>
                    </a:cubicBezTo>
                    <a:cubicBezTo>
                      <a:pt x="258174" y="129140"/>
                      <a:pt x="231106" y="171512"/>
                      <a:pt x="192340" y="210278"/>
                    </a:cubicBezTo>
                    <a:cubicBezTo>
                      <a:pt x="122005" y="280612"/>
                      <a:pt x="39803" y="312442"/>
                      <a:pt x="8733" y="281373"/>
                    </a:cubicBezTo>
                    <a:cubicBezTo>
                      <a:pt x="-22336" y="250304"/>
                      <a:pt x="36144" y="144662"/>
                      <a:pt x="79829" y="97767"/>
                    </a:cubicBezTo>
                    <a:cubicBezTo>
                      <a:pt x="123515" y="50873"/>
                      <a:pt x="208093" y="1"/>
                      <a:pt x="27084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6" name="月 1335"/>
              <p:cNvSpPr/>
              <p:nvPr/>
            </p:nvSpPr>
            <p:spPr>
              <a:xfrm rot="5400000">
                <a:off x="8793579" y="2110386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7" name="月 1336"/>
              <p:cNvSpPr/>
              <p:nvPr/>
            </p:nvSpPr>
            <p:spPr>
              <a:xfrm rot="5400000">
                <a:off x="9059685" y="2109912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38" name="グループ化 1337"/>
              <p:cNvGrpSpPr/>
              <p:nvPr/>
            </p:nvGrpSpPr>
            <p:grpSpPr>
              <a:xfrm>
                <a:off x="8767714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348" name="月 1347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9" name="月 1348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0" name="円/楕円 1349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1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2" name="円/楕円 1351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3" name="円/楕円 1352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39" name="グループ化 1338"/>
              <p:cNvGrpSpPr/>
              <p:nvPr/>
            </p:nvGrpSpPr>
            <p:grpSpPr>
              <a:xfrm flipH="1">
                <a:off x="9025499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342" name="月 1341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3" name="月 1342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4" name="円/楕円 1343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5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6" name="円/楕円 1345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7" name="円/楕円 1346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40" name="円/楕円 254"/>
              <p:cNvSpPr/>
              <p:nvPr/>
            </p:nvSpPr>
            <p:spPr>
              <a:xfrm>
                <a:off x="8925642" y="2411670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1" name="月 1340"/>
              <p:cNvSpPr/>
              <p:nvPr/>
            </p:nvSpPr>
            <p:spPr>
              <a:xfrm rot="16200000">
                <a:off x="8930799" y="2445707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12" name="グループ化 1311"/>
            <p:cNvGrpSpPr/>
            <p:nvPr/>
          </p:nvGrpSpPr>
          <p:grpSpPr>
            <a:xfrm>
              <a:off x="8447031" y="2903167"/>
              <a:ext cx="1005669" cy="467301"/>
              <a:chOff x="1402379" y="4203823"/>
              <a:chExt cx="791415" cy="389524"/>
            </a:xfrm>
          </p:grpSpPr>
          <p:sp>
            <p:nvSpPr>
              <p:cNvPr id="1313" name="楕円 8"/>
              <p:cNvSpPr/>
              <p:nvPr/>
            </p:nvSpPr>
            <p:spPr>
              <a:xfrm flipH="1">
                <a:off x="1852763" y="4394390"/>
                <a:ext cx="1272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4" name="フリーフォーム 1313"/>
              <p:cNvSpPr/>
              <p:nvPr/>
            </p:nvSpPr>
            <p:spPr>
              <a:xfrm rot="14955635">
                <a:off x="1440447" y="4168520"/>
                <a:ext cx="386759" cy="462896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437993"/>
                  <a:gd name="connsiteY0" fmla="*/ 288137 h 525450"/>
                  <a:gd name="connsiteX1" fmla="*/ 142956 w 437993"/>
                  <a:gd name="connsiteY1" fmla="*/ 203007 h 525450"/>
                  <a:gd name="connsiteX2" fmla="*/ 139997 w 437993"/>
                  <a:gd name="connsiteY2" fmla="*/ 525450 h 525450"/>
                  <a:gd name="connsiteX3" fmla="*/ 0 w 437993"/>
                  <a:gd name="connsiteY3" fmla="*/ 516596 h 525450"/>
                  <a:gd name="connsiteX4" fmla="*/ 1920 w 437993"/>
                  <a:gd name="connsiteY4" fmla="*/ 70518 h 525450"/>
                  <a:gd name="connsiteX5" fmla="*/ 72438 w 437993"/>
                  <a:gd name="connsiteY5" fmla="*/ 0 h 525450"/>
                  <a:gd name="connsiteX6" fmla="*/ 99887 w 437993"/>
                  <a:gd name="connsiteY6" fmla="*/ 5542 h 525450"/>
                  <a:gd name="connsiteX7" fmla="*/ 107653 w 437993"/>
                  <a:gd name="connsiteY7" fmla="*/ 10778 h 525450"/>
                  <a:gd name="connsiteX8" fmla="*/ 119116 w 437993"/>
                  <a:gd name="connsiteY8" fmla="*/ 13915 h 525450"/>
                  <a:gd name="connsiteX9" fmla="*/ 437993 w 437993"/>
                  <a:gd name="connsiteY9" fmla="*/ 142917 h 525450"/>
                  <a:gd name="connsiteX0" fmla="*/ 416138 w 437993"/>
                  <a:gd name="connsiteY0" fmla="*/ 288137 h 525450"/>
                  <a:gd name="connsiteX1" fmla="*/ 142956 w 437993"/>
                  <a:gd name="connsiteY1" fmla="*/ 203007 h 525450"/>
                  <a:gd name="connsiteX2" fmla="*/ 139997 w 437993"/>
                  <a:gd name="connsiteY2" fmla="*/ 525450 h 525450"/>
                  <a:gd name="connsiteX3" fmla="*/ 0 w 437993"/>
                  <a:gd name="connsiteY3" fmla="*/ 516596 h 525450"/>
                  <a:gd name="connsiteX4" fmla="*/ 1920 w 437993"/>
                  <a:gd name="connsiteY4" fmla="*/ 70518 h 525450"/>
                  <a:gd name="connsiteX5" fmla="*/ 72438 w 437993"/>
                  <a:gd name="connsiteY5" fmla="*/ 0 h 525450"/>
                  <a:gd name="connsiteX6" fmla="*/ 99887 w 437993"/>
                  <a:gd name="connsiteY6" fmla="*/ 5542 h 525450"/>
                  <a:gd name="connsiteX7" fmla="*/ 107653 w 437993"/>
                  <a:gd name="connsiteY7" fmla="*/ 10778 h 525450"/>
                  <a:gd name="connsiteX8" fmla="*/ 119116 w 437993"/>
                  <a:gd name="connsiteY8" fmla="*/ 13915 h 525450"/>
                  <a:gd name="connsiteX9" fmla="*/ 437993 w 437993"/>
                  <a:gd name="connsiteY9" fmla="*/ 142917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7993" h="525450">
                    <a:moveTo>
                      <a:pt x="416138" y="288137"/>
                    </a:moveTo>
                    <a:lnTo>
                      <a:pt x="142956" y="203007"/>
                    </a:lnTo>
                    <a:cubicBezTo>
                      <a:pt x="142956" y="291594"/>
                      <a:pt x="139997" y="436863"/>
                      <a:pt x="139997" y="525450"/>
                    </a:cubicBezTo>
                    <a:lnTo>
                      <a:pt x="0" y="516596"/>
                    </a:lnTo>
                    <a:lnTo>
                      <a:pt x="1920" y="70518"/>
                    </a:lnTo>
                    <a:cubicBezTo>
                      <a:pt x="1920" y="31572"/>
                      <a:pt x="33492" y="0"/>
                      <a:pt x="72438" y="0"/>
                    </a:cubicBezTo>
                    <a:cubicBezTo>
                      <a:pt x="82174" y="0"/>
                      <a:pt x="91450" y="1973"/>
                      <a:pt x="99887" y="5542"/>
                    </a:cubicBezTo>
                    <a:lnTo>
                      <a:pt x="107653" y="10778"/>
                    </a:lnTo>
                    <a:lnTo>
                      <a:pt x="119116" y="13915"/>
                    </a:lnTo>
                    <a:lnTo>
                      <a:pt x="437993" y="142917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5" name="楕円 8"/>
              <p:cNvSpPr/>
              <p:nvPr/>
            </p:nvSpPr>
            <p:spPr>
              <a:xfrm>
                <a:off x="1600958" y="4380024"/>
                <a:ext cx="126596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6" name="フリーフォーム 1315"/>
              <p:cNvSpPr/>
              <p:nvPr/>
            </p:nvSpPr>
            <p:spPr>
              <a:xfrm rot="6644365" flipH="1">
                <a:off x="1768810" y="4167019"/>
                <a:ext cx="388180" cy="4617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439601"/>
                  <a:gd name="connsiteY0" fmla="*/ 292733 h 524195"/>
                  <a:gd name="connsiteX1" fmla="*/ 141036 w 439601"/>
                  <a:gd name="connsiteY1" fmla="*/ 203007 h 524195"/>
                  <a:gd name="connsiteX2" fmla="*/ 140858 w 439601"/>
                  <a:gd name="connsiteY2" fmla="*/ 524195 h 524195"/>
                  <a:gd name="connsiteX3" fmla="*/ 1351 w 439601"/>
                  <a:gd name="connsiteY3" fmla="*/ 520150 h 524195"/>
                  <a:gd name="connsiteX4" fmla="*/ 0 w 439601"/>
                  <a:gd name="connsiteY4" fmla="*/ 70518 h 524195"/>
                  <a:gd name="connsiteX5" fmla="*/ 70518 w 439601"/>
                  <a:gd name="connsiteY5" fmla="*/ 0 h 524195"/>
                  <a:gd name="connsiteX6" fmla="*/ 97967 w 439601"/>
                  <a:gd name="connsiteY6" fmla="*/ 5542 h 524195"/>
                  <a:gd name="connsiteX7" fmla="*/ 105733 w 439601"/>
                  <a:gd name="connsiteY7" fmla="*/ 10778 h 524195"/>
                  <a:gd name="connsiteX8" fmla="*/ 117196 w 439601"/>
                  <a:gd name="connsiteY8" fmla="*/ 13915 h 524195"/>
                  <a:gd name="connsiteX9" fmla="*/ 439601 w 439601"/>
                  <a:gd name="connsiteY9" fmla="*/ 132072 h 524195"/>
                  <a:gd name="connsiteX0" fmla="*/ 426326 w 439601"/>
                  <a:gd name="connsiteY0" fmla="*/ 292733 h 524195"/>
                  <a:gd name="connsiteX1" fmla="*/ 141036 w 439601"/>
                  <a:gd name="connsiteY1" fmla="*/ 203007 h 524195"/>
                  <a:gd name="connsiteX2" fmla="*/ 140858 w 439601"/>
                  <a:gd name="connsiteY2" fmla="*/ 524195 h 524195"/>
                  <a:gd name="connsiteX3" fmla="*/ 1351 w 439601"/>
                  <a:gd name="connsiteY3" fmla="*/ 520150 h 524195"/>
                  <a:gd name="connsiteX4" fmla="*/ 0 w 439601"/>
                  <a:gd name="connsiteY4" fmla="*/ 70518 h 524195"/>
                  <a:gd name="connsiteX5" fmla="*/ 70518 w 439601"/>
                  <a:gd name="connsiteY5" fmla="*/ 0 h 524195"/>
                  <a:gd name="connsiteX6" fmla="*/ 97967 w 439601"/>
                  <a:gd name="connsiteY6" fmla="*/ 5542 h 524195"/>
                  <a:gd name="connsiteX7" fmla="*/ 105733 w 439601"/>
                  <a:gd name="connsiteY7" fmla="*/ 10778 h 524195"/>
                  <a:gd name="connsiteX8" fmla="*/ 117196 w 439601"/>
                  <a:gd name="connsiteY8" fmla="*/ 13915 h 524195"/>
                  <a:gd name="connsiteX9" fmla="*/ 439601 w 439601"/>
                  <a:gd name="connsiteY9" fmla="*/ 132072 h 52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9601" h="524195">
                    <a:moveTo>
                      <a:pt x="426326" y="292733"/>
                    </a:moveTo>
                    <a:lnTo>
                      <a:pt x="141036" y="203007"/>
                    </a:lnTo>
                    <a:cubicBezTo>
                      <a:pt x="141036" y="291594"/>
                      <a:pt x="140858" y="435608"/>
                      <a:pt x="140858" y="524195"/>
                    </a:cubicBezTo>
                    <a:lnTo>
                      <a:pt x="1351" y="520150"/>
                    </a:lnTo>
                    <a:cubicBezTo>
                      <a:pt x="901" y="370273"/>
                      <a:pt x="450" y="220395"/>
                      <a:pt x="0" y="70518"/>
                    </a:cubicBez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9601" y="132072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935642" y="735983"/>
            <a:ext cx="587992" cy="1683894"/>
            <a:chOff x="935642" y="735983"/>
            <a:chExt cx="587992" cy="1683894"/>
          </a:xfrm>
        </p:grpSpPr>
        <p:grpSp>
          <p:nvGrpSpPr>
            <p:cNvPr id="739" name="グループ化 738"/>
            <p:cNvGrpSpPr/>
            <p:nvPr/>
          </p:nvGrpSpPr>
          <p:grpSpPr>
            <a:xfrm>
              <a:off x="935642" y="735983"/>
              <a:ext cx="587992" cy="1683894"/>
              <a:chOff x="5688848" y="1868569"/>
              <a:chExt cx="1161416" cy="3326069"/>
            </a:xfrm>
            <a:solidFill>
              <a:schemeClr val="tx1"/>
            </a:solidFill>
          </p:grpSpPr>
          <p:sp>
            <p:nvSpPr>
              <p:cNvPr id="740" name="フリーフォーム 739"/>
              <p:cNvSpPr/>
              <p:nvPr/>
            </p:nvSpPr>
            <p:spPr>
              <a:xfrm>
                <a:off x="5894615" y="1868569"/>
                <a:ext cx="741356" cy="941843"/>
              </a:xfrm>
              <a:custGeom>
                <a:avLst/>
                <a:gdLst>
                  <a:gd name="connsiteX0" fmla="*/ 370679 w 741356"/>
                  <a:gd name="connsiteY0" fmla="*/ 0 h 894896"/>
                  <a:gd name="connsiteX1" fmla="*/ 632788 w 741356"/>
                  <a:gd name="connsiteY1" fmla="*/ 108569 h 894896"/>
                  <a:gd name="connsiteX2" fmla="*/ 632787 w 741356"/>
                  <a:gd name="connsiteY2" fmla="*/ 108570 h 894896"/>
                  <a:gd name="connsiteX3" fmla="*/ 632787 w 741356"/>
                  <a:gd name="connsiteY3" fmla="*/ 632788 h 894896"/>
                  <a:gd name="connsiteX4" fmla="*/ 370679 w 741356"/>
                  <a:gd name="connsiteY4" fmla="*/ 894896 h 894896"/>
                  <a:gd name="connsiteX5" fmla="*/ 108569 w 741356"/>
                  <a:gd name="connsiteY5" fmla="*/ 632787 h 894896"/>
                  <a:gd name="connsiteX6" fmla="*/ 108569 w 741356"/>
                  <a:gd name="connsiteY6" fmla="*/ 108569 h 894896"/>
                  <a:gd name="connsiteX7" fmla="*/ 370679 w 741356"/>
                  <a:gd name="connsiteY7" fmla="*/ 0 h 89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1356" h="894896">
                    <a:moveTo>
                      <a:pt x="370679" y="0"/>
                    </a:moveTo>
                    <a:cubicBezTo>
                      <a:pt x="465544" y="0"/>
                      <a:pt x="560408" y="36189"/>
                      <a:pt x="632788" y="108569"/>
                    </a:cubicBezTo>
                    <a:lnTo>
                      <a:pt x="632787" y="108570"/>
                    </a:lnTo>
                    <a:cubicBezTo>
                      <a:pt x="777546" y="253329"/>
                      <a:pt x="777546" y="488029"/>
                      <a:pt x="632787" y="632788"/>
                    </a:cubicBezTo>
                    <a:lnTo>
                      <a:pt x="370679" y="894896"/>
                    </a:lnTo>
                    <a:lnTo>
                      <a:pt x="108569" y="632787"/>
                    </a:lnTo>
                    <a:cubicBezTo>
                      <a:pt x="-36190" y="488028"/>
                      <a:pt x="-36190" y="253328"/>
                      <a:pt x="108569" y="108569"/>
                    </a:cubicBezTo>
                    <a:cubicBezTo>
                      <a:pt x="180949" y="36189"/>
                      <a:pt x="275814" y="0"/>
                      <a:pt x="370679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1" name="台形 740"/>
              <p:cNvSpPr/>
              <p:nvPr/>
            </p:nvSpPr>
            <p:spPr>
              <a:xfrm>
                <a:off x="6196691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2" name="フリーフォーム 741"/>
              <p:cNvSpPr/>
              <p:nvPr/>
            </p:nvSpPr>
            <p:spPr>
              <a:xfrm rot="10800000">
                <a:off x="6004222" y="3605213"/>
                <a:ext cx="530670" cy="1479171"/>
              </a:xfrm>
              <a:custGeom>
                <a:avLst/>
                <a:gdLst>
                  <a:gd name="connsiteX0" fmla="*/ 522363 w 522363"/>
                  <a:gd name="connsiteY0" fmla="*/ 1416734 h 1416734"/>
                  <a:gd name="connsiteX1" fmla="*/ 290588 w 522363"/>
                  <a:gd name="connsiteY1" fmla="*/ 1416734 h 1416734"/>
                  <a:gd name="connsiteX2" fmla="*/ 231775 w 522363"/>
                  <a:gd name="connsiteY2" fmla="*/ 1416734 h 1416734"/>
                  <a:gd name="connsiteX3" fmla="*/ 0 w 522363"/>
                  <a:gd name="connsiteY3" fmla="*/ 1416734 h 1416734"/>
                  <a:gd name="connsiteX4" fmla="*/ 72647 w 522363"/>
                  <a:gd name="connsiteY4" fmla="*/ 0 h 1416734"/>
                  <a:gd name="connsiteX5" fmla="*/ 217941 w 522363"/>
                  <a:gd name="connsiteY5" fmla="*/ 0 h 1416734"/>
                  <a:gd name="connsiteX6" fmla="*/ 261182 w 522363"/>
                  <a:gd name="connsiteY6" fmla="*/ 843260 h 1416734"/>
                  <a:gd name="connsiteX7" fmla="*/ 304422 w 522363"/>
                  <a:gd name="connsiteY7" fmla="*/ 0 h 1416734"/>
                  <a:gd name="connsiteX8" fmla="*/ 449716 w 522363"/>
                  <a:gd name="connsiteY8" fmla="*/ 0 h 1416734"/>
                  <a:gd name="connsiteX0" fmla="*/ 522363 w 522363"/>
                  <a:gd name="connsiteY0" fmla="*/ 1416734 h 1416734"/>
                  <a:gd name="connsiteX1" fmla="*/ 231775 w 522363"/>
                  <a:gd name="connsiteY1" fmla="*/ 1416734 h 1416734"/>
                  <a:gd name="connsiteX2" fmla="*/ 0 w 522363"/>
                  <a:gd name="connsiteY2" fmla="*/ 1416734 h 1416734"/>
                  <a:gd name="connsiteX3" fmla="*/ 72647 w 522363"/>
                  <a:gd name="connsiteY3" fmla="*/ 0 h 1416734"/>
                  <a:gd name="connsiteX4" fmla="*/ 217941 w 522363"/>
                  <a:gd name="connsiteY4" fmla="*/ 0 h 1416734"/>
                  <a:gd name="connsiteX5" fmla="*/ 261182 w 522363"/>
                  <a:gd name="connsiteY5" fmla="*/ 843260 h 1416734"/>
                  <a:gd name="connsiteX6" fmla="*/ 304422 w 522363"/>
                  <a:gd name="connsiteY6" fmla="*/ 0 h 1416734"/>
                  <a:gd name="connsiteX7" fmla="*/ 449716 w 522363"/>
                  <a:gd name="connsiteY7" fmla="*/ 0 h 1416734"/>
                  <a:gd name="connsiteX8" fmla="*/ 522363 w 522363"/>
                  <a:gd name="connsiteY8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61182 w 522363"/>
                  <a:gd name="connsiteY4" fmla="*/ 843260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54150 w 522363"/>
                  <a:gd name="connsiteY4" fmla="*/ 1059954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363" h="1416734">
                    <a:moveTo>
                      <a:pt x="522363" y="1416734"/>
                    </a:moveTo>
                    <a:lnTo>
                      <a:pt x="0" y="1416734"/>
                    </a:lnTo>
                    <a:lnTo>
                      <a:pt x="72647" y="0"/>
                    </a:lnTo>
                    <a:lnTo>
                      <a:pt x="217941" y="0"/>
                    </a:lnTo>
                    <a:lnTo>
                      <a:pt x="254150" y="1059954"/>
                    </a:lnTo>
                    <a:lnTo>
                      <a:pt x="304422" y="0"/>
                    </a:lnTo>
                    <a:lnTo>
                      <a:pt x="449716" y="0"/>
                    </a:lnTo>
                    <a:lnTo>
                      <a:pt x="522363" y="1416734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3" name="片側の 2 つの角を丸めた四角形 742"/>
              <p:cNvSpPr/>
              <p:nvPr/>
            </p:nvSpPr>
            <p:spPr>
              <a:xfrm>
                <a:off x="6012381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4" name="正方形/長方形 743"/>
              <p:cNvSpPr/>
              <p:nvPr/>
            </p:nvSpPr>
            <p:spPr>
              <a:xfrm>
                <a:off x="6012381" y="3562500"/>
                <a:ext cx="514350" cy="75168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5" name="直角三角形 744"/>
              <p:cNvSpPr/>
              <p:nvPr/>
            </p:nvSpPr>
            <p:spPr>
              <a:xfrm rot="5400000">
                <a:off x="6137126" y="2679721"/>
                <a:ext cx="125101" cy="131000"/>
              </a:xfrm>
              <a:prstGeom prst="rtTriangl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6" name="直角三角形 745"/>
              <p:cNvSpPr/>
              <p:nvPr/>
            </p:nvSpPr>
            <p:spPr>
              <a:xfrm rot="16200000" flipH="1">
                <a:off x="6275148" y="2679721"/>
                <a:ext cx="125101" cy="130999"/>
              </a:xfrm>
              <a:prstGeom prst="rtTriangl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7" name="フリーフォーム 746"/>
              <p:cNvSpPr/>
              <p:nvPr/>
            </p:nvSpPr>
            <p:spPr>
              <a:xfrm>
                <a:off x="5845634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8" name="片側の 2 つの角を丸めた四角形 747"/>
              <p:cNvSpPr/>
              <p:nvPr/>
            </p:nvSpPr>
            <p:spPr>
              <a:xfrm rot="1800000" flipH="1">
                <a:off x="6489148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9" name="フリーフォーム 748"/>
              <p:cNvSpPr/>
              <p:nvPr/>
            </p:nvSpPr>
            <p:spPr>
              <a:xfrm flipH="1">
                <a:off x="6473930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0" name="片側の 2 つの角を丸めた四角形 749"/>
              <p:cNvSpPr/>
              <p:nvPr/>
            </p:nvSpPr>
            <p:spPr>
              <a:xfrm rot="19800000">
                <a:off x="5954050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1" name="フリーフォーム 750"/>
              <p:cNvSpPr/>
              <p:nvPr/>
            </p:nvSpPr>
            <p:spPr>
              <a:xfrm>
                <a:off x="5688848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2" name="角丸四角形 751"/>
              <p:cNvSpPr/>
              <p:nvPr/>
            </p:nvSpPr>
            <p:spPr>
              <a:xfrm>
                <a:off x="6197715" y="3559982"/>
                <a:ext cx="143682" cy="82026"/>
              </a:xfrm>
              <a:prstGeom prst="round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3" name="片側の 2 つの角を丸めた四角形 752"/>
              <p:cNvSpPr/>
              <p:nvPr/>
            </p:nvSpPr>
            <p:spPr>
              <a:xfrm>
                <a:off x="604276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4" name="片側の 2 つの角を丸めた四角形 753"/>
              <p:cNvSpPr/>
              <p:nvPr/>
            </p:nvSpPr>
            <p:spPr>
              <a:xfrm>
                <a:off x="6291571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5" name="フリーフォーム 754"/>
              <p:cNvSpPr/>
              <p:nvPr/>
            </p:nvSpPr>
            <p:spPr>
              <a:xfrm rot="16200000">
                <a:off x="571393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6" name="フリーフォーム 755"/>
              <p:cNvSpPr/>
              <p:nvPr/>
            </p:nvSpPr>
            <p:spPr>
              <a:xfrm rot="5400000" flipH="1">
                <a:off x="611611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7" name="グループ化 756"/>
              <p:cNvGrpSpPr/>
              <p:nvPr/>
            </p:nvGrpSpPr>
            <p:grpSpPr>
              <a:xfrm>
                <a:off x="5929313" y="2232047"/>
                <a:ext cx="675254" cy="174379"/>
                <a:chOff x="7528157" y="2232047"/>
                <a:chExt cx="685650" cy="174379"/>
              </a:xfrm>
              <a:grpFill/>
            </p:grpSpPr>
            <p:sp>
              <p:nvSpPr>
                <p:cNvPr id="767" name="円/楕円 766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8" name="円/楕円 767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9" name="円/楕円 768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0" name="円/楕円 769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58" name="円/楕円 757"/>
              <p:cNvSpPr/>
              <p:nvPr/>
            </p:nvSpPr>
            <p:spPr>
              <a:xfrm>
                <a:off x="5990156" y="1940146"/>
                <a:ext cx="558800" cy="66833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9" name="月 758"/>
              <p:cNvSpPr/>
              <p:nvPr/>
            </p:nvSpPr>
            <p:spPr>
              <a:xfrm rot="5692446">
                <a:off x="6097635" y="2094369"/>
                <a:ext cx="45719" cy="213111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月 759"/>
              <p:cNvSpPr/>
              <p:nvPr/>
            </p:nvSpPr>
            <p:spPr>
              <a:xfrm rot="15907554" flipH="1">
                <a:off x="6382079" y="2094369"/>
                <a:ext cx="45719" cy="213111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円/楕円 760"/>
              <p:cNvSpPr/>
              <p:nvPr/>
            </p:nvSpPr>
            <p:spPr>
              <a:xfrm>
                <a:off x="6100838" y="2238182"/>
                <a:ext cx="66675" cy="114022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2" name="円/楕円 761"/>
              <p:cNvSpPr/>
              <p:nvPr/>
            </p:nvSpPr>
            <p:spPr>
              <a:xfrm>
                <a:off x="6374083" y="2238182"/>
                <a:ext cx="66675" cy="114022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フリーフォーム 762"/>
              <p:cNvSpPr/>
              <p:nvPr/>
            </p:nvSpPr>
            <p:spPr>
              <a:xfrm>
                <a:off x="5989069" y="1898129"/>
                <a:ext cx="568516" cy="324216"/>
              </a:xfrm>
              <a:custGeom>
                <a:avLst/>
                <a:gdLst>
                  <a:gd name="connsiteX0" fmla="*/ 373486 w 568516"/>
                  <a:gd name="connsiteY0" fmla="*/ 198 h 324216"/>
                  <a:gd name="connsiteX1" fmla="*/ 507699 w 568516"/>
                  <a:gd name="connsiteY1" fmla="*/ 60816 h 324216"/>
                  <a:gd name="connsiteX2" fmla="*/ 519832 w 568516"/>
                  <a:gd name="connsiteY2" fmla="*/ 324216 h 324216"/>
                  <a:gd name="connsiteX3" fmla="*/ 431412 w 568516"/>
                  <a:gd name="connsiteY3" fmla="*/ 137103 h 324216"/>
                  <a:gd name="connsiteX4" fmla="*/ 295527 w 568516"/>
                  <a:gd name="connsiteY4" fmla="*/ 57728 h 324216"/>
                  <a:gd name="connsiteX5" fmla="*/ 284258 w 568516"/>
                  <a:gd name="connsiteY5" fmla="*/ 55738 h 324216"/>
                  <a:gd name="connsiteX6" fmla="*/ 272990 w 568516"/>
                  <a:gd name="connsiteY6" fmla="*/ 57728 h 324216"/>
                  <a:gd name="connsiteX7" fmla="*/ 137105 w 568516"/>
                  <a:gd name="connsiteY7" fmla="*/ 137103 h 324216"/>
                  <a:gd name="connsiteX8" fmla="*/ 48684 w 568516"/>
                  <a:gd name="connsiteY8" fmla="*/ 324216 h 324216"/>
                  <a:gd name="connsiteX9" fmla="*/ 60818 w 568516"/>
                  <a:gd name="connsiteY9" fmla="*/ 60816 h 324216"/>
                  <a:gd name="connsiteX10" fmla="*/ 195030 w 568516"/>
                  <a:gd name="connsiteY10" fmla="*/ 198 h 324216"/>
                  <a:gd name="connsiteX11" fmla="*/ 264489 w 568516"/>
                  <a:gd name="connsiteY11" fmla="*/ 10607 h 324216"/>
                  <a:gd name="connsiteX12" fmla="*/ 284258 w 568516"/>
                  <a:gd name="connsiteY12" fmla="*/ 23210 h 324216"/>
                  <a:gd name="connsiteX13" fmla="*/ 304028 w 568516"/>
                  <a:gd name="connsiteY13" fmla="*/ 10607 h 324216"/>
                  <a:gd name="connsiteX14" fmla="*/ 373486 w 568516"/>
                  <a:gd name="connsiteY14" fmla="*/ 198 h 324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68516" h="324216">
                    <a:moveTo>
                      <a:pt x="373486" y="198"/>
                    </a:moveTo>
                    <a:cubicBezTo>
                      <a:pt x="421152" y="2394"/>
                      <a:pt x="469656" y="22773"/>
                      <a:pt x="507699" y="60816"/>
                    </a:cubicBezTo>
                    <a:cubicBezTo>
                      <a:pt x="583785" y="136903"/>
                      <a:pt x="589218" y="254830"/>
                      <a:pt x="519832" y="324216"/>
                    </a:cubicBezTo>
                    <a:cubicBezTo>
                      <a:pt x="514105" y="255053"/>
                      <a:pt x="482518" y="188210"/>
                      <a:pt x="431412" y="137103"/>
                    </a:cubicBezTo>
                    <a:cubicBezTo>
                      <a:pt x="393082" y="98774"/>
                      <a:pt x="345900" y="71424"/>
                      <a:pt x="295527" y="57728"/>
                    </a:cubicBezTo>
                    <a:lnTo>
                      <a:pt x="284258" y="55738"/>
                    </a:lnTo>
                    <a:lnTo>
                      <a:pt x="272990" y="57728"/>
                    </a:lnTo>
                    <a:cubicBezTo>
                      <a:pt x="222616" y="71424"/>
                      <a:pt x="175434" y="98774"/>
                      <a:pt x="137105" y="137103"/>
                    </a:cubicBezTo>
                    <a:cubicBezTo>
                      <a:pt x="85998" y="188210"/>
                      <a:pt x="54411" y="255053"/>
                      <a:pt x="48684" y="324216"/>
                    </a:cubicBezTo>
                    <a:cubicBezTo>
                      <a:pt x="-20702" y="254830"/>
                      <a:pt x="-15269" y="136903"/>
                      <a:pt x="60818" y="60816"/>
                    </a:cubicBezTo>
                    <a:cubicBezTo>
                      <a:pt x="98861" y="22773"/>
                      <a:pt x="147364" y="2394"/>
                      <a:pt x="195030" y="198"/>
                    </a:cubicBezTo>
                    <a:cubicBezTo>
                      <a:pt x="218863" y="-900"/>
                      <a:pt x="242487" y="2548"/>
                      <a:pt x="264489" y="10607"/>
                    </a:cubicBezTo>
                    <a:lnTo>
                      <a:pt x="284258" y="23210"/>
                    </a:lnTo>
                    <a:lnTo>
                      <a:pt x="304028" y="10607"/>
                    </a:lnTo>
                    <a:cubicBezTo>
                      <a:pt x="326030" y="2548"/>
                      <a:pt x="349653" y="-900"/>
                      <a:pt x="373486" y="198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4" name="フリーフォーム 763"/>
              <p:cNvSpPr/>
              <p:nvPr/>
            </p:nvSpPr>
            <p:spPr>
              <a:xfrm>
                <a:off x="6046585" y="1898327"/>
                <a:ext cx="465756" cy="324019"/>
              </a:xfrm>
              <a:custGeom>
                <a:avLst/>
                <a:gdLst>
                  <a:gd name="connsiteX0" fmla="*/ 270726 w 465756"/>
                  <a:gd name="connsiteY0" fmla="*/ 0 h 324019"/>
                  <a:gd name="connsiteX1" fmla="*/ 404939 w 465756"/>
                  <a:gd name="connsiteY1" fmla="*/ 60619 h 324019"/>
                  <a:gd name="connsiteX2" fmla="*/ 417072 w 465756"/>
                  <a:gd name="connsiteY2" fmla="*/ 324018 h 324019"/>
                  <a:gd name="connsiteX3" fmla="*/ 328652 w 465756"/>
                  <a:gd name="connsiteY3" fmla="*/ 136905 h 324019"/>
                  <a:gd name="connsiteX4" fmla="*/ 241866 w 465756"/>
                  <a:gd name="connsiteY4" fmla="*/ 75678 h 324019"/>
                  <a:gd name="connsiteX5" fmla="*/ 232879 w 465756"/>
                  <a:gd name="connsiteY5" fmla="*/ 72356 h 324019"/>
                  <a:gd name="connsiteX6" fmla="*/ 223889 w 465756"/>
                  <a:gd name="connsiteY6" fmla="*/ 75679 h 324019"/>
                  <a:gd name="connsiteX7" fmla="*/ 137104 w 465756"/>
                  <a:gd name="connsiteY7" fmla="*/ 136906 h 324019"/>
                  <a:gd name="connsiteX8" fmla="*/ 48684 w 465756"/>
                  <a:gd name="connsiteY8" fmla="*/ 324019 h 324019"/>
                  <a:gd name="connsiteX9" fmla="*/ 60817 w 465756"/>
                  <a:gd name="connsiteY9" fmla="*/ 60620 h 324019"/>
                  <a:gd name="connsiteX10" fmla="*/ 195030 w 465756"/>
                  <a:gd name="connsiteY10" fmla="*/ 1 h 324019"/>
                  <a:gd name="connsiteX11" fmla="*/ 232875 w 465756"/>
                  <a:gd name="connsiteY11" fmla="*/ 5673 h 32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5756" h="324019">
                    <a:moveTo>
                      <a:pt x="270726" y="0"/>
                    </a:moveTo>
                    <a:cubicBezTo>
                      <a:pt x="318392" y="2196"/>
                      <a:pt x="366896" y="22575"/>
                      <a:pt x="404939" y="60619"/>
                    </a:cubicBezTo>
                    <a:cubicBezTo>
                      <a:pt x="481025" y="136705"/>
                      <a:pt x="486458" y="254632"/>
                      <a:pt x="417072" y="324018"/>
                    </a:cubicBezTo>
                    <a:cubicBezTo>
                      <a:pt x="411345" y="254855"/>
                      <a:pt x="379758" y="188012"/>
                      <a:pt x="328652" y="136905"/>
                    </a:cubicBezTo>
                    <a:cubicBezTo>
                      <a:pt x="303099" y="111352"/>
                      <a:pt x="273611" y="90679"/>
                      <a:pt x="241866" y="75678"/>
                    </a:cubicBezTo>
                    <a:lnTo>
                      <a:pt x="232879" y="72356"/>
                    </a:lnTo>
                    <a:lnTo>
                      <a:pt x="223889" y="75679"/>
                    </a:lnTo>
                    <a:cubicBezTo>
                      <a:pt x="192145" y="90680"/>
                      <a:pt x="162657" y="111353"/>
                      <a:pt x="137104" y="136906"/>
                    </a:cubicBezTo>
                    <a:cubicBezTo>
                      <a:pt x="85998" y="188013"/>
                      <a:pt x="54411" y="254856"/>
                      <a:pt x="48684" y="324019"/>
                    </a:cubicBezTo>
                    <a:cubicBezTo>
                      <a:pt x="-20702" y="254633"/>
                      <a:pt x="-15269" y="136706"/>
                      <a:pt x="60817" y="60620"/>
                    </a:cubicBezTo>
                    <a:cubicBezTo>
                      <a:pt x="98860" y="22576"/>
                      <a:pt x="147364" y="2197"/>
                      <a:pt x="195030" y="1"/>
                    </a:cubicBezTo>
                    <a:lnTo>
                      <a:pt x="232875" y="5673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5" name="円/楕円 254"/>
              <p:cNvSpPr/>
              <p:nvPr/>
            </p:nvSpPr>
            <p:spPr>
              <a:xfrm>
                <a:off x="6241540" y="2404843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6" name="月 765"/>
              <p:cNvSpPr/>
              <p:nvPr/>
            </p:nvSpPr>
            <p:spPr>
              <a:xfrm rot="16200000">
                <a:off x="6246698" y="2438880"/>
                <a:ext cx="45719" cy="117660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3" name="グループ化 622"/>
            <p:cNvGrpSpPr/>
            <p:nvPr/>
          </p:nvGrpSpPr>
          <p:grpSpPr>
            <a:xfrm>
              <a:off x="935642" y="735983"/>
              <a:ext cx="587992" cy="1683894"/>
              <a:chOff x="5688848" y="1868569"/>
              <a:chExt cx="1161416" cy="3326069"/>
            </a:xfrm>
          </p:grpSpPr>
          <p:sp>
            <p:nvSpPr>
              <p:cNvPr id="1830" name="フリーフォーム 1829"/>
              <p:cNvSpPr/>
              <p:nvPr/>
            </p:nvSpPr>
            <p:spPr>
              <a:xfrm>
                <a:off x="5894615" y="1868569"/>
                <a:ext cx="741356" cy="941843"/>
              </a:xfrm>
              <a:custGeom>
                <a:avLst/>
                <a:gdLst>
                  <a:gd name="connsiteX0" fmla="*/ 370679 w 741356"/>
                  <a:gd name="connsiteY0" fmla="*/ 0 h 894896"/>
                  <a:gd name="connsiteX1" fmla="*/ 632788 w 741356"/>
                  <a:gd name="connsiteY1" fmla="*/ 108569 h 894896"/>
                  <a:gd name="connsiteX2" fmla="*/ 632787 w 741356"/>
                  <a:gd name="connsiteY2" fmla="*/ 108570 h 894896"/>
                  <a:gd name="connsiteX3" fmla="*/ 632787 w 741356"/>
                  <a:gd name="connsiteY3" fmla="*/ 632788 h 894896"/>
                  <a:gd name="connsiteX4" fmla="*/ 370679 w 741356"/>
                  <a:gd name="connsiteY4" fmla="*/ 894896 h 894896"/>
                  <a:gd name="connsiteX5" fmla="*/ 108569 w 741356"/>
                  <a:gd name="connsiteY5" fmla="*/ 632787 h 894896"/>
                  <a:gd name="connsiteX6" fmla="*/ 108569 w 741356"/>
                  <a:gd name="connsiteY6" fmla="*/ 108569 h 894896"/>
                  <a:gd name="connsiteX7" fmla="*/ 370679 w 741356"/>
                  <a:gd name="connsiteY7" fmla="*/ 0 h 894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1356" h="894896">
                    <a:moveTo>
                      <a:pt x="370679" y="0"/>
                    </a:moveTo>
                    <a:cubicBezTo>
                      <a:pt x="465544" y="0"/>
                      <a:pt x="560408" y="36189"/>
                      <a:pt x="632788" y="108569"/>
                    </a:cubicBezTo>
                    <a:lnTo>
                      <a:pt x="632787" y="108570"/>
                    </a:lnTo>
                    <a:cubicBezTo>
                      <a:pt x="777546" y="253329"/>
                      <a:pt x="777546" y="488029"/>
                      <a:pt x="632787" y="632788"/>
                    </a:cubicBezTo>
                    <a:lnTo>
                      <a:pt x="370679" y="894896"/>
                    </a:lnTo>
                    <a:lnTo>
                      <a:pt x="108569" y="632787"/>
                    </a:lnTo>
                    <a:cubicBezTo>
                      <a:pt x="-36190" y="488028"/>
                      <a:pt x="-36190" y="253328"/>
                      <a:pt x="108569" y="108569"/>
                    </a:cubicBezTo>
                    <a:cubicBezTo>
                      <a:pt x="180949" y="36189"/>
                      <a:pt x="275814" y="0"/>
                      <a:pt x="37067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1" name="台形 1830"/>
              <p:cNvSpPr/>
              <p:nvPr/>
            </p:nvSpPr>
            <p:spPr>
              <a:xfrm>
                <a:off x="6196691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2" name="フリーフォーム 1831"/>
              <p:cNvSpPr/>
              <p:nvPr/>
            </p:nvSpPr>
            <p:spPr>
              <a:xfrm rot="10800000">
                <a:off x="6004222" y="3605213"/>
                <a:ext cx="530670" cy="1479171"/>
              </a:xfrm>
              <a:custGeom>
                <a:avLst/>
                <a:gdLst>
                  <a:gd name="connsiteX0" fmla="*/ 522363 w 522363"/>
                  <a:gd name="connsiteY0" fmla="*/ 1416734 h 1416734"/>
                  <a:gd name="connsiteX1" fmla="*/ 290588 w 522363"/>
                  <a:gd name="connsiteY1" fmla="*/ 1416734 h 1416734"/>
                  <a:gd name="connsiteX2" fmla="*/ 231775 w 522363"/>
                  <a:gd name="connsiteY2" fmla="*/ 1416734 h 1416734"/>
                  <a:gd name="connsiteX3" fmla="*/ 0 w 522363"/>
                  <a:gd name="connsiteY3" fmla="*/ 1416734 h 1416734"/>
                  <a:gd name="connsiteX4" fmla="*/ 72647 w 522363"/>
                  <a:gd name="connsiteY4" fmla="*/ 0 h 1416734"/>
                  <a:gd name="connsiteX5" fmla="*/ 217941 w 522363"/>
                  <a:gd name="connsiteY5" fmla="*/ 0 h 1416734"/>
                  <a:gd name="connsiteX6" fmla="*/ 261182 w 522363"/>
                  <a:gd name="connsiteY6" fmla="*/ 843260 h 1416734"/>
                  <a:gd name="connsiteX7" fmla="*/ 304422 w 522363"/>
                  <a:gd name="connsiteY7" fmla="*/ 0 h 1416734"/>
                  <a:gd name="connsiteX8" fmla="*/ 449716 w 522363"/>
                  <a:gd name="connsiteY8" fmla="*/ 0 h 1416734"/>
                  <a:gd name="connsiteX0" fmla="*/ 522363 w 522363"/>
                  <a:gd name="connsiteY0" fmla="*/ 1416734 h 1416734"/>
                  <a:gd name="connsiteX1" fmla="*/ 231775 w 522363"/>
                  <a:gd name="connsiteY1" fmla="*/ 1416734 h 1416734"/>
                  <a:gd name="connsiteX2" fmla="*/ 0 w 522363"/>
                  <a:gd name="connsiteY2" fmla="*/ 1416734 h 1416734"/>
                  <a:gd name="connsiteX3" fmla="*/ 72647 w 522363"/>
                  <a:gd name="connsiteY3" fmla="*/ 0 h 1416734"/>
                  <a:gd name="connsiteX4" fmla="*/ 217941 w 522363"/>
                  <a:gd name="connsiteY4" fmla="*/ 0 h 1416734"/>
                  <a:gd name="connsiteX5" fmla="*/ 261182 w 522363"/>
                  <a:gd name="connsiteY5" fmla="*/ 843260 h 1416734"/>
                  <a:gd name="connsiteX6" fmla="*/ 304422 w 522363"/>
                  <a:gd name="connsiteY6" fmla="*/ 0 h 1416734"/>
                  <a:gd name="connsiteX7" fmla="*/ 449716 w 522363"/>
                  <a:gd name="connsiteY7" fmla="*/ 0 h 1416734"/>
                  <a:gd name="connsiteX8" fmla="*/ 522363 w 522363"/>
                  <a:gd name="connsiteY8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61182 w 522363"/>
                  <a:gd name="connsiteY4" fmla="*/ 843260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  <a:gd name="connsiteX0" fmla="*/ 522363 w 522363"/>
                  <a:gd name="connsiteY0" fmla="*/ 1416734 h 1416734"/>
                  <a:gd name="connsiteX1" fmla="*/ 0 w 522363"/>
                  <a:gd name="connsiteY1" fmla="*/ 1416734 h 1416734"/>
                  <a:gd name="connsiteX2" fmla="*/ 72647 w 522363"/>
                  <a:gd name="connsiteY2" fmla="*/ 0 h 1416734"/>
                  <a:gd name="connsiteX3" fmla="*/ 217941 w 522363"/>
                  <a:gd name="connsiteY3" fmla="*/ 0 h 1416734"/>
                  <a:gd name="connsiteX4" fmla="*/ 254150 w 522363"/>
                  <a:gd name="connsiteY4" fmla="*/ 1059954 h 1416734"/>
                  <a:gd name="connsiteX5" fmla="*/ 304422 w 522363"/>
                  <a:gd name="connsiteY5" fmla="*/ 0 h 1416734"/>
                  <a:gd name="connsiteX6" fmla="*/ 449716 w 522363"/>
                  <a:gd name="connsiteY6" fmla="*/ 0 h 1416734"/>
                  <a:gd name="connsiteX7" fmla="*/ 522363 w 522363"/>
                  <a:gd name="connsiteY7" fmla="*/ 1416734 h 141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363" h="1416734">
                    <a:moveTo>
                      <a:pt x="522363" y="1416734"/>
                    </a:moveTo>
                    <a:lnTo>
                      <a:pt x="0" y="1416734"/>
                    </a:lnTo>
                    <a:lnTo>
                      <a:pt x="72647" y="0"/>
                    </a:lnTo>
                    <a:lnTo>
                      <a:pt x="217941" y="0"/>
                    </a:lnTo>
                    <a:lnTo>
                      <a:pt x="254150" y="1059954"/>
                    </a:lnTo>
                    <a:lnTo>
                      <a:pt x="304422" y="0"/>
                    </a:lnTo>
                    <a:lnTo>
                      <a:pt x="449716" y="0"/>
                    </a:lnTo>
                    <a:lnTo>
                      <a:pt x="522363" y="1416734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3" name="片側の 2 つの角を丸めた四角形 1832"/>
              <p:cNvSpPr/>
              <p:nvPr/>
            </p:nvSpPr>
            <p:spPr>
              <a:xfrm>
                <a:off x="6012381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4" name="正方形/長方形 1833"/>
              <p:cNvSpPr/>
              <p:nvPr/>
            </p:nvSpPr>
            <p:spPr>
              <a:xfrm>
                <a:off x="6012381" y="3562500"/>
                <a:ext cx="514350" cy="75168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5" name="直角三角形 1834"/>
              <p:cNvSpPr/>
              <p:nvPr/>
            </p:nvSpPr>
            <p:spPr>
              <a:xfrm rot="5400000">
                <a:off x="6137126" y="2679721"/>
                <a:ext cx="125101" cy="131000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6" name="直角三角形 1835"/>
              <p:cNvSpPr/>
              <p:nvPr/>
            </p:nvSpPr>
            <p:spPr>
              <a:xfrm rot="16200000" flipH="1">
                <a:off x="6275148" y="2679721"/>
                <a:ext cx="125101" cy="130999"/>
              </a:xfrm>
              <a:prstGeom prst="rtTriangle">
                <a:avLst/>
              </a:pr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7" name="フリーフォーム 1836"/>
              <p:cNvSpPr/>
              <p:nvPr/>
            </p:nvSpPr>
            <p:spPr>
              <a:xfrm>
                <a:off x="5845634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8" name="片側の 2 つの角を丸めた四角形 1837"/>
              <p:cNvSpPr/>
              <p:nvPr/>
            </p:nvSpPr>
            <p:spPr>
              <a:xfrm rot="1800000" flipH="1">
                <a:off x="6489148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9" name="フリーフォーム 1838"/>
              <p:cNvSpPr/>
              <p:nvPr/>
            </p:nvSpPr>
            <p:spPr>
              <a:xfrm flipH="1">
                <a:off x="6473930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0" name="片側の 2 つの角を丸めた四角形 1839"/>
              <p:cNvSpPr/>
              <p:nvPr/>
            </p:nvSpPr>
            <p:spPr>
              <a:xfrm rot="19800000">
                <a:off x="5954050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1" name="フリーフォーム 1840"/>
              <p:cNvSpPr/>
              <p:nvPr/>
            </p:nvSpPr>
            <p:spPr>
              <a:xfrm>
                <a:off x="5688848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2" name="角丸四角形 1841"/>
              <p:cNvSpPr/>
              <p:nvPr/>
            </p:nvSpPr>
            <p:spPr>
              <a:xfrm>
                <a:off x="6197715" y="3559982"/>
                <a:ext cx="143682" cy="82026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3" name="片側の 2 つの角を丸めた四角形 1842"/>
              <p:cNvSpPr/>
              <p:nvPr/>
            </p:nvSpPr>
            <p:spPr>
              <a:xfrm>
                <a:off x="604276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4" name="片側の 2 つの角を丸めた四角形 1843"/>
              <p:cNvSpPr/>
              <p:nvPr/>
            </p:nvSpPr>
            <p:spPr>
              <a:xfrm>
                <a:off x="6291571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5" name="フリーフォーム 1844"/>
              <p:cNvSpPr/>
              <p:nvPr/>
            </p:nvSpPr>
            <p:spPr>
              <a:xfrm rot="16200000">
                <a:off x="571393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6" name="フリーフォーム 1845"/>
              <p:cNvSpPr/>
              <p:nvPr/>
            </p:nvSpPr>
            <p:spPr>
              <a:xfrm rot="5400000" flipH="1">
                <a:off x="611611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47" name="グループ化 1846"/>
              <p:cNvGrpSpPr/>
              <p:nvPr/>
            </p:nvGrpSpPr>
            <p:grpSpPr>
              <a:xfrm>
                <a:off x="5929313" y="2232047"/>
                <a:ext cx="675254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857" name="円/楕円 1856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8" name="円/楕円 1857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9" name="円/楕円 1858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0" name="円/楕円 1859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8" name="円/楕円 1847"/>
              <p:cNvSpPr/>
              <p:nvPr/>
            </p:nvSpPr>
            <p:spPr>
              <a:xfrm>
                <a:off x="5990156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9" name="月 1848"/>
              <p:cNvSpPr/>
              <p:nvPr/>
            </p:nvSpPr>
            <p:spPr>
              <a:xfrm rot="5692446">
                <a:off x="6097635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0" name="月 1849"/>
              <p:cNvSpPr/>
              <p:nvPr/>
            </p:nvSpPr>
            <p:spPr>
              <a:xfrm rot="15907554" flipH="1">
                <a:off x="6382079" y="2094369"/>
                <a:ext cx="45719" cy="21311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1" name="円/楕円 1850"/>
              <p:cNvSpPr/>
              <p:nvPr/>
            </p:nvSpPr>
            <p:spPr>
              <a:xfrm>
                <a:off x="6100838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2" name="円/楕円 1851"/>
              <p:cNvSpPr/>
              <p:nvPr/>
            </p:nvSpPr>
            <p:spPr>
              <a:xfrm>
                <a:off x="6374083" y="2238182"/>
                <a:ext cx="66675" cy="1140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3" name="フリーフォーム 1852"/>
              <p:cNvSpPr/>
              <p:nvPr/>
            </p:nvSpPr>
            <p:spPr>
              <a:xfrm>
                <a:off x="5989069" y="1898129"/>
                <a:ext cx="568516" cy="324216"/>
              </a:xfrm>
              <a:custGeom>
                <a:avLst/>
                <a:gdLst>
                  <a:gd name="connsiteX0" fmla="*/ 373486 w 568516"/>
                  <a:gd name="connsiteY0" fmla="*/ 198 h 324216"/>
                  <a:gd name="connsiteX1" fmla="*/ 507699 w 568516"/>
                  <a:gd name="connsiteY1" fmla="*/ 60816 h 324216"/>
                  <a:gd name="connsiteX2" fmla="*/ 519832 w 568516"/>
                  <a:gd name="connsiteY2" fmla="*/ 324216 h 324216"/>
                  <a:gd name="connsiteX3" fmla="*/ 431412 w 568516"/>
                  <a:gd name="connsiteY3" fmla="*/ 137103 h 324216"/>
                  <a:gd name="connsiteX4" fmla="*/ 295527 w 568516"/>
                  <a:gd name="connsiteY4" fmla="*/ 57728 h 324216"/>
                  <a:gd name="connsiteX5" fmla="*/ 284258 w 568516"/>
                  <a:gd name="connsiteY5" fmla="*/ 55738 h 324216"/>
                  <a:gd name="connsiteX6" fmla="*/ 272990 w 568516"/>
                  <a:gd name="connsiteY6" fmla="*/ 57728 h 324216"/>
                  <a:gd name="connsiteX7" fmla="*/ 137105 w 568516"/>
                  <a:gd name="connsiteY7" fmla="*/ 137103 h 324216"/>
                  <a:gd name="connsiteX8" fmla="*/ 48684 w 568516"/>
                  <a:gd name="connsiteY8" fmla="*/ 324216 h 324216"/>
                  <a:gd name="connsiteX9" fmla="*/ 60818 w 568516"/>
                  <a:gd name="connsiteY9" fmla="*/ 60816 h 324216"/>
                  <a:gd name="connsiteX10" fmla="*/ 195030 w 568516"/>
                  <a:gd name="connsiteY10" fmla="*/ 198 h 324216"/>
                  <a:gd name="connsiteX11" fmla="*/ 264489 w 568516"/>
                  <a:gd name="connsiteY11" fmla="*/ 10607 h 324216"/>
                  <a:gd name="connsiteX12" fmla="*/ 284258 w 568516"/>
                  <a:gd name="connsiteY12" fmla="*/ 23210 h 324216"/>
                  <a:gd name="connsiteX13" fmla="*/ 304028 w 568516"/>
                  <a:gd name="connsiteY13" fmla="*/ 10607 h 324216"/>
                  <a:gd name="connsiteX14" fmla="*/ 373486 w 568516"/>
                  <a:gd name="connsiteY14" fmla="*/ 198 h 324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68516" h="324216">
                    <a:moveTo>
                      <a:pt x="373486" y="198"/>
                    </a:moveTo>
                    <a:cubicBezTo>
                      <a:pt x="421152" y="2394"/>
                      <a:pt x="469656" y="22773"/>
                      <a:pt x="507699" y="60816"/>
                    </a:cubicBezTo>
                    <a:cubicBezTo>
                      <a:pt x="583785" y="136903"/>
                      <a:pt x="589218" y="254830"/>
                      <a:pt x="519832" y="324216"/>
                    </a:cubicBezTo>
                    <a:cubicBezTo>
                      <a:pt x="514105" y="255053"/>
                      <a:pt x="482518" y="188210"/>
                      <a:pt x="431412" y="137103"/>
                    </a:cubicBezTo>
                    <a:cubicBezTo>
                      <a:pt x="393082" y="98774"/>
                      <a:pt x="345900" y="71424"/>
                      <a:pt x="295527" y="57728"/>
                    </a:cubicBezTo>
                    <a:lnTo>
                      <a:pt x="284258" y="55738"/>
                    </a:lnTo>
                    <a:lnTo>
                      <a:pt x="272990" y="57728"/>
                    </a:lnTo>
                    <a:cubicBezTo>
                      <a:pt x="222616" y="71424"/>
                      <a:pt x="175434" y="98774"/>
                      <a:pt x="137105" y="137103"/>
                    </a:cubicBezTo>
                    <a:cubicBezTo>
                      <a:pt x="85998" y="188210"/>
                      <a:pt x="54411" y="255053"/>
                      <a:pt x="48684" y="324216"/>
                    </a:cubicBezTo>
                    <a:cubicBezTo>
                      <a:pt x="-20702" y="254830"/>
                      <a:pt x="-15269" y="136903"/>
                      <a:pt x="60818" y="60816"/>
                    </a:cubicBezTo>
                    <a:cubicBezTo>
                      <a:pt x="98861" y="22773"/>
                      <a:pt x="147364" y="2394"/>
                      <a:pt x="195030" y="198"/>
                    </a:cubicBezTo>
                    <a:cubicBezTo>
                      <a:pt x="218863" y="-900"/>
                      <a:pt x="242487" y="2548"/>
                      <a:pt x="264489" y="10607"/>
                    </a:cubicBezTo>
                    <a:lnTo>
                      <a:pt x="284258" y="23210"/>
                    </a:lnTo>
                    <a:lnTo>
                      <a:pt x="304028" y="10607"/>
                    </a:lnTo>
                    <a:cubicBezTo>
                      <a:pt x="326030" y="2548"/>
                      <a:pt x="349653" y="-900"/>
                      <a:pt x="373486" y="19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4" name="フリーフォーム 1853"/>
              <p:cNvSpPr/>
              <p:nvPr/>
            </p:nvSpPr>
            <p:spPr>
              <a:xfrm>
                <a:off x="6046585" y="1898327"/>
                <a:ext cx="465756" cy="324019"/>
              </a:xfrm>
              <a:custGeom>
                <a:avLst/>
                <a:gdLst>
                  <a:gd name="connsiteX0" fmla="*/ 270726 w 465756"/>
                  <a:gd name="connsiteY0" fmla="*/ 0 h 324019"/>
                  <a:gd name="connsiteX1" fmla="*/ 404939 w 465756"/>
                  <a:gd name="connsiteY1" fmla="*/ 60619 h 324019"/>
                  <a:gd name="connsiteX2" fmla="*/ 417072 w 465756"/>
                  <a:gd name="connsiteY2" fmla="*/ 324018 h 324019"/>
                  <a:gd name="connsiteX3" fmla="*/ 328652 w 465756"/>
                  <a:gd name="connsiteY3" fmla="*/ 136905 h 324019"/>
                  <a:gd name="connsiteX4" fmla="*/ 241866 w 465756"/>
                  <a:gd name="connsiteY4" fmla="*/ 75678 h 324019"/>
                  <a:gd name="connsiteX5" fmla="*/ 232879 w 465756"/>
                  <a:gd name="connsiteY5" fmla="*/ 72356 h 324019"/>
                  <a:gd name="connsiteX6" fmla="*/ 223889 w 465756"/>
                  <a:gd name="connsiteY6" fmla="*/ 75679 h 324019"/>
                  <a:gd name="connsiteX7" fmla="*/ 137104 w 465756"/>
                  <a:gd name="connsiteY7" fmla="*/ 136906 h 324019"/>
                  <a:gd name="connsiteX8" fmla="*/ 48684 w 465756"/>
                  <a:gd name="connsiteY8" fmla="*/ 324019 h 324019"/>
                  <a:gd name="connsiteX9" fmla="*/ 60817 w 465756"/>
                  <a:gd name="connsiteY9" fmla="*/ 60620 h 324019"/>
                  <a:gd name="connsiteX10" fmla="*/ 195030 w 465756"/>
                  <a:gd name="connsiteY10" fmla="*/ 1 h 324019"/>
                  <a:gd name="connsiteX11" fmla="*/ 232875 w 465756"/>
                  <a:gd name="connsiteY11" fmla="*/ 5673 h 32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5756" h="324019">
                    <a:moveTo>
                      <a:pt x="270726" y="0"/>
                    </a:moveTo>
                    <a:cubicBezTo>
                      <a:pt x="318392" y="2196"/>
                      <a:pt x="366896" y="22575"/>
                      <a:pt x="404939" y="60619"/>
                    </a:cubicBezTo>
                    <a:cubicBezTo>
                      <a:pt x="481025" y="136705"/>
                      <a:pt x="486458" y="254632"/>
                      <a:pt x="417072" y="324018"/>
                    </a:cubicBezTo>
                    <a:cubicBezTo>
                      <a:pt x="411345" y="254855"/>
                      <a:pt x="379758" y="188012"/>
                      <a:pt x="328652" y="136905"/>
                    </a:cubicBezTo>
                    <a:cubicBezTo>
                      <a:pt x="303099" y="111352"/>
                      <a:pt x="273611" y="90679"/>
                      <a:pt x="241866" y="75678"/>
                    </a:cubicBezTo>
                    <a:lnTo>
                      <a:pt x="232879" y="72356"/>
                    </a:lnTo>
                    <a:lnTo>
                      <a:pt x="223889" y="75679"/>
                    </a:lnTo>
                    <a:cubicBezTo>
                      <a:pt x="192145" y="90680"/>
                      <a:pt x="162657" y="111353"/>
                      <a:pt x="137104" y="136906"/>
                    </a:cubicBezTo>
                    <a:cubicBezTo>
                      <a:pt x="85998" y="188013"/>
                      <a:pt x="54411" y="254856"/>
                      <a:pt x="48684" y="324019"/>
                    </a:cubicBezTo>
                    <a:cubicBezTo>
                      <a:pt x="-20702" y="254633"/>
                      <a:pt x="-15269" y="136706"/>
                      <a:pt x="60817" y="60620"/>
                    </a:cubicBezTo>
                    <a:cubicBezTo>
                      <a:pt x="98860" y="22576"/>
                      <a:pt x="147364" y="2197"/>
                      <a:pt x="195030" y="1"/>
                    </a:cubicBezTo>
                    <a:lnTo>
                      <a:pt x="232875" y="5673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5" name="円/楕円 254"/>
              <p:cNvSpPr/>
              <p:nvPr/>
            </p:nvSpPr>
            <p:spPr>
              <a:xfrm>
                <a:off x="6241540" y="2404843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6" name="月 1855"/>
              <p:cNvSpPr/>
              <p:nvPr/>
            </p:nvSpPr>
            <p:spPr>
              <a:xfrm rot="16200000">
                <a:off x="6246698" y="2438880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935642" y="2698568"/>
            <a:ext cx="587992" cy="1690012"/>
            <a:chOff x="935642" y="2698568"/>
            <a:chExt cx="587992" cy="1690012"/>
          </a:xfrm>
        </p:grpSpPr>
        <p:grpSp>
          <p:nvGrpSpPr>
            <p:cNvPr id="771" name="グループ化 770"/>
            <p:cNvGrpSpPr/>
            <p:nvPr/>
          </p:nvGrpSpPr>
          <p:grpSpPr>
            <a:xfrm>
              <a:off x="935642" y="2698568"/>
              <a:ext cx="587992" cy="1690012"/>
              <a:chOff x="7086742" y="1856486"/>
              <a:chExt cx="1161416" cy="3338152"/>
            </a:xfrm>
            <a:solidFill>
              <a:schemeClr val="tx1"/>
            </a:solidFill>
          </p:grpSpPr>
          <p:sp>
            <p:nvSpPr>
              <p:cNvPr id="772" name="フリーフォーム 771"/>
              <p:cNvSpPr/>
              <p:nvPr/>
            </p:nvSpPr>
            <p:spPr>
              <a:xfrm flipH="1">
                <a:off x="7274508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3" name="フリーフォーム 772"/>
              <p:cNvSpPr/>
              <p:nvPr/>
            </p:nvSpPr>
            <p:spPr>
              <a:xfrm>
                <a:off x="778341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4" name="円/楕円 250"/>
              <p:cNvSpPr/>
              <p:nvPr/>
            </p:nvSpPr>
            <p:spPr>
              <a:xfrm>
                <a:off x="7315778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5" name="台形 774"/>
              <p:cNvSpPr/>
              <p:nvPr/>
            </p:nvSpPr>
            <p:spPr>
              <a:xfrm rot="10800000">
                <a:off x="7676023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6" name="台形 775"/>
              <p:cNvSpPr/>
              <p:nvPr/>
            </p:nvSpPr>
            <p:spPr>
              <a:xfrm rot="10800000">
                <a:off x="7475998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7" name="台形 776"/>
              <p:cNvSpPr/>
              <p:nvPr/>
            </p:nvSpPr>
            <p:spPr>
              <a:xfrm>
                <a:off x="7339200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8" name="台形 777"/>
              <p:cNvSpPr/>
              <p:nvPr/>
            </p:nvSpPr>
            <p:spPr>
              <a:xfrm>
                <a:off x="7594585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9" name="片側の 2 つの角を丸めた四角形 778"/>
              <p:cNvSpPr/>
              <p:nvPr/>
            </p:nvSpPr>
            <p:spPr>
              <a:xfrm>
                <a:off x="7410275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0" name="正方形/長方形 779"/>
              <p:cNvSpPr/>
              <p:nvPr/>
            </p:nvSpPr>
            <p:spPr>
              <a:xfrm>
                <a:off x="7410275" y="3582471"/>
                <a:ext cx="514350" cy="97910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1" name="フリーフォーム 780"/>
              <p:cNvSpPr/>
              <p:nvPr/>
            </p:nvSpPr>
            <p:spPr>
              <a:xfrm>
                <a:off x="7243528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2" name="片側の 2 つの角を丸めた四角形 781"/>
              <p:cNvSpPr/>
              <p:nvPr/>
            </p:nvSpPr>
            <p:spPr>
              <a:xfrm rot="1800000" flipH="1">
                <a:off x="7887042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3" name="フリーフォーム 782"/>
              <p:cNvSpPr/>
              <p:nvPr/>
            </p:nvSpPr>
            <p:spPr>
              <a:xfrm flipH="1">
                <a:off x="7871824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4" name="片側の 2 つの角を丸めた四角形 783"/>
              <p:cNvSpPr/>
              <p:nvPr/>
            </p:nvSpPr>
            <p:spPr>
              <a:xfrm rot="19800000">
                <a:off x="7351944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フリーフォーム 784"/>
              <p:cNvSpPr/>
              <p:nvPr/>
            </p:nvSpPr>
            <p:spPr>
              <a:xfrm>
                <a:off x="7086742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6" name="角丸四角形 785"/>
              <p:cNvSpPr/>
              <p:nvPr/>
            </p:nvSpPr>
            <p:spPr>
              <a:xfrm>
                <a:off x="7595609" y="3577878"/>
                <a:ext cx="143682" cy="106843"/>
              </a:xfrm>
              <a:prstGeom prst="round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7" name="片側の 2 つの角を丸めた四角形 786"/>
              <p:cNvSpPr/>
              <p:nvPr/>
            </p:nvSpPr>
            <p:spPr>
              <a:xfrm>
                <a:off x="7440661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8" name="片側の 2 つの角を丸めた四角形 787"/>
              <p:cNvSpPr/>
              <p:nvPr/>
            </p:nvSpPr>
            <p:spPr>
              <a:xfrm>
                <a:off x="7689465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89" name="グループ化 788"/>
              <p:cNvGrpSpPr/>
              <p:nvPr/>
            </p:nvGrpSpPr>
            <p:grpSpPr>
              <a:xfrm>
                <a:off x="7324625" y="2232047"/>
                <a:ext cx="685650" cy="174379"/>
                <a:chOff x="7528157" y="2232047"/>
                <a:chExt cx="685650" cy="174379"/>
              </a:xfrm>
              <a:grpFill/>
            </p:grpSpPr>
            <p:sp>
              <p:nvSpPr>
                <p:cNvPr id="807" name="円/楕円 806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8" name="円/楕円 807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9" name="円/楕円 808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0" name="円/楕円 809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0" name="円/楕円 789"/>
              <p:cNvSpPr/>
              <p:nvPr/>
            </p:nvSpPr>
            <p:spPr>
              <a:xfrm>
                <a:off x="7388050" y="1940146"/>
                <a:ext cx="558800" cy="66833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1" name="フリーフォーム 790"/>
              <p:cNvSpPr/>
              <p:nvPr/>
            </p:nvSpPr>
            <p:spPr>
              <a:xfrm rot="16200000">
                <a:off x="7110875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2" name="フリーフォーム 791"/>
              <p:cNvSpPr/>
              <p:nvPr/>
            </p:nvSpPr>
            <p:spPr>
              <a:xfrm rot="5400000" flipH="1">
                <a:off x="7513058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角丸四角形 792"/>
              <p:cNvSpPr/>
              <p:nvPr/>
            </p:nvSpPr>
            <p:spPr>
              <a:xfrm rot="18900000">
                <a:off x="7768670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4" name="角丸四角形 793"/>
              <p:cNvSpPr/>
              <p:nvPr/>
            </p:nvSpPr>
            <p:spPr>
              <a:xfrm rot="18900000">
                <a:off x="7701995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5" name="円/楕円 794"/>
              <p:cNvSpPr/>
              <p:nvPr/>
            </p:nvSpPr>
            <p:spPr>
              <a:xfrm>
                <a:off x="7454794" y="2217119"/>
                <a:ext cx="159949" cy="8025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円/楕円 795"/>
              <p:cNvSpPr/>
              <p:nvPr/>
            </p:nvSpPr>
            <p:spPr>
              <a:xfrm>
                <a:off x="7501543" y="2211977"/>
                <a:ext cx="66451" cy="7305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7" name="円/楕円 796"/>
              <p:cNvSpPr/>
              <p:nvPr/>
            </p:nvSpPr>
            <p:spPr>
              <a:xfrm flipV="1">
                <a:off x="7515575" y="2227404"/>
                <a:ext cx="38387" cy="42204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8" name="円/楕円 797"/>
              <p:cNvSpPr/>
              <p:nvPr/>
            </p:nvSpPr>
            <p:spPr>
              <a:xfrm>
                <a:off x="7729212" y="2217119"/>
                <a:ext cx="159949" cy="8025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9" name="円/楕円 798"/>
              <p:cNvSpPr/>
              <p:nvPr/>
            </p:nvSpPr>
            <p:spPr>
              <a:xfrm>
                <a:off x="7775961" y="2211977"/>
                <a:ext cx="66451" cy="7305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0" name="円/楕円 799"/>
              <p:cNvSpPr/>
              <p:nvPr/>
            </p:nvSpPr>
            <p:spPr>
              <a:xfrm flipV="1">
                <a:off x="7789993" y="2227404"/>
                <a:ext cx="38387" cy="42204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1" name="月 800"/>
              <p:cNvSpPr/>
              <p:nvPr/>
            </p:nvSpPr>
            <p:spPr>
              <a:xfrm rot="5400000">
                <a:off x="7505991" y="2048544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2" name="月 801"/>
              <p:cNvSpPr/>
              <p:nvPr/>
            </p:nvSpPr>
            <p:spPr>
              <a:xfrm rot="5400000">
                <a:off x="7782968" y="2048544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3" name="円/楕円 142"/>
              <p:cNvSpPr/>
              <p:nvPr/>
            </p:nvSpPr>
            <p:spPr>
              <a:xfrm>
                <a:off x="745479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4" name="円/楕円 142"/>
              <p:cNvSpPr/>
              <p:nvPr/>
            </p:nvSpPr>
            <p:spPr>
              <a:xfrm>
                <a:off x="7729212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5" name="円/楕円 27"/>
              <p:cNvSpPr/>
              <p:nvPr/>
            </p:nvSpPr>
            <p:spPr>
              <a:xfrm>
                <a:off x="7621309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月 805"/>
              <p:cNvSpPr/>
              <p:nvPr/>
            </p:nvSpPr>
            <p:spPr>
              <a:xfrm rot="16200000">
                <a:off x="7642287" y="2398820"/>
                <a:ext cx="45719" cy="197780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4" name="グループ化 623"/>
            <p:cNvGrpSpPr/>
            <p:nvPr/>
          </p:nvGrpSpPr>
          <p:grpSpPr>
            <a:xfrm>
              <a:off x="935642" y="2698568"/>
              <a:ext cx="587992" cy="1690012"/>
              <a:chOff x="7086742" y="1856486"/>
              <a:chExt cx="1161416" cy="3338152"/>
            </a:xfrm>
          </p:grpSpPr>
          <p:sp>
            <p:nvSpPr>
              <p:cNvPr id="1791" name="フリーフォーム 1790"/>
              <p:cNvSpPr/>
              <p:nvPr/>
            </p:nvSpPr>
            <p:spPr>
              <a:xfrm flipH="1">
                <a:off x="7274508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2" name="フリーフォーム 1791"/>
              <p:cNvSpPr/>
              <p:nvPr/>
            </p:nvSpPr>
            <p:spPr>
              <a:xfrm>
                <a:off x="778341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3" name="円/楕円 250"/>
              <p:cNvSpPr/>
              <p:nvPr/>
            </p:nvSpPr>
            <p:spPr>
              <a:xfrm>
                <a:off x="7315778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4" name="台形 1793"/>
              <p:cNvSpPr/>
              <p:nvPr/>
            </p:nvSpPr>
            <p:spPr>
              <a:xfrm rot="10800000">
                <a:off x="7676023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5" name="台形 1794"/>
              <p:cNvSpPr/>
              <p:nvPr/>
            </p:nvSpPr>
            <p:spPr>
              <a:xfrm rot="10800000">
                <a:off x="7475998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6" name="台形 1795"/>
              <p:cNvSpPr/>
              <p:nvPr/>
            </p:nvSpPr>
            <p:spPr>
              <a:xfrm>
                <a:off x="7339200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5B9BD5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7" name="台形 1796"/>
              <p:cNvSpPr/>
              <p:nvPr/>
            </p:nvSpPr>
            <p:spPr>
              <a:xfrm>
                <a:off x="7594585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8" name="片側の 2 つの角を丸めた四角形 1797"/>
              <p:cNvSpPr/>
              <p:nvPr/>
            </p:nvSpPr>
            <p:spPr>
              <a:xfrm>
                <a:off x="7410275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9" name="正方形/長方形 1798"/>
              <p:cNvSpPr/>
              <p:nvPr/>
            </p:nvSpPr>
            <p:spPr>
              <a:xfrm>
                <a:off x="7410275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0" name="フリーフォーム 1799"/>
              <p:cNvSpPr/>
              <p:nvPr/>
            </p:nvSpPr>
            <p:spPr>
              <a:xfrm>
                <a:off x="7243528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1" name="片側の 2 つの角を丸めた四角形 1800"/>
              <p:cNvSpPr/>
              <p:nvPr/>
            </p:nvSpPr>
            <p:spPr>
              <a:xfrm rot="1800000" flipH="1">
                <a:off x="7887042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2" name="フリーフォーム 1801"/>
              <p:cNvSpPr/>
              <p:nvPr/>
            </p:nvSpPr>
            <p:spPr>
              <a:xfrm flipH="1">
                <a:off x="7871824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3" name="片側の 2 つの角を丸めた四角形 1802"/>
              <p:cNvSpPr/>
              <p:nvPr/>
            </p:nvSpPr>
            <p:spPr>
              <a:xfrm rot="19800000">
                <a:off x="7351944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4" name="フリーフォーム 1803"/>
              <p:cNvSpPr/>
              <p:nvPr/>
            </p:nvSpPr>
            <p:spPr>
              <a:xfrm>
                <a:off x="7086742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5" name="角丸四角形 1804"/>
              <p:cNvSpPr/>
              <p:nvPr/>
            </p:nvSpPr>
            <p:spPr>
              <a:xfrm>
                <a:off x="7595609" y="3577878"/>
                <a:ext cx="143682" cy="106843"/>
              </a:xfrm>
              <a:prstGeom prst="roundRect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6" name="片側の 2 つの角を丸めた四角形 1805"/>
              <p:cNvSpPr/>
              <p:nvPr/>
            </p:nvSpPr>
            <p:spPr>
              <a:xfrm>
                <a:off x="7440661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7" name="片側の 2 つの角を丸めた四角形 1806"/>
              <p:cNvSpPr/>
              <p:nvPr/>
            </p:nvSpPr>
            <p:spPr>
              <a:xfrm>
                <a:off x="7689465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8" name="グループ化 1807"/>
              <p:cNvGrpSpPr/>
              <p:nvPr/>
            </p:nvGrpSpPr>
            <p:grpSpPr>
              <a:xfrm>
                <a:off x="7324625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826" name="円/楕円 1825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7" name="円/楕円 1826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8" name="円/楕円 1827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9" name="円/楕円 1828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09" name="円/楕円 1808"/>
              <p:cNvSpPr/>
              <p:nvPr/>
            </p:nvSpPr>
            <p:spPr>
              <a:xfrm>
                <a:off x="7388050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0" name="フリーフォーム 1809"/>
              <p:cNvSpPr/>
              <p:nvPr/>
            </p:nvSpPr>
            <p:spPr>
              <a:xfrm rot="16200000">
                <a:off x="7110875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1" name="フリーフォーム 1810"/>
              <p:cNvSpPr/>
              <p:nvPr/>
            </p:nvSpPr>
            <p:spPr>
              <a:xfrm rot="5400000" flipH="1">
                <a:off x="7513058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2" name="角丸四角形 1811"/>
              <p:cNvSpPr/>
              <p:nvPr/>
            </p:nvSpPr>
            <p:spPr>
              <a:xfrm rot="18900000">
                <a:off x="7768670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3" name="角丸四角形 1812"/>
              <p:cNvSpPr/>
              <p:nvPr/>
            </p:nvSpPr>
            <p:spPr>
              <a:xfrm rot="18900000">
                <a:off x="7701995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4" name="円/楕円 1813"/>
              <p:cNvSpPr/>
              <p:nvPr/>
            </p:nvSpPr>
            <p:spPr>
              <a:xfrm>
                <a:off x="7454794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5" name="円/楕円 1814"/>
              <p:cNvSpPr/>
              <p:nvPr/>
            </p:nvSpPr>
            <p:spPr>
              <a:xfrm>
                <a:off x="7501543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6" name="円/楕円 1815"/>
              <p:cNvSpPr/>
              <p:nvPr/>
            </p:nvSpPr>
            <p:spPr>
              <a:xfrm flipV="1">
                <a:off x="7515575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7" name="円/楕円 1816"/>
              <p:cNvSpPr/>
              <p:nvPr/>
            </p:nvSpPr>
            <p:spPr>
              <a:xfrm>
                <a:off x="7729212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8" name="円/楕円 1817"/>
              <p:cNvSpPr/>
              <p:nvPr/>
            </p:nvSpPr>
            <p:spPr>
              <a:xfrm>
                <a:off x="7775961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9" name="円/楕円 1818"/>
              <p:cNvSpPr/>
              <p:nvPr/>
            </p:nvSpPr>
            <p:spPr>
              <a:xfrm flipV="1">
                <a:off x="7789993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0" name="月 1819"/>
              <p:cNvSpPr/>
              <p:nvPr/>
            </p:nvSpPr>
            <p:spPr>
              <a:xfrm rot="5400000">
                <a:off x="7505991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1" name="月 1820"/>
              <p:cNvSpPr/>
              <p:nvPr/>
            </p:nvSpPr>
            <p:spPr>
              <a:xfrm rot="5400000">
                <a:off x="7782968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2" name="円/楕円 142"/>
              <p:cNvSpPr/>
              <p:nvPr/>
            </p:nvSpPr>
            <p:spPr>
              <a:xfrm>
                <a:off x="745479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3" name="円/楕円 142"/>
              <p:cNvSpPr/>
              <p:nvPr/>
            </p:nvSpPr>
            <p:spPr>
              <a:xfrm>
                <a:off x="7729212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4" name="円/楕円 27"/>
              <p:cNvSpPr/>
              <p:nvPr/>
            </p:nvSpPr>
            <p:spPr>
              <a:xfrm>
                <a:off x="7621309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5" name="月 1824"/>
              <p:cNvSpPr/>
              <p:nvPr/>
            </p:nvSpPr>
            <p:spPr>
              <a:xfrm rot="16200000">
                <a:off x="7642287" y="2398820"/>
                <a:ext cx="45719" cy="19778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935642" y="4640782"/>
            <a:ext cx="587992" cy="1685430"/>
            <a:chOff x="935642" y="4640782"/>
            <a:chExt cx="587992" cy="1685430"/>
          </a:xfrm>
        </p:grpSpPr>
        <p:grpSp>
          <p:nvGrpSpPr>
            <p:cNvPr id="811" name="グループ化 810"/>
            <p:cNvGrpSpPr/>
            <p:nvPr/>
          </p:nvGrpSpPr>
          <p:grpSpPr>
            <a:xfrm>
              <a:off x="935642" y="4640782"/>
              <a:ext cx="587992" cy="1685430"/>
              <a:chOff x="8372950" y="1865535"/>
              <a:chExt cx="1161416" cy="3329103"/>
            </a:xfrm>
            <a:solidFill>
              <a:schemeClr val="tx1"/>
            </a:solidFill>
          </p:grpSpPr>
          <p:sp>
            <p:nvSpPr>
              <p:cNvPr id="812" name="円/楕円 811"/>
              <p:cNvSpPr/>
              <p:nvPr/>
            </p:nvSpPr>
            <p:spPr>
              <a:xfrm>
                <a:off x="8745524" y="2221834"/>
                <a:ext cx="403703" cy="621252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3" name="円/楕円 301"/>
              <p:cNvSpPr/>
              <p:nvPr/>
            </p:nvSpPr>
            <p:spPr>
              <a:xfrm>
                <a:off x="8622772" y="1865535"/>
                <a:ext cx="650379" cy="688976"/>
              </a:xfrm>
              <a:custGeom>
                <a:avLst/>
                <a:gdLst/>
                <a:ahLst/>
                <a:cxnLst/>
                <a:rect l="l" t="t" r="r" b="b"/>
                <a:pathLst>
                  <a:path w="650379" h="688976">
                    <a:moveTo>
                      <a:pt x="244483" y="0"/>
                    </a:moveTo>
                    <a:cubicBezTo>
                      <a:pt x="272992" y="0"/>
                      <a:pt x="300362" y="6876"/>
                      <a:pt x="325190" y="20748"/>
                    </a:cubicBezTo>
                    <a:cubicBezTo>
                      <a:pt x="350017" y="6876"/>
                      <a:pt x="377387" y="0"/>
                      <a:pt x="405896" y="0"/>
                    </a:cubicBezTo>
                    <a:cubicBezTo>
                      <a:pt x="540920" y="0"/>
                      <a:pt x="650379" y="154233"/>
                      <a:pt x="650379" y="344488"/>
                    </a:cubicBezTo>
                    <a:cubicBezTo>
                      <a:pt x="650379" y="534743"/>
                      <a:pt x="540920" y="688976"/>
                      <a:pt x="405896" y="688976"/>
                    </a:cubicBezTo>
                    <a:cubicBezTo>
                      <a:pt x="377387" y="688976"/>
                      <a:pt x="350017" y="682100"/>
                      <a:pt x="325190" y="668228"/>
                    </a:cubicBezTo>
                    <a:cubicBezTo>
                      <a:pt x="300362" y="682100"/>
                      <a:pt x="272992" y="688976"/>
                      <a:pt x="244483" y="688976"/>
                    </a:cubicBezTo>
                    <a:cubicBezTo>
                      <a:pt x="109459" y="688976"/>
                      <a:pt x="0" y="534743"/>
                      <a:pt x="0" y="344488"/>
                    </a:cubicBezTo>
                    <a:cubicBezTo>
                      <a:pt x="0" y="154233"/>
                      <a:pt x="109459" y="0"/>
                      <a:pt x="244483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4" name="台形 813"/>
              <p:cNvSpPr/>
              <p:nvPr/>
            </p:nvSpPr>
            <p:spPr>
              <a:xfrm rot="10800000">
                <a:off x="8962231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5" name="台形 814"/>
              <p:cNvSpPr/>
              <p:nvPr/>
            </p:nvSpPr>
            <p:spPr>
              <a:xfrm rot="10800000">
                <a:off x="8762206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6" name="台形 815"/>
              <p:cNvSpPr/>
              <p:nvPr/>
            </p:nvSpPr>
            <p:spPr>
              <a:xfrm>
                <a:off x="8625408" y="3653522"/>
                <a:ext cx="647742" cy="948839"/>
              </a:xfrm>
              <a:prstGeom prst="trapezoid">
                <a:avLst>
                  <a:gd name="adj" fmla="val 13555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7" name="台形 816"/>
              <p:cNvSpPr/>
              <p:nvPr/>
            </p:nvSpPr>
            <p:spPr>
              <a:xfrm>
                <a:off x="8880793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8" name="片側の 2 つの角を丸めた四角形 817"/>
              <p:cNvSpPr/>
              <p:nvPr/>
            </p:nvSpPr>
            <p:spPr>
              <a:xfrm>
                <a:off x="8696483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正方形/長方形 818"/>
              <p:cNvSpPr/>
              <p:nvPr/>
            </p:nvSpPr>
            <p:spPr>
              <a:xfrm>
                <a:off x="8696483" y="3582471"/>
                <a:ext cx="514350" cy="97910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フリーフォーム 819"/>
              <p:cNvSpPr/>
              <p:nvPr/>
            </p:nvSpPr>
            <p:spPr>
              <a:xfrm>
                <a:off x="8529736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1" name="片側の 2 つの角を丸めた四角形 820"/>
              <p:cNvSpPr/>
              <p:nvPr/>
            </p:nvSpPr>
            <p:spPr>
              <a:xfrm rot="1800000" flipH="1">
                <a:off x="9173250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2" name="フリーフォーム 821"/>
              <p:cNvSpPr/>
              <p:nvPr/>
            </p:nvSpPr>
            <p:spPr>
              <a:xfrm flipH="1">
                <a:off x="9158032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3" name="片側の 2 つの角を丸めた四角形 822"/>
              <p:cNvSpPr/>
              <p:nvPr/>
            </p:nvSpPr>
            <p:spPr>
              <a:xfrm rot="19800000">
                <a:off x="8638152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4" name="フリーフォーム 823"/>
              <p:cNvSpPr/>
              <p:nvPr/>
            </p:nvSpPr>
            <p:spPr>
              <a:xfrm>
                <a:off x="8372950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5" name="角丸四角形 824"/>
              <p:cNvSpPr/>
              <p:nvPr/>
            </p:nvSpPr>
            <p:spPr>
              <a:xfrm>
                <a:off x="8881817" y="3577878"/>
                <a:ext cx="143682" cy="106843"/>
              </a:xfrm>
              <a:prstGeom prst="round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6" name="片側の 2 つの角を丸めた四角形 825"/>
              <p:cNvSpPr/>
              <p:nvPr/>
            </p:nvSpPr>
            <p:spPr>
              <a:xfrm>
                <a:off x="8726869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7" name="片側の 2 つの角を丸めた四角形 826"/>
              <p:cNvSpPr/>
              <p:nvPr/>
            </p:nvSpPr>
            <p:spPr>
              <a:xfrm>
                <a:off x="897567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8" name="グループ化 827"/>
              <p:cNvGrpSpPr/>
              <p:nvPr/>
            </p:nvGrpSpPr>
            <p:grpSpPr>
              <a:xfrm>
                <a:off x="8610833" y="2232047"/>
                <a:ext cx="685650" cy="174379"/>
                <a:chOff x="7528157" y="2232047"/>
                <a:chExt cx="685650" cy="174379"/>
              </a:xfrm>
              <a:grpFill/>
            </p:grpSpPr>
            <p:sp>
              <p:nvSpPr>
                <p:cNvPr id="853" name="円/楕円 852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4" name="円/楕円 853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5" name="円/楕円 854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6" name="円/楕円 855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29" name="円/楕円 828"/>
              <p:cNvSpPr/>
              <p:nvPr/>
            </p:nvSpPr>
            <p:spPr>
              <a:xfrm>
                <a:off x="8674258" y="1900764"/>
                <a:ext cx="558800" cy="70771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0" name="フリーフォーム 829"/>
              <p:cNvSpPr/>
              <p:nvPr/>
            </p:nvSpPr>
            <p:spPr>
              <a:xfrm rot="16200000">
                <a:off x="839708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フリーフォーム 830"/>
              <p:cNvSpPr/>
              <p:nvPr/>
            </p:nvSpPr>
            <p:spPr>
              <a:xfrm rot="5400000" flipH="1">
                <a:off x="879926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月 831"/>
              <p:cNvSpPr/>
              <p:nvPr/>
            </p:nvSpPr>
            <p:spPr>
              <a:xfrm>
                <a:off x="8673623" y="2037284"/>
                <a:ext cx="45719" cy="542965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月 832"/>
              <p:cNvSpPr/>
              <p:nvPr/>
            </p:nvSpPr>
            <p:spPr>
              <a:xfrm flipH="1">
                <a:off x="9190749" y="2037284"/>
                <a:ext cx="45719" cy="542965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4" name="正方形/長方形 36"/>
              <p:cNvSpPr/>
              <p:nvPr/>
            </p:nvSpPr>
            <p:spPr>
              <a:xfrm>
                <a:off x="8682928" y="1891171"/>
                <a:ext cx="536106" cy="293279"/>
              </a:xfrm>
              <a:custGeom>
                <a:avLst/>
                <a:gdLst/>
                <a:ahLst/>
                <a:cxnLst/>
                <a:rect l="l" t="t" r="r" b="b"/>
                <a:pathLst>
                  <a:path w="536106" h="293279">
                    <a:moveTo>
                      <a:pt x="270848" y="0"/>
                    </a:moveTo>
                    <a:cubicBezTo>
                      <a:pt x="333603" y="0"/>
                      <a:pt x="413592" y="50870"/>
                      <a:pt x="456360" y="97765"/>
                    </a:cubicBezTo>
                    <a:cubicBezTo>
                      <a:pt x="499128" y="144660"/>
                      <a:pt x="558526" y="250302"/>
                      <a:pt x="527457" y="281371"/>
                    </a:cubicBezTo>
                    <a:cubicBezTo>
                      <a:pt x="496387" y="312441"/>
                      <a:pt x="414185" y="280610"/>
                      <a:pt x="343850" y="210277"/>
                    </a:cubicBezTo>
                    <a:cubicBezTo>
                      <a:pt x="305085" y="171511"/>
                      <a:pt x="278016" y="129140"/>
                      <a:pt x="268095" y="93277"/>
                    </a:cubicBezTo>
                    <a:cubicBezTo>
                      <a:pt x="258174" y="129140"/>
                      <a:pt x="231106" y="171512"/>
                      <a:pt x="192340" y="210278"/>
                    </a:cubicBezTo>
                    <a:cubicBezTo>
                      <a:pt x="122005" y="280612"/>
                      <a:pt x="39803" y="312442"/>
                      <a:pt x="8733" y="281373"/>
                    </a:cubicBezTo>
                    <a:cubicBezTo>
                      <a:pt x="-22336" y="250304"/>
                      <a:pt x="36144" y="144662"/>
                      <a:pt x="79829" y="97767"/>
                    </a:cubicBezTo>
                    <a:cubicBezTo>
                      <a:pt x="123515" y="50873"/>
                      <a:pt x="208093" y="1"/>
                      <a:pt x="270848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月 834"/>
              <p:cNvSpPr/>
              <p:nvPr/>
            </p:nvSpPr>
            <p:spPr>
              <a:xfrm rot="5400000">
                <a:off x="8793579" y="2110386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月 835"/>
              <p:cNvSpPr/>
              <p:nvPr/>
            </p:nvSpPr>
            <p:spPr>
              <a:xfrm rot="5400000">
                <a:off x="9059685" y="2109912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37" name="グループ化 836"/>
              <p:cNvGrpSpPr/>
              <p:nvPr/>
            </p:nvGrpSpPr>
            <p:grpSpPr>
              <a:xfrm>
                <a:off x="8767714" y="2234733"/>
                <a:ext cx="108025" cy="151032"/>
                <a:chOff x="8280175" y="1938230"/>
                <a:chExt cx="223454" cy="312416"/>
              </a:xfrm>
              <a:grpFill/>
            </p:grpSpPr>
            <p:sp>
              <p:nvSpPr>
                <p:cNvPr id="847" name="月 846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8" name="月 847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9" name="円/楕円 848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0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1" name="円/楕円 850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2" name="円/楕円 851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38" name="グループ化 837"/>
              <p:cNvGrpSpPr/>
              <p:nvPr/>
            </p:nvGrpSpPr>
            <p:grpSpPr>
              <a:xfrm flipH="1">
                <a:off x="9025499" y="2234733"/>
                <a:ext cx="108025" cy="151032"/>
                <a:chOff x="8280175" y="1938230"/>
                <a:chExt cx="223454" cy="312416"/>
              </a:xfrm>
              <a:grpFill/>
            </p:grpSpPr>
            <p:sp>
              <p:nvSpPr>
                <p:cNvPr id="841" name="月 840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2" name="月 841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3" name="円/楕円 842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4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5" name="円/楕円 844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6" name="円/楕円 845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9" name="円/楕円 254"/>
              <p:cNvSpPr/>
              <p:nvPr/>
            </p:nvSpPr>
            <p:spPr>
              <a:xfrm>
                <a:off x="8925642" y="2411670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0" name="月 839"/>
              <p:cNvSpPr/>
              <p:nvPr/>
            </p:nvSpPr>
            <p:spPr>
              <a:xfrm rot="16200000">
                <a:off x="8930799" y="2445707"/>
                <a:ext cx="45719" cy="117660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5" name="グループ化 624"/>
            <p:cNvGrpSpPr/>
            <p:nvPr/>
          </p:nvGrpSpPr>
          <p:grpSpPr>
            <a:xfrm>
              <a:off x="935642" y="4640782"/>
              <a:ext cx="587992" cy="1685430"/>
              <a:chOff x="8372950" y="1865535"/>
              <a:chExt cx="1161416" cy="3329103"/>
            </a:xfrm>
          </p:grpSpPr>
          <p:sp>
            <p:nvSpPr>
              <p:cNvPr id="1746" name="円/楕円 1745"/>
              <p:cNvSpPr/>
              <p:nvPr/>
            </p:nvSpPr>
            <p:spPr>
              <a:xfrm>
                <a:off x="8745524" y="2221834"/>
                <a:ext cx="403703" cy="621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7" name="円/楕円 301"/>
              <p:cNvSpPr/>
              <p:nvPr/>
            </p:nvSpPr>
            <p:spPr>
              <a:xfrm>
                <a:off x="8622772" y="1865535"/>
                <a:ext cx="650379" cy="688976"/>
              </a:xfrm>
              <a:custGeom>
                <a:avLst/>
                <a:gdLst/>
                <a:ahLst/>
                <a:cxnLst/>
                <a:rect l="l" t="t" r="r" b="b"/>
                <a:pathLst>
                  <a:path w="650379" h="688976">
                    <a:moveTo>
                      <a:pt x="244483" y="0"/>
                    </a:moveTo>
                    <a:cubicBezTo>
                      <a:pt x="272992" y="0"/>
                      <a:pt x="300362" y="6876"/>
                      <a:pt x="325190" y="20748"/>
                    </a:cubicBezTo>
                    <a:cubicBezTo>
                      <a:pt x="350017" y="6876"/>
                      <a:pt x="377387" y="0"/>
                      <a:pt x="405896" y="0"/>
                    </a:cubicBezTo>
                    <a:cubicBezTo>
                      <a:pt x="540920" y="0"/>
                      <a:pt x="650379" y="154233"/>
                      <a:pt x="650379" y="344488"/>
                    </a:cubicBezTo>
                    <a:cubicBezTo>
                      <a:pt x="650379" y="534743"/>
                      <a:pt x="540920" y="688976"/>
                      <a:pt x="405896" y="688976"/>
                    </a:cubicBezTo>
                    <a:cubicBezTo>
                      <a:pt x="377387" y="688976"/>
                      <a:pt x="350017" y="682100"/>
                      <a:pt x="325190" y="668228"/>
                    </a:cubicBezTo>
                    <a:cubicBezTo>
                      <a:pt x="300362" y="682100"/>
                      <a:pt x="272992" y="688976"/>
                      <a:pt x="244483" y="688976"/>
                    </a:cubicBezTo>
                    <a:cubicBezTo>
                      <a:pt x="109459" y="688976"/>
                      <a:pt x="0" y="534743"/>
                      <a:pt x="0" y="344488"/>
                    </a:cubicBezTo>
                    <a:cubicBezTo>
                      <a:pt x="0" y="154233"/>
                      <a:pt x="109459" y="0"/>
                      <a:pt x="24448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8" name="台形 1747"/>
              <p:cNvSpPr/>
              <p:nvPr/>
            </p:nvSpPr>
            <p:spPr>
              <a:xfrm rot="10800000">
                <a:off x="8962231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9" name="台形 1748"/>
              <p:cNvSpPr/>
              <p:nvPr/>
            </p:nvSpPr>
            <p:spPr>
              <a:xfrm rot="10800000">
                <a:off x="8762206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0" name="台形 1749"/>
              <p:cNvSpPr/>
              <p:nvPr/>
            </p:nvSpPr>
            <p:spPr>
              <a:xfrm>
                <a:off x="8625408" y="3653522"/>
                <a:ext cx="647742" cy="948839"/>
              </a:xfrm>
              <a:prstGeom prst="trapezoid">
                <a:avLst>
                  <a:gd name="adj" fmla="val 1355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1" name="台形 1750"/>
              <p:cNvSpPr/>
              <p:nvPr/>
            </p:nvSpPr>
            <p:spPr>
              <a:xfrm>
                <a:off x="8880793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2" name="片側の 2 つの角を丸めた四角形 1751"/>
              <p:cNvSpPr/>
              <p:nvPr/>
            </p:nvSpPr>
            <p:spPr>
              <a:xfrm>
                <a:off x="8696483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3" name="正方形/長方形 1752"/>
              <p:cNvSpPr/>
              <p:nvPr/>
            </p:nvSpPr>
            <p:spPr>
              <a:xfrm>
                <a:off x="8696483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4" name="フリーフォーム 1753"/>
              <p:cNvSpPr/>
              <p:nvPr/>
            </p:nvSpPr>
            <p:spPr>
              <a:xfrm>
                <a:off x="8529736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5" name="片側の 2 つの角を丸めた四角形 1754"/>
              <p:cNvSpPr/>
              <p:nvPr/>
            </p:nvSpPr>
            <p:spPr>
              <a:xfrm rot="1800000" flipH="1">
                <a:off x="9173250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6" name="フリーフォーム 1755"/>
              <p:cNvSpPr/>
              <p:nvPr/>
            </p:nvSpPr>
            <p:spPr>
              <a:xfrm flipH="1">
                <a:off x="9158032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7" name="片側の 2 つの角を丸めた四角形 1756"/>
              <p:cNvSpPr/>
              <p:nvPr/>
            </p:nvSpPr>
            <p:spPr>
              <a:xfrm rot="19800000">
                <a:off x="8638152" y="3859846"/>
                <a:ext cx="95914" cy="872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8" name="フリーフォーム 1757"/>
              <p:cNvSpPr/>
              <p:nvPr/>
            </p:nvSpPr>
            <p:spPr>
              <a:xfrm>
                <a:off x="8372950" y="2936735"/>
                <a:ext cx="376334" cy="1030848"/>
              </a:xfrm>
              <a:custGeom>
                <a:avLst/>
                <a:gdLst>
                  <a:gd name="connsiteX0" fmla="*/ 284266 w 454434"/>
                  <a:gd name="connsiteY0" fmla="*/ 986 h 1321949"/>
                  <a:gd name="connsiteX1" fmla="*/ 325516 w 454434"/>
                  <a:gd name="connsiteY1" fmla="*/ 3572 h 1321949"/>
                  <a:gd name="connsiteX2" fmla="*/ 399114 w 454434"/>
                  <a:gd name="connsiteY2" fmla="*/ 131047 h 1321949"/>
                  <a:gd name="connsiteX3" fmla="*/ 218310 w 454434"/>
                  <a:gd name="connsiteY3" fmla="*/ 805814 h 1321949"/>
                  <a:gd name="connsiteX4" fmla="*/ 454434 w 454434"/>
                  <a:gd name="connsiteY4" fmla="*/ 1214793 h 1321949"/>
                  <a:gd name="connsiteX5" fmla="*/ 268835 w 454434"/>
                  <a:gd name="connsiteY5" fmla="*/ 1321949 h 1321949"/>
                  <a:gd name="connsiteX6" fmla="*/ 16382 w 454434"/>
                  <a:gd name="connsiteY6" fmla="*/ 884689 h 1321949"/>
                  <a:gd name="connsiteX7" fmla="*/ 13970 w 454434"/>
                  <a:gd name="connsiteY7" fmla="*/ 881915 h 1321949"/>
                  <a:gd name="connsiteX8" fmla="*/ 3572 w 454434"/>
                  <a:gd name="connsiteY8" fmla="*/ 802935 h 1321949"/>
                  <a:gd name="connsiteX9" fmla="*/ 198040 w 454434"/>
                  <a:gd name="connsiteY9" fmla="*/ 77170 h 1321949"/>
                  <a:gd name="connsiteX10" fmla="*/ 284266 w 454434"/>
                  <a:gd name="connsiteY10" fmla="*/ 986 h 1321949"/>
                  <a:gd name="connsiteX0" fmla="*/ 325516 w 454434"/>
                  <a:gd name="connsiteY0" fmla="*/ 2987 h 1321364"/>
                  <a:gd name="connsiteX1" fmla="*/ 399114 w 454434"/>
                  <a:gd name="connsiteY1" fmla="*/ 130462 h 1321364"/>
                  <a:gd name="connsiteX2" fmla="*/ 218310 w 454434"/>
                  <a:gd name="connsiteY2" fmla="*/ 805229 h 1321364"/>
                  <a:gd name="connsiteX3" fmla="*/ 454434 w 454434"/>
                  <a:gd name="connsiteY3" fmla="*/ 1214208 h 1321364"/>
                  <a:gd name="connsiteX4" fmla="*/ 268835 w 454434"/>
                  <a:gd name="connsiteY4" fmla="*/ 1321364 h 1321364"/>
                  <a:gd name="connsiteX5" fmla="*/ 16382 w 454434"/>
                  <a:gd name="connsiteY5" fmla="*/ 884104 h 1321364"/>
                  <a:gd name="connsiteX6" fmla="*/ 13970 w 454434"/>
                  <a:gd name="connsiteY6" fmla="*/ 881330 h 1321364"/>
                  <a:gd name="connsiteX7" fmla="*/ 3572 w 454434"/>
                  <a:gd name="connsiteY7" fmla="*/ 802350 h 1321364"/>
                  <a:gd name="connsiteX8" fmla="*/ 198040 w 454434"/>
                  <a:gd name="connsiteY8" fmla="*/ 76585 h 1321364"/>
                  <a:gd name="connsiteX9" fmla="*/ 284266 w 454434"/>
                  <a:gd name="connsiteY9" fmla="*/ 401 h 1321364"/>
                  <a:gd name="connsiteX10" fmla="*/ 416956 w 454434"/>
                  <a:gd name="connsiteY10" fmla="*/ 94427 h 1321364"/>
                  <a:gd name="connsiteX0" fmla="*/ 325516 w 454434"/>
                  <a:gd name="connsiteY0" fmla="*/ 2586 h 1320963"/>
                  <a:gd name="connsiteX1" fmla="*/ 399114 w 454434"/>
                  <a:gd name="connsiteY1" fmla="*/ 130061 h 1320963"/>
                  <a:gd name="connsiteX2" fmla="*/ 218310 w 454434"/>
                  <a:gd name="connsiteY2" fmla="*/ 804828 h 1320963"/>
                  <a:gd name="connsiteX3" fmla="*/ 454434 w 454434"/>
                  <a:gd name="connsiteY3" fmla="*/ 1213807 h 1320963"/>
                  <a:gd name="connsiteX4" fmla="*/ 268835 w 454434"/>
                  <a:gd name="connsiteY4" fmla="*/ 1320963 h 1320963"/>
                  <a:gd name="connsiteX5" fmla="*/ 16382 w 454434"/>
                  <a:gd name="connsiteY5" fmla="*/ 883703 h 1320963"/>
                  <a:gd name="connsiteX6" fmla="*/ 13970 w 454434"/>
                  <a:gd name="connsiteY6" fmla="*/ 880929 h 1320963"/>
                  <a:gd name="connsiteX7" fmla="*/ 3572 w 454434"/>
                  <a:gd name="connsiteY7" fmla="*/ 801949 h 1320963"/>
                  <a:gd name="connsiteX8" fmla="*/ 198040 w 454434"/>
                  <a:gd name="connsiteY8" fmla="*/ 76184 h 1320963"/>
                  <a:gd name="connsiteX9" fmla="*/ 284266 w 454434"/>
                  <a:gd name="connsiteY9" fmla="*/ 0 h 1320963"/>
                  <a:gd name="connsiteX0" fmla="*/ 325516 w 454434"/>
                  <a:gd name="connsiteY0" fmla="*/ 0 h 1318377"/>
                  <a:gd name="connsiteX1" fmla="*/ 399114 w 454434"/>
                  <a:gd name="connsiteY1" fmla="*/ 127475 h 1318377"/>
                  <a:gd name="connsiteX2" fmla="*/ 218310 w 454434"/>
                  <a:gd name="connsiteY2" fmla="*/ 802242 h 1318377"/>
                  <a:gd name="connsiteX3" fmla="*/ 454434 w 454434"/>
                  <a:gd name="connsiteY3" fmla="*/ 1211221 h 1318377"/>
                  <a:gd name="connsiteX4" fmla="*/ 268835 w 454434"/>
                  <a:gd name="connsiteY4" fmla="*/ 1318377 h 1318377"/>
                  <a:gd name="connsiteX5" fmla="*/ 16382 w 454434"/>
                  <a:gd name="connsiteY5" fmla="*/ 881117 h 1318377"/>
                  <a:gd name="connsiteX6" fmla="*/ 13970 w 454434"/>
                  <a:gd name="connsiteY6" fmla="*/ 878343 h 1318377"/>
                  <a:gd name="connsiteX7" fmla="*/ 3572 w 454434"/>
                  <a:gd name="connsiteY7" fmla="*/ 799363 h 1318377"/>
                  <a:gd name="connsiteX8" fmla="*/ 198040 w 454434"/>
                  <a:gd name="connsiteY8" fmla="*/ 73598 h 1318377"/>
                  <a:gd name="connsiteX0" fmla="*/ 399114 w 454434"/>
                  <a:gd name="connsiteY0" fmla="*/ 53877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  <a:gd name="connsiteX0" fmla="*/ 294339 w 454434"/>
                  <a:gd name="connsiteY0" fmla="*/ 465833 h 1244779"/>
                  <a:gd name="connsiteX1" fmla="*/ 218310 w 454434"/>
                  <a:gd name="connsiteY1" fmla="*/ 728644 h 1244779"/>
                  <a:gd name="connsiteX2" fmla="*/ 454434 w 454434"/>
                  <a:gd name="connsiteY2" fmla="*/ 1137623 h 1244779"/>
                  <a:gd name="connsiteX3" fmla="*/ 268835 w 454434"/>
                  <a:gd name="connsiteY3" fmla="*/ 1244779 h 1244779"/>
                  <a:gd name="connsiteX4" fmla="*/ 16382 w 454434"/>
                  <a:gd name="connsiteY4" fmla="*/ 807519 h 1244779"/>
                  <a:gd name="connsiteX5" fmla="*/ 13970 w 454434"/>
                  <a:gd name="connsiteY5" fmla="*/ 804745 h 1244779"/>
                  <a:gd name="connsiteX6" fmla="*/ 3572 w 454434"/>
                  <a:gd name="connsiteY6" fmla="*/ 725765 h 1244779"/>
                  <a:gd name="connsiteX7" fmla="*/ 198040 w 454434"/>
                  <a:gd name="connsiteY7" fmla="*/ 0 h 12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34" h="1244779">
                    <a:moveTo>
                      <a:pt x="294339" y="465833"/>
                    </a:moveTo>
                    <a:lnTo>
                      <a:pt x="218310" y="728644"/>
                    </a:lnTo>
                    <a:lnTo>
                      <a:pt x="454434" y="1137623"/>
                    </a:lnTo>
                    <a:lnTo>
                      <a:pt x="268835" y="1244779"/>
                    </a:lnTo>
                    <a:lnTo>
                      <a:pt x="16382" y="807519"/>
                    </a:lnTo>
                    <a:lnTo>
                      <a:pt x="13970" y="804745"/>
                    </a:lnTo>
                    <a:cubicBezTo>
                      <a:pt x="651" y="781677"/>
                      <a:pt x="-3867" y="753527"/>
                      <a:pt x="3572" y="725765"/>
                    </a:cubicBezTo>
                    <a:lnTo>
                      <a:pt x="19804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9" name="角丸四角形 1758"/>
              <p:cNvSpPr/>
              <p:nvPr/>
            </p:nvSpPr>
            <p:spPr>
              <a:xfrm>
                <a:off x="8881817" y="3577878"/>
                <a:ext cx="143682" cy="106843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0" name="片側の 2 つの角を丸めた四角形 1759"/>
              <p:cNvSpPr/>
              <p:nvPr/>
            </p:nvSpPr>
            <p:spPr>
              <a:xfrm>
                <a:off x="8726869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1" name="片側の 2 つの角を丸めた四角形 1760"/>
              <p:cNvSpPr/>
              <p:nvPr/>
            </p:nvSpPr>
            <p:spPr>
              <a:xfrm>
                <a:off x="897567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62" name="グループ化 1761"/>
              <p:cNvGrpSpPr/>
              <p:nvPr/>
            </p:nvGrpSpPr>
            <p:grpSpPr>
              <a:xfrm>
                <a:off x="8610833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787" name="円/楕円 1786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8" name="円/楕円 1787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9" name="円/楕円 1788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0" name="円/楕円 1789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63" name="円/楕円 1762"/>
              <p:cNvSpPr/>
              <p:nvPr/>
            </p:nvSpPr>
            <p:spPr>
              <a:xfrm>
                <a:off x="8674258" y="1900764"/>
                <a:ext cx="558800" cy="70771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4" name="フリーフォーム 1763"/>
              <p:cNvSpPr/>
              <p:nvPr/>
            </p:nvSpPr>
            <p:spPr>
              <a:xfrm rot="16200000">
                <a:off x="839708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5" name="フリーフォーム 1764"/>
              <p:cNvSpPr/>
              <p:nvPr/>
            </p:nvSpPr>
            <p:spPr>
              <a:xfrm rot="5400000" flipH="1">
                <a:off x="879926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6" name="月 1765"/>
              <p:cNvSpPr/>
              <p:nvPr/>
            </p:nvSpPr>
            <p:spPr>
              <a:xfrm>
                <a:off x="8673623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7" name="月 1766"/>
              <p:cNvSpPr/>
              <p:nvPr/>
            </p:nvSpPr>
            <p:spPr>
              <a:xfrm flipH="1">
                <a:off x="9190749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8" name="正方形/長方形 36"/>
              <p:cNvSpPr/>
              <p:nvPr/>
            </p:nvSpPr>
            <p:spPr>
              <a:xfrm>
                <a:off x="8682928" y="1891171"/>
                <a:ext cx="536106" cy="293279"/>
              </a:xfrm>
              <a:custGeom>
                <a:avLst/>
                <a:gdLst/>
                <a:ahLst/>
                <a:cxnLst/>
                <a:rect l="l" t="t" r="r" b="b"/>
                <a:pathLst>
                  <a:path w="536106" h="293279">
                    <a:moveTo>
                      <a:pt x="270848" y="0"/>
                    </a:moveTo>
                    <a:cubicBezTo>
                      <a:pt x="333603" y="0"/>
                      <a:pt x="413592" y="50870"/>
                      <a:pt x="456360" y="97765"/>
                    </a:cubicBezTo>
                    <a:cubicBezTo>
                      <a:pt x="499128" y="144660"/>
                      <a:pt x="558526" y="250302"/>
                      <a:pt x="527457" y="281371"/>
                    </a:cubicBezTo>
                    <a:cubicBezTo>
                      <a:pt x="496387" y="312441"/>
                      <a:pt x="414185" y="280610"/>
                      <a:pt x="343850" y="210277"/>
                    </a:cubicBezTo>
                    <a:cubicBezTo>
                      <a:pt x="305085" y="171511"/>
                      <a:pt x="278016" y="129140"/>
                      <a:pt x="268095" y="93277"/>
                    </a:cubicBezTo>
                    <a:cubicBezTo>
                      <a:pt x="258174" y="129140"/>
                      <a:pt x="231106" y="171512"/>
                      <a:pt x="192340" y="210278"/>
                    </a:cubicBezTo>
                    <a:cubicBezTo>
                      <a:pt x="122005" y="280612"/>
                      <a:pt x="39803" y="312442"/>
                      <a:pt x="8733" y="281373"/>
                    </a:cubicBezTo>
                    <a:cubicBezTo>
                      <a:pt x="-22336" y="250304"/>
                      <a:pt x="36144" y="144662"/>
                      <a:pt x="79829" y="97767"/>
                    </a:cubicBezTo>
                    <a:cubicBezTo>
                      <a:pt x="123515" y="50873"/>
                      <a:pt x="208093" y="1"/>
                      <a:pt x="27084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9" name="月 1768"/>
              <p:cNvSpPr/>
              <p:nvPr/>
            </p:nvSpPr>
            <p:spPr>
              <a:xfrm rot="5400000">
                <a:off x="8793579" y="2110386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0" name="月 1769"/>
              <p:cNvSpPr/>
              <p:nvPr/>
            </p:nvSpPr>
            <p:spPr>
              <a:xfrm rot="5400000">
                <a:off x="9059685" y="2109912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71" name="グループ化 1770"/>
              <p:cNvGrpSpPr/>
              <p:nvPr/>
            </p:nvGrpSpPr>
            <p:grpSpPr>
              <a:xfrm>
                <a:off x="8767714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781" name="月 1780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2" name="月 1781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3" name="円/楕円 1782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4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5" name="円/楕円 1784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6" name="円/楕円 1785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72" name="グループ化 1771"/>
              <p:cNvGrpSpPr/>
              <p:nvPr/>
            </p:nvGrpSpPr>
            <p:grpSpPr>
              <a:xfrm flipH="1">
                <a:off x="9025499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775" name="月 1774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6" name="月 1775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7" name="円/楕円 1776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8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9" name="円/楕円 1778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0" name="円/楕円 1779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73" name="円/楕円 254"/>
              <p:cNvSpPr/>
              <p:nvPr/>
            </p:nvSpPr>
            <p:spPr>
              <a:xfrm>
                <a:off x="8925642" y="2411670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4" name="月 1773"/>
              <p:cNvSpPr/>
              <p:nvPr/>
            </p:nvSpPr>
            <p:spPr>
              <a:xfrm rot="16200000">
                <a:off x="8930799" y="2445707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866501" y="735982"/>
            <a:ext cx="479446" cy="1683895"/>
            <a:chOff x="2866501" y="735982"/>
            <a:chExt cx="479446" cy="1683895"/>
          </a:xfrm>
        </p:grpSpPr>
        <p:grpSp>
          <p:nvGrpSpPr>
            <p:cNvPr id="857" name="グループ化 856"/>
            <p:cNvGrpSpPr/>
            <p:nvPr/>
          </p:nvGrpSpPr>
          <p:grpSpPr>
            <a:xfrm>
              <a:off x="2866501" y="735982"/>
              <a:ext cx="479446" cy="1683895"/>
              <a:chOff x="5746465" y="1868569"/>
              <a:chExt cx="947013" cy="3326069"/>
            </a:xfrm>
            <a:solidFill>
              <a:schemeClr val="tx1"/>
            </a:solidFill>
          </p:grpSpPr>
          <p:grpSp>
            <p:nvGrpSpPr>
              <p:cNvPr id="858" name="グループ化 857"/>
              <p:cNvGrpSpPr/>
              <p:nvPr/>
            </p:nvGrpSpPr>
            <p:grpSpPr>
              <a:xfrm>
                <a:off x="5845634" y="1868569"/>
                <a:ext cx="847844" cy="3326069"/>
                <a:chOff x="5845634" y="1868569"/>
                <a:chExt cx="847844" cy="3326069"/>
              </a:xfrm>
              <a:grpFill/>
            </p:grpSpPr>
            <p:sp>
              <p:nvSpPr>
                <p:cNvPr id="864" name="フリーフォーム 863"/>
                <p:cNvSpPr/>
                <p:nvPr/>
              </p:nvSpPr>
              <p:spPr>
                <a:xfrm>
                  <a:off x="5894615" y="1868569"/>
                  <a:ext cx="741356" cy="941843"/>
                </a:xfrm>
                <a:custGeom>
                  <a:avLst/>
                  <a:gdLst>
                    <a:gd name="connsiteX0" fmla="*/ 370679 w 741356"/>
                    <a:gd name="connsiteY0" fmla="*/ 0 h 894896"/>
                    <a:gd name="connsiteX1" fmla="*/ 632788 w 741356"/>
                    <a:gd name="connsiteY1" fmla="*/ 108569 h 894896"/>
                    <a:gd name="connsiteX2" fmla="*/ 632787 w 741356"/>
                    <a:gd name="connsiteY2" fmla="*/ 108570 h 894896"/>
                    <a:gd name="connsiteX3" fmla="*/ 632787 w 741356"/>
                    <a:gd name="connsiteY3" fmla="*/ 632788 h 894896"/>
                    <a:gd name="connsiteX4" fmla="*/ 370679 w 741356"/>
                    <a:gd name="connsiteY4" fmla="*/ 894896 h 894896"/>
                    <a:gd name="connsiteX5" fmla="*/ 108569 w 741356"/>
                    <a:gd name="connsiteY5" fmla="*/ 632787 h 894896"/>
                    <a:gd name="connsiteX6" fmla="*/ 108569 w 741356"/>
                    <a:gd name="connsiteY6" fmla="*/ 108569 h 894896"/>
                    <a:gd name="connsiteX7" fmla="*/ 370679 w 741356"/>
                    <a:gd name="connsiteY7" fmla="*/ 0 h 894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56" h="894896">
                      <a:moveTo>
                        <a:pt x="370679" y="0"/>
                      </a:moveTo>
                      <a:cubicBezTo>
                        <a:pt x="465544" y="0"/>
                        <a:pt x="560408" y="36189"/>
                        <a:pt x="632788" y="108569"/>
                      </a:cubicBezTo>
                      <a:lnTo>
                        <a:pt x="632787" y="108570"/>
                      </a:lnTo>
                      <a:cubicBezTo>
                        <a:pt x="777546" y="253329"/>
                        <a:pt x="777546" y="488029"/>
                        <a:pt x="632787" y="632788"/>
                      </a:cubicBezTo>
                      <a:lnTo>
                        <a:pt x="370679" y="894896"/>
                      </a:lnTo>
                      <a:lnTo>
                        <a:pt x="108569" y="632787"/>
                      </a:lnTo>
                      <a:cubicBezTo>
                        <a:pt x="-36190" y="488028"/>
                        <a:pt x="-36190" y="253328"/>
                        <a:pt x="108569" y="108569"/>
                      </a:cubicBezTo>
                      <a:cubicBezTo>
                        <a:pt x="180949" y="36189"/>
                        <a:pt x="275814" y="0"/>
                        <a:pt x="37067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5" name="台形 864"/>
                <p:cNvSpPr/>
                <p:nvPr/>
              </p:nvSpPr>
              <p:spPr>
                <a:xfrm>
                  <a:off x="6196691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6" name="フリーフォーム 865"/>
                <p:cNvSpPr/>
                <p:nvPr/>
              </p:nvSpPr>
              <p:spPr>
                <a:xfrm rot="10800000">
                  <a:off x="6004222" y="3605213"/>
                  <a:ext cx="530670" cy="1479171"/>
                </a:xfrm>
                <a:custGeom>
                  <a:avLst/>
                  <a:gdLst>
                    <a:gd name="connsiteX0" fmla="*/ 522363 w 522363"/>
                    <a:gd name="connsiteY0" fmla="*/ 1416734 h 1416734"/>
                    <a:gd name="connsiteX1" fmla="*/ 290588 w 522363"/>
                    <a:gd name="connsiteY1" fmla="*/ 1416734 h 1416734"/>
                    <a:gd name="connsiteX2" fmla="*/ 231775 w 522363"/>
                    <a:gd name="connsiteY2" fmla="*/ 1416734 h 1416734"/>
                    <a:gd name="connsiteX3" fmla="*/ 0 w 522363"/>
                    <a:gd name="connsiteY3" fmla="*/ 1416734 h 1416734"/>
                    <a:gd name="connsiteX4" fmla="*/ 72647 w 522363"/>
                    <a:gd name="connsiteY4" fmla="*/ 0 h 1416734"/>
                    <a:gd name="connsiteX5" fmla="*/ 217941 w 522363"/>
                    <a:gd name="connsiteY5" fmla="*/ 0 h 1416734"/>
                    <a:gd name="connsiteX6" fmla="*/ 261182 w 522363"/>
                    <a:gd name="connsiteY6" fmla="*/ 843260 h 1416734"/>
                    <a:gd name="connsiteX7" fmla="*/ 304422 w 522363"/>
                    <a:gd name="connsiteY7" fmla="*/ 0 h 1416734"/>
                    <a:gd name="connsiteX8" fmla="*/ 449716 w 522363"/>
                    <a:gd name="connsiteY8" fmla="*/ 0 h 1416734"/>
                    <a:gd name="connsiteX0" fmla="*/ 522363 w 522363"/>
                    <a:gd name="connsiteY0" fmla="*/ 1416734 h 1416734"/>
                    <a:gd name="connsiteX1" fmla="*/ 231775 w 522363"/>
                    <a:gd name="connsiteY1" fmla="*/ 1416734 h 1416734"/>
                    <a:gd name="connsiteX2" fmla="*/ 0 w 522363"/>
                    <a:gd name="connsiteY2" fmla="*/ 1416734 h 1416734"/>
                    <a:gd name="connsiteX3" fmla="*/ 72647 w 522363"/>
                    <a:gd name="connsiteY3" fmla="*/ 0 h 1416734"/>
                    <a:gd name="connsiteX4" fmla="*/ 217941 w 522363"/>
                    <a:gd name="connsiteY4" fmla="*/ 0 h 1416734"/>
                    <a:gd name="connsiteX5" fmla="*/ 261182 w 522363"/>
                    <a:gd name="connsiteY5" fmla="*/ 843260 h 1416734"/>
                    <a:gd name="connsiteX6" fmla="*/ 304422 w 522363"/>
                    <a:gd name="connsiteY6" fmla="*/ 0 h 1416734"/>
                    <a:gd name="connsiteX7" fmla="*/ 449716 w 522363"/>
                    <a:gd name="connsiteY7" fmla="*/ 0 h 1416734"/>
                    <a:gd name="connsiteX8" fmla="*/ 522363 w 522363"/>
                    <a:gd name="connsiteY8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61182 w 522363"/>
                    <a:gd name="connsiteY4" fmla="*/ 843260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54150 w 522363"/>
                    <a:gd name="connsiteY4" fmla="*/ 1059954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2363" h="1416734">
                      <a:moveTo>
                        <a:pt x="522363" y="1416734"/>
                      </a:moveTo>
                      <a:lnTo>
                        <a:pt x="0" y="1416734"/>
                      </a:lnTo>
                      <a:lnTo>
                        <a:pt x="72647" y="0"/>
                      </a:lnTo>
                      <a:lnTo>
                        <a:pt x="217941" y="0"/>
                      </a:lnTo>
                      <a:lnTo>
                        <a:pt x="254150" y="1059954"/>
                      </a:lnTo>
                      <a:lnTo>
                        <a:pt x="304422" y="0"/>
                      </a:lnTo>
                      <a:lnTo>
                        <a:pt x="449716" y="0"/>
                      </a:lnTo>
                      <a:lnTo>
                        <a:pt x="522363" y="1416734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7" name="片側の 2 つの角を丸めた四角形 866"/>
                <p:cNvSpPr/>
                <p:nvPr/>
              </p:nvSpPr>
              <p:spPr>
                <a:xfrm>
                  <a:off x="6012381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8" name="正方形/長方形 867"/>
                <p:cNvSpPr/>
                <p:nvPr/>
              </p:nvSpPr>
              <p:spPr>
                <a:xfrm>
                  <a:off x="6012381" y="3562500"/>
                  <a:ext cx="514350" cy="75168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9" name="直角三角形 868"/>
                <p:cNvSpPr/>
                <p:nvPr/>
              </p:nvSpPr>
              <p:spPr>
                <a:xfrm rot="5400000">
                  <a:off x="6137126" y="2679721"/>
                  <a:ext cx="125101" cy="131000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0" name="直角三角形 869"/>
                <p:cNvSpPr/>
                <p:nvPr/>
              </p:nvSpPr>
              <p:spPr>
                <a:xfrm rot="16200000" flipH="1">
                  <a:off x="6275148" y="2679721"/>
                  <a:ext cx="125101" cy="130999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1" name="フリーフォーム 870"/>
                <p:cNvSpPr/>
                <p:nvPr/>
              </p:nvSpPr>
              <p:spPr>
                <a:xfrm>
                  <a:off x="5845634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2" name="角丸四角形 871"/>
                <p:cNvSpPr/>
                <p:nvPr/>
              </p:nvSpPr>
              <p:spPr>
                <a:xfrm>
                  <a:off x="6197715" y="3559982"/>
                  <a:ext cx="143682" cy="82026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3" name="片側の 2 つの角を丸めた四角形 872"/>
                <p:cNvSpPr/>
                <p:nvPr/>
              </p:nvSpPr>
              <p:spPr>
                <a:xfrm>
                  <a:off x="604276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4" name="片側の 2 つの角を丸めた四角形 873"/>
                <p:cNvSpPr/>
                <p:nvPr/>
              </p:nvSpPr>
              <p:spPr>
                <a:xfrm>
                  <a:off x="6291571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5" name="フリーフォーム 874"/>
                <p:cNvSpPr/>
                <p:nvPr/>
              </p:nvSpPr>
              <p:spPr>
                <a:xfrm rot="16200000">
                  <a:off x="571393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6" name="フリーフォーム 875"/>
                <p:cNvSpPr/>
                <p:nvPr/>
              </p:nvSpPr>
              <p:spPr>
                <a:xfrm rot="5400000" flipH="1">
                  <a:off x="611611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77" name="グループ化 876"/>
                <p:cNvGrpSpPr/>
                <p:nvPr/>
              </p:nvGrpSpPr>
              <p:grpSpPr>
                <a:xfrm>
                  <a:off x="5929313" y="2232047"/>
                  <a:ext cx="675254" cy="174379"/>
                  <a:chOff x="7528157" y="2232047"/>
                  <a:chExt cx="685650" cy="174379"/>
                </a:xfrm>
                <a:grpFill/>
              </p:grpSpPr>
              <p:sp>
                <p:nvSpPr>
                  <p:cNvPr id="887" name="円/楕円 886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8" name="円/楕円 887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9" name="円/楕円 888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0" name="円/楕円 889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78" name="円/楕円 877"/>
                <p:cNvSpPr/>
                <p:nvPr/>
              </p:nvSpPr>
              <p:spPr>
                <a:xfrm>
                  <a:off x="5990156" y="1940146"/>
                  <a:ext cx="558800" cy="66833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9" name="月 878"/>
                <p:cNvSpPr/>
                <p:nvPr/>
              </p:nvSpPr>
              <p:spPr>
                <a:xfrm rot="5692446" flipH="1" flipV="1">
                  <a:off x="6097635" y="2094369"/>
                  <a:ext cx="45719" cy="213111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0" name="月 879"/>
                <p:cNvSpPr/>
                <p:nvPr/>
              </p:nvSpPr>
              <p:spPr>
                <a:xfrm rot="15907554" flipV="1">
                  <a:off x="6382079" y="2094369"/>
                  <a:ext cx="45719" cy="213111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1" name="円/楕円 880"/>
                <p:cNvSpPr/>
                <p:nvPr/>
              </p:nvSpPr>
              <p:spPr>
                <a:xfrm>
                  <a:off x="6100838" y="2238182"/>
                  <a:ext cx="66675" cy="11402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2" name="円/楕円 881"/>
                <p:cNvSpPr/>
                <p:nvPr/>
              </p:nvSpPr>
              <p:spPr>
                <a:xfrm>
                  <a:off x="6374083" y="2238182"/>
                  <a:ext cx="66675" cy="11402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3" name="フリーフォーム 882"/>
                <p:cNvSpPr/>
                <p:nvPr/>
              </p:nvSpPr>
              <p:spPr>
                <a:xfrm>
                  <a:off x="5989069" y="1898129"/>
                  <a:ext cx="568516" cy="324216"/>
                </a:xfrm>
                <a:custGeom>
                  <a:avLst/>
                  <a:gdLst>
                    <a:gd name="connsiteX0" fmla="*/ 373486 w 568516"/>
                    <a:gd name="connsiteY0" fmla="*/ 198 h 324216"/>
                    <a:gd name="connsiteX1" fmla="*/ 507699 w 568516"/>
                    <a:gd name="connsiteY1" fmla="*/ 60816 h 324216"/>
                    <a:gd name="connsiteX2" fmla="*/ 519832 w 568516"/>
                    <a:gd name="connsiteY2" fmla="*/ 324216 h 324216"/>
                    <a:gd name="connsiteX3" fmla="*/ 431412 w 568516"/>
                    <a:gd name="connsiteY3" fmla="*/ 137103 h 324216"/>
                    <a:gd name="connsiteX4" fmla="*/ 295527 w 568516"/>
                    <a:gd name="connsiteY4" fmla="*/ 57728 h 324216"/>
                    <a:gd name="connsiteX5" fmla="*/ 284258 w 568516"/>
                    <a:gd name="connsiteY5" fmla="*/ 55738 h 324216"/>
                    <a:gd name="connsiteX6" fmla="*/ 272990 w 568516"/>
                    <a:gd name="connsiteY6" fmla="*/ 57728 h 324216"/>
                    <a:gd name="connsiteX7" fmla="*/ 137105 w 568516"/>
                    <a:gd name="connsiteY7" fmla="*/ 137103 h 324216"/>
                    <a:gd name="connsiteX8" fmla="*/ 48684 w 568516"/>
                    <a:gd name="connsiteY8" fmla="*/ 324216 h 324216"/>
                    <a:gd name="connsiteX9" fmla="*/ 60818 w 568516"/>
                    <a:gd name="connsiteY9" fmla="*/ 60816 h 324216"/>
                    <a:gd name="connsiteX10" fmla="*/ 195030 w 568516"/>
                    <a:gd name="connsiteY10" fmla="*/ 198 h 324216"/>
                    <a:gd name="connsiteX11" fmla="*/ 264489 w 568516"/>
                    <a:gd name="connsiteY11" fmla="*/ 10607 h 324216"/>
                    <a:gd name="connsiteX12" fmla="*/ 284258 w 568516"/>
                    <a:gd name="connsiteY12" fmla="*/ 23210 h 324216"/>
                    <a:gd name="connsiteX13" fmla="*/ 304028 w 568516"/>
                    <a:gd name="connsiteY13" fmla="*/ 10607 h 324216"/>
                    <a:gd name="connsiteX14" fmla="*/ 373486 w 568516"/>
                    <a:gd name="connsiteY14" fmla="*/ 198 h 32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68516" h="324216">
                      <a:moveTo>
                        <a:pt x="373486" y="198"/>
                      </a:moveTo>
                      <a:cubicBezTo>
                        <a:pt x="421152" y="2394"/>
                        <a:pt x="469656" y="22773"/>
                        <a:pt x="507699" y="60816"/>
                      </a:cubicBezTo>
                      <a:cubicBezTo>
                        <a:pt x="583785" y="136903"/>
                        <a:pt x="589218" y="254830"/>
                        <a:pt x="519832" y="324216"/>
                      </a:cubicBezTo>
                      <a:cubicBezTo>
                        <a:pt x="514105" y="255053"/>
                        <a:pt x="482518" y="188210"/>
                        <a:pt x="431412" y="137103"/>
                      </a:cubicBezTo>
                      <a:cubicBezTo>
                        <a:pt x="393082" y="98774"/>
                        <a:pt x="345900" y="71424"/>
                        <a:pt x="295527" y="57728"/>
                      </a:cubicBezTo>
                      <a:lnTo>
                        <a:pt x="284258" y="55738"/>
                      </a:lnTo>
                      <a:lnTo>
                        <a:pt x="272990" y="57728"/>
                      </a:lnTo>
                      <a:cubicBezTo>
                        <a:pt x="222616" y="71424"/>
                        <a:pt x="175434" y="98774"/>
                        <a:pt x="137105" y="137103"/>
                      </a:cubicBezTo>
                      <a:cubicBezTo>
                        <a:pt x="85998" y="188210"/>
                        <a:pt x="54411" y="255053"/>
                        <a:pt x="48684" y="324216"/>
                      </a:cubicBezTo>
                      <a:cubicBezTo>
                        <a:pt x="-20702" y="254830"/>
                        <a:pt x="-15269" y="136903"/>
                        <a:pt x="60818" y="60816"/>
                      </a:cubicBezTo>
                      <a:cubicBezTo>
                        <a:pt x="98861" y="22773"/>
                        <a:pt x="147364" y="2394"/>
                        <a:pt x="195030" y="198"/>
                      </a:cubicBezTo>
                      <a:cubicBezTo>
                        <a:pt x="218863" y="-900"/>
                        <a:pt x="242487" y="2548"/>
                        <a:pt x="264489" y="10607"/>
                      </a:cubicBezTo>
                      <a:lnTo>
                        <a:pt x="284258" y="23210"/>
                      </a:lnTo>
                      <a:lnTo>
                        <a:pt x="304028" y="10607"/>
                      </a:lnTo>
                      <a:cubicBezTo>
                        <a:pt x="326030" y="2548"/>
                        <a:pt x="349653" y="-900"/>
                        <a:pt x="373486" y="19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4" name="フリーフォーム 883"/>
                <p:cNvSpPr/>
                <p:nvPr/>
              </p:nvSpPr>
              <p:spPr>
                <a:xfrm>
                  <a:off x="6046585" y="1898327"/>
                  <a:ext cx="465756" cy="324019"/>
                </a:xfrm>
                <a:custGeom>
                  <a:avLst/>
                  <a:gdLst>
                    <a:gd name="connsiteX0" fmla="*/ 270726 w 465756"/>
                    <a:gd name="connsiteY0" fmla="*/ 0 h 324019"/>
                    <a:gd name="connsiteX1" fmla="*/ 404939 w 465756"/>
                    <a:gd name="connsiteY1" fmla="*/ 60619 h 324019"/>
                    <a:gd name="connsiteX2" fmla="*/ 417072 w 465756"/>
                    <a:gd name="connsiteY2" fmla="*/ 324018 h 324019"/>
                    <a:gd name="connsiteX3" fmla="*/ 328652 w 465756"/>
                    <a:gd name="connsiteY3" fmla="*/ 136905 h 324019"/>
                    <a:gd name="connsiteX4" fmla="*/ 241866 w 465756"/>
                    <a:gd name="connsiteY4" fmla="*/ 75678 h 324019"/>
                    <a:gd name="connsiteX5" fmla="*/ 232879 w 465756"/>
                    <a:gd name="connsiteY5" fmla="*/ 72356 h 324019"/>
                    <a:gd name="connsiteX6" fmla="*/ 223889 w 465756"/>
                    <a:gd name="connsiteY6" fmla="*/ 75679 h 324019"/>
                    <a:gd name="connsiteX7" fmla="*/ 137104 w 465756"/>
                    <a:gd name="connsiteY7" fmla="*/ 136906 h 324019"/>
                    <a:gd name="connsiteX8" fmla="*/ 48684 w 465756"/>
                    <a:gd name="connsiteY8" fmla="*/ 324019 h 324019"/>
                    <a:gd name="connsiteX9" fmla="*/ 60817 w 465756"/>
                    <a:gd name="connsiteY9" fmla="*/ 60620 h 324019"/>
                    <a:gd name="connsiteX10" fmla="*/ 195030 w 465756"/>
                    <a:gd name="connsiteY10" fmla="*/ 1 h 324019"/>
                    <a:gd name="connsiteX11" fmla="*/ 232875 w 465756"/>
                    <a:gd name="connsiteY11" fmla="*/ 5673 h 32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756" h="324019">
                      <a:moveTo>
                        <a:pt x="270726" y="0"/>
                      </a:moveTo>
                      <a:cubicBezTo>
                        <a:pt x="318392" y="2196"/>
                        <a:pt x="366896" y="22575"/>
                        <a:pt x="404939" y="60619"/>
                      </a:cubicBezTo>
                      <a:cubicBezTo>
                        <a:pt x="481025" y="136705"/>
                        <a:pt x="486458" y="254632"/>
                        <a:pt x="417072" y="324018"/>
                      </a:cubicBezTo>
                      <a:cubicBezTo>
                        <a:pt x="411345" y="254855"/>
                        <a:pt x="379758" y="188012"/>
                        <a:pt x="328652" y="136905"/>
                      </a:cubicBezTo>
                      <a:cubicBezTo>
                        <a:pt x="303099" y="111352"/>
                        <a:pt x="273611" y="90679"/>
                        <a:pt x="241866" y="75678"/>
                      </a:cubicBezTo>
                      <a:lnTo>
                        <a:pt x="232879" y="72356"/>
                      </a:lnTo>
                      <a:lnTo>
                        <a:pt x="223889" y="75679"/>
                      </a:lnTo>
                      <a:cubicBezTo>
                        <a:pt x="192145" y="90680"/>
                        <a:pt x="162657" y="111353"/>
                        <a:pt x="137104" y="136906"/>
                      </a:cubicBezTo>
                      <a:cubicBezTo>
                        <a:pt x="85998" y="188013"/>
                        <a:pt x="54411" y="254856"/>
                        <a:pt x="48684" y="324019"/>
                      </a:cubicBezTo>
                      <a:cubicBezTo>
                        <a:pt x="-20702" y="254633"/>
                        <a:pt x="-15269" y="136706"/>
                        <a:pt x="60817" y="60620"/>
                      </a:cubicBezTo>
                      <a:cubicBezTo>
                        <a:pt x="98860" y="22576"/>
                        <a:pt x="147364" y="2197"/>
                        <a:pt x="195030" y="1"/>
                      </a:cubicBezTo>
                      <a:lnTo>
                        <a:pt x="232875" y="567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5" name="円/楕円 254"/>
                <p:cNvSpPr/>
                <p:nvPr/>
              </p:nvSpPr>
              <p:spPr>
                <a:xfrm>
                  <a:off x="6241540" y="2404843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6" name="月 885"/>
                <p:cNvSpPr/>
                <p:nvPr/>
              </p:nvSpPr>
              <p:spPr>
                <a:xfrm rot="16200000" flipH="1">
                  <a:off x="6246699" y="2439624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59" name="グループ化 858"/>
              <p:cNvGrpSpPr/>
              <p:nvPr/>
            </p:nvGrpSpPr>
            <p:grpSpPr>
              <a:xfrm>
                <a:off x="5746465" y="2521218"/>
                <a:ext cx="906422" cy="974629"/>
                <a:chOff x="1936205" y="1973257"/>
                <a:chExt cx="1091489" cy="1173623"/>
              </a:xfrm>
              <a:grpFill/>
            </p:grpSpPr>
            <p:sp>
              <p:nvSpPr>
                <p:cNvPr id="860" name="片側の 2 つの角を丸めた四角形 859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1" name="フリーフォーム 860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58657 w 758977"/>
                    <a:gd name="connsiteY0" fmla="*/ 161898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70897 w 758977"/>
                    <a:gd name="connsiteY0" fmla="*/ 255944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  <a:gd name="connsiteX0" fmla="*/ 194437 w 758977"/>
                    <a:gd name="connsiteY0" fmla="*/ 308930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8977" h="630584">
                      <a:moveTo>
                        <a:pt x="194437" y="308930"/>
                      </a:move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2" name="フリーフォーム 861"/>
                <p:cNvSpPr/>
                <p:nvPr/>
              </p:nvSpPr>
              <p:spPr>
                <a:xfrm>
                  <a:off x="2476064" y="1973257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3" name="片側の 2 つの角を丸めた四角形 862"/>
                <p:cNvSpPr/>
                <p:nvPr/>
              </p:nvSpPr>
              <p:spPr>
                <a:xfrm rot="20639810">
                  <a:off x="2751844" y="2178856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6" name="グループ化 625"/>
            <p:cNvGrpSpPr/>
            <p:nvPr/>
          </p:nvGrpSpPr>
          <p:grpSpPr>
            <a:xfrm>
              <a:off x="2866501" y="735982"/>
              <a:ext cx="479446" cy="1683895"/>
              <a:chOff x="5746465" y="1868569"/>
              <a:chExt cx="947013" cy="3326069"/>
            </a:xfrm>
          </p:grpSpPr>
          <p:grpSp>
            <p:nvGrpSpPr>
              <p:cNvPr id="1713" name="グループ化 1712"/>
              <p:cNvGrpSpPr/>
              <p:nvPr/>
            </p:nvGrpSpPr>
            <p:grpSpPr>
              <a:xfrm>
                <a:off x="5845634" y="1868569"/>
                <a:ext cx="847844" cy="3326069"/>
                <a:chOff x="5845634" y="1868569"/>
                <a:chExt cx="847844" cy="3326069"/>
              </a:xfrm>
            </p:grpSpPr>
            <p:sp>
              <p:nvSpPr>
                <p:cNvPr id="1719" name="フリーフォーム 1718"/>
                <p:cNvSpPr/>
                <p:nvPr/>
              </p:nvSpPr>
              <p:spPr>
                <a:xfrm>
                  <a:off x="5894615" y="1868569"/>
                  <a:ext cx="741356" cy="941843"/>
                </a:xfrm>
                <a:custGeom>
                  <a:avLst/>
                  <a:gdLst>
                    <a:gd name="connsiteX0" fmla="*/ 370679 w 741356"/>
                    <a:gd name="connsiteY0" fmla="*/ 0 h 894896"/>
                    <a:gd name="connsiteX1" fmla="*/ 632788 w 741356"/>
                    <a:gd name="connsiteY1" fmla="*/ 108569 h 894896"/>
                    <a:gd name="connsiteX2" fmla="*/ 632787 w 741356"/>
                    <a:gd name="connsiteY2" fmla="*/ 108570 h 894896"/>
                    <a:gd name="connsiteX3" fmla="*/ 632787 w 741356"/>
                    <a:gd name="connsiteY3" fmla="*/ 632788 h 894896"/>
                    <a:gd name="connsiteX4" fmla="*/ 370679 w 741356"/>
                    <a:gd name="connsiteY4" fmla="*/ 894896 h 894896"/>
                    <a:gd name="connsiteX5" fmla="*/ 108569 w 741356"/>
                    <a:gd name="connsiteY5" fmla="*/ 632787 h 894896"/>
                    <a:gd name="connsiteX6" fmla="*/ 108569 w 741356"/>
                    <a:gd name="connsiteY6" fmla="*/ 108569 h 894896"/>
                    <a:gd name="connsiteX7" fmla="*/ 370679 w 741356"/>
                    <a:gd name="connsiteY7" fmla="*/ 0 h 894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56" h="894896">
                      <a:moveTo>
                        <a:pt x="370679" y="0"/>
                      </a:moveTo>
                      <a:cubicBezTo>
                        <a:pt x="465544" y="0"/>
                        <a:pt x="560408" y="36189"/>
                        <a:pt x="632788" y="108569"/>
                      </a:cubicBezTo>
                      <a:lnTo>
                        <a:pt x="632787" y="108570"/>
                      </a:lnTo>
                      <a:cubicBezTo>
                        <a:pt x="777546" y="253329"/>
                        <a:pt x="777546" y="488029"/>
                        <a:pt x="632787" y="632788"/>
                      </a:cubicBezTo>
                      <a:lnTo>
                        <a:pt x="370679" y="894896"/>
                      </a:lnTo>
                      <a:lnTo>
                        <a:pt x="108569" y="632787"/>
                      </a:lnTo>
                      <a:cubicBezTo>
                        <a:pt x="-36190" y="488028"/>
                        <a:pt x="-36190" y="253328"/>
                        <a:pt x="108569" y="108569"/>
                      </a:cubicBezTo>
                      <a:cubicBezTo>
                        <a:pt x="180949" y="36189"/>
                        <a:pt x="275814" y="0"/>
                        <a:pt x="37067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0" name="台形 1719"/>
                <p:cNvSpPr/>
                <p:nvPr/>
              </p:nvSpPr>
              <p:spPr>
                <a:xfrm>
                  <a:off x="6196691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1" name="フリーフォーム 1720"/>
                <p:cNvSpPr/>
                <p:nvPr/>
              </p:nvSpPr>
              <p:spPr>
                <a:xfrm rot="10800000">
                  <a:off x="6004222" y="3605213"/>
                  <a:ext cx="530670" cy="1479171"/>
                </a:xfrm>
                <a:custGeom>
                  <a:avLst/>
                  <a:gdLst>
                    <a:gd name="connsiteX0" fmla="*/ 522363 w 522363"/>
                    <a:gd name="connsiteY0" fmla="*/ 1416734 h 1416734"/>
                    <a:gd name="connsiteX1" fmla="*/ 290588 w 522363"/>
                    <a:gd name="connsiteY1" fmla="*/ 1416734 h 1416734"/>
                    <a:gd name="connsiteX2" fmla="*/ 231775 w 522363"/>
                    <a:gd name="connsiteY2" fmla="*/ 1416734 h 1416734"/>
                    <a:gd name="connsiteX3" fmla="*/ 0 w 522363"/>
                    <a:gd name="connsiteY3" fmla="*/ 1416734 h 1416734"/>
                    <a:gd name="connsiteX4" fmla="*/ 72647 w 522363"/>
                    <a:gd name="connsiteY4" fmla="*/ 0 h 1416734"/>
                    <a:gd name="connsiteX5" fmla="*/ 217941 w 522363"/>
                    <a:gd name="connsiteY5" fmla="*/ 0 h 1416734"/>
                    <a:gd name="connsiteX6" fmla="*/ 261182 w 522363"/>
                    <a:gd name="connsiteY6" fmla="*/ 843260 h 1416734"/>
                    <a:gd name="connsiteX7" fmla="*/ 304422 w 522363"/>
                    <a:gd name="connsiteY7" fmla="*/ 0 h 1416734"/>
                    <a:gd name="connsiteX8" fmla="*/ 449716 w 522363"/>
                    <a:gd name="connsiteY8" fmla="*/ 0 h 1416734"/>
                    <a:gd name="connsiteX0" fmla="*/ 522363 w 522363"/>
                    <a:gd name="connsiteY0" fmla="*/ 1416734 h 1416734"/>
                    <a:gd name="connsiteX1" fmla="*/ 231775 w 522363"/>
                    <a:gd name="connsiteY1" fmla="*/ 1416734 h 1416734"/>
                    <a:gd name="connsiteX2" fmla="*/ 0 w 522363"/>
                    <a:gd name="connsiteY2" fmla="*/ 1416734 h 1416734"/>
                    <a:gd name="connsiteX3" fmla="*/ 72647 w 522363"/>
                    <a:gd name="connsiteY3" fmla="*/ 0 h 1416734"/>
                    <a:gd name="connsiteX4" fmla="*/ 217941 w 522363"/>
                    <a:gd name="connsiteY4" fmla="*/ 0 h 1416734"/>
                    <a:gd name="connsiteX5" fmla="*/ 261182 w 522363"/>
                    <a:gd name="connsiteY5" fmla="*/ 843260 h 1416734"/>
                    <a:gd name="connsiteX6" fmla="*/ 304422 w 522363"/>
                    <a:gd name="connsiteY6" fmla="*/ 0 h 1416734"/>
                    <a:gd name="connsiteX7" fmla="*/ 449716 w 522363"/>
                    <a:gd name="connsiteY7" fmla="*/ 0 h 1416734"/>
                    <a:gd name="connsiteX8" fmla="*/ 522363 w 522363"/>
                    <a:gd name="connsiteY8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61182 w 522363"/>
                    <a:gd name="connsiteY4" fmla="*/ 843260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54150 w 522363"/>
                    <a:gd name="connsiteY4" fmla="*/ 1059954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2363" h="1416734">
                      <a:moveTo>
                        <a:pt x="522363" y="1416734"/>
                      </a:moveTo>
                      <a:lnTo>
                        <a:pt x="0" y="1416734"/>
                      </a:lnTo>
                      <a:lnTo>
                        <a:pt x="72647" y="0"/>
                      </a:lnTo>
                      <a:lnTo>
                        <a:pt x="217941" y="0"/>
                      </a:lnTo>
                      <a:lnTo>
                        <a:pt x="254150" y="1059954"/>
                      </a:lnTo>
                      <a:lnTo>
                        <a:pt x="304422" y="0"/>
                      </a:lnTo>
                      <a:lnTo>
                        <a:pt x="449716" y="0"/>
                      </a:lnTo>
                      <a:lnTo>
                        <a:pt x="522363" y="1416734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2" name="片側の 2 つの角を丸めた四角形 1721"/>
                <p:cNvSpPr/>
                <p:nvPr/>
              </p:nvSpPr>
              <p:spPr>
                <a:xfrm>
                  <a:off x="6012381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3" name="正方形/長方形 1722"/>
                <p:cNvSpPr/>
                <p:nvPr/>
              </p:nvSpPr>
              <p:spPr>
                <a:xfrm>
                  <a:off x="6012381" y="3562500"/>
                  <a:ext cx="514350" cy="75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4" name="直角三角形 1723"/>
                <p:cNvSpPr/>
                <p:nvPr/>
              </p:nvSpPr>
              <p:spPr>
                <a:xfrm rot="5400000">
                  <a:off x="6137126" y="2679721"/>
                  <a:ext cx="125101" cy="131000"/>
                </a:xfrm>
                <a:prstGeom prst="rtTriangl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5" name="直角三角形 1724"/>
                <p:cNvSpPr/>
                <p:nvPr/>
              </p:nvSpPr>
              <p:spPr>
                <a:xfrm rot="16200000" flipH="1">
                  <a:off x="6275148" y="2679721"/>
                  <a:ext cx="125101" cy="130999"/>
                </a:xfrm>
                <a:prstGeom prst="rtTriangl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6" name="フリーフォーム 1725"/>
                <p:cNvSpPr/>
                <p:nvPr/>
              </p:nvSpPr>
              <p:spPr>
                <a:xfrm>
                  <a:off x="5845634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7" name="角丸四角形 1726"/>
                <p:cNvSpPr/>
                <p:nvPr/>
              </p:nvSpPr>
              <p:spPr>
                <a:xfrm>
                  <a:off x="6197715" y="3559982"/>
                  <a:ext cx="143682" cy="82026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8" name="片側の 2 つの角を丸めた四角形 1727"/>
                <p:cNvSpPr/>
                <p:nvPr/>
              </p:nvSpPr>
              <p:spPr>
                <a:xfrm>
                  <a:off x="604276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9" name="片側の 2 つの角を丸めた四角形 1728"/>
                <p:cNvSpPr/>
                <p:nvPr/>
              </p:nvSpPr>
              <p:spPr>
                <a:xfrm>
                  <a:off x="6291571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0" name="フリーフォーム 1729"/>
                <p:cNvSpPr/>
                <p:nvPr/>
              </p:nvSpPr>
              <p:spPr>
                <a:xfrm rot="16200000">
                  <a:off x="571393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1" name="フリーフォーム 1730"/>
                <p:cNvSpPr/>
                <p:nvPr/>
              </p:nvSpPr>
              <p:spPr>
                <a:xfrm rot="5400000" flipH="1">
                  <a:off x="611611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32" name="グループ化 1731"/>
                <p:cNvGrpSpPr/>
                <p:nvPr/>
              </p:nvGrpSpPr>
              <p:grpSpPr>
                <a:xfrm>
                  <a:off x="5929313" y="2232047"/>
                  <a:ext cx="675254" cy="174379"/>
                  <a:chOff x="7528157" y="2232047"/>
                  <a:chExt cx="685650" cy="174379"/>
                </a:xfrm>
                <a:solidFill>
                  <a:srgbClr val="FFC000">
                    <a:lumMod val="20000"/>
                    <a:lumOff val="80000"/>
                  </a:srgbClr>
                </a:solidFill>
              </p:grpSpPr>
              <p:sp>
                <p:nvSpPr>
                  <p:cNvPr id="1742" name="円/楕円 1741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3" name="円/楕円 1742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4" name="円/楕円 1743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5" name="円/楕円 1744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33" name="円/楕円 1732"/>
                <p:cNvSpPr/>
                <p:nvPr/>
              </p:nvSpPr>
              <p:spPr>
                <a:xfrm>
                  <a:off x="5990156" y="1940146"/>
                  <a:ext cx="558800" cy="66833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4" name="月 1733"/>
                <p:cNvSpPr/>
                <p:nvPr/>
              </p:nvSpPr>
              <p:spPr>
                <a:xfrm rot="5692446" flipH="1" flipV="1">
                  <a:off x="6097635" y="2094369"/>
                  <a:ext cx="45719" cy="21311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5" name="月 1734"/>
                <p:cNvSpPr/>
                <p:nvPr/>
              </p:nvSpPr>
              <p:spPr>
                <a:xfrm rot="15907554" flipV="1">
                  <a:off x="6382079" y="2094369"/>
                  <a:ext cx="45719" cy="21311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6" name="円/楕円 1735"/>
                <p:cNvSpPr/>
                <p:nvPr/>
              </p:nvSpPr>
              <p:spPr>
                <a:xfrm>
                  <a:off x="6100838" y="2238182"/>
                  <a:ext cx="66675" cy="1140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7" name="円/楕円 1736"/>
                <p:cNvSpPr/>
                <p:nvPr/>
              </p:nvSpPr>
              <p:spPr>
                <a:xfrm>
                  <a:off x="6374083" y="2238182"/>
                  <a:ext cx="66675" cy="1140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8" name="フリーフォーム 1737"/>
                <p:cNvSpPr/>
                <p:nvPr/>
              </p:nvSpPr>
              <p:spPr>
                <a:xfrm>
                  <a:off x="5989069" y="1898129"/>
                  <a:ext cx="568516" cy="324216"/>
                </a:xfrm>
                <a:custGeom>
                  <a:avLst/>
                  <a:gdLst>
                    <a:gd name="connsiteX0" fmla="*/ 373486 w 568516"/>
                    <a:gd name="connsiteY0" fmla="*/ 198 h 324216"/>
                    <a:gd name="connsiteX1" fmla="*/ 507699 w 568516"/>
                    <a:gd name="connsiteY1" fmla="*/ 60816 h 324216"/>
                    <a:gd name="connsiteX2" fmla="*/ 519832 w 568516"/>
                    <a:gd name="connsiteY2" fmla="*/ 324216 h 324216"/>
                    <a:gd name="connsiteX3" fmla="*/ 431412 w 568516"/>
                    <a:gd name="connsiteY3" fmla="*/ 137103 h 324216"/>
                    <a:gd name="connsiteX4" fmla="*/ 295527 w 568516"/>
                    <a:gd name="connsiteY4" fmla="*/ 57728 h 324216"/>
                    <a:gd name="connsiteX5" fmla="*/ 284258 w 568516"/>
                    <a:gd name="connsiteY5" fmla="*/ 55738 h 324216"/>
                    <a:gd name="connsiteX6" fmla="*/ 272990 w 568516"/>
                    <a:gd name="connsiteY6" fmla="*/ 57728 h 324216"/>
                    <a:gd name="connsiteX7" fmla="*/ 137105 w 568516"/>
                    <a:gd name="connsiteY7" fmla="*/ 137103 h 324216"/>
                    <a:gd name="connsiteX8" fmla="*/ 48684 w 568516"/>
                    <a:gd name="connsiteY8" fmla="*/ 324216 h 324216"/>
                    <a:gd name="connsiteX9" fmla="*/ 60818 w 568516"/>
                    <a:gd name="connsiteY9" fmla="*/ 60816 h 324216"/>
                    <a:gd name="connsiteX10" fmla="*/ 195030 w 568516"/>
                    <a:gd name="connsiteY10" fmla="*/ 198 h 324216"/>
                    <a:gd name="connsiteX11" fmla="*/ 264489 w 568516"/>
                    <a:gd name="connsiteY11" fmla="*/ 10607 h 324216"/>
                    <a:gd name="connsiteX12" fmla="*/ 284258 w 568516"/>
                    <a:gd name="connsiteY12" fmla="*/ 23210 h 324216"/>
                    <a:gd name="connsiteX13" fmla="*/ 304028 w 568516"/>
                    <a:gd name="connsiteY13" fmla="*/ 10607 h 324216"/>
                    <a:gd name="connsiteX14" fmla="*/ 373486 w 568516"/>
                    <a:gd name="connsiteY14" fmla="*/ 198 h 32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68516" h="324216">
                      <a:moveTo>
                        <a:pt x="373486" y="198"/>
                      </a:moveTo>
                      <a:cubicBezTo>
                        <a:pt x="421152" y="2394"/>
                        <a:pt x="469656" y="22773"/>
                        <a:pt x="507699" y="60816"/>
                      </a:cubicBezTo>
                      <a:cubicBezTo>
                        <a:pt x="583785" y="136903"/>
                        <a:pt x="589218" y="254830"/>
                        <a:pt x="519832" y="324216"/>
                      </a:cubicBezTo>
                      <a:cubicBezTo>
                        <a:pt x="514105" y="255053"/>
                        <a:pt x="482518" y="188210"/>
                        <a:pt x="431412" y="137103"/>
                      </a:cubicBezTo>
                      <a:cubicBezTo>
                        <a:pt x="393082" y="98774"/>
                        <a:pt x="345900" y="71424"/>
                        <a:pt x="295527" y="57728"/>
                      </a:cubicBezTo>
                      <a:lnTo>
                        <a:pt x="284258" y="55738"/>
                      </a:lnTo>
                      <a:lnTo>
                        <a:pt x="272990" y="57728"/>
                      </a:lnTo>
                      <a:cubicBezTo>
                        <a:pt x="222616" y="71424"/>
                        <a:pt x="175434" y="98774"/>
                        <a:pt x="137105" y="137103"/>
                      </a:cubicBezTo>
                      <a:cubicBezTo>
                        <a:pt x="85998" y="188210"/>
                        <a:pt x="54411" y="255053"/>
                        <a:pt x="48684" y="324216"/>
                      </a:cubicBezTo>
                      <a:cubicBezTo>
                        <a:pt x="-20702" y="254830"/>
                        <a:pt x="-15269" y="136903"/>
                        <a:pt x="60818" y="60816"/>
                      </a:cubicBezTo>
                      <a:cubicBezTo>
                        <a:pt x="98861" y="22773"/>
                        <a:pt x="147364" y="2394"/>
                        <a:pt x="195030" y="198"/>
                      </a:cubicBezTo>
                      <a:cubicBezTo>
                        <a:pt x="218863" y="-900"/>
                        <a:pt x="242487" y="2548"/>
                        <a:pt x="264489" y="10607"/>
                      </a:cubicBezTo>
                      <a:lnTo>
                        <a:pt x="284258" y="23210"/>
                      </a:lnTo>
                      <a:lnTo>
                        <a:pt x="304028" y="10607"/>
                      </a:lnTo>
                      <a:cubicBezTo>
                        <a:pt x="326030" y="2548"/>
                        <a:pt x="349653" y="-900"/>
                        <a:pt x="373486" y="19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9" name="フリーフォーム 1738"/>
                <p:cNvSpPr/>
                <p:nvPr/>
              </p:nvSpPr>
              <p:spPr>
                <a:xfrm>
                  <a:off x="6046585" y="1898327"/>
                  <a:ext cx="465756" cy="324019"/>
                </a:xfrm>
                <a:custGeom>
                  <a:avLst/>
                  <a:gdLst>
                    <a:gd name="connsiteX0" fmla="*/ 270726 w 465756"/>
                    <a:gd name="connsiteY0" fmla="*/ 0 h 324019"/>
                    <a:gd name="connsiteX1" fmla="*/ 404939 w 465756"/>
                    <a:gd name="connsiteY1" fmla="*/ 60619 h 324019"/>
                    <a:gd name="connsiteX2" fmla="*/ 417072 w 465756"/>
                    <a:gd name="connsiteY2" fmla="*/ 324018 h 324019"/>
                    <a:gd name="connsiteX3" fmla="*/ 328652 w 465756"/>
                    <a:gd name="connsiteY3" fmla="*/ 136905 h 324019"/>
                    <a:gd name="connsiteX4" fmla="*/ 241866 w 465756"/>
                    <a:gd name="connsiteY4" fmla="*/ 75678 h 324019"/>
                    <a:gd name="connsiteX5" fmla="*/ 232879 w 465756"/>
                    <a:gd name="connsiteY5" fmla="*/ 72356 h 324019"/>
                    <a:gd name="connsiteX6" fmla="*/ 223889 w 465756"/>
                    <a:gd name="connsiteY6" fmla="*/ 75679 h 324019"/>
                    <a:gd name="connsiteX7" fmla="*/ 137104 w 465756"/>
                    <a:gd name="connsiteY7" fmla="*/ 136906 h 324019"/>
                    <a:gd name="connsiteX8" fmla="*/ 48684 w 465756"/>
                    <a:gd name="connsiteY8" fmla="*/ 324019 h 324019"/>
                    <a:gd name="connsiteX9" fmla="*/ 60817 w 465756"/>
                    <a:gd name="connsiteY9" fmla="*/ 60620 h 324019"/>
                    <a:gd name="connsiteX10" fmla="*/ 195030 w 465756"/>
                    <a:gd name="connsiteY10" fmla="*/ 1 h 324019"/>
                    <a:gd name="connsiteX11" fmla="*/ 232875 w 465756"/>
                    <a:gd name="connsiteY11" fmla="*/ 5673 h 32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756" h="324019">
                      <a:moveTo>
                        <a:pt x="270726" y="0"/>
                      </a:moveTo>
                      <a:cubicBezTo>
                        <a:pt x="318392" y="2196"/>
                        <a:pt x="366896" y="22575"/>
                        <a:pt x="404939" y="60619"/>
                      </a:cubicBezTo>
                      <a:cubicBezTo>
                        <a:pt x="481025" y="136705"/>
                        <a:pt x="486458" y="254632"/>
                        <a:pt x="417072" y="324018"/>
                      </a:cubicBezTo>
                      <a:cubicBezTo>
                        <a:pt x="411345" y="254855"/>
                        <a:pt x="379758" y="188012"/>
                        <a:pt x="328652" y="136905"/>
                      </a:cubicBezTo>
                      <a:cubicBezTo>
                        <a:pt x="303099" y="111352"/>
                        <a:pt x="273611" y="90679"/>
                        <a:pt x="241866" y="75678"/>
                      </a:cubicBezTo>
                      <a:lnTo>
                        <a:pt x="232879" y="72356"/>
                      </a:lnTo>
                      <a:lnTo>
                        <a:pt x="223889" y="75679"/>
                      </a:lnTo>
                      <a:cubicBezTo>
                        <a:pt x="192145" y="90680"/>
                        <a:pt x="162657" y="111353"/>
                        <a:pt x="137104" y="136906"/>
                      </a:cubicBezTo>
                      <a:cubicBezTo>
                        <a:pt x="85998" y="188013"/>
                        <a:pt x="54411" y="254856"/>
                        <a:pt x="48684" y="324019"/>
                      </a:cubicBezTo>
                      <a:cubicBezTo>
                        <a:pt x="-20702" y="254633"/>
                        <a:pt x="-15269" y="136706"/>
                        <a:pt x="60817" y="60620"/>
                      </a:cubicBezTo>
                      <a:cubicBezTo>
                        <a:pt x="98860" y="22576"/>
                        <a:pt x="147364" y="2197"/>
                        <a:pt x="195030" y="1"/>
                      </a:cubicBezTo>
                      <a:lnTo>
                        <a:pt x="232875" y="5673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0" name="円/楕円 254"/>
                <p:cNvSpPr/>
                <p:nvPr/>
              </p:nvSpPr>
              <p:spPr>
                <a:xfrm>
                  <a:off x="6241540" y="2404843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1" name="月 1740"/>
                <p:cNvSpPr/>
                <p:nvPr/>
              </p:nvSpPr>
              <p:spPr>
                <a:xfrm rot="16200000" flipH="1">
                  <a:off x="6246699" y="2439624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14" name="グループ化 1713"/>
              <p:cNvGrpSpPr/>
              <p:nvPr/>
            </p:nvGrpSpPr>
            <p:grpSpPr>
              <a:xfrm>
                <a:off x="5746465" y="2521218"/>
                <a:ext cx="906422" cy="974629"/>
                <a:chOff x="1936205" y="1973257"/>
                <a:chExt cx="1091489" cy="1173623"/>
              </a:xfrm>
            </p:grpSpPr>
            <p:sp>
              <p:nvSpPr>
                <p:cNvPr id="1715" name="片側の 2 つの角を丸めた四角形 1714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6" name="フリーフォーム 1715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58657 w 758977"/>
                    <a:gd name="connsiteY0" fmla="*/ 161898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70897 w 758977"/>
                    <a:gd name="connsiteY0" fmla="*/ 255944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  <a:gd name="connsiteX0" fmla="*/ 194437 w 758977"/>
                    <a:gd name="connsiteY0" fmla="*/ 308930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8977" h="630584">
                      <a:moveTo>
                        <a:pt x="194437" y="308930"/>
                      </a:move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7" name="フリーフォーム 1716"/>
                <p:cNvSpPr/>
                <p:nvPr/>
              </p:nvSpPr>
              <p:spPr>
                <a:xfrm>
                  <a:off x="2476064" y="1973257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8" name="片側の 2 つの角を丸めた四角形 1717"/>
                <p:cNvSpPr/>
                <p:nvPr/>
              </p:nvSpPr>
              <p:spPr>
                <a:xfrm rot="20639810">
                  <a:off x="2751844" y="2178856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2866511" y="2698567"/>
            <a:ext cx="479436" cy="1690013"/>
            <a:chOff x="2866511" y="2698567"/>
            <a:chExt cx="479436" cy="1690013"/>
          </a:xfrm>
        </p:grpSpPr>
        <p:grpSp>
          <p:nvGrpSpPr>
            <p:cNvPr id="891" name="グループ化 890"/>
            <p:cNvGrpSpPr/>
            <p:nvPr/>
          </p:nvGrpSpPr>
          <p:grpSpPr>
            <a:xfrm>
              <a:off x="2866511" y="2698567"/>
              <a:ext cx="479436" cy="1690013"/>
              <a:chOff x="7347911" y="1856486"/>
              <a:chExt cx="946993" cy="3338152"/>
            </a:xfrm>
            <a:solidFill>
              <a:schemeClr val="tx1"/>
            </a:solidFill>
          </p:grpSpPr>
          <p:grpSp>
            <p:nvGrpSpPr>
              <p:cNvPr id="892" name="グループ化 891"/>
              <p:cNvGrpSpPr/>
              <p:nvPr/>
            </p:nvGrpSpPr>
            <p:grpSpPr>
              <a:xfrm>
                <a:off x="7447060" y="1856486"/>
                <a:ext cx="847844" cy="3338152"/>
                <a:chOff x="7447060" y="1856486"/>
                <a:chExt cx="847844" cy="3338152"/>
              </a:xfrm>
              <a:grpFill/>
            </p:grpSpPr>
            <p:sp>
              <p:nvSpPr>
                <p:cNvPr id="898" name="フリーフォーム 897"/>
                <p:cNvSpPr/>
                <p:nvPr/>
              </p:nvSpPr>
              <p:spPr>
                <a:xfrm flipH="1">
                  <a:off x="7478040" y="2250646"/>
                  <a:ext cx="264844" cy="392188"/>
                </a:xfrm>
                <a:custGeom>
                  <a:avLst/>
                  <a:gdLst>
                    <a:gd name="connsiteX0" fmla="*/ 187059 w 264844"/>
                    <a:gd name="connsiteY0" fmla="*/ 0 h 339498"/>
                    <a:gd name="connsiteX1" fmla="*/ 264844 w 264844"/>
                    <a:gd name="connsiteY1" fmla="*/ 290298 h 339498"/>
                    <a:gd name="connsiteX2" fmla="*/ 264844 w 264844"/>
                    <a:gd name="connsiteY2" fmla="*/ 290299 h 339498"/>
                    <a:gd name="connsiteX3" fmla="*/ 138692 w 264844"/>
                    <a:gd name="connsiteY3" fmla="*/ 278536 h 339498"/>
                    <a:gd name="connsiteX4" fmla="*/ 122209 w 264844"/>
                    <a:gd name="connsiteY4" fmla="*/ 265663 h 339498"/>
                    <a:gd name="connsiteX5" fmla="*/ 122659 w 264844"/>
                    <a:gd name="connsiteY5" fmla="*/ 268013 h 339498"/>
                    <a:gd name="connsiteX6" fmla="*/ 168022 w 264844"/>
                    <a:gd name="connsiteY6" fmla="*/ 339497 h 339498"/>
                    <a:gd name="connsiteX7" fmla="*/ 168022 w 264844"/>
                    <a:gd name="connsiteY7" fmla="*/ 339498 h 339498"/>
                    <a:gd name="connsiteX8" fmla="*/ 0 w 264844"/>
                    <a:gd name="connsiteY8" fmla="*/ 189228 h 339498"/>
                    <a:gd name="connsiteX9" fmla="*/ 102620 w 264844"/>
                    <a:gd name="connsiteY9" fmla="*/ 50767 h 339498"/>
                    <a:gd name="connsiteX10" fmla="*/ 105919 w 264844"/>
                    <a:gd name="connsiteY10" fmla="*/ 50171 h 339498"/>
                    <a:gd name="connsiteX11" fmla="*/ 126942 w 264844"/>
                    <a:gd name="connsiteY11" fmla="*/ 28333 h 339498"/>
                    <a:gd name="connsiteX12" fmla="*/ 187059 w 264844"/>
                    <a:gd name="connsiteY12" fmla="*/ 0 h 339498"/>
                    <a:gd name="connsiteX0" fmla="*/ 126942 w 264844"/>
                    <a:gd name="connsiteY0" fmla="*/ 0 h 311165"/>
                    <a:gd name="connsiteX1" fmla="*/ 264844 w 264844"/>
                    <a:gd name="connsiteY1" fmla="*/ 261965 h 311165"/>
                    <a:gd name="connsiteX2" fmla="*/ 264844 w 264844"/>
                    <a:gd name="connsiteY2" fmla="*/ 261966 h 311165"/>
                    <a:gd name="connsiteX3" fmla="*/ 138692 w 264844"/>
                    <a:gd name="connsiteY3" fmla="*/ 250203 h 311165"/>
                    <a:gd name="connsiteX4" fmla="*/ 122209 w 264844"/>
                    <a:gd name="connsiteY4" fmla="*/ 237330 h 311165"/>
                    <a:gd name="connsiteX5" fmla="*/ 122659 w 264844"/>
                    <a:gd name="connsiteY5" fmla="*/ 239680 h 311165"/>
                    <a:gd name="connsiteX6" fmla="*/ 168022 w 264844"/>
                    <a:gd name="connsiteY6" fmla="*/ 311164 h 311165"/>
                    <a:gd name="connsiteX7" fmla="*/ 168022 w 264844"/>
                    <a:gd name="connsiteY7" fmla="*/ 311165 h 311165"/>
                    <a:gd name="connsiteX8" fmla="*/ 0 w 264844"/>
                    <a:gd name="connsiteY8" fmla="*/ 160895 h 311165"/>
                    <a:gd name="connsiteX9" fmla="*/ 102620 w 264844"/>
                    <a:gd name="connsiteY9" fmla="*/ 22434 h 311165"/>
                    <a:gd name="connsiteX10" fmla="*/ 105919 w 264844"/>
                    <a:gd name="connsiteY10" fmla="*/ 21838 h 311165"/>
                    <a:gd name="connsiteX11" fmla="*/ 126942 w 264844"/>
                    <a:gd name="connsiteY11" fmla="*/ 0 h 311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4844" h="311165">
                      <a:moveTo>
                        <a:pt x="126942" y="0"/>
                      </a:moveTo>
                      <a:cubicBezTo>
                        <a:pt x="153429" y="40021"/>
                        <a:pt x="241860" y="218304"/>
                        <a:pt x="264844" y="261965"/>
                      </a:cubicBezTo>
                      <a:lnTo>
                        <a:pt x="264844" y="261966"/>
                      </a:lnTo>
                      <a:cubicBezTo>
                        <a:pt x="220027" y="273975"/>
                        <a:pt x="175100" y="268600"/>
                        <a:pt x="138692" y="250203"/>
                      </a:cubicBezTo>
                      <a:lnTo>
                        <a:pt x="122209" y="237330"/>
                      </a:lnTo>
                      <a:lnTo>
                        <a:pt x="122659" y="239680"/>
                      </a:lnTo>
                      <a:cubicBezTo>
                        <a:pt x="132740" y="265131"/>
                        <a:pt x="147861" y="289365"/>
                        <a:pt x="168022" y="311164"/>
                      </a:cubicBezTo>
                      <a:lnTo>
                        <a:pt x="168022" y="311165"/>
                      </a:lnTo>
                      <a:cubicBezTo>
                        <a:pt x="75226" y="311165"/>
                        <a:pt x="0" y="243887"/>
                        <a:pt x="0" y="160895"/>
                      </a:cubicBezTo>
                      <a:cubicBezTo>
                        <a:pt x="0" y="98651"/>
                        <a:pt x="42314" y="45246"/>
                        <a:pt x="102620" y="22434"/>
                      </a:cubicBezTo>
                      <a:lnTo>
                        <a:pt x="105919" y="21838"/>
                      </a:lnTo>
                      <a:lnTo>
                        <a:pt x="126942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9" name="フリーフォーム 898"/>
                <p:cNvSpPr/>
                <p:nvPr/>
              </p:nvSpPr>
              <p:spPr>
                <a:xfrm>
                  <a:off x="7986942" y="2250646"/>
                  <a:ext cx="264844" cy="392188"/>
                </a:xfrm>
                <a:custGeom>
                  <a:avLst/>
                  <a:gdLst>
                    <a:gd name="connsiteX0" fmla="*/ 187059 w 264844"/>
                    <a:gd name="connsiteY0" fmla="*/ 0 h 339498"/>
                    <a:gd name="connsiteX1" fmla="*/ 264844 w 264844"/>
                    <a:gd name="connsiteY1" fmla="*/ 290298 h 339498"/>
                    <a:gd name="connsiteX2" fmla="*/ 264844 w 264844"/>
                    <a:gd name="connsiteY2" fmla="*/ 290299 h 339498"/>
                    <a:gd name="connsiteX3" fmla="*/ 138692 w 264844"/>
                    <a:gd name="connsiteY3" fmla="*/ 278536 h 339498"/>
                    <a:gd name="connsiteX4" fmla="*/ 122209 w 264844"/>
                    <a:gd name="connsiteY4" fmla="*/ 265663 h 339498"/>
                    <a:gd name="connsiteX5" fmla="*/ 122659 w 264844"/>
                    <a:gd name="connsiteY5" fmla="*/ 268013 h 339498"/>
                    <a:gd name="connsiteX6" fmla="*/ 168022 w 264844"/>
                    <a:gd name="connsiteY6" fmla="*/ 339497 h 339498"/>
                    <a:gd name="connsiteX7" fmla="*/ 168022 w 264844"/>
                    <a:gd name="connsiteY7" fmla="*/ 339498 h 339498"/>
                    <a:gd name="connsiteX8" fmla="*/ 0 w 264844"/>
                    <a:gd name="connsiteY8" fmla="*/ 189228 h 339498"/>
                    <a:gd name="connsiteX9" fmla="*/ 102620 w 264844"/>
                    <a:gd name="connsiteY9" fmla="*/ 50767 h 339498"/>
                    <a:gd name="connsiteX10" fmla="*/ 105919 w 264844"/>
                    <a:gd name="connsiteY10" fmla="*/ 50171 h 339498"/>
                    <a:gd name="connsiteX11" fmla="*/ 126942 w 264844"/>
                    <a:gd name="connsiteY11" fmla="*/ 28333 h 339498"/>
                    <a:gd name="connsiteX12" fmla="*/ 187059 w 264844"/>
                    <a:gd name="connsiteY12" fmla="*/ 0 h 339498"/>
                    <a:gd name="connsiteX0" fmla="*/ 126942 w 264844"/>
                    <a:gd name="connsiteY0" fmla="*/ 0 h 311165"/>
                    <a:gd name="connsiteX1" fmla="*/ 264844 w 264844"/>
                    <a:gd name="connsiteY1" fmla="*/ 261965 h 311165"/>
                    <a:gd name="connsiteX2" fmla="*/ 264844 w 264844"/>
                    <a:gd name="connsiteY2" fmla="*/ 261966 h 311165"/>
                    <a:gd name="connsiteX3" fmla="*/ 138692 w 264844"/>
                    <a:gd name="connsiteY3" fmla="*/ 250203 h 311165"/>
                    <a:gd name="connsiteX4" fmla="*/ 122209 w 264844"/>
                    <a:gd name="connsiteY4" fmla="*/ 237330 h 311165"/>
                    <a:gd name="connsiteX5" fmla="*/ 122659 w 264844"/>
                    <a:gd name="connsiteY5" fmla="*/ 239680 h 311165"/>
                    <a:gd name="connsiteX6" fmla="*/ 168022 w 264844"/>
                    <a:gd name="connsiteY6" fmla="*/ 311164 h 311165"/>
                    <a:gd name="connsiteX7" fmla="*/ 168022 w 264844"/>
                    <a:gd name="connsiteY7" fmla="*/ 311165 h 311165"/>
                    <a:gd name="connsiteX8" fmla="*/ 0 w 264844"/>
                    <a:gd name="connsiteY8" fmla="*/ 160895 h 311165"/>
                    <a:gd name="connsiteX9" fmla="*/ 102620 w 264844"/>
                    <a:gd name="connsiteY9" fmla="*/ 22434 h 311165"/>
                    <a:gd name="connsiteX10" fmla="*/ 105919 w 264844"/>
                    <a:gd name="connsiteY10" fmla="*/ 21838 h 311165"/>
                    <a:gd name="connsiteX11" fmla="*/ 126942 w 264844"/>
                    <a:gd name="connsiteY11" fmla="*/ 0 h 311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4844" h="311165">
                      <a:moveTo>
                        <a:pt x="126942" y="0"/>
                      </a:moveTo>
                      <a:cubicBezTo>
                        <a:pt x="153429" y="40021"/>
                        <a:pt x="241860" y="218304"/>
                        <a:pt x="264844" y="261965"/>
                      </a:cubicBezTo>
                      <a:lnTo>
                        <a:pt x="264844" y="261966"/>
                      </a:lnTo>
                      <a:cubicBezTo>
                        <a:pt x="220027" y="273975"/>
                        <a:pt x="175100" y="268600"/>
                        <a:pt x="138692" y="250203"/>
                      </a:cubicBezTo>
                      <a:lnTo>
                        <a:pt x="122209" y="237330"/>
                      </a:lnTo>
                      <a:lnTo>
                        <a:pt x="122659" y="239680"/>
                      </a:lnTo>
                      <a:cubicBezTo>
                        <a:pt x="132740" y="265131"/>
                        <a:pt x="147861" y="289365"/>
                        <a:pt x="168022" y="311164"/>
                      </a:cubicBezTo>
                      <a:lnTo>
                        <a:pt x="168022" y="311165"/>
                      </a:lnTo>
                      <a:cubicBezTo>
                        <a:pt x="75226" y="311165"/>
                        <a:pt x="0" y="243887"/>
                        <a:pt x="0" y="160895"/>
                      </a:cubicBezTo>
                      <a:cubicBezTo>
                        <a:pt x="0" y="98651"/>
                        <a:pt x="42314" y="45246"/>
                        <a:pt x="102620" y="22434"/>
                      </a:cubicBezTo>
                      <a:lnTo>
                        <a:pt x="105919" y="21838"/>
                      </a:lnTo>
                      <a:lnTo>
                        <a:pt x="126942" y="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0" name="円/楕円 250"/>
                <p:cNvSpPr/>
                <p:nvPr/>
              </p:nvSpPr>
              <p:spPr>
                <a:xfrm>
                  <a:off x="7519310" y="1856486"/>
                  <a:ext cx="700132" cy="483005"/>
                </a:xfrm>
                <a:custGeom>
                  <a:avLst/>
                  <a:gdLst>
                    <a:gd name="connsiteX0" fmla="*/ 0 w 700132"/>
                    <a:gd name="connsiteY0" fmla="*/ 393023 h 786046"/>
                    <a:gd name="connsiteX1" fmla="*/ 350066 w 700132"/>
                    <a:gd name="connsiteY1" fmla="*/ 0 h 786046"/>
                    <a:gd name="connsiteX2" fmla="*/ 700132 w 700132"/>
                    <a:gd name="connsiteY2" fmla="*/ 393023 h 786046"/>
                    <a:gd name="connsiteX3" fmla="*/ 350066 w 700132"/>
                    <a:gd name="connsiteY3" fmla="*/ 786046 h 786046"/>
                    <a:gd name="connsiteX4" fmla="*/ 0 w 700132"/>
                    <a:gd name="connsiteY4" fmla="*/ 393023 h 786046"/>
                    <a:gd name="connsiteX0" fmla="*/ 0 w 700132"/>
                    <a:gd name="connsiteY0" fmla="*/ 393023 h 442151"/>
                    <a:gd name="connsiteX1" fmla="*/ 350066 w 700132"/>
                    <a:gd name="connsiteY1" fmla="*/ 0 h 442151"/>
                    <a:gd name="connsiteX2" fmla="*/ 700132 w 700132"/>
                    <a:gd name="connsiteY2" fmla="*/ 393023 h 442151"/>
                    <a:gd name="connsiteX3" fmla="*/ 0 w 700132"/>
                    <a:gd name="connsiteY3" fmla="*/ 393023 h 442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0132" h="442151">
                      <a:moveTo>
                        <a:pt x="0" y="393023"/>
                      </a:moveTo>
                      <a:cubicBezTo>
                        <a:pt x="0" y="175962"/>
                        <a:pt x="156730" y="0"/>
                        <a:pt x="350066" y="0"/>
                      </a:cubicBezTo>
                      <a:cubicBezTo>
                        <a:pt x="543402" y="0"/>
                        <a:pt x="700132" y="175962"/>
                        <a:pt x="700132" y="393023"/>
                      </a:cubicBezTo>
                      <a:cubicBezTo>
                        <a:pt x="641788" y="458527"/>
                        <a:pt x="58344" y="458527"/>
                        <a:pt x="0" y="393023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台形 900"/>
                <p:cNvSpPr/>
                <p:nvPr/>
              </p:nvSpPr>
              <p:spPr>
                <a:xfrm rot="10800000">
                  <a:off x="7879555" y="4272524"/>
                  <a:ext cx="189148" cy="840488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2" name="台形 901"/>
                <p:cNvSpPr/>
                <p:nvPr/>
              </p:nvSpPr>
              <p:spPr>
                <a:xfrm rot="10800000">
                  <a:off x="7679530" y="4272524"/>
                  <a:ext cx="189148" cy="840488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台形 902"/>
                <p:cNvSpPr/>
                <p:nvPr/>
              </p:nvSpPr>
              <p:spPr>
                <a:xfrm>
                  <a:off x="7542732" y="3653522"/>
                  <a:ext cx="647742" cy="801305"/>
                </a:xfrm>
                <a:prstGeom prst="trapezoid">
                  <a:avLst>
                    <a:gd name="adj" fmla="val 13555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台形 903"/>
                <p:cNvSpPr/>
                <p:nvPr/>
              </p:nvSpPr>
              <p:spPr>
                <a:xfrm>
                  <a:off x="7798117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5" name="片側の 2 つの角を丸めた四角形 904"/>
                <p:cNvSpPr/>
                <p:nvPr/>
              </p:nvSpPr>
              <p:spPr>
                <a:xfrm>
                  <a:off x="7613807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正方形/長方形 905"/>
                <p:cNvSpPr/>
                <p:nvPr/>
              </p:nvSpPr>
              <p:spPr>
                <a:xfrm>
                  <a:off x="7613807" y="3582471"/>
                  <a:ext cx="514350" cy="97910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フリーフォーム 906"/>
                <p:cNvSpPr/>
                <p:nvPr/>
              </p:nvSpPr>
              <p:spPr>
                <a:xfrm>
                  <a:off x="7447060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角丸四角形 907"/>
                <p:cNvSpPr/>
                <p:nvPr/>
              </p:nvSpPr>
              <p:spPr>
                <a:xfrm>
                  <a:off x="7799141" y="3577878"/>
                  <a:ext cx="143682" cy="106843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9" name="片側の 2 つの角を丸めた四角形 908"/>
                <p:cNvSpPr/>
                <p:nvPr/>
              </p:nvSpPr>
              <p:spPr>
                <a:xfrm>
                  <a:off x="7644193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0" name="片側の 2 つの角を丸めた四角形 909"/>
                <p:cNvSpPr/>
                <p:nvPr/>
              </p:nvSpPr>
              <p:spPr>
                <a:xfrm>
                  <a:off x="789299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11" name="グループ化 910"/>
                <p:cNvGrpSpPr/>
                <p:nvPr/>
              </p:nvGrpSpPr>
              <p:grpSpPr>
                <a:xfrm>
                  <a:off x="7528157" y="2232047"/>
                  <a:ext cx="685650" cy="174379"/>
                  <a:chOff x="7528157" y="2232047"/>
                  <a:chExt cx="685650" cy="174379"/>
                </a:xfrm>
                <a:grpFill/>
              </p:grpSpPr>
              <p:sp>
                <p:nvSpPr>
                  <p:cNvPr id="929" name="円/楕円 928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0" name="円/楕円 929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1" name="円/楕円 930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2" name="円/楕円 931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12" name="円/楕円 911"/>
                <p:cNvSpPr/>
                <p:nvPr/>
              </p:nvSpPr>
              <p:spPr>
                <a:xfrm>
                  <a:off x="7591582" y="1940146"/>
                  <a:ext cx="558800" cy="66833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3" name="フリーフォーム 912"/>
                <p:cNvSpPr/>
                <p:nvPr/>
              </p:nvSpPr>
              <p:spPr>
                <a:xfrm rot="16200000">
                  <a:off x="7314407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4" name="フリーフォーム 913"/>
                <p:cNvSpPr/>
                <p:nvPr/>
              </p:nvSpPr>
              <p:spPr>
                <a:xfrm rot="5400000" flipH="1">
                  <a:off x="7716590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5" name="角丸四角形 914"/>
                <p:cNvSpPr/>
                <p:nvPr/>
              </p:nvSpPr>
              <p:spPr>
                <a:xfrm rot="18900000">
                  <a:off x="7972202" y="1933925"/>
                  <a:ext cx="144456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6" name="角丸四角形 915"/>
                <p:cNvSpPr/>
                <p:nvPr/>
              </p:nvSpPr>
              <p:spPr>
                <a:xfrm rot="18900000">
                  <a:off x="7905527" y="1902970"/>
                  <a:ext cx="144456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7" name="円/楕円 916"/>
                <p:cNvSpPr/>
                <p:nvPr/>
              </p:nvSpPr>
              <p:spPr>
                <a:xfrm>
                  <a:off x="7658326" y="2217119"/>
                  <a:ext cx="159949" cy="8025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8" name="円/楕円 917"/>
                <p:cNvSpPr/>
                <p:nvPr/>
              </p:nvSpPr>
              <p:spPr>
                <a:xfrm>
                  <a:off x="7705075" y="2211977"/>
                  <a:ext cx="66451" cy="7305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9" name="円/楕円 918"/>
                <p:cNvSpPr/>
                <p:nvPr/>
              </p:nvSpPr>
              <p:spPr>
                <a:xfrm flipV="1">
                  <a:off x="7719107" y="2227404"/>
                  <a:ext cx="38387" cy="42204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0" name="円/楕円 919"/>
                <p:cNvSpPr/>
                <p:nvPr/>
              </p:nvSpPr>
              <p:spPr>
                <a:xfrm>
                  <a:off x="7932744" y="2217119"/>
                  <a:ext cx="159949" cy="80257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1" name="円/楕円 920"/>
                <p:cNvSpPr/>
                <p:nvPr/>
              </p:nvSpPr>
              <p:spPr>
                <a:xfrm>
                  <a:off x="7979493" y="2211977"/>
                  <a:ext cx="66451" cy="7305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2" name="円/楕円 921"/>
                <p:cNvSpPr/>
                <p:nvPr/>
              </p:nvSpPr>
              <p:spPr>
                <a:xfrm flipV="1">
                  <a:off x="7993525" y="2227404"/>
                  <a:ext cx="38387" cy="42204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月 922"/>
                <p:cNvSpPr/>
                <p:nvPr/>
              </p:nvSpPr>
              <p:spPr>
                <a:xfrm rot="16200000" flipV="1">
                  <a:off x="7709523" y="2048544"/>
                  <a:ext cx="45719" cy="194193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月 923"/>
                <p:cNvSpPr/>
                <p:nvPr/>
              </p:nvSpPr>
              <p:spPr>
                <a:xfrm rot="16200000" flipV="1">
                  <a:off x="7986500" y="2048544"/>
                  <a:ext cx="45719" cy="194193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円/楕円 142"/>
                <p:cNvSpPr/>
                <p:nvPr/>
              </p:nvSpPr>
              <p:spPr>
                <a:xfrm>
                  <a:off x="7658326" y="2204864"/>
                  <a:ext cx="159949" cy="49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500" h="53723">
                      <a:moveTo>
                        <a:pt x="95250" y="0"/>
                      </a:moveTo>
                      <a:cubicBezTo>
                        <a:pt x="147855" y="0"/>
                        <a:pt x="190500" y="19463"/>
                        <a:pt x="190500" y="43471"/>
                      </a:cubicBezTo>
                      <a:lnTo>
                        <a:pt x="185965" y="53723"/>
                      </a:lnTo>
                      <a:cubicBezTo>
                        <a:pt x="176659" y="34259"/>
                        <a:pt x="139474" y="20504"/>
                        <a:pt x="95250" y="20504"/>
                      </a:cubicBezTo>
                      <a:cubicBezTo>
                        <a:pt x="51027" y="20504"/>
                        <a:pt x="13842" y="34259"/>
                        <a:pt x="4535" y="53723"/>
                      </a:cubicBezTo>
                      <a:cubicBezTo>
                        <a:pt x="1083" y="51006"/>
                        <a:pt x="0" y="47296"/>
                        <a:pt x="0" y="43471"/>
                      </a:cubicBezTo>
                      <a:cubicBezTo>
                        <a:pt x="0" y="19463"/>
                        <a:pt x="42645" y="0"/>
                        <a:pt x="95250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6" name="円/楕円 142"/>
                <p:cNvSpPr/>
                <p:nvPr/>
              </p:nvSpPr>
              <p:spPr>
                <a:xfrm>
                  <a:off x="7932744" y="2204864"/>
                  <a:ext cx="159949" cy="49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500" h="53723">
                      <a:moveTo>
                        <a:pt x="95250" y="0"/>
                      </a:moveTo>
                      <a:cubicBezTo>
                        <a:pt x="147855" y="0"/>
                        <a:pt x="190500" y="19463"/>
                        <a:pt x="190500" y="43471"/>
                      </a:cubicBezTo>
                      <a:lnTo>
                        <a:pt x="185965" y="53723"/>
                      </a:lnTo>
                      <a:cubicBezTo>
                        <a:pt x="176659" y="34259"/>
                        <a:pt x="139474" y="20504"/>
                        <a:pt x="95250" y="20504"/>
                      </a:cubicBezTo>
                      <a:cubicBezTo>
                        <a:pt x="51027" y="20504"/>
                        <a:pt x="13842" y="34259"/>
                        <a:pt x="4535" y="53723"/>
                      </a:cubicBezTo>
                      <a:cubicBezTo>
                        <a:pt x="1083" y="51006"/>
                        <a:pt x="0" y="47296"/>
                        <a:pt x="0" y="43471"/>
                      </a:cubicBezTo>
                      <a:cubicBezTo>
                        <a:pt x="0" y="19463"/>
                        <a:pt x="42645" y="0"/>
                        <a:pt x="95250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7" name="円/楕円 27"/>
                <p:cNvSpPr/>
                <p:nvPr/>
              </p:nvSpPr>
              <p:spPr>
                <a:xfrm>
                  <a:off x="7824841" y="2368196"/>
                  <a:ext cx="83523" cy="49273"/>
                </a:xfrm>
                <a:custGeom>
                  <a:avLst/>
                  <a:gdLst>
                    <a:gd name="connsiteX0" fmla="*/ 80963 w 172403"/>
                    <a:gd name="connsiteY0" fmla="*/ 24469 h 127432"/>
                    <a:gd name="connsiteX1" fmla="*/ 129087 w 172403"/>
                    <a:gd name="connsiteY1" fmla="*/ 0 h 127432"/>
                    <a:gd name="connsiteX2" fmla="*/ 161926 w 172403"/>
                    <a:gd name="connsiteY2" fmla="*/ 75142 h 127432"/>
                    <a:gd name="connsiteX3" fmla="*/ 80963 w 172403"/>
                    <a:gd name="connsiteY3" fmla="*/ 127432 h 127432"/>
                    <a:gd name="connsiteX4" fmla="*/ 0 w 172403"/>
                    <a:gd name="connsiteY4" fmla="*/ 75142 h 127432"/>
                    <a:gd name="connsiteX5" fmla="*/ 34508 w 172403"/>
                    <a:gd name="connsiteY5" fmla="*/ 849 h 127432"/>
                    <a:gd name="connsiteX6" fmla="*/ 172403 w 172403"/>
                    <a:gd name="connsiteY6" fmla="*/ 115909 h 127432"/>
                    <a:gd name="connsiteX0" fmla="*/ 80963 w 161926"/>
                    <a:gd name="connsiteY0" fmla="*/ 24469 h 127432"/>
                    <a:gd name="connsiteX1" fmla="*/ 129087 w 161926"/>
                    <a:gd name="connsiteY1" fmla="*/ 0 h 127432"/>
                    <a:gd name="connsiteX2" fmla="*/ 161926 w 161926"/>
                    <a:gd name="connsiteY2" fmla="*/ 75142 h 127432"/>
                    <a:gd name="connsiteX3" fmla="*/ 80963 w 161926"/>
                    <a:gd name="connsiteY3" fmla="*/ 127432 h 127432"/>
                    <a:gd name="connsiteX4" fmla="*/ 0 w 161926"/>
                    <a:gd name="connsiteY4" fmla="*/ 75142 h 127432"/>
                    <a:gd name="connsiteX5" fmla="*/ 34508 w 161926"/>
                    <a:gd name="connsiteY5" fmla="*/ 849 h 127432"/>
                    <a:gd name="connsiteX0" fmla="*/ 129087 w 161926"/>
                    <a:gd name="connsiteY0" fmla="*/ 0 h 127432"/>
                    <a:gd name="connsiteX1" fmla="*/ 161926 w 161926"/>
                    <a:gd name="connsiteY1" fmla="*/ 75142 h 127432"/>
                    <a:gd name="connsiteX2" fmla="*/ 80963 w 161926"/>
                    <a:gd name="connsiteY2" fmla="*/ 127432 h 127432"/>
                    <a:gd name="connsiteX3" fmla="*/ 0 w 161926"/>
                    <a:gd name="connsiteY3" fmla="*/ 75142 h 127432"/>
                    <a:gd name="connsiteX4" fmla="*/ 34508 w 161926"/>
                    <a:gd name="connsiteY4" fmla="*/ 849 h 12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6" h="127432">
                      <a:moveTo>
                        <a:pt x="129087" y="0"/>
                      </a:moveTo>
                      <a:cubicBezTo>
                        <a:pt x="149669" y="23758"/>
                        <a:pt x="161926" y="57889"/>
                        <a:pt x="161926" y="75142"/>
                      </a:cubicBezTo>
                      <a:cubicBezTo>
                        <a:pt x="161926" y="104021"/>
                        <a:pt x="125678" y="127432"/>
                        <a:pt x="80963" y="127432"/>
                      </a:cubicBezTo>
                      <a:cubicBezTo>
                        <a:pt x="36248" y="127432"/>
                        <a:pt x="0" y="104021"/>
                        <a:pt x="0" y="75142"/>
                      </a:cubicBezTo>
                      <a:cubicBezTo>
                        <a:pt x="0" y="58090"/>
                        <a:pt x="13301" y="24554"/>
                        <a:pt x="34508" y="849"/>
                      </a:cubicBez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8" name="月 927"/>
                <p:cNvSpPr/>
                <p:nvPr/>
              </p:nvSpPr>
              <p:spPr>
                <a:xfrm rot="5400000" flipV="1">
                  <a:off x="7845819" y="2398820"/>
                  <a:ext cx="45719" cy="197780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3" name="グループ化 892"/>
              <p:cNvGrpSpPr/>
              <p:nvPr/>
            </p:nvGrpSpPr>
            <p:grpSpPr>
              <a:xfrm>
                <a:off x="7347911" y="2521218"/>
                <a:ext cx="906422" cy="974629"/>
                <a:chOff x="1936205" y="1973257"/>
                <a:chExt cx="1091489" cy="1173623"/>
              </a:xfrm>
              <a:grpFill/>
            </p:grpSpPr>
            <p:sp>
              <p:nvSpPr>
                <p:cNvPr id="894" name="片側の 2 つの角を丸めた四角形 893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5" name="フリーフォーム 894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58657 w 758977"/>
                    <a:gd name="connsiteY0" fmla="*/ 161898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70897 w 758977"/>
                    <a:gd name="connsiteY0" fmla="*/ 255944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  <a:gd name="connsiteX0" fmla="*/ 194437 w 758977"/>
                    <a:gd name="connsiteY0" fmla="*/ 308930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8977" h="630584">
                      <a:moveTo>
                        <a:pt x="194437" y="308930"/>
                      </a:move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6" name="フリーフォーム 895"/>
                <p:cNvSpPr/>
                <p:nvPr/>
              </p:nvSpPr>
              <p:spPr>
                <a:xfrm>
                  <a:off x="2476064" y="1973257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7" name="片側の 2 つの角を丸めた四角形 896"/>
                <p:cNvSpPr/>
                <p:nvPr/>
              </p:nvSpPr>
              <p:spPr>
                <a:xfrm rot="20639810">
                  <a:off x="2751844" y="2178856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7" name="グループ化 626"/>
            <p:cNvGrpSpPr/>
            <p:nvPr/>
          </p:nvGrpSpPr>
          <p:grpSpPr>
            <a:xfrm>
              <a:off x="2866511" y="2698567"/>
              <a:ext cx="479436" cy="1690013"/>
              <a:chOff x="7347911" y="1856486"/>
              <a:chExt cx="946993" cy="3338152"/>
            </a:xfrm>
          </p:grpSpPr>
          <p:grpSp>
            <p:nvGrpSpPr>
              <p:cNvPr id="1672" name="グループ化 1671"/>
              <p:cNvGrpSpPr/>
              <p:nvPr/>
            </p:nvGrpSpPr>
            <p:grpSpPr>
              <a:xfrm>
                <a:off x="7447060" y="1856486"/>
                <a:ext cx="847844" cy="3338152"/>
                <a:chOff x="7447060" y="1856486"/>
                <a:chExt cx="847844" cy="3338152"/>
              </a:xfrm>
            </p:grpSpPr>
            <p:sp>
              <p:nvSpPr>
                <p:cNvPr id="1678" name="フリーフォーム 1677"/>
                <p:cNvSpPr/>
                <p:nvPr/>
              </p:nvSpPr>
              <p:spPr>
                <a:xfrm flipH="1">
                  <a:off x="7478040" y="2250646"/>
                  <a:ext cx="264844" cy="392188"/>
                </a:xfrm>
                <a:custGeom>
                  <a:avLst/>
                  <a:gdLst>
                    <a:gd name="connsiteX0" fmla="*/ 187059 w 264844"/>
                    <a:gd name="connsiteY0" fmla="*/ 0 h 339498"/>
                    <a:gd name="connsiteX1" fmla="*/ 264844 w 264844"/>
                    <a:gd name="connsiteY1" fmla="*/ 290298 h 339498"/>
                    <a:gd name="connsiteX2" fmla="*/ 264844 w 264844"/>
                    <a:gd name="connsiteY2" fmla="*/ 290299 h 339498"/>
                    <a:gd name="connsiteX3" fmla="*/ 138692 w 264844"/>
                    <a:gd name="connsiteY3" fmla="*/ 278536 h 339498"/>
                    <a:gd name="connsiteX4" fmla="*/ 122209 w 264844"/>
                    <a:gd name="connsiteY4" fmla="*/ 265663 h 339498"/>
                    <a:gd name="connsiteX5" fmla="*/ 122659 w 264844"/>
                    <a:gd name="connsiteY5" fmla="*/ 268013 h 339498"/>
                    <a:gd name="connsiteX6" fmla="*/ 168022 w 264844"/>
                    <a:gd name="connsiteY6" fmla="*/ 339497 h 339498"/>
                    <a:gd name="connsiteX7" fmla="*/ 168022 w 264844"/>
                    <a:gd name="connsiteY7" fmla="*/ 339498 h 339498"/>
                    <a:gd name="connsiteX8" fmla="*/ 0 w 264844"/>
                    <a:gd name="connsiteY8" fmla="*/ 189228 h 339498"/>
                    <a:gd name="connsiteX9" fmla="*/ 102620 w 264844"/>
                    <a:gd name="connsiteY9" fmla="*/ 50767 h 339498"/>
                    <a:gd name="connsiteX10" fmla="*/ 105919 w 264844"/>
                    <a:gd name="connsiteY10" fmla="*/ 50171 h 339498"/>
                    <a:gd name="connsiteX11" fmla="*/ 126942 w 264844"/>
                    <a:gd name="connsiteY11" fmla="*/ 28333 h 339498"/>
                    <a:gd name="connsiteX12" fmla="*/ 187059 w 264844"/>
                    <a:gd name="connsiteY12" fmla="*/ 0 h 339498"/>
                    <a:gd name="connsiteX0" fmla="*/ 126942 w 264844"/>
                    <a:gd name="connsiteY0" fmla="*/ 0 h 311165"/>
                    <a:gd name="connsiteX1" fmla="*/ 264844 w 264844"/>
                    <a:gd name="connsiteY1" fmla="*/ 261965 h 311165"/>
                    <a:gd name="connsiteX2" fmla="*/ 264844 w 264844"/>
                    <a:gd name="connsiteY2" fmla="*/ 261966 h 311165"/>
                    <a:gd name="connsiteX3" fmla="*/ 138692 w 264844"/>
                    <a:gd name="connsiteY3" fmla="*/ 250203 h 311165"/>
                    <a:gd name="connsiteX4" fmla="*/ 122209 w 264844"/>
                    <a:gd name="connsiteY4" fmla="*/ 237330 h 311165"/>
                    <a:gd name="connsiteX5" fmla="*/ 122659 w 264844"/>
                    <a:gd name="connsiteY5" fmla="*/ 239680 h 311165"/>
                    <a:gd name="connsiteX6" fmla="*/ 168022 w 264844"/>
                    <a:gd name="connsiteY6" fmla="*/ 311164 h 311165"/>
                    <a:gd name="connsiteX7" fmla="*/ 168022 w 264844"/>
                    <a:gd name="connsiteY7" fmla="*/ 311165 h 311165"/>
                    <a:gd name="connsiteX8" fmla="*/ 0 w 264844"/>
                    <a:gd name="connsiteY8" fmla="*/ 160895 h 311165"/>
                    <a:gd name="connsiteX9" fmla="*/ 102620 w 264844"/>
                    <a:gd name="connsiteY9" fmla="*/ 22434 h 311165"/>
                    <a:gd name="connsiteX10" fmla="*/ 105919 w 264844"/>
                    <a:gd name="connsiteY10" fmla="*/ 21838 h 311165"/>
                    <a:gd name="connsiteX11" fmla="*/ 126942 w 264844"/>
                    <a:gd name="connsiteY11" fmla="*/ 0 h 311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4844" h="311165">
                      <a:moveTo>
                        <a:pt x="126942" y="0"/>
                      </a:moveTo>
                      <a:cubicBezTo>
                        <a:pt x="153429" y="40021"/>
                        <a:pt x="241860" y="218304"/>
                        <a:pt x="264844" y="261965"/>
                      </a:cubicBezTo>
                      <a:lnTo>
                        <a:pt x="264844" y="261966"/>
                      </a:lnTo>
                      <a:cubicBezTo>
                        <a:pt x="220027" y="273975"/>
                        <a:pt x="175100" y="268600"/>
                        <a:pt x="138692" y="250203"/>
                      </a:cubicBezTo>
                      <a:lnTo>
                        <a:pt x="122209" y="237330"/>
                      </a:lnTo>
                      <a:lnTo>
                        <a:pt x="122659" y="239680"/>
                      </a:lnTo>
                      <a:cubicBezTo>
                        <a:pt x="132740" y="265131"/>
                        <a:pt x="147861" y="289365"/>
                        <a:pt x="168022" y="311164"/>
                      </a:cubicBezTo>
                      <a:lnTo>
                        <a:pt x="168022" y="311165"/>
                      </a:lnTo>
                      <a:cubicBezTo>
                        <a:pt x="75226" y="311165"/>
                        <a:pt x="0" y="243887"/>
                        <a:pt x="0" y="160895"/>
                      </a:cubicBezTo>
                      <a:cubicBezTo>
                        <a:pt x="0" y="98651"/>
                        <a:pt x="42314" y="45246"/>
                        <a:pt x="102620" y="22434"/>
                      </a:cubicBezTo>
                      <a:lnTo>
                        <a:pt x="105919" y="21838"/>
                      </a:lnTo>
                      <a:lnTo>
                        <a:pt x="12694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9" name="フリーフォーム 1678"/>
                <p:cNvSpPr/>
                <p:nvPr/>
              </p:nvSpPr>
              <p:spPr>
                <a:xfrm>
                  <a:off x="7986942" y="2250646"/>
                  <a:ext cx="264844" cy="392188"/>
                </a:xfrm>
                <a:custGeom>
                  <a:avLst/>
                  <a:gdLst>
                    <a:gd name="connsiteX0" fmla="*/ 187059 w 264844"/>
                    <a:gd name="connsiteY0" fmla="*/ 0 h 339498"/>
                    <a:gd name="connsiteX1" fmla="*/ 264844 w 264844"/>
                    <a:gd name="connsiteY1" fmla="*/ 290298 h 339498"/>
                    <a:gd name="connsiteX2" fmla="*/ 264844 w 264844"/>
                    <a:gd name="connsiteY2" fmla="*/ 290299 h 339498"/>
                    <a:gd name="connsiteX3" fmla="*/ 138692 w 264844"/>
                    <a:gd name="connsiteY3" fmla="*/ 278536 h 339498"/>
                    <a:gd name="connsiteX4" fmla="*/ 122209 w 264844"/>
                    <a:gd name="connsiteY4" fmla="*/ 265663 h 339498"/>
                    <a:gd name="connsiteX5" fmla="*/ 122659 w 264844"/>
                    <a:gd name="connsiteY5" fmla="*/ 268013 h 339498"/>
                    <a:gd name="connsiteX6" fmla="*/ 168022 w 264844"/>
                    <a:gd name="connsiteY6" fmla="*/ 339497 h 339498"/>
                    <a:gd name="connsiteX7" fmla="*/ 168022 w 264844"/>
                    <a:gd name="connsiteY7" fmla="*/ 339498 h 339498"/>
                    <a:gd name="connsiteX8" fmla="*/ 0 w 264844"/>
                    <a:gd name="connsiteY8" fmla="*/ 189228 h 339498"/>
                    <a:gd name="connsiteX9" fmla="*/ 102620 w 264844"/>
                    <a:gd name="connsiteY9" fmla="*/ 50767 h 339498"/>
                    <a:gd name="connsiteX10" fmla="*/ 105919 w 264844"/>
                    <a:gd name="connsiteY10" fmla="*/ 50171 h 339498"/>
                    <a:gd name="connsiteX11" fmla="*/ 126942 w 264844"/>
                    <a:gd name="connsiteY11" fmla="*/ 28333 h 339498"/>
                    <a:gd name="connsiteX12" fmla="*/ 187059 w 264844"/>
                    <a:gd name="connsiteY12" fmla="*/ 0 h 339498"/>
                    <a:gd name="connsiteX0" fmla="*/ 126942 w 264844"/>
                    <a:gd name="connsiteY0" fmla="*/ 0 h 311165"/>
                    <a:gd name="connsiteX1" fmla="*/ 264844 w 264844"/>
                    <a:gd name="connsiteY1" fmla="*/ 261965 h 311165"/>
                    <a:gd name="connsiteX2" fmla="*/ 264844 w 264844"/>
                    <a:gd name="connsiteY2" fmla="*/ 261966 h 311165"/>
                    <a:gd name="connsiteX3" fmla="*/ 138692 w 264844"/>
                    <a:gd name="connsiteY3" fmla="*/ 250203 h 311165"/>
                    <a:gd name="connsiteX4" fmla="*/ 122209 w 264844"/>
                    <a:gd name="connsiteY4" fmla="*/ 237330 h 311165"/>
                    <a:gd name="connsiteX5" fmla="*/ 122659 w 264844"/>
                    <a:gd name="connsiteY5" fmla="*/ 239680 h 311165"/>
                    <a:gd name="connsiteX6" fmla="*/ 168022 w 264844"/>
                    <a:gd name="connsiteY6" fmla="*/ 311164 h 311165"/>
                    <a:gd name="connsiteX7" fmla="*/ 168022 w 264844"/>
                    <a:gd name="connsiteY7" fmla="*/ 311165 h 311165"/>
                    <a:gd name="connsiteX8" fmla="*/ 0 w 264844"/>
                    <a:gd name="connsiteY8" fmla="*/ 160895 h 311165"/>
                    <a:gd name="connsiteX9" fmla="*/ 102620 w 264844"/>
                    <a:gd name="connsiteY9" fmla="*/ 22434 h 311165"/>
                    <a:gd name="connsiteX10" fmla="*/ 105919 w 264844"/>
                    <a:gd name="connsiteY10" fmla="*/ 21838 h 311165"/>
                    <a:gd name="connsiteX11" fmla="*/ 126942 w 264844"/>
                    <a:gd name="connsiteY11" fmla="*/ 0 h 311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4844" h="311165">
                      <a:moveTo>
                        <a:pt x="126942" y="0"/>
                      </a:moveTo>
                      <a:cubicBezTo>
                        <a:pt x="153429" y="40021"/>
                        <a:pt x="241860" y="218304"/>
                        <a:pt x="264844" y="261965"/>
                      </a:cubicBezTo>
                      <a:lnTo>
                        <a:pt x="264844" y="261966"/>
                      </a:lnTo>
                      <a:cubicBezTo>
                        <a:pt x="220027" y="273975"/>
                        <a:pt x="175100" y="268600"/>
                        <a:pt x="138692" y="250203"/>
                      </a:cubicBezTo>
                      <a:lnTo>
                        <a:pt x="122209" y="237330"/>
                      </a:lnTo>
                      <a:lnTo>
                        <a:pt x="122659" y="239680"/>
                      </a:lnTo>
                      <a:cubicBezTo>
                        <a:pt x="132740" y="265131"/>
                        <a:pt x="147861" y="289365"/>
                        <a:pt x="168022" y="311164"/>
                      </a:cubicBezTo>
                      <a:lnTo>
                        <a:pt x="168022" y="311165"/>
                      </a:lnTo>
                      <a:cubicBezTo>
                        <a:pt x="75226" y="311165"/>
                        <a:pt x="0" y="243887"/>
                        <a:pt x="0" y="160895"/>
                      </a:cubicBezTo>
                      <a:cubicBezTo>
                        <a:pt x="0" y="98651"/>
                        <a:pt x="42314" y="45246"/>
                        <a:pt x="102620" y="22434"/>
                      </a:cubicBezTo>
                      <a:lnTo>
                        <a:pt x="105919" y="21838"/>
                      </a:lnTo>
                      <a:lnTo>
                        <a:pt x="12694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0" name="円/楕円 250"/>
                <p:cNvSpPr/>
                <p:nvPr/>
              </p:nvSpPr>
              <p:spPr>
                <a:xfrm>
                  <a:off x="7519310" y="1856486"/>
                  <a:ext cx="700132" cy="483005"/>
                </a:xfrm>
                <a:custGeom>
                  <a:avLst/>
                  <a:gdLst>
                    <a:gd name="connsiteX0" fmla="*/ 0 w 700132"/>
                    <a:gd name="connsiteY0" fmla="*/ 393023 h 786046"/>
                    <a:gd name="connsiteX1" fmla="*/ 350066 w 700132"/>
                    <a:gd name="connsiteY1" fmla="*/ 0 h 786046"/>
                    <a:gd name="connsiteX2" fmla="*/ 700132 w 700132"/>
                    <a:gd name="connsiteY2" fmla="*/ 393023 h 786046"/>
                    <a:gd name="connsiteX3" fmla="*/ 350066 w 700132"/>
                    <a:gd name="connsiteY3" fmla="*/ 786046 h 786046"/>
                    <a:gd name="connsiteX4" fmla="*/ 0 w 700132"/>
                    <a:gd name="connsiteY4" fmla="*/ 393023 h 786046"/>
                    <a:gd name="connsiteX0" fmla="*/ 0 w 700132"/>
                    <a:gd name="connsiteY0" fmla="*/ 393023 h 442151"/>
                    <a:gd name="connsiteX1" fmla="*/ 350066 w 700132"/>
                    <a:gd name="connsiteY1" fmla="*/ 0 h 442151"/>
                    <a:gd name="connsiteX2" fmla="*/ 700132 w 700132"/>
                    <a:gd name="connsiteY2" fmla="*/ 393023 h 442151"/>
                    <a:gd name="connsiteX3" fmla="*/ 0 w 700132"/>
                    <a:gd name="connsiteY3" fmla="*/ 393023 h 442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0132" h="442151">
                      <a:moveTo>
                        <a:pt x="0" y="393023"/>
                      </a:moveTo>
                      <a:cubicBezTo>
                        <a:pt x="0" y="175962"/>
                        <a:pt x="156730" y="0"/>
                        <a:pt x="350066" y="0"/>
                      </a:cubicBezTo>
                      <a:cubicBezTo>
                        <a:pt x="543402" y="0"/>
                        <a:pt x="700132" y="175962"/>
                        <a:pt x="700132" y="393023"/>
                      </a:cubicBezTo>
                      <a:cubicBezTo>
                        <a:pt x="641788" y="458527"/>
                        <a:pt x="58344" y="458527"/>
                        <a:pt x="0" y="39302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1" name="台形 1680"/>
                <p:cNvSpPr/>
                <p:nvPr/>
              </p:nvSpPr>
              <p:spPr>
                <a:xfrm rot="10800000">
                  <a:off x="7879555" y="4272524"/>
                  <a:ext cx="189148" cy="840488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2" name="台形 1681"/>
                <p:cNvSpPr/>
                <p:nvPr/>
              </p:nvSpPr>
              <p:spPr>
                <a:xfrm rot="10800000">
                  <a:off x="7679530" y="4272524"/>
                  <a:ext cx="189148" cy="840488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3" name="台形 1682"/>
                <p:cNvSpPr/>
                <p:nvPr/>
              </p:nvSpPr>
              <p:spPr>
                <a:xfrm>
                  <a:off x="7542732" y="3653522"/>
                  <a:ext cx="647742" cy="801305"/>
                </a:xfrm>
                <a:prstGeom prst="trapezoid">
                  <a:avLst>
                    <a:gd name="adj" fmla="val 13555"/>
                  </a:avLst>
                </a:prstGeom>
                <a:pattFill prst="lgGrid">
                  <a:fgClr>
                    <a:srgbClr val="4472C4">
                      <a:lumMod val="75000"/>
                    </a:srgbClr>
                  </a:fgClr>
                  <a:bgClr>
                    <a:srgbClr val="5B9BD5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4" name="台形 1683"/>
                <p:cNvSpPr/>
                <p:nvPr/>
              </p:nvSpPr>
              <p:spPr>
                <a:xfrm>
                  <a:off x="7798117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5" name="片側の 2 つの角を丸めた四角形 1684"/>
                <p:cNvSpPr/>
                <p:nvPr/>
              </p:nvSpPr>
              <p:spPr>
                <a:xfrm>
                  <a:off x="7613807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6" name="正方形/長方形 1685"/>
                <p:cNvSpPr/>
                <p:nvPr/>
              </p:nvSpPr>
              <p:spPr>
                <a:xfrm>
                  <a:off x="7613807" y="3582471"/>
                  <a:ext cx="514350" cy="9791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7" name="フリーフォーム 1686"/>
                <p:cNvSpPr/>
                <p:nvPr/>
              </p:nvSpPr>
              <p:spPr>
                <a:xfrm>
                  <a:off x="7447060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8" name="角丸四角形 1687"/>
                <p:cNvSpPr/>
                <p:nvPr/>
              </p:nvSpPr>
              <p:spPr>
                <a:xfrm>
                  <a:off x="7799141" y="3577878"/>
                  <a:ext cx="143682" cy="106843"/>
                </a:xfrm>
                <a:prstGeom prst="roundRect">
                  <a:avLst/>
                </a:pr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9" name="片側の 2 つの角を丸めた四角形 1688"/>
                <p:cNvSpPr/>
                <p:nvPr/>
              </p:nvSpPr>
              <p:spPr>
                <a:xfrm>
                  <a:off x="7644193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0" name="片側の 2 つの角を丸めた四角形 1689"/>
                <p:cNvSpPr/>
                <p:nvPr/>
              </p:nvSpPr>
              <p:spPr>
                <a:xfrm>
                  <a:off x="789299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1" name="グループ化 1690"/>
                <p:cNvGrpSpPr/>
                <p:nvPr/>
              </p:nvGrpSpPr>
              <p:grpSpPr>
                <a:xfrm>
                  <a:off x="7528157" y="2232047"/>
                  <a:ext cx="685650" cy="174379"/>
                  <a:chOff x="7528157" y="2232047"/>
                  <a:chExt cx="685650" cy="174379"/>
                </a:xfrm>
                <a:solidFill>
                  <a:srgbClr val="FFC000">
                    <a:lumMod val="20000"/>
                    <a:lumOff val="80000"/>
                  </a:srgbClr>
                </a:solidFill>
              </p:grpSpPr>
              <p:sp>
                <p:nvSpPr>
                  <p:cNvPr id="1709" name="円/楕円 1708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0" name="円/楕円 1709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1" name="円/楕円 1710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2" name="円/楕円 1711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92" name="円/楕円 1691"/>
                <p:cNvSpPr/>
                <p:nvPr/>
              </p:nvSpPr>
              <p:spPr>
                <a:xfrm>
                  <a:off x="7591582" y="1940146"/>
                  <a:ext cx="558800" cy="66833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3" name="フリーフォーム 1692"/>
                <p:cNvSpPr/>
                <p:nvPr/>
              </p:nvSpPr>
              <p:spPr>
                <a:xfrm rot="16200000">
                  <a:off x="7314407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4" name="フリーフォーム 1693"/>
                <p:cNvSpPr/>
                <p:nvPr/>
              </p:nvSpPr>
              <p:spPr>
                <a:xfrm rot="5400000" flipH="1">
                  <a:off x="7716590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5" name="角丸四角形 1694"/>
                <p:cNvSpPr/>
                <p:nvPr/>
              </p:nvSpPr>
              <p:spPr>
                <a:xfrm rot="18900000">
                  <a:off x="7972202" y="1933925"/>
                  <a:ext cx="14445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6" name="角丸四角形 1695"/>
                <p:cNvSpPr/>
                <p:nvPr/>
              </p:nvSpPr>
              <p:spPr>
                <a:xfrm rot="18900000">
                  <a:off x="7905527" y="1902970"/>
                  <a:ext cx="14445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7" name="円/楕円 1696"/>
                <p:cNvSpPr/>
                <p:nvPr/>
              </p:nvSpPr>
              <p:spPr>
                <a:xfrm>
                  <a:off x="7658326" y="2217119"/>
                  <a:ext cx="159949" cy="8025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8" name="円/楕円 1697"/>
                <p:cNvSpPr/>
                <p:nvPr/>
              </p:nvSpPr>
              <p:spPr>
                <a:xfrm>
                  <a:off x="7705075" y="2211977"/>
                  <a:ext cx="66451" cy="730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9" name="円/楕円 1698"/>
                <p:cNvSpPr/>
                <p:nvPr/>
              </p:nvSpPr>
              <p:spPr>
                <a:xfrm flipV="1">
                  <a:off x="7719107" y="2227404"/>
                  <a:ext cx="38387" cy="4220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0" name="円/楕円 1699"/>
                <p:cNvSpPr/>
                <p:nvPr/>
              </p:nvSpPr>
              <p:spPr>
                <a:xfrm>
                  <a:off x="7932744" y="2217119"/>
                  <a:ext cx="159949" cy="8025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1" name="円/楕円 1700"/>
                <p:cNvSpPr/>
                <p:nvPr/>
              </p:nvSpPr>
              <p:spPr>
                <a:xfrm>
                  <a:off x="7979493" y="2211977"/>
                  <a:ext cx="66451" cy="730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2" name="円/楕円 1701"/>
                <p:cNvSpPr/>
                <p:nvPr/>
              </p:nvSpPr>
              <p:spPr>
                <a:xfrm flipV="1">
                  <a:off x="7993525" y="2227404"/>
                  <a:ext cx="38387" cy="4220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3" name="月 1702"/>
                <p:cNvSpPr/>
                <p:nvPr/>
              </p:nvSpPr>
              <p:spPr>
                <a:xfrm rot="16200000" flipV="1">
                  <a:off x="7709523" y="2048544"/>
                  <a:ext cx="45719" cy="19419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4" name="月 1703"/>
                <p:cNvSpPr/>
                <p:nvPr/>
              </p:nvSpPr>
              <p:spPr>
                <a:xfrm rot="16200000" flipV="1">
                  <a:off x="7986500" y="2048544"/>
                  <a:ext cx="45719" cy="19419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5" name="円/楕円 142"/>
                <p:cNvSpPr/>
                <p:nvPr/>
              </p:nvSpPr>
              <p:spPr>
                <a:xfrm>
                  <a:off x="7658326" y="2204864"/>
                  <a:ext cx="159949" cy="49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500" h="53723">
                      <a:moveTo>
                        <a:pt x="95250" y="0"/>
                      </a:moveTo>
                      <a:cubicBezTo>
                        <a:pt x="147855" y="0"/>
                        <a:pt x="190500" y="19463"/>
                        <a:pt x="190500" y="43471"/>
                      </a:cubicBezTo>
                      <a:lnTo>
                        <a:pt x="185965" y="53723"/>
                      </a:lnTo>
                      <a:cubicBezTo>
                        <a:pt x="176659" y="34259"/>
                        <a:pt x="139474" y="20504"/>
                        <a:pt x="95250" y="20504"/>
                      </a:cubicBezTo>
                      <a:cubicBezTo>
                        <a:pt x="51027" y="20504"/>
                        <a:pt x="13842" y="34259"/>
                        <a:pt x="4535" y="53723"/>
                      </a:cubicBezTo>
                      <a:cubicBezTo>
                        <a:pt x="1083" y="51006"/>
                        <a:pt x="0" y="47296"/>
                        <a:pt x="0" y="43471"/>
                      </a:cubicBezTo>
                      <a:cubicBezTo>
                        <a:pt x="0" y="19463"/>
                        <a:pt x="42645" y="0"/>
                        <a:pt x="9525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6" name="円/楕円 142"/>
                <p:cNvSpPr/>
                <p:nvPr/>
              </p:nvSpPr>
              <p:spPr>
                <a:xfrm>
                  <a:off x="7932744" y="2204864"/>
                  <a:ext cx="159949" cy="49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500" h="53723">
                      <a:moveTo>
                        <a:pt x="95250" y="0"/>
                      </a:moveTo>
                      <a:cubicBezTo>
                        <a:pt x="147855" y="0"/>
                        <a:pt x="190500" y="19463"/>
                        <a:pt x="190500" y="43471"/>
                      </a:cubicBezTo>
                      <a:lnTo>
                        <a:pt x="185965" y="53723"/>
                      </a:lnTo>
                      <a:cubicBezTo>
                        <a:pt x="176659" y="34259"/>
                        <a:pt x="139474" y="20504"/>
                        <a:pt x="95250" y="20504"/>
                      </a:cubicBezTo>
                      <a:cubicBezTo>
                        <a:pt x="51027" y="20504"/>
                        <a:pt x="13842" y="34259"/>
                        <a:pt x="4535" y="53723"/>
                      </a:cubicBezTo>
                      <a:cubicBezTo>
                        <a:pt x="1083" y="51006"/>
                        <a:pt x="0" y="47296"/>
                        <a:pt x="0" y="43471"/>
                      </a:cubicBezTo>
                      <a:cubicBezTo>
                        <a:pt x="0" y="19463"/>
                        <a:pt x="42645" y="0"/>
                        <a:pt x="9525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7" name="円/楕円 27"/>
                <p:cNvSpPr/>
                <p:nvPr/>
              </p:nvSpPr>
              <p:spPr>
                <a:xfrm>
                  <a:off x="7824841" y="2368196"/>
                  <a:ext cx="83523" cy="49273"/>
                </a:xfrm>
                <a:custGeom>
                  <a:avLst/>
                  <a:gdLst>
                    <a:gd name="connsiteX0" fmla="*/ 80963 w 172403"/>
                    <a:gd name="connsiteY0" fmla="*/ 24469 h 127432"/>
                    <a:gd name="connsiteX1" fmla="*/ 129087 w 172403"/>
                    <a:gd name="connsiteY1" fmla="*/ 0 h 127432"/>
                    <a:gd name="connsiteX2" fmla="*/ 161926 w 172403"/>
                    <a:gd name="connsiteY2" fmla="*/ 75142 h 127432"/>
                    <a:gd name="connsiteX3" fmla="*/ 80963 w 172403"/>
                    <a:gd name="connsiteY3" fmla="*/ 127432 h 127432"/>
                    <a:gd name="connsiteX4" fmla="*/ 0 w 172403"/>
                    <a:gd name="connsiteY4" fmla="*/ 75142 h 127432"/>
                    <a:gd name="connsiteX5" fmla="*/ 34508 w 172403"/>
                    <a:gd name="connsiteY5" fmla="*/ 849 h 127432"/>
                    <a:gd name="connsiteX6" fmla="*/ 172403 w 172403"/>
                    <a:gd name="connsiteY6" fmla="*/ 115909 h 127432"/>
                    <a:gd name="connsiteX0" fmla="*/ 80963 w 161926"/>
                    <a:gd name="connsiteY0" fmla="*/ 24469 h 127432"/>
                    <a:gd name="connsiteX1" fmla="*/ 129087 w 161926"/>
                    <a:gd name="connsiteY1" fmla="*/ 0 h 127432"/>
                    <a:gd name="connsiteX2" fmla="*/ 161926 w 161926"/>
                    <a:gd name="connsiteY2" fmla="*/ 75142 h 127432"/>
                    <a:gd name="connsiteX3" fmla="*/ 80963 w 161926"/>
                    <a:gd name="connsiteY3" fmla="*/ 127432 h 127432"/>
                    <a:gd name="connsiteX4" fmla="*/ 0 w 161926"/>
                    <a:gd name="connsiteY4" fmla="*/ 75142 h 127432"/>
                    <a:gd name="connsiteX5" fmla="*/ 34508 w 161926"/>
                    <a:gd name="connsiteY5" fmla="*/ 849 h 127432"/>
                    <a:gd name="connsiteX0" fmla="*/ 129087 w 161926"/>
                    <a:gd name="connsiteY0" fmla="*/ 0 h 127432"/>
                    <a:gd name="connsiteX1" fmla="*/ 161926 w 161926"/>
                    <a:gd name="connsiteY1" fmla="*/ 75142 h 127432"/>
                    <a:gd name="connsiteX2" fmla="*/ 80963 w 161926"/>
                    <a:gd name="connsiteY2" fmla="*/ 127432 h 127432"/>
                    <a:gd name="connsiteX3" fmla="*/ 0 w 161926"/>
                    <a:gd name="connsiteY3" fmla="*/ 75142 h 127432"/>
                    <a:gd name="connsiteX4" fmla="*/ 34508 w 161926"/>
                    <a:gd name="connsiteY4" fmla="*/ 849 h 12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6" h="127432">
                      <a:moveTo>
                        <a:pt x="129087" y="0"/>
                      </a:moveTo>
                      <a:cubicBezTo>
                        <a:pt x="149669" y="23758"/>
                        <a:pt x="161926" y="57889"/>
                        <a:pt x="161926" y="75142"/>
                      </a:cubicBezTo>
                      <a:cubicBezTo>
                        <a:pt x="161926" y="104021"/>
                        <a:pt x="125678" y="127432"/>
                        <a:pt x="80963" y="127432"/>
                      </a:cubicBezTo>
                      <a:cubicBezTo>
                        <a:pt x="36248" y="127432"/>
                        <a:pt x="0" y="104021"/>
                        <a:pt x="0" y="75142"/>
                      </a:cubicBezTo>
                      <a:cubicBezTo>
                        <a:pt x="0" y="58090"/>
                        <a:pt x="13301" y="24554"/>
                        <a:pt x="34508" y="849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8" name="月 1707"/>
                <p:cNvSpPr/>
                <p:nvPr/>
              </p:nvSpPr>
              <p:spPr>
                <a:xfrm rot="5400000" flipV="1">
                  <a:off x="7845819" y="2398820"/>
                  <a:ext cx="45719" cy="1977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73" name="グループ化 1672"/>
              <p:cNvGrpSpPr/>
              <p:nvPr/>
            </p:nvGrpSpPr>
            <p:grpSpPr>
              <a:xfrm>
                <a:off x="7347911" y="2521218"/>
                <a:ext cx="906422" cy="974629"/>
                <a:chOff x="1936205" y="1973257"/>
                <a:chExt cx="1091489" cy="1173623"/>
              </a:xfrm>
            </p:grpSpPr>
            <p:sp>
              <p:nvSpPr>
                <p:cNvPr id="1674" name="片側の 2 つの角を丸めた四角形 1673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5" name="フリーフォーム 1674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58657 w 758977"/>
                    <a:gd name="connsiteY0" fmla="*/ 161898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70897 w 758977"/>
                    <a:gd name="connsiteY0" fmla="*/ 255944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  <a:gd name="connsiteX0" fmla="*/ 194437 w 758977"/>
                    <a:gd name="connsiteY0" fmla="*/ 308930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8977" h="630584">
                      <a:moveTo>
                        <a:pt x="194437" y="308930"/>
                      </a:move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6" name="フリーフォーム 1675"/>
                <p:cNvSpPr/>
                <p:nvPr/>
              </p:nvSpPr>
              <p:spPr>
                <a:xfrm>
                  <a:off x="2476064" y="1973257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7" name="片側の 2 つの角を丸めた四角形 1676"/>
                <p:cNvSpPr/>
                <p:nvPr/>
              </p:nvSpPr>
              <p:spPr>
                <a:xfrm rot="20639810">
                  <a:off x="2751844" y="2178856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2864990" y="4640782"/>
            <a:ext cx="480957" cy="1685430"/>
            <a:chOff x="2864990" y="4640782"/>
            <a:chExt cx="480957" cy="1685430"/>
          </a:xfrm>
        </p:grpSpPr>
        <p:grpSp>
          <p:nvGrpSpPr>
            <p:cNvPr id="933" name="グループ化 932"/>
            <p:cNvGrpSpPr/>
            <p:nvPr/>
          </p:nvGrpSpPr>
          <p:grpSpPr>
            <a:xfrm>
              <a:off x="2864990" y="4640782"/>
              <a:ext cx="480957" cy="1685430"/>
              <a:chOff x="8427582" y="1865535"/>
              <a:chExt cx="949998" cy="3329103"/>
            </a:xfrm>
            <a:solidFill>
              <a:schemeClr val="tx1"/>
            </a:solidFill>
          </p:grpSpPr>
          <p:sp>
            <p:nvSpPr>
              <p:cNvPr id="934" name="円/楕円 933"/>
              <p:cNvSpPr/>
              <p:nvPr/>
            </p:nvSpPr>
            <p:spPr>
              <a:xfrm>
                <a:off x="8745524" y="2221834"/>
                <a:ext cx="403703" cy="621252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5" name="円/楕円 301"/>
              <p:cNvSpPr/>
              <p:nvPr/>
            </p:nvSpPr>
            <p:spPr>
              <a:xfrm>
                <a:off x="8622772" y="1865535"/>
                <a:ext cx="650379" cy="688976"/>
              </a:xfrm>
              <a:custGeom>
                <a:avLst/>
                <a:gdLst/>
                <a:ahLst/>
                <a:cxnLst/>
                <a:rect l="l" t="t" r="r" b="b"/>
                <a:pathLst>
                  <a:path w="650379" h="688976">
                    <a:moveTo>
                      <a:pt x="244483" y="0"/>
                    </a:moveTo>
                    <a:cubicBezTo>
                      <a:pt x="272992" y="0"/>
                      <a:pt x="300362" y="6876"/>
                      <a:pt x="325190" y="20748"/>
                    </a:cubicBezTo>
                    <a:cubicBezTo>
                      <a:pt x="350017" y="6876"/>
                      <a:pt x="377387" y="0"/>
                      <a:pt x="405896" y="0"/>
                    </a:cubicBezTo>
                    <a:cubicBezTo>
                      <a:pt x="540920" y="0"/>
                      <a:pt x="650379" y="154233"/>
                      <a:pt x="650379" y="344488"/>
                    </a:cubicBezTo>
                    <a:cubicBezTo>
                      <a:pt x="650379" y="534743"/>
                      <a:pt x="540920" y="688976"/>
                      <a:pt x="405896" y="688976"/>
                    </a:cubicBezTo>
                    <a:cubicBezTo>
                      <a:pt x="377387" y="688976"/>
                      <a:pt x="350017" y="682100"/>
                      <a:pt x="325190" y="668228"/>
                    </a:cubicBezTo>
                    <a:cubicBezTo>
                      <a:pt x="300362" y="682100"/>
                      <a:pt x="272992" y="688976"/>
                      <a:pt x="244483" y="688976"/>
                    </a:cubicBezTo>
                    <a:cubicBezTo>
                      <a:pt x="109459" y="688976"/>
                      <a:pt x="0" y="534743"/>
                      <a:pt x="0" y="344488"/>
                    </a:cubicBezTo>
                    <a:cubicBezTo>
                      <a:pt x="0" y="154233"/>
                      <a:pt x="109459" y="0"/>
                      <a:pt x="244483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6" name="台形 935"/>
              <p:cNvSpPr/>
              <p:nvPr/>
            </p:nvSpPr>
            <p:spPr>
              <a:xfrm rot="10800000">
                <a:off x="8962231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7" name="台形 936"/>
              <p:cNvSpPr/>
              <p:nvPr/>
            </p:nvSpPr>
            <p:spPr>
              <a:xfrm rot="10800000">
                <a:off x="8762206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8" name="台形 937"/>
              <p:cNvSpPr/>
              <p:nvPr/>
            </p:nvSpPr>
            <p:spPr>
              <a:xfrm>
                <a:off x="8625408" y="3653522"/>
                <a:ext cx="647742" cy="948839"/>
              </a:xfrm>
              <a:prstGeom prst="trapezoid">
                <a:avLst>
                  <a:gd name="adj" fmla="val 13555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9" name="台形 938"/>
              <p:cNvSpPr/>
              <p:nvPr/>
            </p:nvSpPr>
            <p:spPr>
              <a:xfrm>
                <a:off x="8880793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0" name="片側の 2 つの角を丸めた四角形 939"/>
              <p:cNvSpPr/>
              <p:nvPr/>
            </p:nvSpPr>
            <p:spPr>
              <a:xfrm>
                <a:off x="8696483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1" name="正方形/長方形 940"/>
              <p:cNvSpPr/>
              <p:nvPr/>
            </p:nvSpPr>
            <p:spPr>
              <a:xfrm>
                <a:off x="8696483" y="3582471"/>
                <a:ext cx="514350" cy="97910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2" name="フリーフォーム 941"/>
              <p:cNvSpPr/>
              <p:nvPr/>
            </p:nvSpPr>
            <p:spPr>
              <a:xfrm>
                <a:off x="8529736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3" name="角丸四角形 942"/>
              <p:cNvSpPr/>
              <p:nvPr/>
            </p:nvSpPr>
            <p:spPr>
              <a:xfrm>
                <a:off x="8881817" y="3577878"/>
                <a:ext cx="143682" cy="106843"/>
              </a:xfrm>
              <a:prstGeom prst="round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4" name="片側の 2 つの角を丸めた四角形 943"/>
              <p:cNvSpPr/>
              <p:nvPr/>
            </p:nvSpPr>
            <p:spPr>
              <a:xfrm>
                <a:off x="8726869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片側の 2 つの角を丸めた四角形 944"/>
              <p:cNvSpPr/>
              <p:nvPr/>
            </p:nvSpPr>
            <p:spPr>
              <a:xfrm>
                <a:off x="897567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6" name="グループ化 945"/>
              <p:cNvGrpSpPr/>
              <p:nvPr/>
            </p:nvGrpSpPr>
            <p:grpSpPr>
              <a:xfrm>
                <a:off x="8610833" y="2232047"/>
                <a:ext cx="685650" cy="174379"/>
                <a:chOff x="7528157" y="2232047"/>
                <a:chExt cx="685650" cy="174379"/>
              </a:xfrm>
              <a:grpFill/>
            </p:grpSpPr>
            <p:sp>
              <p:nvSpPr>
                <p:cNvPr id="976" name="円/楕円 975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7" name="円/楕円 976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8" name="円/楕円 977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9" name="円/楕円 978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47" name="円/楕円 946"/>
              <p:cNvSpPr/>
              <p:nvPr/>
            </p:nvSpPr>
            <p:spPr>
              <a:xfrm>
                <a:off x="8674258" y="1900764"/>
                <a:ext cx="558800" cy="70771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フリーフォーム 947"/>
              <p:cNvSpPr/>
              <p:nvPr/>
            </p:nvSpPr>
            <p:spPr>
              <a:xfrm rot="16200000">
                <a:off x="839708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9" name="フリーフォーム 948"/>
              <p:cNvSpPr/>
              <p:nvPr/>
            </p:nvSpPr>
            <p:spPr>
              <a:xfrm rot="5400000" flipH="1">
                <a:off x="879926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0" name="月 949"/>
              <p:cNvSpPr/>
              <p:nvPr/>
            </p:nvSpPr>
            <p:spPr>
              <a:xfrm>
                <a:off x="8673623" y="2037284"/>
                <a:ext cx="45719" cy="542965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1" name="月 950"/>
              <p:cNvSpPr/>
              <p:nvPr/>
            </p:nvSpPr>
            <p:spPr>
              <a:xfrm flipH="1">
                <a:off x="9190749" y="2037284"/>
                <a:ext cx="45719" cy="542965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正方形/長方形 36"/>
              <p:cNvSpPr/>
              <p:nvPr/>
            </p:nvSpPr>
            <p:spPr>
              <a:xfrm>
                <a:off x="8682928" y="1891171"/>
                <a:ext cx="536106" cy="293279"/>
              </a:xfrm>
              <a:custGeom>
                <a:avLst/>
                <a:gdLst/>
                <a:ahLst/>
                <a:cxnLst/>
                <a:rect l="l" t="t" r="r" b="b"/>
                <a:pathLst>
                  <a:path w="536106" h="293279">
                    <a:moveTo>
                      <a:pt x="270848" y="0"/>
                    </a:moveTo>
                    <a:cubicBezTo>
                      <a:pt x="333603" y="0"/>
                      <a:pt x="413592" y="50870"/>
                      <a:pt x="456360" y="97765"/>
                    </a:cubicBezTo>
                    <a:cubicBezTo>
                      <a:pt x="499128" y="144660"/>
                      <a:pt x="558526" y="250302"/>
                      <a:pt x="527457" y="281371"/>
                    </a:cubicBezTo>
                    <a:cubicBezTo>
                      <a:pt x="496387" y="312441"/>
                      <a:pt x="414185" y="280610"/>
                      <a:pt x="343850" y="210277"/>
                    </a:cubicBezTo>
                    <a:cubicBezTo>
                      <a:pt x="305085" y="171511"/>
                      <a:pt x="278016" y="129140"/>
                      <a:pt x="268095" y="93277"/>
                    </a:cubicBezTo>
                    <a:cubicBezTo>
                      <a:pt x="258174" y="129140"/>
                      <a:pt x="231106" y="171512"/>
                      <a:pt x="192340" y="210278"/>
                    </a:cubicBezTo>
                    <a:cubicBezTo>
                      <a:pt x="122005" y="280612"/>
                      <a:pt x="39803" y="312442"/>
                      <a:pt x="8733" y="281373"/>
                    </a:cubicBezTo>
                    <a:cubicBezTo>
                      <a:pt x="-22336" y="250304"/>
                      <a:pt x="36144" y="144662"/>
                      <a:pt x="79829" y="97767"/>
                    </a:cubicBezTo>
                    <a:cubicBezTo>
                      <a:pt x="123515" y="50873"/>
                      <a:pt x="208093" y="1"/>
                      <a:pt x="270848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3" name="月 952"/>
              <p:cNvSpPr/>
              <p:nvPr/>
            </p:nvSpPr>
            <p:spPr>
              <a:xfrm rot="16200000" flipV="1">
                <a:off x="8793579" y="2110386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月 953"/>
              <p:cNvSpPr/>
              <p:nvPr/>
            </p:nvSpPr>
            <p:spPr>
              <a:xfrm rot="16200000" flipV="1">
                <a:off x="9059685" y="2109912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55" name="グループ化 954"/>
              <p:cNvGrpSpPr/>
              <p:nvPr/>
            </p:nvGrpSpPr>
            <p:grpSpPr>
              <a:xfrm>
                <a:off x="8767714" y="2234733"/>
                <a:ext cx="108025" cy="151032"/>
                <a:chOff x="8280175" y="1938230"/>
                <a:chExt cx="223454" cy="312416"/>
              </a:xfrm>
              <a:grpFill/>
            </p:grpSpPr>
            <p:sp>
              <p:nvSpPr>
                <p:cNvPr id="970" name="月 969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1" name="月 970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2" name="円/楕円 971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3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4" name="円/楕円 973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5" name="円/楕円 974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56" name="グループ化 955"/>
              <p:cNvGrpSpPr/>
              <p:nvPr/>
            </p:nvGrpSpPr>
            <p:grpSpPr>
              <a:xfrm flipH="1">
                <a:off x="9025499" y="2234733"/>
                <a:ext cx="108025" cy="151032"/>
                <a:chOff x="8280175" y="1938230"/>
                <a:chExt cx="223454" cy="312416"/>
              </a:xfrm>
              <a:grpFill/>
            </p:grpSpPr>
            <p:sp>
              <p:nvSpPr>
                <p:cNvPr id="964" name="月 963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5" name="月 964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6" name="円/楕円 965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7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8" name="円/楕円 967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9" name="円/楕円 968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7" name="円/楕円 254"/>
              <p:cNvSpPr/>
              <p:nvPr/>
            </p:nvSpPr>
            <p:spPr>
              <a:xfrm>
                <a:off x="8925642" y="2411670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8" name="月 957"/>
              <p:cNvSpPr/>
              <p:nvPr/>
            </p:nvSpPr>
            <p:spPr>
              <a:xfrm rot="5400000" flipV="1">
                <a:off x="8930799" y="2445707"/>
                <a:ext cx="45719" cy="117660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59" name="グループ化 958"/>
              <p:cNvGrpSpPr/>
              <p:nvPr/>
            </p:nvGrpSpPr>
            <p:grpSpPr>
              <a:xfrm>
                <a:off x="8427582" y="2521218"/>
                <a:ext cx="906422" cy="974629"/>
                <a:chOff x="1936205" y="1973257"/>
                <a:chExt cx="1091489" cy="1173623"/>
              </a:xfrm>
              <a:grpFill/>
            </p:grpSpPr>
            <p:sp>
              <p:nvSpPr>
                <p:cNvPr id="960" name="片側の 2 つの角を丸めた四角形 959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1" name="フリーフォーム 960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58657 w 758977"/>
                    <a:gd name="connsiteY0" fmla="*/ 161898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70897 w 758977"/>
                    <a:gd name="connsiteY0" fmla="*/ 255944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  <a:gd name="connsiteX0" fmla="*/ 194437 w 758977"/>
                    <a:gd name="connsiteY0" fmla="*/ 308930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8977" h="630584">
                      <a:moveTo>
                        <a:pt x="194437" y="308930"/>
                      </a:move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2" name="フリーフォーム 961"/>
                <p:cNvSpPr/>
                <p:nvPr/>
              </p:nvSpPr>
              <p:spPr>
                <a:xfrm>
                  <a:off x="2476064" y="1973257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3" name="片側の 2 つの角を丸めた四角形 962"/>
                <p:cNvSpPr/>
                <p:nvPr/>
              </p:nvSpPr>
              <p:spPr>
                <a:xfrm rot="20639810">
                  <a:off x="2751844" y="2178856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8" name="グループ化 627"/>
            <p:cNvGrpSpPr/>
            <p:nvPr/>
          </p:nvGrpSpPr>
          <p:grpSpPr>
            <a:xfrm>
              <a:off x="2864990" y="4640782"/>
              <a:ext cx="480957" cy="1685430"/>
              <a:chOff x="8427582" y="1865535"/>
              <a:chExt cx="949998" cy="3329103"/>
            </a:xfrm>
          </p:grpSpPr>
          <p:sp>
            <p:nvSpPr>
              <p:cNvPr id="1626" name="円/楕円 1625"/>
              <p:cNvSpPr/>
              <p:nvPr/>
            </p:nvSpPr>
            <p:spPr>
              <a:xfrm>
                <a:off x="8745524" y="2221834"/>
                <a:ext cx="403703" cy="621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7" name="円/楕円 301"/>
              <p:cNvSpPr/>
              <p:nvPr/>
            </p:nvSpPr>
            <p:spPr>
              <a:xfrm>
                <a:off x="8622772" y="1865535"/>
                <a:ext cx="650379" cy="688976"/>
              </a:xfrm>
              <a:custGeom>
                <a:avLst/>
                <a:gdLst/>
                <a:ahLst/>
                <a:cxnLst/>
                <a:rect l="l" t="t" r="r" b="b"/>
                <a:pathLst>
                  <a:path w="650379" h="688976">
                    <a:moveTo>
                      <a:pt x="244483" y="0"/>
                    </a:moveTo>
                    <a:cubicBezTo>
                      <a:pt x="272992" y="0"/>
                      <a:pt x="300362" y="6876"/>
                      <a:pt x="325190" y="20748"/>
                    </a:cubicBezTo>
                    <a:cubicBezTo>
                      <a:pt x="350017" y="6876"/>
                      <a:pt x="377387" y="0"/>
                      <a:pt x="405896" y="0"/>
                    </a:cubicBezTo>
                    <a:cubicBezTo>
                      <a:pt x="540920" y="0"/>
                      <a:pt x="650379" y="154233"/>
                      <a:pt x="650379" y="344488"/>
                    </a:cubicBezTo>
                    <a:cubicBezTo>
                      <a:pt x="650379" y="534743"/>
                      <a:pt x="540920" y="688976"/>
                      <a:pt x="405896" y="688976"/>
                    </a:cubicBezTo>
                    <a:cubicBezTo>
                      <a:pt x="377387" y="688976"/>
                      <a:pt x="350017" y="682100"/>
                      <a:pt x="325190" y="668228"/>
                    </a:cubicBezTo>
                    <a:cubicBezTo>
                      <a:pt x="300362" y="682100"/>
                      <a:pt x="272992" y="688976"/>
                      <a:pt x="244483" y="688976"/>
                    </a:cubicBezTo>
                    <a:cubicBezTo>
                      <a:pt x="109459" y="688976"/>
                      <a:pt x="0" y="534743"/>
                      <a:pt x="0" y="344488"/>
                    </a:cubicBezTo>
                    <a:cubicBezTo>
                      <a:pt x="0" y="154233"/>
                      <a:pt x="109459" y="0"/>
                      <a:pt x="24448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8" name="台形 1627"/>
              <p:cNvSpPr/>
              <p:nvPr/>
            </p:nvSpPr>
            <p:spPr>
              <a:xfrm rot="10800000">
                <a:off x="8962231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9" name="台形 1628"/>
              <p:cNvSpPr/>
              <p:nvPr/>
            </p:nvSpPr>
            <p:spPr>
              <a:xfrm rot="10800000">
                <a:off x="8762206" y="4272524"/>
                <a:ext cx="189148" cy="840488"/>
              </a:xfrm>
              <a:prstGeom prst="trapezoid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0" name="台形 1629"/>
              <p:cNvSpPr/>
              <p:nvPr/>
            </p:nvSpPr>
            <p:spPr>
              <a:xfrm>
                <a:off x="8625408" y="3653522"/>
                <a:ext cx="647742" cy="948839"/>
              </a:xfrm>
              <a:prstGeom prst="trapezoid">
                <a:avLst>
                  <a:gd name="adj" fmla="val 1355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1" name="台形 1630"/>
              <p:cNvSpPr/>
              <p:nvPr/>
            </p:nvSpPr>
            <p:spPr>
              <a:xfrm>
                <a:off x="8880793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2" name="片側の 2 つの角を丸めた四角形 1631"/>
              <p:cNvSpPr/>
              <p:nvPr/>
            </p:nvSpPr>
            <p:spPr>
              <a:xfrm>
                <a:off x="8696483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3" name="正方形/長方形 1632"/>
              <p:cNvSpPr/>
              <p:nvPr/>
            </p:nvSpPr>
            <p:spPr>
              <a:xfrm>
                <a:off x="8696483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4" name="フリーフォーム 1633"/>
              <p:cNvSpPr/>
              <p:nvPr/>
            </p:nvSpPr>
            <p:spPr>
              <a:xfrm>
                <a:off x="8529736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5" name="角丸四角形 1634"/>
              <p:cNvSpPr/>
              <p:nvPr/>
            </p:nvSpPr>
            <p:spPr>
              <a:xfrm>
                <a:off x="8881817" y="3577878"/>
                <a:ext cx="143682" cy="106843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6" name="片側の 2 つの角を丸めた四角形 1635"/>
              <p:cNvSpPr/>
              <p:nvPr/>
            </p:nvSpPr>
            <p:spPr>
              <a:xfrm>
                <a:off x="8726869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7" name="片側の 2 つの角を丸めた四角形 1636"/>
              <p:cNvSpPr/>
              <p:nvPr/>
            </p:nvSpPr>
            <p:spPr>
              <a:xfrm>
                <a:off x="897567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38" name="グループ化 1637"/>
              <p:cNvGrpSpPr/>
              <p:nvPr/>
            </p:nvGrpSpPr>
            <p:grpSpPr>
              <a:xfrm>
                <a:off x="8610833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668" name="円/楕円 1667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9" name="円/楕円 1668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0" name="円/楕円 1669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1" name="円/楕円 1670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9" name="円/楕円 1638"/>
              <p:cNvSpPr/>
              <p:nvPr/>
            </p:nvSpPr>
            <p:spPr>
              <a:xfrm>
                <a:off x="8674258" y="1900764"/>
                <a:ext cx="558800" cy="707718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0" name="フリーフォーム 1639"/>
              <p:cNvSpPr/>
              <p:nvPr/>
            </p:nvSpPr>
            <p:spPr>
              <a:xfrm rot="16200000">
                <a:off x="8397083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1" name="フリーフォーム 1640"/>
              <p:cNvSpPr/>
              <p:nvPr/>
            </p:nvSpPr>
            <p:spPr>
              <a:xfrm rot="5400000" flipH="1">
                <a:off x="8799266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2" name="月 1641"/>
              <p:cNvSpPr/>
              <p:nvPr/>
            </p:nvSpPr>
            <p:spPr>
              <a:xfrm>
                <a:off x="8673623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3" name="月 1642"/>
              <p:cNvSpPr/>
              <p:nvPr/>
            </p:nvSpPr>
            <p:spPr>
              <a:xfrm flipH="1">
                <a:off x="9190749" y="2037284"/>
                <a:ext cx="45719" cy="54296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4" name="正方形/長方形 36"/>
              <p:cNvSpPr/>
              <p:nvPr/>
            </p:nvSpPr>
            <p:spPr>
              <a:xfrm>
                <a:off x="8682928" y="1891171"/>
                <a:ext cx="536106" cy="293279"/>
              </a:xfrm>
              <a:custGeom>
                <a:avLst/>
                <a:gdLst/>
                <a:ahLst/>
                <a:cxnLst/>
                <a:rect l="l" t="t" r="r" b="b"/>
                <a:pathLst>
                  <a:path w="536106" h="293279">
                    <a:moveTo>
                      <a:pt x="270848" y="0"/>
                    </a:moveTo>
                    <a:cubicBezTo>
                      <a:pt x="333603" y="0"/>
                      <a:pt x="413592" y="50870"/>
                      <a:pt x="456360" y="97765"/>
                    </a:cubicBezTo>
                    <a:cubicBezTo>
                      <a:pt x="499128" y="144660"/>
                      <a:pt x="558526" y="250302"/>
                      <a:pt x="527457" y="281371"/>
                    </a:cubicBezTo>
                    <a:cubicBezTo>
                      <a:pt x="496387" y="312441"/>
                      <a:pt x="414185" y="280610"/>
                      <a:pt x="343850" y="210277"/>
                    </a:cubicBezTo>
                    <a:cubicBezTo>
                      <a:pt x="305085" y="171511"/>
                      <a:pt x="278016" y="129140"/>
                      <a:pt x="268095" y="93277"/>
                    </a:cubicBezTo>
                    <a:cubicBezTo>
                      <a:pt x="258174" y="129140"/>
                      <a:pt x="231106" y="171512"/>
                      <a:pt x="192340" y="210278"/>
                    </a:cubicBezTo>
                    <a:cubicBezTo>
                      <a:pt x="122005" y="280612"/>
                      <a:pt x="39803" y="312442"/>
                      <a:pt x="8733" y="281373"/>
                    </a:cubicBezTo>
                    <a:cubicBezTo>
                      <a:pt x="-22336" y="250304"/>
                      <a:pt x="36144" y="144662"/>
                      <a:pt x="79829" y="97767"/>
                    </a:cubicBezTo>
                    <a:cubicBezTo>
                      <a:pt x="123515" y="50873"/>
                      <a:pt x="208093" y="1"/>
                      <a:pt x="27084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5" name="月 1644"/>
              <p:cNvSpPr/>
              <p:nvPr/>
            </p:nvSpPr>
            <p:spPr>
              <a:xfrm rot="16200000" flipV="1">
                <a:off x="8793579" y="2110386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6" name="月 1645"/>
              <p:cNvSpPr/>
              <p:nvPr/>
            </p:nvSpPr>
            <p:spPr>
              <a:xfrm rot="16200000" flipV="1">
                <a:off x="9059685" y="2109912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47" name="グループ化 1646"/>
              <p:cNvGrpSpPr/>
              <p:nvPr/>
            </p:nvGrpSpPr>
            <p:grpSpPr>
              <a:xfrm>
                <a:off x="8767714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662" name="月 1661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3" name="月 1662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4" name="円/楕円 1663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5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6" name="円/楕円 1665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7" name="円/楕円 1666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48" name="グループ化 1647"/>
              <p:cNvGrpSpPr/>
              <p:nvPr/>
            </p:nvGrpSpPr>
            <p:grpSpPr>
              <a:xfrm flipH="1">
                <a:off x="9025499" y="2234733"/>
                <a:ext cx="108025" cy="151032"/>
                <a:chOff x="8280175" y="1938230"/>
                <a:chExt cx="223454" cy="312416"/>
              </a:xfrm>
            </p:grpSpPr>
            <p:sp>
              <p:nvSpPr>
                <p:cNvPr id="1656" name="月 1655"/>
                <p:cNvSpPr/>
                <p:nvPr/>
              </p:nvSpPr>
              <p:spPr>
                <a:xfrm rot="19615576">
                  <a:off x="8309395" y="1956772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7" name="月 1656"/>
                <p:cNvSpPr/>
                <p:nvPr/>
              </p:nvSpPr>
              <p:spPr>
                <a:xfrm rot="19615576">
                  <a:off x="8280175" y="2000918"/>
                  <a:ext cx="45719" cy="13482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8" name="円/楕円 1657"/>
                <p:cNvSpPr/>
                <p:nvPr/>
              </p:nvSpPr>
              <p:spPr>
                <a:xfrm>
                  <a:off x="8282107" y="1954280"/>
                  <a:ext cx="221522" cy="2963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9" name="円/楕円 312"/>
                <p:cNvSpPr/>
                <p:nvPr/>
              </p:nvSpPr>
              <p:spPr>
                <a:xfrm>
                  <a:off x="8282107" y="1938230"/>
                  <a:ext cx="221522" cy="180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22" h="180548">
                      <a:moveTo>
                        <a:pt x="110761" y="0"/>
                      </a:moveTo>
                      <a:cubicBezTo>
                        <a:pt x="171933" y="0"/>
                        <a:pt x="221522" y="71642"/>
                        <a:pt x="221522" y="160017"/>
                      </a:cubicBezTo>
                      <a:lnTo>
                        <a:pt x="218653" y="180548"/>
                      </a:lnTo>
                      <a:cubicBezTo>
                        <a:pt x="213584" y="96367"/>
                        <a:pt x="167082" y="31456"/>
                        <a:pt x="110761" y="31456"/>
                      </a:cubicBezTo>
                      <a:cubicBezTo>
                        <a:pt x="54441" y="31456"/>
                        <a:pt x="7939" y="96367"/>
                        <a:pt x="2869" y="180548"/>
                      </a:cubicBezTo>
                      <a:cubicBezTo>
                        <a:pt x="313" y="173944"/>
                        <a:pt x="0" y="167033"/>
                        <a:pt x="0" y="160017"/>
                      </a:cubicBezTo>
                      <a:cubicBezTo>
                        <a:pt x="0" y="71642"/>
                        <a:pt x="49589" y="0"/>
                        <a:pt x="1107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0" name="円/楕円 1659"/>
                <p:cNvSpPr/>
                <p:nvPr/>
              </p:nvSpPr>
              <p:spPr>
                <a:xfrm>
                  <a:off x="8324674" y="2006721"/>
                  <a:ext cx="136388" cy="15914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1" name="円/楕円 1660"/>
                <p:cNvSpPr/>
                <p:nvPr/>
              </p:nvSpPr>
              <p:spPr>
                <a:xfrm>
                  <a:off x="8368730" y="2032847"/>
                  <a:ext cx="48276" cy="563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9" name="円/楕円 254"/>
              <p:cNvSpPr/>
              <p:nvPr/>
            </p:nvSpPr>
            <p:spPr>
              <a:xfrm>
                <a:off x="8925642" y="2411670"/>
                <a:ext cx="56033" cy="29012"/>
              </a:xfrm>
              <a:custGeom>
                <a:avLst/>
                <a:gdLst>
                  <a:gd name="connsiteX0" fmla="*/ 0 w 127635"/>
                  <a:gd name="connsiteY0" fmla="*/ 22860 h 45719"/>
                  <a:gd name="connsiteX1" fmla="*/ 63818 w 127635"/>
                  <a:gd name="connsiteY1" fmla="*/ 0 h 45719"/>
                  <a:gd name="connsiteX2" fmla="*/ 127636 w 127635"/>
                  <a:gd name="connsiteY2" fmla="*/ 22860 h 45719"/>
                  <a:gd name="connsiteX3" fmla="*/ 63818 w 127635"/>
                  <a:gd name="connsiteY3" fmla="*/ 45720 h 45719"/>
                  <a:gd name="connsiteX4" fmla="*/ 0 w 127635"/>
                  <a:gd name="connsiteY4" fmla="*/ 22860 h 45719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  <a:gd name="connsiteX0" fmla="*/ 2 w 127638"/>
                  <a:gd name="connsiteY0" fmla="*/ 6152 h 29012"/>
                  <a:gd name="connsiteX1" fmla="*/ 65725 w 127638"/>
                  <a:gd name="connsiteY1" fmla="*/ 4247 h 29012"/>
                  <a:gd name="connsiteX2" fmla="*/ 127638 w 127638"/>
                  <a:gd name="connsiteY2" fmla="*/ 6152 h 29012"/>
                  <a:gd name="connsiteX3" fmla="*/ 63820 w 127638"/>
                  <a:gd name="connsiteY3" fmla="*/ 29012 h 29012"/>
                  <a:gd name="connsiteX4" fmla="*/ 2 w 127638"/>
                  <a:gd name="connsiteY4" fmla="*/ 6152 h 29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8" h="29012">
                    <a:moveTo>
                      <a:pt x="2" y="6152"/>
                    </a:moveTo>
                    <a:cubicBezTo>
                      <a:pt x="319" y="-5595"/>
                      <a:pt x="30479" y="4247"/>
                      <a:pt x="65725" y="4247"/>
                    </a:cubicBezTo>
                    <a:cubicBezTo>
                      <a:pt x="100971" y="4247"/>
                      <a:pt x="127638" y="-6473"/>
                      <a:pt x="127638" y="6152"/>
                    </a:cubicBezTo>
                    <a:cubicBezTo>
                      <a:pt x="127638" y="18777"/>
                      <a:pt x="99066" y="29012"/>
                      <a:pt x="63820" y="29012"/>
                    </a:cubicBezTo>
                    <a:cubicBezTo>
                      <a:pt x="28574" y="29012"/>
                      <a:pt x="-315" y="17899"/>
                      <a:pt x="2" y="6152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0" name="月 1649"/>
              <p:cNvSpPr/>
              <p:nvPr/>
            </p:nvSpPr>
            <p:spPr>
              <a:xfrm rot="5400000" flipV="1">
                <a:off x="8930799" y="2445707"/>
                <a:ext cx="45719" cy="11766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51" name="グループ化 1650"/>
              <p:cNvGrpSpPr/>
              <p:nvPr/>
            </p:nvGrpSpPr>
            <p:grpSpPr>
              <a:xfrm>
                <a:off x="8427582" y="2521218"/>
                <a:ext cx="906422" cy="974629"/>
                <a:chOff x="1936205" y="1973257"/>
                <a:chExt cx="1091489" cy="1173623"/>
              </a:xfrm>
            </p:grpSpPr>
            <p:sp>
              <p:nvSpPr>
                <p:cNvPr id="1652" name="片側の 2 つの角を丸めた四角形 1651"/>
                <p:cNvSpPr/>
                <p:nvPr/>
              </p:nvSpPr>
              <p:spPr>
                <a:xfrm rot="4810821">
                  <a:off x="2633506" y="2614536"/>
                  <a:ext cx="156170" cy="3012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3" name="フリーフォーム 1652"/>
                <p:cNvSpPr/>
                <p:nvPr/>
              </p:nvSpPr>
              <p:spPr>
                <a:xfrm rot="1515575">
                  <a:off x="1936205" y="2516296"/>
                  <a:ext cx="758977" cy="630584"/>
                </a:xfrm>
                <a:custGeom>
                  <a:avLst/>
                  <a:gdLst>
                    <a:gd name="connsiteX0" fmla="*/ 0 w 758977"/>
                    <a:gd name="connsiteY0" fmla="*/ 0 h 630584"/>
                    <a:gd name="connsiteX1" fmla="*/ 136865 w 758977"/>
                    <a:gd name="connsiteY1" fmla="*/ 3972 h 630584"/>
                    <a:gd name="connsiteX2" fmla="*/ 270898 w 758977"/>
                    <a:gd name="connsiteY2" fmla="*/ 0 h 630584"/>
                    <a:gd name="connsiteX3" fmla="*/ 270897 w 758977"/>
                    <a:gd name="connsiteY3" fmla="*/ 255944 h 630584"/>
                    <a:gd name="connsiteX4" fmla="*/ 608102 w 758977"/>
                    <a:gd name="connsiteY4" fmla="*/ 29823 h 630584"/>
                    <a:gd name="connsiteX5" fmla="*/ 758977 w 758977"/>
                    <a:gd name="connsiteY5" fmla="*/ 254816 h 630584"/>
                    <a:gd name="connsiteX6" fmla="*/ 235246 w 758977"/>
                    <a:gd name="connsiteY6" fmla="*/ 606018 h 630584"/>
                    <a:gd name="connsiteX7" fmla="*/ 185529 w 758977"/>
                    <a:gd name="connsiteY7" fmla="*/ 626541 h 630584"/>
                    <a:gd name="connsiteX8" fmla="*/ 155844 w 758977"/>
                    <a:gd name="connsiteY8" fmla="*/ 626466 h 630584"/>
                    <a:gd name="connsiteX9" fmla="*/ 135448 w 758977"/>
                    <a:gd name="connsiteY9" fmla="*/ 630584 h 630584"/>
                    <a:gd name="connsiteX10" fmla="*/ 135449 w 758977"/>
                    <a:gd name="connsiteY10" fmla="*/ 630583 h 630584"/>
                    <a:gd name="connsiteX11" fmla="*/ 0 w 758977"/>
                    <a:gd name="connsiteY11" fmla="*/ 495134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12" fmla="*/ 228305 w 758977"/>
                    <a:gd name="connsiteY12" fmla="*/ 95412 h 630584"/>
                    <a:gd name="connsiteX0" fmla="*/ 136865 w 758977"/>
                    <a:gd name="connsiteY0" fmla="*/ 3972 h 630584"/>
                    <a:gd name="connsiteX1" fmla="*/ 270898 w 758977"/>
                    <a:gd name="connsiteY1" fmla="*/ 0 h 630584"/>
                    <a:gd name="connsiteX2" fmla="*/ 270897 w 758977"/>
                    <a:gd name="connsiteY2" fmla="*/ 255944 h 630584"/>
                    <a:gd name="connsiteX3" fmla="*/ 608102 w 758977"/>
                    <a:gd name="connsiteY3" fmla="*/ 29823 h 630584"/>
                    <a:gd name="connsiteX4" fmla="*/ 758977 w 758977"/>
                    <a:gd name="connsiteY4" fmla="*/ 254816 h 630584"/>
                    <a:gd name="connsiteX5" fmla="*/ 235246 w 758977"/>
                    <a:gd name="connsiteY5" fmla="*/ 606018 h 630584"/>
                    <a:gd name="connsiteX6" fmla="*/ 185529 w 758977"/>
                    <a:gd name="connsiteY6" fmla="*/ 626541 h 630584"/>
                    <a:gd name="connsiteX7" fmla="*/ 155844 w 758977"/>
                    <a:gd name="connsiteY7" fmla="*/ 626466 h 630584"/>
                    <a:gd name="connsiteX8" fmla="*/ 135448 w 758977"/>
                    <a:gd name="connsiteY8" fmla="*/ 630584 h 630584"/>
                    <a:gd name="connsiteX9" fmla="*/ 135449 w 758977"/>
                    <a:gd name="connsiteY9" fmla="*/ 630583 h 630584"/>
                    <a:gd name="connsiteX10" fmla="*/ 0 w 758977"/>
                    <a:gd name="connsiteY10" fmla="*/ 495134 h 630584"/>
                    <a:gd name="connsiteX11" fmla="*/ 0 w 758977"/>
                    <a:gd name="connsiteY11" fmla="*/ 0 h 630584"/>
                    <a:gd name="connsiteX0" fmla="*/ 270898 w 758977"/>
                    <a:gd name="connsiteY0" fmla="*/ 0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68957 w 758977"/>
                    <a:gd name="connsiteY0" fmla="*/ 85172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58657 w 758977"/>
                    <a:gd name="connsiteY0" fmla="*/ 161898 h 630584"/>
                    <a:gd name="connsiteX1" fmla="*/ 270897 w 758977"/>
                    <a:gd name="connsiteY1" fmla="*/ 255944 h 630584"/>
                    <a:gd name="connsiteX2" fmla="*/ 608102 w 758977"/>
                    <a:gd name="connsiteY2" fmla="*/ 29823 h 630584"/>
                    <a:gd name="connsiteX3" fmla="*/ 758977 w 758977"/>
                    <a:gd name="connsiteY3" fmla="*/ 254816 h 630584"/>
                    <a:gd name="connsiteX4" fmla="*/ 235246 w 758977"/>
                    <a:gd name="connsiteY4" fmla="*/ 606018 h 630584"/>
                    <a:gd name="connsiteX5" fmla="*/ 185529 w 758977"/>
                    <a:gd name="connsiteY5" fmla="*/ 626541 h 630584"/>
                    <a:gd name="connsiteX6" fmla="*/ 155844 w 758977"/>
                    <a:gd name="connsiteY6" fmla="*/ 626466 h 630584"/>
                    <a:gd name="connsiteX7" fmla="*/ 135448 w 758977"/>
                    <a:gd name="connsiteY7" fmla="*/ 630584 h 630584"/>
                    <a:gd name="connsiteX8" fmla="*/ 135449 w 758977"/>
                    <a:gd name="connsiteY8" fmla="*/ 630583 h 630584"/>
                    <a:gd name="connsiteX9" fmla="*/ 0 w 758977"/>
                    <a:gd name="connsiteY9" fmla="*/ 495134 h 630584"/>
                    <a:gd name="connsiteX10" fmla="*/ 0 w 758977"/>
                    <a:gd name="connsiteY10" fmla="*/ 0 h 630584"/>
                    <a:gd name="connsiteX0" fmla="*/ 270897 w 758977"/>
                    <a:gd name="connsiteY0" fmla="*/ 255944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  <a:gd name="connsiteX0" fmla="*/ 194437 w 758977"/>
                    <a:gd name="connsiteY0" fmla="*/ 308930 h 630584"/>
                    <a:gd name="connsiteX1" fmla="*/ 608102 w 758977"/>
                    <a:gd name="connsiteY1" fmla="*/ 29823 h 630584"/>
                    <a:gd name="connsiteX2" fmla="*/ 758977 w 758977"/>
                    <a:gd name="connsiteY2" fmla="*/ 254816 h 630584"/>
                    <a:gd name="connsiteX3" fmla="*/ 235246 w 758977"/>
                    <a:gd name="connsiteY3" fmla="*/ 606018 h 630584"/>
                    <a:gd name="connsiteX4" fmla="*/ 185529 w 758977"/>
                    <a:gd name="connsiteY4" fmla="*/ 626541 h 630584"/>
                    <a:gd name="connsiteX5" fmla="*/ 155844 w 758977"/>
                    <a:gd name="connsiteY5" fmla="*/ 626466 h 630584"/>
                    <a:gd name="connsiteX6" fmla="*/ 135448 w 758977"/>
                    <a:gd name="connsiteY6" fmla="*/ 630584 h 630584"/>
                    <a:gd name="connsiteX7" fmla="*/ 135449 w 758977"/>
                    <a:gd name="connsiteY7" fmla="*/ 630583 h 630584"/>
                    <a:gd name="connsiteX8" fmla="*/ 0 w 758977"/>
                    <a:gd name="connsiteY8" fmla="*/ 495134 h 630584"/>
                    <a:gd name="connsiteX9" fmla="*/ 0 w 758977"/>
                    <a:gd name="connsiteY9" fmla="*/ 0 h 6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8977" h="630584">
                      <a:moveTo>
                        <a:pt x="194437" y="308930"/>
                      </a:moveTo>
                      <a:lnTo>
                        <a:pt x="608102" y="29823"/>
                      </a:lnTo>
                      <a:lnTo>
                        <a:pt x="758977" y="254816"/>
                      </a:lnTo>
                      <a:lnTo>
                        <a:pt x="235246" y="606018"/>
                      </a:lnTo>
                      <a:cubicBezTo>
                        <a:pt x="219714" y="616433"/>
                        <a:pt x="202805" y="623208"/>
                        <a:pt x="185529" y="626541"/>
                      </a:cubicBezTo>
                      <a:lnTo>
                        <a:pt x="155844" y="626466"/>
                      </a:lnTo>
                      <a:lnTo>
                        <a:pt x="135448" y="630584"/>
                      </a:lnTo>
                      <a:lnTo>
                        <a:pt x="135449" y="630583"/>
                      </a:lnTo>
                      <a:cubicBezTo>
                        <a:pt x="60643" y="630583"/>
                        <a:pt x="0" y="569940"/>
                        <a:pt x="0" y="495134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4" name="フリーフォーム 1653"/>
                <p:cNvSpPr/>
                <p:nvPr/>
              </p:nvSpPr>
              <p:spPr>
                <a:xfrm>
                  <a:off x="2476064" y="1973257"/>
                  <a:ext cx="328822" cy="267158"/>
                </a:xfrm>
                <a:custGeom>
                  <a:avLst/>
                  <a:gdLst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72127 w 428536"/>
                    <a:gd name="connsiteY4" fmla="*/ 4333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8 w 428536"/>
                    <a:gd name="connsiteY0" fmla="*/ 4332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72128 w 428536"/>
                    <a:gd name="connsiteY3" fmla="*/ 4332 h 347896"/>
                    <a:gd name="connsiteX4" fmla="*/ 339218 w 428536"/>
                    <a:gd name="connsiteY4" fmla="*/ 0 h 347896"/>
                    <a:gd name="connsiteX5" fmla="*/ 392336 w 428536"/>
                    <a:gd name="connsiteY5" fmla="*/ 30669 h 347896"/>
                    <a:gd name="connsiteX6" fmla="*/ 388003 w 428536"/>
                    <a:gd name="connsiteY6" fmla="*/ 63580 h 347896"/>
                    <a:gd name="connsiteX7" fmla="*/ 360906 w 428536"/>
                    <a:gd name="connsiteY7" fmla="*/ 110514 h 347896"/>
                    <a:gd name="connsiteX8" fmla="*/ 415814 w 428536"/>
                    <a:gd name="connsiteY8" fmla="*/ 205619 h 347896"/>
                    <a:gd name="connsiteX9" fmla="*/ 381100 w 428536"/>
                    <a:gd name="connsiteY9" fmla="*/ 335176 h 347896"/>
                    <a:gd name="connsiteX10" fmla="*/ 381100 w 428536"/>
                    <a:gd name="connsiteY10" fmla="*/ 335175 h 347896"/>
                    <a:gd name="connsiteX11" fmla="*/ 309132 w 428536"/>
                    <a:gd name="connsiteY11" fmla="*/ 344649 h 347896"/>
                    <a:gd name="connsiteX12" fmla="*/ 285934 w 428536"/>
                    <a:gd name="connsiteY12" fmla="*/ 333329 h 347896"/>
                    <a:gd name="connsiteX13" fmla="*/ 260990 w 428536"/>
                    <a:gd name="connsiteY13" fmla="*/ 334708 h 347896"/>
                    <a:gd name="connsiteX14" fmla="*/ 234473 w 428536"/>
                    <a:gd name="connsiteY14" fmla="*/ 325365 h 347896"/>
                    <a:gd name="connsiteX15" fmla="*/ 177697 w 428536"/>
                    <a:gd name="connsiteY15" fmla="*/ 291487 h 347896"/>
                    <a:gd name="connsiteX16" fmla="*/ 153178 w 428536"/>
                    <a:gd name="connsiteY16" fmla="*/ 194405 h 347896"/>
                    <a:gd name="connsiteX17" fmla="*/ 154580 w 428536"/>
                    <a:gd name="connsiteY17" fmla="*/ 192860 h 347896"/>
                    <a:gd name="connsiteX18" fmla="*/ 22776 w 428536"/>
                    <a:gd name="connsiteY18" fmla="*/ 157542 h 347896"/>
                    <a:gd name="connsiteX19" fmla="*/ 3218 w 428536"/>
                    <a:gd name="connsiteY19" fmla="*/ 142535 h 347896"/>
                    <a:gd name="connsiteX20" fmla="*/ 0 w 428536"/>
                    <a:gd name="connsiteY20" fmla="*/ 118094 h 347896"/>
                    <a:gd name="connsiteX21" fmla="*/ 15007 w 428536"/>
                    <a:gd name="connsiteY21" fmla="*/ 98536 h 347896"/>
                    <a:gd name="connsiteX22" fmla="*/ 39449 w 428536"/>
                    <a:gd name="connsiteY22" fmla="*/ 95318 h 347896"/>
                    <a:gd name="connsiteX23" fmla="*/ 245214 w 428536"/>
                    <a:gd name="connsiteY23" fmla="*/ 137409 h 347896"/>
                    <a:gd name="connsiteX24" fmla="*/ 312881 w 428536"/>
                    <a:gd name="connsiteY24" fmla="*/ 20208 h 347896"/>
                    <a:gd name="connsiteX25" fmla="*/ 339218 w 428536"/>
                    <a:gd name="connsiteY25" fmla="*/ 0 h 347896"/>
                    <a:gd name="connsiteX0" fmla="*/ 372127 w 428536"/>
                    <a:gd name="connsiteY0" fmla="*/ 4333 h 347896"/>
                    <a:gd name="connsiteX1" fmla="*/ 372128 w 428536"/>
                    <a:gd name="connsiteY1" fmla="*/ 4334 h 347896"/>
                    <a:gd name="connsiteX2" fmla="*/ 372127 w 428536"/>
                    <a:gd name="connsiteY2" fmla="*/ 4333 h 347896"/>
                    <a:gd name="connsiteX3" fmla="*/ 339218 w 428536"/>
                    <a:gd name="connsiteY3" fmla="*/ 0 h 347896"/>
                    <a:gd name="connsiteX4" fmla="*/ 392336 w 428536"/>
                    <a:gd name="connsiteY4" fmla="*/ 30669 h 347896"/>
                    <a:gd name="connsiteX5" fmla="*/ 388003 w 428536"/>
                    <a:gd name="connsiteY5" fmla="*/ 63580 h 347896"/>
                    <a:gd name="connsiteX6" fmla="*/ 360906 w 428536"/>
                    <a:gd name="connsiteY6" fmla="*/ 110514 h 347896"/>
                    <a:gd name="connsiteX7" fmla="*/ 415814 w 428536"/>
                    <a:gd name="connsiteY7" fmla="*/ 205619 h 347896"/>
                    <a:gd name="connsiteX8" fmla="*/ 381100 w 428536"/>
                    <a:gd name="connsiteY8" fmla="*/ 335176 h 347896"/>
                    <a:gd name="connsiteX9" fmla="*/ 381100 w 428536"/>
                    <a:gd name="connsiteY9" fmla="*/ 335175 h 347896"/>
                    <a:gd name="connsiteX10" fmla="*/ 309132 w 428536"/>
                    <a:gd name="connsiteY10" fmla="*/ 344649 h 347896"/>
                    <a:gd name="connsiteX11" fmla="*/ 285934 w 428536"/>
                    <a:gd name="connsiteY11" fmla="*/ 333329 h 347896"/>
                    <a:gd name="connsiteX12" fmla="*/ 260990 w 428536"/>
                    <a:gd name="connsiteY12" fmla="*/ 334708 h 347896"/>
                    <a:gd name="connsiteX13" fmla="*/ 234473 w 428536"/>
                    <a:gd name="connsiteY13" fmla="*/ 325365 h 347896"/>
                    <a:gd name="connsiteX14" fmla="*/ 177697 w 428536"/>
                    <a:gd name="connsiteY14" fmla="*/ 291487 h 347896"/>
                    <a:gd name="connsiteX15" fmla="*/ 153178 w 428536"/>
                    <a:gd name="connsiteY15" fmla="*/ 194405 h 347896"/>
                    <a:gd name="connsiteX16" fmla="*/ 154580 w 428536"/>
                    <a:gd name="connsiteY16" fmla="*/ 192860 h 347896"/>
                    <a:gd name="connsiteX17" fmla="*/ 22776 w 428536"/>
                    <a:gd name="connsiteY17" fmla="*/ 157542 h 347896"/>
                    <a:gd name="connsiteX18" fmla="*/ 3218 w 428536"/>
                    <a:gd name="connsiteY18" fmla="*/ 142535 h 347896"/>
                    <a:gd name="connsiteX19" fmla="*/ 0 w 428536"/>
                    <a:gd name="connsiteY19" fmla="*/ 118094 h 347896"/>
                    <a:gd name="connsiteX20" fmla="*/ 15007 w 428536"/>
                    <a:gd name="connsiteY20" fmla="*/ 98536 h 347896"/>
                    <a:gd name="connsiteX21" fmla="*/ 39449 w 428536"/>
                    <a:gd name="connsiteY21" fmla="*/ 95318 h 347896"/>
                    <a:gd name="connsiteX22" fmla="*/ 245214 w 428536"/>
                    <a:gd name="connsiteY22" fmla="*/ 137409 h 347896"/>
                    <a:gd name="connsiteX23" fmla="*/ 312881 w 428536"/>
                    <a:gd name="connsiteY23" fmla="*/ 20208 h 347896"/>
                    <a:gd name="connsiteX24" fmla="*/ 339218 w 428536"/>
                    <a:gd name="connsiteY24" fmla="*/ 0 h 347896"/>
                    <a:gd name="connsiteX0" fmla="*/ 339218 w 428536"/>
                    <a:gd name="connsiteY0" fmla="*/ 0 h 347896"/>
                    <a:gd name="connsiteX1" fmla="*/ 392336 w 428536"/>
                    <a:gd name="connsiteY1" fmla="*/ 30669 h 347896"/>
                    <a:gd name="connsiteX2" fmla="*/ 388003 w 428536"/>
                    <a:gd name="connsiteY2" fmla="*/ 63580 h 347896"/>
                    <a:gd name="connsiteX3" fmla="*/ 360906 w 428536"/>
                    <a:gd name="connsiteY3" fmla="*/ 110514 h 347896"/>
                    <a:gd name="connsiteX4" fmla="*/ 415814 w 428536"/>
                    <a:gd name="connsiteY4" fmla="*/ 205619 h 347896"/>
                    <a:gd name="connsiteX5" fmla="*/ 381100 w 428536"/>
                    <a:gd name="connsiteY5" fmla="*/ 335176 h 347896"/>
                    <a:gd name="connsiteX6" fmla="*/ 381100 w 428536"/>
                    <a:gd name="connsiteY6" fmla="*/ 335175 h 347896"/>
                    <a:gd name="connsiteX7" fmla="*/ 309132 w 428536"/>
                    <a:gd name="connsiteY7" fmla="*/ 344649 h 347896"/>
                    <a:gd name="connsiteX8" fmla="*/ 285934 w 428536"/>
                    <a:gd name="connsiteY8" fmla="*/ 333329 h 347896"/>
                    <a:gd name="connsiteX9" fmla="*/ 260990 w 428536"/>
                    <a:gd name="connsiteY9" fmla="*/ 334708 h 347896"/>
                    <a:gd name="connsiteX10" fmla="*/ 234473 w 428536"/>
                    <a:gd name="connsiteY10" fmla="*/ 325365 h 347896"/>
                    <a:gd name="connsiteX11" fmla="*/ 177697 w 428536"/>
                    <a:gd name="connsiteY11" fmla="*/ 291487 h 347896"/>
                    <a:gd name="connsiteX12" fmla="*/ 153178 w 428536"/>
                    <a:gd name="connsiteY12" fmla="*/ 194405 h 347896"/>
                    <a:gd name="connsiteX13" fmla="*/ 154580 w 428536"/>
                    <a:gd name="connsiteY13" fmla="*/ 192860 h 347896"/>
                    <a:gd name="connsiteX14" fmla="*/ 22776 w 428536"/>
                    <a:gd name="connsiteY14" fmla="*/ 157542 h 347896"/>
                    <a:gd name="connsiteX15" fmla="*/ 3218 w 428536"/>
                    <a:gd name="connsiteY15" fmla="*/ 142535 h 347896"/>
                    <a:gd name="connsiteX16" fmla="*/ 0 w 428536"/>
                    <a:gd name="connsiteY16" fmla="*/ 118094 h 347896"/>
                    <a:gd name="connsiteX17" fmla="*/ 15007 w 428536"/>
                    <a:gd name="connsiteY17" fmla="*/ 98536 h 347896"/>
                    <a:gd name="connsiteX18" fmla="*/ 39449 w 428536"/>
                    <a:gd name="connsiteY18" fmla="*/ 95318 h 347896"/>
                    <a:gd name="connsiteX19" fmla="*/ 245214 w 428536"/>
                    <a:gd name="connsiteY19" fmla="*/ 137409 h 347896"/>
                    <a:gd name="connsiteX20" fmla="*/ 312881 w 428536"/>
                    <a:gd name="connsiteY20" fmla="*/ 20208 h 347896"/>
                    <a:gd name="connsiteX21" fmla="*/ 339218 w 428536"/>
                    <a:gd name="connsiteY21" fmla="*/ 0 h 347896"/>
                    <a:gd name="connsiteX0" fmla="*/ 339218 w 428536"/>
                    <a:gd name="connsiteY0" fmla="*/ 90 h 347986"/>
                    <a:gd name="connsiteX1" fmla="*/ 392336 w 428536"/>
                    <a:gd name="connsiteY1" fmla="*/ 30759 h 347986"/>
                    <a:gd name="connsiteX2" fmla="*/ 388003 w 428536"/>
                    <a:gd name="connsiteY2" fmla="*/ 63670 h 347986"/>
                    <a:gd name="connsiteX3" fmla="*/ 360906 w 428536"/>
                    <a:gd name="connsiteY3" fmla="*/ 110604 h 347986"/>
                    <a:gd name="connsiteX4" fmla="*/ 415814 w 428536"/>
                    <a:gd name="connsiteY4" fmla="*/ 205709 h 347986"/>
                    <a:gd name="connsiteX5" fmla="*/ 381100 w 428536"/>
                    <a:gd name="connsiteY5" fmla="*/ 335266 h 347986"/>
                    <a:gd name="connsiteX6" fmla="*/ 381100 w 428536"/>
                    <a:gd name="connsiteY6" fmla="*/ 335265 h 347986"/>
                    <a:gd name="connsiteX7" fmla="*/ 309132 w 428536"/>
                    <a:gd name="connsiteY7" fmla="*/ 344739 h 347986"/>
                    <a:gd name="connsiteX8" fmla="*/ 285934 w 428536"/>
                    <a:gd name="connsiteY8" fmla="*/ 333419 h 347986"/>
                    <a:gd name="connsiteX9" fmla="*/ 260990 w 428536"/>
                    <a:gd name="connsiteY9" fmla="*/ 334798 h 347986"/>
                    <a:gd name="connsiteX10" fmla="*/ 234473 w 428536"/>
                    <a:gd name="connsiteY10" fmla="*/ 325455 h 347986"/>
                    <a:gd name="connsiteX11" fmla="*/ 177697 w 428536"/>
                    <a:gd name="connsiteY11" fmla="*/ 291577 h 347986"/>
                    <a:gd name="connsiteX12" fmla="*/ 153178 w 428536"/>
                    <a:gd name="connsiteY12" fmla="*/ 194495 h 347986"/>
                    <a:gd name="connsiteX13" fmla="*/ 154580 w 428536"/>
                    <a:gd name="connsiteY13" fmla="*/ 192950 h 347986"/>
                    <a:gd name="connsiteX14" fmla="*/ 22776 w 428536"/>
                    <a:gd name="connsiteY14" fmla="*/ 157632 h 347986"/>
                    <a:gd name="connsiteX15" fmla="*/ 3218 w 428536"/>
                    <a:gd name="connsiteY15" fmla="*/ 142625 h 347986"/>
                    <a:gd name="connsiteX16" fmla="*/ 0 w 428536"/>
                    <a:gd name="connsiteY16" fmla="*/ 118184 h 347986"/>
                    <a:gd name="connsiteX17" fmla="*/ 15007 w 428536"/>
                    <a:gd name="connsiteY17" fmla="*/ 98626 h 347986"/>
                    <a:gd name="connsiteX18" fmla="*/ 39449 w 428536"/>
                    <a:gd name="connsiteY18" fmla="*/ 95408 h 347986"/>
                    <a:gd name="connsiteX19" fmla="*/ 245214 w 428536"/>
                    <a:gd name="connsiteY19" fmla="*/ 137499 h 347986"/>
                    <a:gd name="connsiteX20" fmla="*/ 312881 w 428536"/>
                    <a:gd name="connsiteY20" fmla="*/ 20298 h 347986"/>
                    <a:gd name="connsiteX21" fmla="*/ 339218 w 428536"/>
                    <a:gd name="connsiteY21" fmla="*/ 90 h 347986"/>
                    <a:gd name="connsiteX0" fmla="*/ 339218 w 428536"/>
                    <a:gd name="connsiteY0" fmla="*/ 277 h 348173"/>
                    <a:gd name="connsiteX1" fmla="*/ 392336 w 428536"/>
                    <a:gd name="connsiteY1" fmla="*/ 30946 h 348173"/>
                    <a:gd name="connsiteX2" fmla="*/ 388003 w 428536"/>
                    <a:gd name="connsiteY2" fmla="*/ 63857 h 348173"/>
                    <a:gd name="connsiteX3" fmla="*/ 360906 w 428536"/>
                    <a:gd name="connsiteY3" fmla="*/ 110791 h 348173"/>
                    <a:gd name="connsiteX4" fmla="*/ 415814 w 428536"/>
                    <a:gd name="connsiteY4" fmla="*/ 205896 h 348173"/>
                    <a:gd name="connsiteX5" fmla="*/ 381100 w 428536"/>
                    <a:gd name="connsiteY5" fmla="*/ 335453 h 348173"/>
                    <a:gd name="connsiteX6" fmla="*/ 381100 w 428536"/>
                    <a:gd name="connsiteY6" fmla="*/ 335452 h 348173"/>
                    <a:gd name="connsiteX7" fmla="*/ 309132 w 428536"/>
                    <a:gd name="connsiteY7" fmla="*/ 344926 h 348173"/>
                    <a:gd name="connsiteX8" fmla="*/ 285934 w 428536"/>
                    <a:gd name="connsiteY8" fmla="*/ 333606 h 348173"/>
                    <a:gd name="connsiteX9" fmla="*/ 260990 w 428536"/>
                    <a:gd name="connsiteY9" fmla="*/ 334985 h 348173"/>
                    <a:gd name="connsiteX10" fmla="*/ 234473 w 428536"/>
                    <a:gd name="connsiteY10" fmla="*/ 325642 h 348173"/>
                    <a:gd name="connsiteX11" fmla="*/ 177697 w 428536"/>
                    <a:gd name="connsiteY11" fmla="*/ 291764 h 348173"/>
                    <a:gd name="connsiteX12" fmla="*/ 153178 w 428536"/>
                    <a:gd name="connsiteY12" fmla="*/ 194682 h 348173"/>
                    <a:gd name="connsiteX13" fmla="*/ 154580 w 428536"/>
                    <a:gd name="connsiteY13" fmla="*/ 193137 h 348173"/>
                    <a:gd name="connsiteX14" fmla="*/ 22776 w 428536"/>
                    <a:gd name="connsiteY14" fmla="*/ 157819 h 348173"/>
                    <a:gd name="connsiteX15" fmla="*/ 3218 w 428536"/>
                    <a:gd name="connsiteY15" fmla="*/ 142812 h 348173"/>
                    <a:gd name="connsiteX16" fmla="*/ 0 w 428536"/>
                    <a:gd name="connsiteY16" fmla="*/ 118371 h 348173"/>
                    <a:gd name="connsiteX17" fmla="*/ 15007 w 428536"/>
                    <a:gd name="connsiteY17" fmla="*/ 98813 h 348173"/>
                    <a:gd name="connsiteX18" fmla="*/ 39449 w 428536"/>
                    <a:gd name="connsiteY18" fmla="*/ 95595 h 348173"/>
                    <a:gd name="connsiteX19" fmla="*/ 245214 w 428536"/>
                    <a:gd name="connsiteY19" fmla="*/ 137686 h 348173"/>
                    <a:gd name="connsiteX20" fmla="*/ 312881 w 428536"/>
                    <a:gd name="connsiteY20" fmla="*/ 20485 h 348173"/>
                    <a:gd name="connsiteX21" fmla="*/ 339218 w 428536"/>
                    <a:gd name="connsiteY21" fmla="*/ 277 h 34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536" h="348173">
                      <a:moveTo>
                        <a:pt x="339218" y="277"/>
                      </a:moveTo>
                      <a:cubicBezTo>
                        <a:pt x="387880" y="-1406"/>
                        <a:pt x="384155" y="4054"/>
                        <a:pt x="392336" y="30946"/>
                      </a:cubicBezTo>
                      <a:cubicBezTo>
                        <a:pt x="395209" y="41667"/>
                        <a:pt x="393992" y="53484"/>
                        <a:pt x="388003" y="63857"/>
                      </a:cubicBezTo>
                      <a:lnTo>
                        <a:pt x="360906" y="110791"/>
                      </a:lnTo>
                      <a:lnTo>
                        <a:pt x="415814" y="205896"/>
                      </a:lnTo>
                      <a:cubicBezTo>
                        <a:pt x="442004" y="251259"/>
                        <a:pt x="426462" y="309263"/>
                        <a:pt x="381100" y="335453"/>
                      </a:cubicBezTo>
                      <a:lnTo>
                        <a:pt x="381100" y="335452"/>
                      </a:lnTo>
                      <a:cubicBezTo>
                        <a:pt x="358418" y="348547"/>
                        <a:pt x="332577" y="351208"/>
                        <a:pt x="309132" y="344926"/>
                      </a:cubicBezTo>
                      <a:lnTo>
                        <a:pt x="285934" y="333606"/>
                      </a:lnTo>
                      <a:lnTo>
                        <a:pt x="260990" y="334985"/>
                      </a:lnTo>
                      <a:cubicBezTo>
                        <a:pt x="251880" y="333721"/>
                        <a:pt x="242867" y="330651"/>
                        <a:pt x="234473" y="325642"/>
                      </a:cubicBezTo>
                      <a:lnTo>
                        <a:pt x="177697" y="291764"/>
                      </a:lnTo>
                      <a:cubicBezTo>
                        <a:pt x="144119" y="271726"/>
                        <a:pt x="133140" y="228261"/>
                        <a:pt x="153178" y="194682"/>
                      </a:cubicBezTo>
                      <a:lnTo>
                        <a:pt x="154580" y="193137"/>
                      </a:lnTo>
                      <a:lnTo>
                        <a:pt x="22776" y="157819"/>
                      </a:lnTo>
                      <a:cubicBezTo>
                        <a:pt x="14185" y="155517"/>
                        <a:pt x="7340" y="149951"/>
                        <a:pt x="3218" y="142812"/>
                      </a:cubicBezTo>
                      <a:lnTo>
                        <a:pt x="0" y="118371"/>
                      </a:lnTo>
                      <a:lnTo>
                        <a:pt x="15007" y="98813"/>
                      </a:lnTo>
                      <a:cubicBezTo>
                        <a:pt x="22146" y="94691"/>
                        <a:pt x="30858" y="93293"/>
                        <a:pt x="39449" y="95595"/>
                      </a:cubicBezTo>
                      <a:lnTo>
                        <a:pt x="245214" y="137686"/>
                      </a:lnTo>
                      <a:lnTo>
                        <a:pt x="312881" y="20485"/>
                      </a:lnTo>
                      <a:cubicBezTo>
                        <a:pt x="318870" y="10113"/>
                        <a:pt x="328496" y="3150"/>
                        <a:pt x="339218" y="277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5" name="片側の 2 つの角を丸めた四角形 1654"/>
                <p:cNvSpPr/>
                <p:nvPr/>
              </p:nvSpPr>
              <p:spPr>
                <a:xfrm rot="20639810">
                  <a:off x="2751844" y="2178856"/>
                  <a:ext cx="275850" cy="78797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4610171" y="735982"/>
            <a:ext cx="670555" cy="1683895"/>
            <a:chOff x="4610171" y="735982"/>
            <a:chExt cx="670555" cy="1683895"/>
          </a:xfrm>
        </p:grpSpPr>
        <p:grpSp>
          <p:nvGrpSpPr>
            <p:cNvPr id="980" name="グループ化 979"/>
            <p:cNvGrpSpPr/>
            <p:nvPr/>
          </p:nvGrpSpPr>
          <p:grpSpPr>
            <a:xfrm>
              <a:off x="4610171" y="735982"/>
              <a:ext cx="670555" cy="1683895"/>
              <a:chOff x="5604775" y="1868569"/>
              <a:chExt cx="1324496" cy="3326069"/>
            </a:xfrm>
            <a:solidFill>
              <a:schemeClr val="tx1"/>
            </a:solidFill>
          </p:grpSpPr>
          <p:grpSp>
            <p:nvGrpSpPr>
              <p:cNvPr id="981" name="グループ化 980"/>
              <p:cNvGrpSpPr/>
              <p:nvPr/>
            </p:nvGrpSpPr>
            <p:grpSpPr>
              <a:xfrm>
                <a:off x="5845634" y="1868569"/>
                <a:ext cx="847844" cy="3326069"/>
                <a:chOff x="5845634" y="1868569"/>
                <a:chExt cx="847844" cy="3326069"/>
              </a:xfrm>
              <a:grpFill/>
            </p:grpSpPr>
            <p:sp>
              <p:nvSpPr>
                <p:cNvPr id="990" name="フリーフォーム 989"/>
                <p:cNvSpPr/>
                <p:nvPr/>
              </p:nvSpPr>
              <p:spPr>
                <a:xfrm>
                  <a:off x="5894615" y="1868569"/>
                  <a:ext cx="741356" cy="941843"/>
                </a:xfrm>
                <a:custGeom>
                  <a:avLst/>
                  <a:gdLst>
                    <a:gd name="connsiteX0" fmla="*/ 370679 w 741356"/>
                    <a:gd name="connsiteY0" fmla="*/ 0 h 894896"/>
                    <a:gd name="connsiteX1" fmla="*/ 632788 w 741356"/>
                    <a:gd name="connsiteY1" fmla="*/ 108569 h 894896"/>
                    <a:gd name="connsiteX2" fmla="*/ 632787 w 741356"/>
                    <a:gd name="connsiteY2" fmla="*/ 108570 h 894896"/>
                    <a:gd name="connsiteX3" fmla="*/ 632787 w 741356"/>
                    <a:gd name="connsiteY3" fmla="*/ 632788 h 894896"/>
                    <a:gd name="connsiteX4" fmla="*/ 370679 w 741356"/>
                    <a:gd name="connsiteY4" fmla="*/ 894896 h 894896"/>
                    <a:gd name="connsiteX5" fmla="*/ 108569 w 741356"/>
                    <a:gd name="connsiteY5" fmla="*/ 632787 h 894896"/>
                    <a:gd name="connsiteX6" fmla="*/ 108569 w 741356"/>
                    <a:gd name="connsiteY6" fmla="*/ 108569 h 894896"/>
                    <a:gd name="connsiteX7" fmla="*/ 370679 w 741356"/>
                    <a:gd name="connsiteY7" fmla="*/ 0 h 894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56" h="894896">
                      <a:moveTo>
                        <a:pt x="370679" y="0"/>
                      </a:moveTo>
                      <a:cubicBezTo>
                        <a:pt x="465544" y="0"/>
                        <a:pt x="560408" y="36189"/>
                        <a:pt x="632788" y="108569"/>
                      </a:cubicBezTo>
                      <a:lnTo>
                        <a:pt x="632787" y="108570"/>
                      </a:lnTo>
                      <a:cubicBezTo>
                        <a:pt x="777546" y="253329"/>
                        <a:pt x="777546" y="488029"/>
                        <a:pt x="632787" y="632788"/>
                      </a:cubicBezTo>
                      <a:lnTo>
                        <a:pt x="370679" y="894896"/>
                      </a:lnTo>
                      <a:lnTo>
                        <a:pt x="108569" y="632787"/>
                      </a:lnTo>
                      <a:cubicBezTo>
                        <a:pt x="-36190" y="488028"/>
                        <a:pt x="-36190" y="253328"/>
                        <a:pt x="108569" y="108569"/>
                      </a:cubicBezTo>
                      <a:cubicBezTo>
                        <a:pt x="180949" y="36189"/>
                        <a:pt x="275814" y="0"/>
                        <a:pt x="37067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1" name="台形 990"/>
                <p:cNvSpPr/>
                <p:nvPr/>
              </p:nvSpPr>
              <p:spPr>
                <a:xfrm>
                  <a:off x="6196691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2" name="フリーフォーム 991"/>
                <p:cNvSpPr/>
                <p:nvPr/>
              </p:nvSpPr>
              <p:spPr>
                <a:xfrm rot="10800000">
                  <a:off x="6004222" y="3605213"/>
                  <a:ext cx="530670" cy="1479171"/>
                </a:xfrm>
                <a:custGeom>
                  <a:avLst/>
                  <a:gdLst>
                    <a:gd name="connsiteX0" fmla="*/ 522363 w 522363"/>
                    <a:gd name="connsiteY0" fmla="*/ 1416734 h 1416734"/>
                    <a:gd name="connsiteX1" fmla="*/ 290588 w 522363"/>
                    <a:gd name="connsiteY1" fmla="*/ 1416734 h 1416734"/>
                    <a:gd name="connsiteX2" fmla="*/ 231775 w 522363"/>
                    <a:gd name="connsiteY2" fmla="*/ 1416734 h 1416734"/>
                    <a:gd name="connsiteX3" fmla="*/ 0 w 522363"/>
                    <a:gd name="connsiteY3" fmla="*/ 1416734 h 1416734"/>
                    <a:gd name="connsiteX4" fmla="*/ 72647 w 522363"/>
                    <a:gd name="connsiteY4" fmla="*/ 0 h 1416734"/>
                    <a:gd name="connsiteX5" fmla="*/ 217941 w 522363"/>
                    <a:gd name="connsiteY5" fmla="*/ 0 h 1416734"/>
                    <a:gd name="connsiteX6" fmla="*/ 261182 w 522363"/>
                    <a:gd name="connsiteY6" fmla="*/ 843260 h 1416734"/>
                    <a:gd name="connsiteX7" fmla="*/ 304422 w 522363"/>
                    <a:gd name="connsiteY7" fmla="*/ 0 h 1416734"/>
                    <a:gd name="connsiteX8" fmla="*/ 449716 w 522363"/>
                    <a:gd name="connsiteY8" fmla="*/ 0 h 1416734"/>
                    <a:gd name="connsiteX0" fmla="*/ 522363 w 522363"/>
                    <a:gd name="connsiteY0" fmla="*/ 1416734 h 1416734"/>
                    <a:gd name="connsiteX1" fmla="*/ 231775 w 522363"/>
                    <a:gd name="connsiteY1" fmla="*/ 1416734 h 1416734"/>
                    <a:gd name="connsiteX2" fmla="*/ 0 w 522363"/>
                    <a:gd name="connsiteY2" fmla="*/ 1416734 h 1416734"/>
                    <a:gd name="connsiteX3" fmla="*/ 72647 w 522363"/>
                    <a:gd name="connsiteY3" fmla="*/ 0 h 1416734"/>
                    <a:gd name="connsiteX4" fmla="*/ 217941 w 522363"/>
                    <a:gd name="connsiteY4" fmla="*/ 0 h 1416734"/>
                    <a:gd name="connsiteX5" fmla="*/ 261182 w 522363"/>
                    <a:gd name="connsiteY5" fmla="*/ 843260 h 1416734"/>
                    <a:gd name="connsiteX6" fmla="*/ 304422 w 522363"/>
                    <a:gd name="connsiteY6" fmla="*/ 0 h 1416734"/>
                    <a:gd name="connsiteX7" fmla="*/ 449716 w 522363"/>
                    <a:gd name="connsiteY7" fmla="*/ 0 h 1416734"/>
                    <a:gd name="connsiteX8" fmla="*/ 522363 w 522363"/>
                    <a:gd name="connsiteY8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61182 w 522363"/>
                    <a:gd name="connsiteY4" fmla="*/ 843260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54150 w 522363"/>
                    <a:gd name="connsiteY4" fmla="*/ 1059954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2363" h="1416734">
                      <a:moveTo>
                        <a:pt x="522363" y="1416734"/>
                      </a:moveTo>
                      <a:lnTo>
                        <a:pt x="0" y="1416734"/>
                      </a:lnTo>
                      <a:lnTo>
                        <a:pt x="72647" y="0"/>
                      </a:lnTo>
                      <a:lnTo>
                        <a:pt x="217941" y="0"/>
                      </a:lnTo>
                      <a:lnTo>
                        <a:pt x="254150" y="1059954"/>
                      </a:lnTo>
                      <a:lnTo>
                        <a:pt x="304422" y="0"/>
                      </a:lnTo>
                      <a:lnTo>
                        <a:pt x="449716" y="0"/>
                      </a:lnTo>
                      <a:lnTo>
                        <a:pt x="522363" y="1416734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3" name="片側の 2 つの角を丸めた四角形 992"/>
                <p:cNvSpPr/>
                <p:nvPr/>
              </p:nvSpPr>
              <p:spPr>
                <a:xfrm>
                  <a:off x="6012381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4" name="正方形/長方形 993"/>
                <p:cNvSpPr/>
                <p:nvPr/>
              </p:nvSpPr>
              <p:spPr>
                <a:xfrm>
                  <a:off x="6012381" y="3562500"/>
                  <a:ext cx="514350" cy="75168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5" name="直角三角形 994"/>
                <p:cNvSpPr/>
                <p:nvPr/>
              </p:nvSpPr>
              <p:spPr>
                <a:xfrm rot="5400000">
                  <a:off x="6137126" y="2679721"/>
                  <a:ext cx="125101" cy="131000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6" name="直角三角形 995"/>
                <p:cNvSpPr/>
                <p:nvPr/>
              </p:nvSpPr>
              <p:spPr>
                <a:xfrm rot="16200000" flipH="1">
                  <a:off x="6275148" y="2679721"/>
                  <a:ext cx="125101" cy="130999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7" name="フリーフォーム 996"/>
                <p:cNvSpPr/>
                <p:nvPr/>
              </p:nvSpPr>
              <p:spPr>
                <a:xfrm>
                  <a:off x="5845634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角丸四角形 997"/>
                <p:cNvSpPr/>
                <p:nvPr/>
              </p:nvSpPr>
              <p:spPr>
                <a:xfrm>
                  <a:off x="6197715" y="3559982"/>
                  <a:ext cx="143682" cy="82026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9" name="片側の 2 つの角を丸めた四角形 998"/>
                <p:cNvSpPr/>
                <p:nvPr/>
              </p:nvSpPr>
              <p:spPr>
                <a:xfrm>
                  <a:off x="604276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片側の 2 つの角を丸めた四角形 999"/>
                <p:cNvSpPr/>
                <p:nvPr/>
              </p:nvSpPr>
              <p:spPr>
                <a:xfrm>
                  <a:off x="6291571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1" name="フリーフォーム 1000"/>
                <p:cNvSpPr/>
                <p:nvPr/>
              </p:nvSpPr>
              <p:spPr>
                <a:xfrm rot="16200000">
                  <a:off x="571393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2" name="フリーフォーム 1001"/>
                <p:cNvSpPr/>
                <p:nvPr/>
              </p:nvSpPr>
              <p:spPr>
                <a:xfrm rot="5400000" flipH="1">
                  <a:off x="611611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3" name="グループ化 1002"/>
                <p:cNvGrpSpPr/>
                <p:nvPr/>
              </p:nvGrpSpPr>
              <p:grpSpPr>
                <a:xfrm>
                  <a:off x="5929313" y="2232047"/>
                  <a:ext cx="675254" cy="174379"/>
                  <a:chOff x="7528157" y="2232047"/>
                  <a:chExt cx="685650" cy="174379"/>
                </a:xfrm>
                <a:grpFill/>
              </p:grpSpPr>
              <p:sp>
                <p:nvSpPr>
                  <p:cNvPr id="1013" name="円/楕円 1012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4" name="円/楕円 1013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5" name="円/楕円 1014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6" name="円/楕円 1015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04" name="円/楕円 1003"/>
                <p:cNvSpPr/>
                <p:nvPr/>
              </p:nvSpPr>
              <p:spPr>
                <a:xfrm>
                  <a:off x="5990156" y="1940146"/>
                  <a:ext cx="558800" cy="66833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5" name="月 1004"/>
                <p:cNvSpPr/>
                <p:nvPr/>
              </p:nvSpPr>
              <p:spPr>
                <a:xfrm rot="5692446">
                  <a:off x="6097635" y="2094369"/>
                  <a:ext cx="45719" cy="213111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6" name="月 1005"/>
                <p:cNvSpPr/>
                <p:nvPr/>
              </p:nvSpPr>
              <p:spPr>
                <a:xfrm rot="15907554" flipH="1">
                  <a:off x="6382079" y="2094369"/>
                  <a:ext cx="45719" cy="213111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7" name="円/楕円 1006"/>
                <p:cNvSpPr/>
                <p:nvPr/>
              </p:nvSpPr>
              <p:spPr>
                <a:xfrm>
                  <a:off x="6100838" y="2238182"/>
                  <a:ext cx="66675" cy="11402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8" name="円/楕円 1007"/>
                <p:cNvSpPr/>
                <p:nvPr/>
              </p:nvSpPr>
              <p:spPr>
                <a:xfrm>
                  <a:off x="6374083" y="2238182"/>
                  <a:ext cx="66675" cy="11402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>
                <a:xfrm>
                  <a:off x="5989069" y="1898129"/>
                  <a:ext cx="568516" cy="324216"/>
                </a:xfrm>
                <a:custGeom>
                  <a:avLst/>
                  <a:gdLst>
                    <a:gd name="connsiteX0" fmla="*/ 373486 w 568516"/>
                    <a:gd name="connsiteY0" fmla="*/ 198 h 324216"/>
                    <a:gd name="connsiteX1" fmla="*/ 507699 w 568516"/>
                    <a:gd name="connsiteY1" fmla="*/ 60816 h 324216"/>
                    <a:gd name="connsiteX2" fmla="*/ 519832 w 568516"/>
                    <a:gd name="connsiteY2" fmla="*/ 324216 h 324216"/>
                    <a:gd name="connsiteX3" fmla="*/ 431412 w 568516"/>
                    <a:gd name="connsiteY3" fmla="*/ 137103 h 324216"/>
                    <a:gd name="connsiteX4" fmla="*/ 295527 w 568516"/>
                    <a:gd name="connsiteY4" fmla="*/ 57728 h 324216"/>
                    <a:gd name="connsiteX5" fmla="*/ 284258 w 568516"/>
                    <a:gd name="connsiteY5" fmla="*/ 55738 h 324216"/>
                    <a:gd name="connsiteX6" fmla="*/ 272990 w 568516"/>
                    <a:gd name="connsiteY6" fmla="*/ 57728 h 324216"/>
                    <a:gd name="connsiteX7" fmla="*/ 137105 w 568516"/>
                    <a:gd name="connsiteY7" fmla="*/ 137103 h 324216"/>
                    <a:gd name="connsiteX8" fmla="*/ 48684 w 568516"/>
                    <a:gd name="connsiteY8" fmla="*/ 324216 h 324216"/>
                    <a:gd name="connsiteX9" fmla="*/ 60818 w 568516"/>
                    <a:gd name="connsiteY9" fmla="*/ 60816 h 324216"/>
                    <a:gd name="connsiteX10" fmla="*/ 195030 w 568516"/>
                    <a:gd name="connsiteY10" fmla="*/ 198 h 324216"/>
                    <a:gd name="connsiteX11" fmla="*/ 264489 w 568516"/>
                    <a:gd name="connsiteY11" fmla="*/ 10607 h 324216"/>
                    <a:gd name="connsiteX12" fmla="*/ 284258 w 568516"/>
                    <a:gd name="connsiteY12" fmla="*/ 23210 h 324216"/>
                    <a:gd name="connsiteX13" fmla="*/ 304028 w 568516"/>
                    <a:gd name="connsiteY13" fmla="*/ 10607 h 324216"/>
                    <a:gd name="connsiteX14" fmla="*/ 373486 w 568516"/>
                    <a:gd name="connsiteY14" fmla="*/ 198 h 32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68516" h="324216">
                      <a:moveTo>
                        <a:pt x="373486" y="198"/>
                      </a:moveTo>
                      <a:cubicBezTo>
                        <a:pt x="421152" y="2394"/>
                        <a:pt x="469656" y="22773"/>
                        <a:pt x="507699" y="60816"/>
                      </a:cubicBezTo>
                      <a:cubicBezTo>
                        <a:pt x="583785" y="136903"/>
                        <a:pt x="589218" y="254830"/>
                        <a:pt x="519832" y="324216"/>
                      </a:cubicBezTo>
                      <a:cubicBezTo>
                        <a:pt x="514105" y="255053"/>
                        <a:pt x="482518" y="188210"/>
                        <a:pt x="431412" y="137103"/>
                      </a:cubicBezTo>
                      <a:cubicBezTo>
                        <a:pt x="393082" y="98774"/>
                        <a:pt x="345900" y="71424"/>
                        <a:pt x="295527" y="57728"/>
                      </a:cubicBezTo>
                      <a:lnTo>
                        <a:pt x="284258" y="55738"/>
                      </a:lnTo>
                      <a:lnTo>
                        <a:pt x="272990" y="57728"/>
                      </a:lnTo>
                      <a:cubicBezTo>
                        <a:pt x="222616" y="71424"/>
                        <a:pt x="175434" y="98774"/>
                        <a:pt x="137105" y="137103"/>
                      </a:cubicBezTo>
                      <a:cubicBezTo>
                        <a:pt x="85998" y="188210"/>
                        <a:pt x="54411" y="255053"/>
                        <a:pt x="48684" y="324216"/>
                      </a:cubicBezTo>
                      <a:cubicBezTo>
                        <a:pt x="-20702" y="254830"/>
                        <a:pt x="-15269" y="136903"/>
                        <a:pt x="60818" y="60816"/>
                      </a:cubicBezTo>
                      <a:cubicBezTo>
                        <a:pt x="98861" y="22773"/>
                        <a:pt x="147364" y="2394"/>
                        <a:pt x="195030" y="198"/>
                      </a:cubicBezTo>
                      <a:cubicBezTo>
                        <a:pt x="218863" y="-900"/>
                        <a:pt x="242487" y="2548"/>
                        <a:pt x="264489" y="10607"/>
                      </a:cubicBezTo>
                      <a:lnTo>
                        <a:pt x="284258" y="23210"/>
                      </a:lnTo>
                      <a:lnTo>
                        <a:pt x="304028" y="10607"/>
                      </a:lnTo>
                      <a:cubicBezTo>
                        <a:pt x="326030" y="2548"/>
                        <a:pt x="349653" y="-900"/>
                        <a:pt x="373486" y="19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0" name="フリーフォーム 1009"/>
                <p:cNvSpPr/>
                <p:nvPr/>
              </p:nvSpPr>
              <p:spPr>
                <a:xfrm>
                  <a:off x="6046585" y="1898327"/>
                  <a:ext cx="465756" cy="324019"/>
                </a:xfrm>
                <a:custGeom>
                  <a:avLst/>
                  <a:gdLst>
                    <a:gd name="connsiteX0" fmla="*/ 270726 w 465756"/>
                    <a:gd name="connsiteY0" fmla="*/ 0 h 324019"/>
                    <a:gd name="connsiteX1" fmla="*/ 404939 w 465756"/>
                    <a:gd name="connsiteY1" fmla="*/ 60619 h 324019"/>
                    <a:gd name="connsiteX2" fmla="*/ 417072 w 465756"/>
                    <a:gd name="connsiteY2" fmla="*/ 324018 h 324019"/>
                    <a:gd name="connsiteX3" fmla="*/ 328652 w 465756"/>
                    <a:gd name="connsiteY3" fmla="*/ 136905 h 324019"/>
                    <a:gd name="connsiteX4" fmla="*/ 241866 w 465756"/>
                    <a:gd name="connsiteY4" fmla="*/ 75678 h 324019"/>
                    <a:gd name="connsiteX5" fmla="*/ 232879 w 465756"/>
                    <a:gd name="connsiteY5" fmla="*/ 72356 h 324019"/>
                    <a:gd name="connsiteX6" fmla="*/ 223889 w 465756"/>
                    <a:gd name="connsiteY6" fmla="*/ 75679 h 324019"/>
                    <a:gd name="connsiteX7" fmla="*/ 137104 w 465756"/>
                    <a:gd name="connsiteY7" fmla="*/ 136906 h 324019"/>
                    <a:gd name="connsiteX8" fmla="*/ 48684 w 465756"/>
                    <a:gd name="connsiteY8" fmla="*/ 324019 h 324019"/>
                    <a:gd name="connsiteX9" fmla="*/ 60817 w 465756"/>
                    <a:gd name="connsiteY9" fmla="*/ 60620 h 324019"/>
                    <a:gd name="connsiteX10" fmla="*/ 195030 w 465756"/>
                    <a:gd name="connsiteY10" fmla="*/ 1 h 324019"/>
                    <a:gd name="connsiteX11" fmla="*/ 232875 w 465756"/>
                    <a:gd name="connsiteY11" fmla="*/ 5673 h 32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756" h="324019">
                      <a:moveTo>
                        <a:pt x="270726" y="0"/>
                      </a:moveTo>
                      <a:cubicBezTo>
                        <a:pt x="318392" y="2196"/>
                        <a:pt x="366896" y="22575"/>
                        <a:pt x="404939" y="60619"/>
                      </a:cubicBezTo>
                      <a:cubicBezTo>
                        <a:pt x="481025" y="136705"/>
                        <a:pt x="486458" y="254632"/>
                        <a:pt x="417072" y="324018"/>
                      </a:cubicBezTo>
                      <a:cubicBezTo>
                        <a:pt x="411345" y="254855"/>
                        <a:pt x="379758" y="188012"/>
                        <a:pt x="328652" y="136905"/>
                      </a:cubicBezTo>
                      <a:cubicBezTo>
                        <a:pt x="303099" y="111352"/>
                        <a:pt x="273611" y="90679"/>
                        <a:pt x="241866" y="75678"/>
                      </a:cubicBezTo>
                      <a:lnTo>
                        <a:pt x="232879" y="72356"/>
                      </a:lnTo>
                      <a:lnTo>
                        <a:pt x="223889" y="75679"/>
                      </a:lnTo>
                      <a:cubicBezTo>
                        <a:pt x="192145" y="90680"/>
                        <a:pt x="162657" y="111353"/>
                        <a:pt x="137104" y="136906"/>
                      </a:cubicBezTo>
                      <a:cubicBezTo>
                        <a:pt x="85998" y="188013"/>
                        <a:pt x="54411" y="254856"/>
                        <a:pt x="48684" y="324019"/>
                      </a:cubicBezTo>
                      <a:cubicBezTo>
                        <a:pt x="-20702" y="254633"/>
                        <a:pt x="-15269" y="136706"/>
                        <a:pt x="60817" y="60620"/>
                      </a:cubicBezTo>
                      <a:cubicBezTo>
                        <a:pt x="98860" y="22576"/>
                        <a:pt x="147364" y="2197"/>
                        <a:pt x="195030" y="1"/>
                      </a:cubicBezTo>
                      <a:lnTo>
                        <a:pt x="232875" y="567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1" name="円/楕円 254"/>
                <p:cNvSpPr/>
                <p:nvPr/>
              </p:nvSpPr>
              <p:spPr>
                <a:xfrm>
                  <a:off x="6241540" y="2404843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2" name="月 1011"/>
                <p:cNvSpPr/>
                <p:nvPr/>
              </p:nvSpPr>
              <p:spPr>
                <a:xfrm rot="16200000">
                  <a:off x="6246698" y="2438880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82" name="グループ化 981"/>
              <p:cNvGrpSpPr/>
              <p:nvPr/>
            </p:nvGrpSpPr>
            <p:grpSpPr>
              <a:xfrm flipH="1">
                <a:off x="6403198" y="2426443"/>
                <a:ext cx="526073" cy="749839"/>
                <a:chOff x="715460" y="5798722"/>
                <a:chExt cx="472861" cy="673993"/>
              </a:xfrm>
              <a:grpFill/>
            </p:grpSpPr>
            <p:sp>
              <p:nvSpPr>
                <p:cNvPr id="985" name="角丸四角形 12"/>
                <p:cNvSpPr/>
                <p:nvPr/>
              </p:nvSpPr>
              <p:spPr>
                <a:xfrm rot="20249919">
                  <a:off x="715460" y="5798722"/>
                  <a:ext cx="472861" cy="673993"/>
                </a:xfrm>
                <a:custGeom>
                  <a:avLst/>
                  <a:gdLst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300760 w 1129172"/>
                    <a:gd name="connsiteY14" fmla="*/ 127000 h 1711782"/>
                    <a:gd name="connsiteX15" fmla="*/ 427760 w 1129172"/>
                    <a:gd name="connsiteY15" fmla="*/ 0 h 1711782"/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427760 w 1129172"/>
                    <a:gd name="connsiteY14" fmla="*/ 0 h 1711782"/>
                    <a:gd name="connsiteX0" fmla="*/ 300759 w 1129172"/>
                    <a:gd name="connsiteY0" fmla="*/ 849350 h 1609461"/>
                    <a:gd name="connsiteX1" fmla="*/ 554760 w 1129172"/>
                    <a:gd name="connsiteY1" fmla="*/ 24679 h 1609461"/>
                    <a:gd name="connsiteX2" fmla="*/ 554759 w 1129172"/>
                    <a:gd name="connsiteY2" fmla="*/ 812317 h 1609461"/>
                    <a:gd name="connsiteX3" fmla="*/ 886312 w 1129172"/>
                    <a:gd name="connsiteY3" fmla="*/ 74951 h 1609461"/>
                    <a:gd name="connsiteX4" fmla="*/ 1054224 w 1129172"/>
                    <a:gd name="connsiteY4" fmla="*/ 11203 h 1609461"/>
                    <a:gd name="connsiteX5" fmla="*/ 1117971 w 1129172"/>
                    <a:gd name="connsiteY5" fmla="*/ 179115 h 1609461"/>
                    <a:gd name="connsiteX6" fmla="*/ 781548 w 1129172"/>
                    <a:gd name="connsiteY6" fmla="*/ 927313 h 1609461"/>
                    <a:gd name="connsiteX7" fmla="*/ 865082 w 1129172"/>
                    <a:gd name="connsiteY7" fmla="*/ 1064371 h 1609461"/>
                    <a:gd name="connsiteX8" fmla="*/ 826301 w 1129172"/>
                    <a:gd name="connsiteY8" fmla="*/ 1303515 h 1609461"/>
                    <a:gd name="connsiteX9" fmla="*/ 408515 w 1129172"/>
                    <a:gd name="connsiteY9" fmla="*/ 1604711 h 1609461"/>
                    <a:gd name="connsiteX10" fmla="*/ 305947 w 1129172"/>
                    <a:gd name="connsiteY10" fmla="*/ 1588079 h 1609461"/>
                    <a:gd name="connsiteX11" fmla="*/ 4750 w 1129172"/>
                    <a:gd name="connsiteY11" fmla="*/ 1170293 h 1609461"/>
                    <a:gd name="connsiteX12" fmla="*/ 63044 w 1129172"/>
                    <a:gd name="connsiteY12" fmla="*/ 810802 h 1609461"/>
                    <a:gd name="connsiteX13" fmla="*/ 300759 w 1129172"/>
                    <a:gd name="connsiteY13" fmla="*/ 849350 h 1609461"/>
                    <a:gd name="connsiteX0" fmla="*/ 300759 w 1129172"/>
                    <a:gd name="connsiteY0" fmla="*/ 849350 h 1609461"/>
                    <a:gd name="connsiteX1" fmla="*/ 554759 w 1129172"/>
                    <a:gd name="connsiteY1" fmla="*/ 812317 h 1609461"/>
                    <a:gd name="connsiteX2" fmla="*/ 886312 w 1129172"/>
                    <a:gd name="connsiteY2" fmla="*/ 74951 h 1609461"/>
                    <a:gd name="connsiteX3" fmla="*/ 1054224 w 1129172"/>
                    <a:gd name="connsiteY3" fmla="*/ 11203 h 1609461"/>
                    <a:gd name="connsiteX4" fmla="*/ 1117971 w 1129172"/>
                    <a:gd name="connsiteY4" fmla="*/ 179115 h 1609461"/>
                    <a:gd name="connsiteX5" fmla="*/ 781548 w 1129172"/>
                    <a:gd name="connsiteY5" fmla="*/ 927313 h 1609461"/>
                    <a:gd name="connsiteX6" fmla="*/ 865082 w 1129172"/>
                    <a:gd name="connsiteY6" fmla="*/ 1064371 h 1609461"/>
                    <a:gd name="connsiteX7" fmla="*/ 826301 w 1129172"/>
                    <a:gd name="connsiteY7" fmla="*/ 1303515 h 1609461"/>
                    <a:gd name="connsiteX8" fmla="*/ 408515 w 1129172"/>
                    <a:gd name="connsiteY8" fmla="*/ 1604711 h 1609461"/>
                    <a:gd name="connsiteX9" fmla="*/ 305947 w 1129172"/>
                    <a:gd name="connsiteY9" fmla="*/ 1588079 h 1609461"/>
                    <a:gd name="connsiteX10" fmla="*/ 4750 w 1129172"/>
                    <a:gd name="connsiteY10" fmla="*/ 1170293 h 1609461"/>
                    <a:gd name="connsiteX11" fmla="*/ 63044 w 1129172"/>
                    <a:gd name="connsiteY11" fmla="*/ 810802 h 1609461"/>
                    <a:gd name="connsiteX12" fmla="*/ 300759 w 1129172"/>
                    <a:gd name="connsiteY12" fmla="*/ 849350 h 1609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29172" h="1609461">
                      <a:moveTo>
                        <a:pt x="300759" y="849350"/>
                      </a:moveTo>
                      <a:cubicBezTo>
                        <a:pt x="382711" y="849602"/>
                        <a:pt x="457167" y="941383"/>
                        <a:pt x="554759" y="812317"/>
                      </a:cubicBezTo>
                      <a:lnTo>
                        <a:pt x="886312" y="74951"/>
                      </a:lnTo>
                      <a:cubicBezTo>
                        <a:pt x="915076" y="10980"/>
                        <a:pt x="990253" y="-17561"/>
                        <a:pt x="1054224" y="11203"/>
                      </a:cubicBezTo>
                      <a:cubicBezTo>
                        <a:pt x="1118194" y="39967"/>
                        <a:pt x="1146735" y="115144"/>
                        <a:pt x="1117971" y="179115"/>
                      </a:cubicBezTo>
                      <a:lnTo>
                        <a:pt x="781548" y="927313"/>
                      </a:lnTo>
                      <a:lnTo>
                        <a:pt x="865082" y="1064371"/>
                      </a:lnTo>
                      <a:lnTo>
                        <a:pt x="826301" y="1303515"/>
                      </a:lnTo>
                      <a:cubicBezTo>
                        <a:pt x="794105" y="1502056"/>
                        <a:pt x="607057" y="1636906"/>
                        <a:pt x="408515" y="1604711"/>
                      </a:cubicBezTo>
                      <a:lnTo>
                        <a:pt x="305947" y="1588079"/>
                      </a:lnTo>
                      <a:cubicBezTo>
                        <a:pt x="107405" y="1555884"/>
                        <a:pt x="-27445" y="1368835"/>
                        <a:pt x="4750" y="1170293"/>
                      </a:cubicBezTo>
                      <a:lnTo>
                        <a:pt x="63044" y="810802"/>
                      </a:lnTo>
                      <a:lnTo>
                        <a:pt x="300759" y="84935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6" name="角丸四角形 985"/>
                <p:cNvSpPr/>
                <p:nvPr/>
              </p:nvSpPr>
              <p:spPr>
                <a:xfrm rot="20183599">
                  <a:off x="892383" y="6057373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7" name="角丸四角形 986"/>
                <p:cNvSpPr/>
                <p:nvPr/>
              </p:nvSpPr>
              <p:spPr>
                <a:xfrm rot="20183599">
                  <a:off x="805110" y="6095789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8" name="角丸四角形 987"/>
                <p:cNvSpPr/>
                <p:nvPr/>
              </p:nvSpPr>
              <p:spPr>
                <a:xfrm rot="20183599">
                  <a:off x="733699" y="6156641"/>
                  <a:ext cx="84592" cy="19170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角丸四角形 988"/>
                <p:cNvSpPr/>
                <p:nvPr/>
              </p:nvSpPr>
              <p:spPr>
                <a:xfrm rot="2966168">
                  <a:off x="970217" y="6115118"/>
                  <a:ext cx="125862" cy="256825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3" name="フリーフォーム 982"/>
              <p:cNvSpPr/>
              <p:nvPr/>
            </p:nvSpPr>
            <p:spPr>
              <a:xfrm rot="610876">
                <a:off x="5856517" y="3468853"/>
                <a:ext cx="206271" cy="19879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4" name="正方形/長方形 366"/>
              <p:cNvSpPr/>
              <p:nvPr/>
            </p:nvSpPr>
            <p:spPr>
              <a:xfrm rot="575398">
                <a:off x="5604775" y="2774776"/>
                <a:ext cx="420479" cy="757996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6830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77514 w 578386"/>
                  <a:gd name="connsiteY0" fmla="*/ 34035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49165 w 578386"/>
                  <a:gd name="connsiteY0" fmla="*/ 377032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1042658">
                    <a:moveTo>
                      <a:pt x="349165" y="377032"/>
                    </a:moveTo>
                    <a:lnTo>
                      <a:pt x="225550" y="543592"/>
                    </a:lnTo>
                    <a:lnTo>
                      <a:pt x="578386" y="896429"/>
                    </a:lnTo>
                    <a:lnTo>
                      <a:pt x="432157" y="1042658"/>
                    </a:lnTo>
                    <a:lnTo>
                      <a:pt x="0" y="610501"/>
                    </a:lnTo>
                    <a:cubicBezTo>
                      <a:pt x="-40380" y="570121"/>
                      <a:pt x="-40380" y="504652"/>
                      <a:pt x="0" y="464272"/>
                    </a:cubicBezTo>
                    <a:lnTo>
                      <a:pt x="1768" y="463098"/>
                    </a:lnTo>
                    <a:cubicBezTo>
                      <a:pt x="2189" y="461429"/>
                      <a:pt x="3242" y="460331"/>
                      <a:pt x="4323" y="459250"/>
                    </a:cubicBezTo>
                    <a:lnTo>
                      <a:pt x="37478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9" name="グループ化 628"/>
            <p:cNvGrpSpPr/>
            <p:nvPr/>
          </p:nvGrpSpPr>
          <p:grpSpPr>
            <a:xfrm>
              <a:off x="4610171" y="735982"/>
              <a:ext cx="670555" cy="1683895"/>
              <a:chOff x="5604775" y="1868569"/>
              <a:chExt cx="1324496" cy="3326069"/>
            </a:xfrm>
          </p:grpSpPr>
          <p:grpSp>
            <p:nvGrpSpPr>
              <p:cNvPr id="1590" name="グループ化 1589"/>
              <p:cNvGrpSpPr/>
              <p:nvPr/>
            </p:nvGrpSpPr>
            <p:grpSpPr>
              <a:xfrm>
                <a:off x="5845634" y="1868569"/>
                <a:ext cx="847844" cy="3326069"/>
                <a:chOff x="5845634" y="1868569"/>
                <a:chExt cx="847844" cy="3326069"/>
              </a:xfrm>
            </p:grpSpPr>
            <p:sp>
              <p:nvSpPr>
                <p:cNvPr id="1599" name="フリーフォーム 1598"/>
                <p:cNvSpPr/>
                <p:nvPr/>
              </p:nvSpPr>
              <p:spPr>
                <a:xfrm>
                  <a:off x="5894615" y="1868569"/>
                  <a:ext cx="741356" cy="941843"/>
                </a:xfrm>
                <a:custGeom>
                  <a:avLst/>
                  <a:gdLst>
                    <a:gd name="connsiteX0" fmla="*/ 370679 w 741356"/>
                    <a:gd name="connsiteY0" fmla="*/ 0 h 894896"/>
                    <a:gd name="connsiteX1" fmla="*/ 632788 w 741356"/>
                    <a:gd name="connsiteY1" fmla="*/ 108569 h 894896"/>
                    <a:gd name="connsiteX2" fmla="*/ 632787 w 741356"/>
                    <a:gd name="connsiteY2" fmla="*/ 108570 h 894896"/>
                    <a:gd name="connsiteX3" fmla="*/ 632787 w 741356"/>
                    <a:gd name="connsiteY3" fmla="*/ 632788 h 894896"/>
                    <a:gd name="connsiteX4" fmla="*/ 370679 w 741356"/>
                    <a:gd name="connsiteY4" fmla="*/ 894896 h 894896"/>
                    <a:gd name="connsiteX5" fmla="*/ 108569 w 741356"/>
                    <a:gd name="connsiteY5" fmla="*/ 632787 h 894896"/>
                    <a:gd name="connsiteX6" fmla="*/ 108569 w 741356"/>
                    <a:gd name="connsiteY6" fmla="*/ 108569 h 894896"/>
                    <a:gd name="connsiteX7" fmla="*/ 370679 w 741356"/>
                    <a:gd name="connsiteY7" fmla="*/ 0 h 894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56" h="894896">
                      <a:moveTo>
                        <a:pt x="370679" y="0"/>
                      </a:moveTo>
                      <a:cubicBezTo>
                        <a:pt x="465544" y="0"/>
                        <a:pt x="560408" y="36189"/>
                        <a:pt x="632788" y="108569"/>
                      </a:cubicBezTo>
                      <a:lnTo>
                        <a:pt x="632787" y="108570"/>
                      </a:lnTo>
                      <a:cubicBezTo>
                        <a:pt x="777546" y="253329"/>
                        <a:pt x="777546" y="488029"/>
                        <a:pt x="632787" y="632788"/>
                      </a:cubicBezTo>
                      <a:lnTo>
                        <a:pt x="370679" y="894896"/>
                      </a:lnTo>
                      <a:lnTo>
                        <a:pt x="108569" y="632787"/>
                      </a:lnTo>
                      <a:cubicBezTo>
                        <a:pt x="-36190" y="488028"/>
                        <a:pt x="-36190" y="253328"/>
                        <a:pt x="108569" y="108569"/>
                      </a:cubicBezTo>
                      <a:cubicBezTo>
                        <a:pt x="180949" y="36189"/>
                        <a:pt x="275814" y="0"/>
                        <a:pt x="37067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0" name="台形 1599"/>
                <p:cNvSpPr/>
                <p:nvPr/>
              </p:nvSpPr>
              <p:spPr>
                <a:xfrm>
                  <a:off x="6196691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1" name="フリーフォーム 1600"/>
                <p:cNvSpPr/>
                <p:nvPr/>
              </p:nvSpPr>
              <p:spPr>
                <a:xfrm rot="10800000">
                  <a:off x="6004222" y="3605213"/>
                  <a:ext cx="530670" cy="1479171"/>
                </a:xfrm>
                <a:custGeom>
                  <a:avLst/>
                  <a:gdLst>
                    <a:gd name="connsiteX0" fmla="*/ 522363 w 522363"/>
                    <a:gd name="connsiteY0" fmla="*/ 1416734 h 1416734"/>
                    <a:gd name="connsiteX1" fmla="*/ 290588 w 522363"/>
                    <a:gd name="connsiteY1" fmla="*/ 1416734 h 1416734"/>
                    <a:gd name="connsiteX2" fmla="*/ 231775 w 522363"/>
                    <a:gd name="connsiteY2" fmla="*/ 1416734 h 1416734"/>
                    <a:gd name="connsiteX3" fmla="*/ 0 w 522363"/>
                    <a:gd name="connsiteY3" fmla="*/ 1416734 h 1416734"/>
                    <a:gd name="connsiteX4" fmla="*/ 72647 w 522363"/>
                    <a:gd name="connsiteY4" fmla="*/ 0 h 1416734"/>
                    <a:gd name="connsiteX5" fmla="*/ 217941 w 522363"/>
                    <a:gd name="connsiteY5" fmla="*/ 0 h 1416734"/>
                    <a:gd name="connsiteX6" fmla="*/ 261182 w 522363"/>
                    <a:gd name="connsiteY6" fmla="*/ 843260 h 1416734"/>
                    <a:gd name="connsiteX7" fmla="*/ 304422 w 522363"/>
                    <a:gd name="connsiteY7" fmla="*/ 0 h 1416734"/>
                    <a:gd name="connsiteX8" fmla="*/ 449716 w 522363"/>
                    <a:gd name="connsiteY8" fmla="*/ 0 h 1416734"/>
                    <a:gd name="connsiteX0" fmla="*/ 522363 w 522363"/>
                    <a:gd name="connsiteY0" fmla="*/ 1416734 h 1416734"/>
                    <a:gd name="connsiteX1" fmla="*/ 231775 w 522363"/>
                    <a:gd name="connsiteY1" fmla="*/ 1416734 h 1416734"/>
                    <a:gd name="connsiteX2" fmla="*/ 0 w 522363"/>
                    <a:gd name="connsiteY2" fmla="*/ 1416734 h 1416734"/>
                    <a:gd name="connsiteX3" fmla="*/ 72647 w 522363"/>
                    <a:gd name="connsiteY3" fmla="*/ 0 h 1416734"/>
                    <a:gd name="connsiteX4" fmla="*/ 217941 w 522363"/>
                    <a:gd name="connsiteY4" fmla="*/ 0 h 1416734"/>
                    <a:gd name="connsiteX5" fmla="*/ 261182 w 522363"/>
                    <a:gd name="connsiteY5" fmla="*/ 843260 h 1416734"/>
                    <a:gd name="connsiteX6" fmla="*/ 304422 w 522363"/>
                    <a:gd name="connsiteY6" fmla="*/ 0 h 1416734"/>
                    <a:gd name="connsiteX7" fmla="*/ 449716 w 522363"/>
                    <a:gd name="connsiteY7" fmla="*/ 0 h 1416734"/>
                    <a:gd name="connsiteX8" fmla="*/ 522363 w 522363"/>
                    <a:gd name="connsiteY8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61182 w 522363"/>
                    <a:gd name="connsiteY4" fmla="*/ 843260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54150 w 522363"/>
                    <a:gd name="connsiteY4" fmla="*/ 1059954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2363" h="1416734">
                      <a:moveTo>
                        <a:pt x="522363" y="1416734"/>
                      </a:moveTo>
                      <a:lnTo>
                        <a:pt x="0" y="1416734"/>
                      </a:lnTo>
                      <a:lnTo>
                        <a:pt x="72647" y="0"/>
                      </a:lnTo>
                      <a:lnTo>
                        <a:pt x="217941" y="0"/>
                      </a:lnTo>
                      <a:lnTo>
                        <a:pt x="254150" y="1059954"/>
                      </a:lnTo>
                      <a:lnTo>
                        <a:pt x="304422" y="0"/>
                      </a:lnTo>
                      <a:lnTo>
                        <a:pt x="449716" y="0"/>
                      </a:lnTo>
                      <a:lnTo>
                        <a:pt x="522363" y="1416734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2" name="片側の 2 つの角を丸めた四角形 1601"/>
                <p:cNvSpPr/>
                <p:nvPr/>
              </p:nvSpPr>
              <p:spPr>
                <a:xfrm>
                  <a:off x="6012381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3" name="正方形/長方形 1602"/>
                <p:cNvSpPr/>
                <p:nvPr/>
              </p:nvSpPr>
              <p:spPr>
                <a:xfrm>
                  <a:off x="6012381" y="3562500"/>
                  <a:ext cx="514350" cy="75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4" name="直角三角形 1603"/>
                <p:cNvSpPr/>
                <p:nvPr/>
              </p:nvSpPr>
              <p:spPr>
                <a:xfrm rot="5400000">
                  <a:off x="6137126" y="2679721"/>
                  <a:ext cx="125101" cy="131000"/>
                </a:xfrm>
                <a:prstGeom prst="rtTriangl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5" name="直角三角形 1604"/>
                <p:cNvSpPr/>
                <p:nvPr/>
              </p:nvSpPr>
              <p:spPr>
                <a:xfrm rot="16200000" flipH="1">
                  <a:off x="6275148" y="2679721"/>
                  <a:ext cx="125101" cy="130999"/>
                </a:xfrm>
                <a:prstGeom prst="rtTriangl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6" name="フリーフォーム 1605"/>
                <p:cNvSpPr/>
                <p:nvPr/>
              </p:nvSpPr>
              <p:spPr>
                <a:xfrm>
                  <a:off x="5845634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7" name="角丸四角形 1606"/>
                <p:cNvSpPr/>
                <p:nvPr/>
              </p:nvSpPr>
              <p:spPr>
                <a:xfrm>
                  <a:off x="6197715" y="3559982"/>
                  <a:ext cx="143682" cy="82026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8" name="片側の 2 つの角を丸めた四角形 1607"/>
                <p:cNvSpPr/>
                <p:nvPr/>
              </p:nvSpPr>
              <p:spPr>
                <a:xfrm>
                  <a:off x="604276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9" name="片側の 2 つの角を丸めた四角形 1608"/>
                <p:cNvSpPr/>
                <p:nvPr/>
              </p:nvSpPr>
              <p:spPr>
                <a:xfrm>
                  <a:off x="6291571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0" name="フリーフォーム 1609"/>
                <p:cNvSpPr/>
                <p:nvPr/>
              </p:nvSpPr>
              <p:spPr>
                <a:xfrm rot="16200000">
                  <a:off x="571393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1" name="フリーフォーム 1610"/>
                <p:cNvSpPr/>
                <p:nvPr/>
              </p:nvSpPr>
              <p:spPr>
                <a:xfrm rot="5400000" flipH="1">
                  <a:off x="611611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12" name="グループ化 1611"/>
                <p:cNvGrpSpPr/>
                <p:nvPr/>
              </p:nvGrpSpPr>
              <p:grpSpPr>
                <a:xfrm>
                  <a:off x="5929313" y="2232047"/>
                  <a:ext cx="675254" cy="174379"/>
                  <a:chOff x="7528157" y="2232047"/>
                  <a:chExt cx="685650" cy="174379"/>
                </a:xfrm>
                <a:solidFill>
                  <a:srgbClr val="FFC000">
                    <a:lumMod val="20000"/>
                    <a:lumOff val="80000"/>
                  </a:srgbClr>
                </a:solidFill>
              </p:grpSpPr>
              <p:sp>
                <p:nvSpPr>
                  <p:cNvPr id="1622" name="円/楕円 1621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3" name="円/楕円 1622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4" name="円/楕円 1623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5" name="円/楕円 1624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13" name="円/楕円 1612"/>
                <p:cNvSpPr/>
                <p:nvPr/>
              </p:nvSpPr>
              <p:spPr>
                <a:xfrm>
                  <a:off x="5990156" y="1940146"/>
                  <a:ext cx="558800" cy="66833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4" name="月 1613"/>
                <p:cNvSpPr/>
                <p:nvPr/>
              </p:nvSpPr>
              <p:spPr>
                <a:xfrm rot="5692446">
                  <a:off x="6097635" y="2094369"/>
                  <a:ext cx="45719" cy="21311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5" name="月 1614"/>
                <p:cNvSpPr/>
                <p:nvPr/>
              </p:nvSpPr>
              <p:spPr>
                <a:xfrm rot="15907554" flipH="1">
                  <a:off x="6382079" y="2094369"/>
                  <a:ext cx="45719" cy="21311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6" name="円/楕円 1615"/>
                <p:cNvSpPr/>
                <p:nvPr/>
              </p:nvSpPr>
              <p:spPr>
                <a:xfrm>
                  <a:off x="6100838" y="2238182"/>
                  <a:ext cx="66675" cy="1140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7" name="円/楕円 1616"/>
                <p:cNvSpPr/>
                <p:nvPr/>
              </p:nvSpPr>
              <p:spPr>
                <a:xfrm>
                  <a:off x="6374083" y="2238182"/>
                  <a:ext cx="66675" cy="1140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8" name="フリーフォーム 1617"/>
                <p:cNvSpPr/>
                <p:nvPr/>
              </p:nvSpPr>
              <p:spPr>
                <a:xfrm>
                  <a:off x="5989069" y="1898129"/>
                  <a:ext cx="568516" cy="324216"/>
                </a:xfrm>
                <a:custGeom>
                  <a:avLst/>
                  <a:gdLst>
                    <a:gd name="connsiteX0" fmla="*/ 373486 w 568516"/>
                    <a:gd name="connsiteY0" fmla="*/ 198 h 324216"/>
                    <a:gd name="connsiteX1" fmla="*/ 507699 w 568516"/>
                    <a:gd name="connsiteY1" fmla="*/ 60816 h 324216"/>
                    <a:gd name="connsiteX2" fmla="*/ 519832 w 568516"/>
                    <a:gd name="connsiteY2" fmla="*/ 324216 h 324216"/>
                    <a:gd name="connsiteX3" fmla="*/ 431412 w 568516"/>
                    <a:gd name="connsiteY3" fmla="*/ 137103 h 324216"/>
                    <a:gd name="connsiteX4" fmla="*/ 295527 w 568516"/>
                    <a:gd name="connsiteY4" fmla="*/ 57728 h 324216"/>
                    <a:gd name="connsiteX5" fmla="*/ 284258 w 568516"/>
                    <a:gd name="connsiteY5" fmla="*/ 55738 h 324216"/>
                    <a:gd name="connsiteX6" fmla="*/ 272990 w 568516"/>
                    <a:gd name="connsiteY6" fmla="*/ 57728 h 324216"/>
                    <a:gd name="connsiteX7" fmla="*/ 137105 w 568516"/>
                    <a:gd name="connsiteY7" fmla="*/ 137103 h 324216"/>
                    <a:gd name="connsiteX8" fmla="*/ 48684 w 568516"/>
                    <a:gd name="connsiteY8" fmla="*/ 324216 h 324216"/>
                    <a:gd name="connsiteX9" fmla="*/ 60818 w 568516"/>
                    <a:gd name="connsiteY9" fmla="*/ 60816 h 324216"/>
                    <a:gd name="connsiteX10" fmla="*/ 195030 w 568516"/>
                    <a:gd name="connsiteY10" fmla="*/ 198 h 324216"/>
                    <a:gd name="connsiteX11" fmla="*/ 264489 w 568516"/>
                    <a:gd name="connsiteY11" fmla="*/ 10607 h 324216"/>
                    <a:gd name="connsiteX12" fmla="*/ 284258 w 568516"/>
                    <a:gd name="connsiteY12" fmla="*/ 23210 h 324216"/>
                    <a:gd name="connsiteX13" fmla="*/ 304028 w 568516"/>
                    <a:gd name="connsiteY13" fmla="*/ 10607 h 324216"/>
                    <a:gd name="connsiteX14" fmla="*/ 373486 w 568516"/>
                    <a:gd name="connsiteY14" fmla="*/ 198 h 32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68516" h="324216">
                      <a:moveTo>
                        <a:pt x="373486" y="198"/>
                      </a:moveTo>
                      <a:cubicBezTo>
                        <a:pt x="421152" y="2394"/>
                        <a:pt x="469656" y="22773"/>
                        <a:pt x="507699" y="60816"/>
                      </a:cubicBezTo>
                      <a:cubicBezTo>
                        <a:pt x="583785" y="136903"/>
                        <a:pt x="589218" y="254830"/>
                        <a:pt x="519832" y="324216"/>
                      </a:cubicBezTo>
                      <a:cubicBezTo>
                        <a:pt x="514105" y="255053"/>
                        <a:pt x="482518" y="188210"/>
                        <a:pt x="431412" y="137103"/>
                      </a:cubicBezTo>
                      <a:cubicBezTo>
                        <a:pt x="393082" y="98774"/>
                        <a:pt x="345900" y="71424"/>
                        <a:pt x="295527" y="57728"/>
                      </a:cubicBezTo>
                      <a:lnTo>
                        <a:pt x="284258" y="55738"/>
                      </a:lnTo>
                      <a:lnTo>
                        <a:pt x="272990" y="57728"/>
                      </a:lnTo>
                      <a:cubicBezTo>
                        <a:pt x="222616" y="71424"/>
                        <a:pt x="175434" y="98774"/>
                        <a:pt x="137105" y="137103"/>
                      </a:cubicBezTo>
                      <a:cubicBezTo>
                        <a:pt x="85998" y="188210"/>
                        <a:pt x="54411" y="255053"/>
                        <a:pt x="48684" y="324216"/>
                      </a:cubicBezTo>
                      <a:cubicBezTo>
                        <a:pt x="-20702" y="254830"/>
                        <a:pt x="-15269" y="136903"/>
                        <a:pt x="60818" y="60816"/>
                      </a:cubicBezTo>
                      <a:cubicBezTo>
                        <a:pt x="98861" y="22773"/>
                        <a:pt x="147364" y="2394"/>
                        <a:pt x="195030" y="198"/>
                      </a:cubicBezTo>
                      <a:cubicBezTo>
                        <a:pt x="218863" y="-900"/>
                        <a:pt x="242487" y="2548"/>
                        <a:pt x="264489" y="10607"/>
                      </a:cubicBezTo>
                      <a:lnTo>
                        <a:pt x="284258" y="23210"/>
                      </a:lnTo>
                      <a:lnTo>
                        <a:pt x="304028" y="10607"/>
                      </a:lnTo>
                      <a:cubicBezTo>
                        <a:pt x="326030" y="2548"/>
                        <a:pt x="349653" y="-900"/>
                        <a:pt x="373486" y="19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9" name="フリーフォーム 1618"/>
                <p:cNvSpPr/>
                <p:nvPr/>
              </p:nvSpPr>
              <p:spPr>
                <a:xfrm>
                  <a:off x="6046585" y="1898327"/>
                  <a:ext cx="465756" cy="324019"/>
                </a:xfrm>
                <a:custGeom>
                  <a:avLst/>
                  <a:gdLst>
                    <a:gd name="connsiteX0" fmla="*/ 270726 w 465756"/>
                    <a:gd name="connsiteY0" fmla="*/ 0 h 324019"/>
                    <a:gd name="connsiteX1" fmla="*/ 404939 w 465756"/>
                    <a:gd name="connsiteY1" fmla="*/ 60619 h 324019"/>
                    <a:gd name="connsiteX2" fmla="*/ 417072 w 465756"/>
                    <a:gd name="connsiteY2" fmla="*/ 324018 h 324019"/>
                    <a:gd name="connsiteX3" fmla="*/ 328652 w 465756"/>
                    <a:gd name="connsiteY3" fmla="*/ 136905 h 324019"/>
                    <a:gd name="connsiteX4" fmla="*/ 241866 w 465756"/>
                    <a:gd name="connsiteY4" fmla="*/ 75678 h 324019"/>
                    <a:gd name="connsiteX5" fmla="*/ 232879 w 465756"/>
                    <a:gd name="connsiteY5" fmla="*/ 72356 h 324019"/>
                    <a:gd name="connsiteX6" fmla="*/ 223889 w 465756"/>
                    <a:gd name="connsiteY6" fmla="*/ 75679 h 324019"/>
                    <a:gd name="connsiteX7" fmla="*/ 137104 w 465756"/>
                    <a:gd name="connsiteY7" fmla="*/ 136906 h 324019"/>
                    <a:gd name="connsiteX8" fmla="*/ 48684 w 465756"/>
                    <a:gd name="connsiteY8" fmla="*/ 324019 h 324019"/>
                    <a:gd name="connsiteX9" fmla="*/ 60817 w 465756"/>
                    <a:gd name="connsiteY9" fmla="*/ 60620 h 324019"/>
                    <a:gd name="connsiteX10" fmla="*/ 195030 w 465756"/>
                    <a:gd name="connsiteY10" fmla="*/ 1 h 324019"/>
                    <a:gd name="connsiteX11" fmla="*/ 232875 w 465756"/>
                    <a:gd name="connsiteY11" fmla="*/ 5673 h 32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756" h="324019">
                      <a:moveTo>
                        <a:pt x="270726" y="0"/>
                      </a:moveTo>
                      <a:cubicBezTo>
                        <a:pt x="318392" y="2196"/>
                        <a:pt x="366896" y="22575"/>
                        <a:pt x="404939" y="60619"/>
                      </a:cubicBezTo>
                      <a:cubicBezTo>
                        <a:pt x="481025" y="136705"/>
                        <a:pt x="486458" y="254632"/>
                        <a:pt x="417072" y="324018"/>
                      </a:cubicBezTo>
                      <a:cubicBezTo>
                        <a:pt x="411345" y="254855"/>
                        <a:pt x="379758" y="188012"/>
                        <a:pt x="328652" y="136905"/>
                      </a:cubicBezTo>
                      <a:cubicBezTo>
                        <a:pt x="303099" y="111352"/>
                        <a:pt x="273611" y="90679"/>
                        <a:pt x="241866" y="75678"/>
                      </a:cubicBezTo>
                      <a:lnTo>
                        <a:pt x="232879" y="72356"/>
                      </a:lnTo>
                      <a:lnTo>
                        <a:pt x="223889" y="75679"/>
                      </a:lnTo>
                      <a:cubicBezTo>
                        <a:pt x="192145" y="90680"/>
                        <a:pt x="162657" y="111353"/>
                        <a:pt x="137104" y="136906"/>
                      </a:cubicBezTo>
                      <a:cubicBezTo>
                        <a:pt x="85998" y="188013"/>
                        <a:pt x="54411" y="254856"/>
                        <a:pt x="48684" y="324019"/>
                      </a:cubicBezTo>
                      <a:cubicBezTo>
                        <a:pt x="-20702" y="254633"/>
                        <a:pt x="-15269" y="136706"/>
                        <a:pt x="60817" y="60620"/>
                      </a:cubicBezTo>
                      <a:cubicBezTo>
                        <a:pt x="98860" y="22576"/>
                        <a:pt x="147364" y="2197"/>
                        <a:pt x="195030" y="1"/>
                      </a:cubicBezTo>
                      <a:lnTo>
                        <a:pt x="232875" y="5673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0" name="円/楕円 254"/>
                <p:cNvSpPr/>
                <p:nvPr/>
              </p:nvSpPr>
              <p:spPr>
                <a:xfrm>
                  <a:off x="6241540" y="2404843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1" name="月 1620"/>
                <p:cNvSpPr/>
                <p:nvPr/>
              </p:nvSpPr>
              <p:spPr>
                <a:xfrm rot="16200000">
                  <a:off x="6246698" y="2438880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1" name="グループ化 1590"/>
              <p:cNvGrpSpPr/>
              <p:nvPr/>
            </p:nvGrpSpPr>
            <p:grpSpPr>
              <a:xfrm flipH="1">
                <a:off x="6403198" y="2426443"/>
                <a:ext cx="526073" cy="749839"/>
                <a:chOff x="715460" y="5798722"/>
                <a:chExt cx="472861" cy="673993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594" name="角丸四角形 12"/>
                <p:cNvSpPr/>
                <p:nvPr/>
              </p:nvSpPr>
              <p:spPr>
                <a:xfrm rot="20249919">
                  <a:off x="715460" y="5798722"/>
                  <a:ext cx="472861" cy="673993"/>
                </a:xfrm>
                <a:custGeom>
                  <a:avLst/>
                  <a:gdLst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300760 w 1129172"/>
                    <a:gd name="connsiteY14" fmla="*/ 127000 h 1711782"/>
                    <a:gd name="connsiteX15" fmla="*/ 427760 w 1129172"/>
                    <a:gd name="connsiteY15" fmla="*/ 0 h 1711782"/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427760 w 1129172"/>
                    <a:gd name="connsiteY14" fmla="*/ 0 h 1711782"/>
                    <a:gd name="connsiteX0" fmla="*/ 300759 w 1129172"/>
                    <a:gd name="connsiteY0" fmla="*/ 849350 h 1609461"/>
                    <a:gd name="connsiteX1" fmla="*/ 554760 w 1129172"/>
                    <a:gd name="connsiteY1" fmla="*/ 24679 h 1609461"/>
                    <a:gd name="connsiteX2" fmla="*/ 554759 w 1129172"/>
                    <a:gd name="connsiteY2" fmla="*/ 812317 h 1609461"/>
                    <a:gd name="connsiteX3" fmla="*/ 886312 w 1129172"/>
                    <a:gd name="connsiteY3" fmla="*/ 74951 h 1609461"/>
                    <a:gd name="connsiteX4" fmla="*/ 1054224 w 1129172"/>
                    <a:gd name="connsiteY4" fmla="*/ 11203 h 1609461"/>
                    <a:gd name="connsiteX5" fmla="*/ 1117971 w 1129172"/>
                    <a:gd name="connsiteY5" fmla="*/ 179115 h 1609461"/>
                    <a:gd name="connsiteX6" fmla="*/ 781548 w 1129172"/>
                    <a:gd name="connsiteY6" fmla="*/ 927313 h 1609461"/>
                    <a:gd name="connsiteX7" fmla="*/ 865082 w 1129172"/>
                    <a:gd name="connsiteY7" fmla="*/ 1064371 h 1609461"/>
                    <a:gd name="connsiteX8" fmla="*/ 826301 w 1129172"/>
                    <a:gd name="connsiteY8" fmla="*/ 1303515 h 1609461"/>
                    <a:gd name="connsiteX9" fmla="*/ 408515 w 1129172"/>
                    <a:gd name="connsiteY9" fmla="*/ 1604711 h 1609461"/>
                    <a:gd name="connsiteX10" fmla="*/ 305947 w 1129172"/>
                    <a:gd name="connsiteY10" fmla="*/ 1588079 h 1609461"/>
                    <a:gd name="connsiteX11" fmla="*/ 4750 w 1129172"/>
                    <a:gd name="connsiteY11" fmla="*/ 1170293 h 1609461"/>
                    <a:gd name="connsiteX12" fmla="*/ 63044 w 1129172"/>
                    <a:gd name="connsiteY12" fmla="*/ 810802 h 1609461"/>
                    <a:gd name="connsiteX13" fmla="*/ 300759 w 1129172"/>
                    <a:gd name="connsiteY13" fmla="*/ 849350 h 1609461"/>
                    <a:gd name="connsiteX0" fmla="*/ 300759 w 1129172"/>
                    <a:gd name="connsiteY0" fmla="*/ 849350 h 1609461"/>
                    <a:gd name="connsiteX1" fmla="*/ 554759 w 1129172"/>
                    <a:gd name="connsiteY1" fmla="*/ 812317 h 1609461"/>
                    <a:gd name="connsiteX2" fmla="*/ 886312 w 1129172"/>
                    <a:gd name="connsiteY2" fmla="*/ 74951 h 1609461"/>
                    <a:gd name="connsiteX3" fmla="*/ 1054224 w 1129172"/>
                    <a:gd name="connsiteY3" fmla="*/ 11203 h 1609461"/>
                    <a:gd name="connsiteX4" fmla="*/ 1117971 w 1129172"/>
                    <a:gd name="connsiteY4" fmla="*/ 179115 h 1609461"/>
                    <a:gd name="connsiteX5" fmla="*/ 781548 w 1129172"/>
                    <a:gd name="connsiteY5" fmla="*/ 927313 h 1609461"/>
                    <a:gd name="connsiteX6" fmla="*/ 865082 w 1129172"/>
                    <a:gd name="connsiteY6" fmla="*/ 1064371 h 1609461"/>
                    <a:gd name="connsiteX7" fmla="*/ 826301 w 1129172"/>
                    <a:gd name="connsiteY7" fmla="*/ 1303515 h 1609461"/>
                    <a:gd name="connsiteX8" fmla="*/ 408515 w 1129172"/>
                    <a:gd name="connsiteY8" fmla="*/ 1604711 h 1609461"/>
                    <a:gd name="connsiteX9" fmla="*/ 305947 w 1129172"/>
                    <a:gd name="connsiteY9" fmla="*/ 1588079 h 1609461"/>
                    <a:gd name="connsiteX10" fmla="*/ 4750 w 1129172"/>
                    <a:gd name="connsiteY10" fmla="*/ 1170293 h 1609461"/>
                    <a:gd name="connsiteX11" fmla="*/ 63044 w 1129172"/>
                    <a:gd name="connsiteY11" fmla="*/ 810802 h 1609461"/>
                    <a:gd name="connsiteX12" fmla="*/ 300759 w 1129172"/>
                    <a:gd name="connsiteY12" fmla="*/ 849350 h 1609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29172" h="1609461">
                      <a:moveTo>
                        <a:pt x="300759" y="849350"/>
                      </a:moveTo>
                      <a:cubicBezTo>
                        <a:pt x="382711" y="849602"/>
                        <a:pt x="457167" y="941383"/>
                        <a:pt x="554759" y="812317"/>
                      </a:cubicBezTo>
                      <a:lnTo>
                        <a:pt x="886312" y="74951"/>
                      </a:lnTo>
                      <a:cubicBezTo>
                        <a:pt x="915076" y="10980"/>
                        <a:pt x="990253" y="-17561"/>
                        <a:pt x="1054224" y="11203"/>
                      </a:cubicBezTo>
                      <a:cubicBezTo>
                        <a:pt x="1118194" y="39967"/>
                        <a:pt x="1146735" y="115144"/>
                        <a:pt x="1117971" y="179115"/>
                      </a:cubicBezTo>
                      <a:lnTo>
                        <a:pt x="781548" y="927313"/>
                      </a:lnTo>
                      <a:lnTo>
                        <a:pt x="865082" y="1064371"/>
                      </a:lnTo>
                      <a:lnTo>
                        <a:pt x="826301" y="1303515"/>
                      </a:lnTo>
                      <a:cubicBezTo>
                        <a:pt x="794105" y="1502056"/>
                        <a:pt x="607057" y="1636906"/>
                        <a:pt x="408515" y="1604711"/>
                      </a:cubicBezTo>
                      <a:lnTo>
                        <a:pt x="305947" y="1588079"/>
                      </a:lnTo>
                      <a:cubicBezTo>
                        <a:pt x="107405" y="1555884"/>
                        <a:pt x="-27445" y="1368835"/>
                        <a:pt x="4750" y="1170293"/>
                      </a:cubicBezTo>
                      <a:lnTo>
                        <a:pt x="63044" y="810802"/>
                      </a:lnTo>
                      <a:lnTo>
                        <a:pt x="300759" y="849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5" name="角丸四角形 1594"/>
                <p:cNvSpPr/>
                <p:nvPr/>
              </p:nvSpPr>
              <p:spPr>
                <a:xfrm rot="20183599">
                  <a:off x="892383" y="6057373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6" name="角丸四角形 1595"/>
                <p:cNvSpPr/>
                <p:nvPr/>
              </p:nvSpPr>
              <p:spPr>
                <a:xfrm rot="20183599">
                  <a:off x="805110" y="6095789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7" name="角丸四角形 1596"/>
                <p:cNvSpPr/>
                <p:nvPr/>
              </p:nvSpPr>
              <p:spPr>
                <a:xfrm rot="20183599">
                  <a:off x="733699" y="6156641"/>
                  <a:ext cx="84592" cy="19170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8" name="角丸四角形 1597"/>
                <p:cNvSpPr/>
                <p:nvPr/>
              </p:nvSpPr>
              <p:spPr>
                <a:xfrm rot="2966168">
                  <a:off x="970217" y="6115118"/>
                  <a:ext cx="125862" cy="25682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2" name="フリーフォーム 1591"/>
              <p:cNvSpPr/>
              <p:nvPr/>
            </p:nvSpPr>
            <p:spPr>
              <a:xfrm rot="610876">
                <a:off x="5856517" y="3468853"/>
                <a:ext cx="206271" cy="19879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3" name="正方形/長方形 366"/>
              <p:cNvSpPr/>
              <p:nvPr/>
            </p:nvSpPr>
            <p:spPr>
              <a:xfrm rot="575398">
                <a:off x="5604775" y="2774776"/>
                <a:ext cx="420479" cy="757996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6830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77514 w 578386"/>
                  <a:gd name="connsiteY0" fmla="*/ 34035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49165 w 578386"/>
                  <a:gd name="connsiteY0" fmla="*/ 377032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1042658">
                    <a:moveTo>
                      <a:pt x="349165" y="377032"/>
                    </a:moveTo>
                    <a:lnTo>
                      <a:pt x="225550" y="543592"/>
                    </a:lnTo>
                    <a:lnTo>
                      <a:pt x="578386" y="896429"/>
                    </a:lnTo>
                    <a:lnTo>
                      <a:pt x="432157" y="1042658"/>
                    </a:lnTo>
                    <a:lnTo>
                      <a:pt x="0" y="610501"/>
                    </a:lnTo>
                    <a:cubicBezTo>
                      <a:pt x="-40380" y="570121"/>
                      <a:pt x="-40380" y="504652"/>
                      <a:pt x="0" y="464272"/>
                    </a:cubicBezTo>
                    <a:lnTo>
                      <a:pt x="1768" y="463098"/>
                    </a:lnTo>
                    <a:cubicBezTo>
                      <a:pt x="2189" y="461429"/>
                      <a:pt x="3242" y="460331"/>
                      <a:pt x="4323" y="459250"/>
                    </a:cubicBezTo>
                    <a:lnTo>
                      <a:pt x="37478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4628878" y="4640781"/>
            <a:ext cx="633141" cy="1685431"/>
            <a:chOff x="4628878" y="4640781"/>
            <a:chExt cx="633141" cy="1685431"/>
          </a:xfrm>
        </p:grpSpPr>
        <p:grpSp>
          <p:nvGrpSpPr>
            <p:cNvPr id="1017" name="グループ化 1016"/>
            <p:cNvGrpSpPr/>
            <p:nvPr/>
          </p:nvGrpSpPr>
          <p:grpSpPr>
            <a:xfrm>
              <a:off x="4628878" y="4640781"/>
              <a:ext cx="633141" cy="1685431"/>
              <a:chOff x="8287967" y="1865535"/>
              <a:chExt cx="1250595" cy="3329103"/>
            </a:xfrm>
            <a:solidFill>
              <a:schemeClr val="tx1"/>
            </a:solidFill>
          </p:grpSpPr>
          <p:grpSp>
            <p:nvGrpSpPr>
              <p:cNvPr id="1018" name="グループ化 1017"/>
              <p:cNvGrpSpPr/>
              <p:nvPr/>
            </p:nvGrpSpPr>
            <p:grpSpPr>
              <a:xfrm>
                <a:off x="8529736" y="1865535"/>
                <a:ext cx="847844" cy="3329103"/>
                <a:chOff x="8529736" y="1865535"/>
                <a:chExt cx="847844" cy="3329103"/>
              </a:xfrm>
              <a:grpFill/>
            </p:grpSpPr>
            <p:sp>
              <p:nvSpPr>
                <p:cNvPr id="1027" name="円/楕円 1026"/>
                <p:cNvSpPr/>
                <p:nvPr/>
              </p:nvSpPr>
              <p:spPr>
                <a:xfrm>
                  <a:off x="8745524" y="2221834"/>
                  <a:ext cx="403703" cy="62125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円/楕円 301"/>
                <p:cNvSpPr/>
                <p:nvPr/>
              </p:nvSpPr>
              <p:spPr>
                <a:xfrm>
                  <a:off x="8622772" y="1865535"/>
                  <a:ext cx="650379" cy="6889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379" h="688976">
                      <a:moveTo>
                        <a:pt x="244483" y="0"/>
                      </a:moveTo>
                      <a:cubicBezTo>
                        <a:pt x="272992" y="0"/>
                        <a:pt x="300362" y="6876"/>
                        <a:pt x="325190" y="20748"/>
                      </a:cubicBezTo>
                      <a:cubicBezTo>
                        <a:pt x="350017" y="6876"/>
                        <a:pt x="377387" y="0"/>
                        <a:pt x="405896" y="0"/>
                      </a:cubicBezTo>
                      <a:cubicBezTo>
                        <a:pt x="540920" y="0"/>
                        <a:pt x="650379" y="154233"/>
                        <a:pt x="650379" y="344488"/>
                      </a:cubicBezTo>
                      <a:cubicBezTo>
                        <a:pt x="650379" y="534743"/>
                        <a:pt x="540920" y="688976"/>
                        <a:pt x="405896" y="688976"/>
                      </a:cubicBezTo>
                      <a:cubicBezTo>
                        <a:pt x="377387" y="688976"/>
                        <a:pt x="350017" y="682100"/>
                        <a:pt x="325190" y="668228"/>
                      </a:cubicBezTo>
                      <a:cubicBezTo>
                        <a:pt x="300362" y="682100"/>
                        <a:pt x="272992" y="688976"/>
                        <a:pt x="244483" y="688976"/>
                      </a:cubicBezTo>
                      <a:cubicBezTo>
                        <a:pt x="109459" y="688976"/>
                        <a:pt x="0" y="534743"/>
                        <a:pt x="0" y="344488"/>
                      </a:cubicBezTo>
                      <a:cubicBezTo>
                        <a:pt x="0" y="154233"/>
                        <a:pt x="109459" y="0"/>
                        <a:pt x="244483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台形 1028"/>
                <p:cNvSpPr/>
                <p:nvPr/>
              </p:nvSpPr>
              <p:spPr>
                <a:xfrm rot="10800000">
                  <a:off x="8962231" y="4272524"/>
                  <a:ext cx="189148" cy="840488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0" name="台形 1029"/>
                <p:cNvSpPr/>
                <p:nvPr/>
              </p:nvSpPr>
              <p:spPr>
                <a:xfrm rot="10800000">
                  <a:off x="8762206" y="4272524"/>
                  <a:ext cx="189148" cy="840488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1" name="台形 1030"/>
                <p:cNvSpPr/>
                <p:nvPr/>
              </p:nvSpPr>
              <p:spPr>
                <a:xfrm>
                  <a:off x="8625408" y="3653522"/>
                  <a:ext cx="647742" cy="948839"/>
                </a:xfrm>
                <a:prstGeom prst="trapezoid">
                  <a:avLst>
                    <a:gd name="adj" fmla="val 13555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2" name="台形 1031"/>
                <p:cNvSpPr/>
                <p:nvPr/>
              </p:nvSpPr>
              <p:spPr>
                <a:xfrm>
                  <a:off x="8880793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3" name="片側の 2 つの角を丸めた四角形 1032"/>
                <p:cNvSpPr/>
                <p:nvPr/>
              </p:nvSpPr>
              <p:spPr>
                <a:xfrm>
                  <a:off x="8696483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4" name="正方形/長方形 1033"/>
                <p:cNvSpPr/>
                <p:nvPr/>
              </p:nvSpPr>
              <p:spPr>
                <a:xfrm>
                  <a:off x="8696483" y="3582471"/>
                  <a:ext cx="514350" cy="97910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5" name="フリーフォーム 1034"/>
                <p:cNvSpPr/>
                <p:nvPr/>
              </p:nvSpPr>
              <p:spPr>
                <a:xfrm>
                  <a:off x="8529736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6" name="角丸四角形 1035"/>
                <p:cNvSpPr/>
                <p:nvPr/>
              </p:nvSpPr>
              <p:spPr>
                <a:xfrm>
                  <a:off x="8881817" y="3577878"/>
                  <a:ext cx="143682" cy="106843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7" name="片側の 2 つの角を丸めた四角形 1036"/>
                <p:cNvSpPr/>
                <p:nvPr/>
              </p:nvSpPr>
              <p:spPr>
                <a:xfrm>
                  <a:off x="8726869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8" name="片側の 2 つの角を丸めた四角形 1037"/>
                <p:cNvSpPr/>
                <p:nvPr/>
              </p:nvSpPr>
              <p:spPr>
                <a:xfrm>
                  <a:off x="8975673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9" name="グループ化 1038"/>
                <p:cNvGrpSpPr/>
                <p:nvPr/>
              </p:nvGrpSpPr>
              <p:grpSpPr>
                <a:xfrm>
                  <a:off x="8610833" y="2232047"/>
                  <a:ext cx="685650" cy="174379"/>
                  <a:chOff x="7528157" y="2232047"/>
                  <a:chExt cx="685650" cy="174379"/>
                </a:xfrm>
                <a:grpFill/>
              </p:grpSpPr>
              <p:sp>
                <p:nvSpPr>
                  <p:cNvPr id="1064" name="円/楕円 1063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5" name="円/楕円 1064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6" name="円/楕円 1065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7" name="円/楕円 1066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40" name="円/楕円 1039"/>
                <p:cNvSpPr/>
                <p:nvPr/>
              </p:nvSpPr>
              <p:spPr>
                <a:xfrm>
                  <a:off x="8674258" y="1900764"/>
                  <a:ext cx="558800" cy="70771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1" name="フリーフォーム 1040"/>
                <p:cNvSpPr/>
                <p:nvPr/>
              </p:nvSpPr>
              <p:spPr>
                <a:xfrm rot="16200000">
                  <a:off x="839708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2" name="フリーフォーム 1041"/>
                <p:cNvSpPr/>
                <p:nvPr/>
              </p:nvSpPr>
              <p:spPr>
                <a:xfrm rot="5400000" flipH="1">
                  <a:off x="879926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3" name="月 1042"/>
                <p:cNvSpPr/>
                <p:nvPr/>
              </p:nvSpPr>
              <p:spPr>
                <a:xfrm>
                  <a:off x="8673623" y="2037284"/>
                  <a:ext cx="45719" cy="542965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4" name="月 1043"/>
                <p:cNvSpPr/>
                <p:nvPr/>
              </p:nvSpPr>
              <p:spPr>
                <a:xfrm flipH="1">
                  <a:off x="9190749" y="2037284"/>
                  <a:ext cx="45719" cy="542965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5" name="正方形/長方形 36"/>
                <p:cNvSpPr/>
                <p:nvPr/>
              </p:nvSpPr>
              <p:spPr>
                <a:xfrm>
                  <a:off x="8682928" y="1891171"/>
                  <a:ext cx="536106" cy="2932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6106" h="293279">
                      <a:moveTo>
                        <a:pt x="270848" y="0"/>
                      </a:moveTo>
                      <a:cubicBezTo>
                        <a:pt x="333603" y="0"/>
                        <a:pt x="413592" y="50870"/>
                        <a:pt x="456360" y="97765"/>
                      </a:cubicBezTo>
                      <a:cubicBezTo>
                        <a:pt x="499128" y="144660"/>
                        <a:pt x="558526" y="250302"/>
                        <a:pt x="527457" y="281371"/>
                      </a:cubicBezTo>
                      <a:cubicBezTo>
                        <a:pt x="496387" y="312441"/>
                        <a:pt x="414185" y="280610"/>
                        <a:pt x="343850" y="210277"/>
                      </a:cubicBezTo>
                      <a:cubicBezTo>
                        <a:pt x="305085" y="171511"/>
                        <a:pt x="278016" y="129140"/>
                        <a:pt x="268095" y="93277"/>
                      </a:cubicBezTo>
                      <a:cubicBezTo>
                        <a:pt x="258174" y="129140"/>
                        <a:pt x="231106" y="171512"/>
                        <a:pt x="192340" y="210278"/>
                      </a:cubicBezTo>
                      <a:cubicBezTo>
                        <a:pt x="122005" y="280612"/>
                        <a:pt x="39803" y="312442"/>
                        <a:pt x="8733" y="281373"/>
                      </a:cubicBezTo>
                      <a:cubicBezTo>
                        <a:pt x="-22336" y="250304"/>
                        <a:pt x="36144" y="144662"/>
                        <a:pt x="79829" y="97767"/>
                      </a:cubicBezTo>
                      <a:cubicBezTo>
                        <a:pt x="123515" y="50873"/>
                        <a:pt x="208093" y="1"/>
                        <a:pt x="27084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6" name="月 1045"/>
                <p:cNvSpPr/>
                <p:nvPr/>
              </p:nvSpPr>
              <p:spPr>
                <a:xfrm rot="5400000">
                  <a:off x="8793579" y="2110386"/>
                  <a:ext cx="45719" cy="194193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7" name="月 1046"/>
                <p:cNvSpPr/>
                <p:nvPr/>
              </p:nvSpPr>
              <p:spPr>
                <a:xfrm rot="5400000">
                  <a:off x="9059685" y="2109912"/>
                  <a:ext cx="45719" cy="194193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48" name="グループ化 1047"/>
                <p:cNvGrpSpPr/>
                <p:nvPr/>
              </p:nvGrpSpPr>
              <p:grpSpPr>
                <a:xfrm>
                  <a:off x="8767714" y="2234733"/>
                  <a:ext cx="108025" cy="151032"/>
                  <a:chOff x="8280175" y="1938230"/>
                  <a:chExt cx="223454" cy="312416"/>
                </a:xfrm>
                <a:grpFill/>
              </p:grpSpPr>
              <p:sp>
                <p:nvSpPr>
                  <p:cNvPr id="1058" name="月 1057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9" name="月 1058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0" name="円/楕円 1059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1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2" name="円/楕円 1061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3" name="円/楕円 1062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49" name="グループ化 1048"/>
                <p:cNvGrpSpPr/>
                <p:nvPr/>
              </p:nvGrpSpPr>
              <p:grpSpPr>
                <a:xfrm flipH="1">
                  <a:off x="9025499" y="2234733"/>
                  <a:ext cx="108025" cy="151032"/>
                  <a:chOff x="8280175" y="1938230"/>
                  <a:chExt cx="223454" cy="312416"/>
                </a:xfrm>
                <a:grpFill/>
              </p:grpSpPr>
              <p:sp>
                <p:nvSpPr>
                  <p:cNvPr id="1052" name="月 1051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3" name="月 1052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4" name="円/楕円 1053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5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6" name="円/楕円 1055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7" name="円/楕円 1056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50" name="円/楕円 254"/>
                <p:cNvSpPr/>
                <p:nvPr/>
              </p:nvSpPr>
              <p:spPr>
                <a:xfrm>
                  <a:off x="8925642" y="2411670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1" name="月 1050"/>
                <p:cNvSpPr/>
                <p:nvPr/>
              </p:nvSpPr>
              <p:spPr>
                <a:xfrm rot="16200000">
                  <a:off x="8930799" y="2445707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19" name="グループ化 1018"/>
              <p:cNvGrpSpPr/>
              <p:nvPr/>
            </p:nvGrpSpPr>
            <p:grpSpPr>
              <a:xfrm flipH="1">
                <a:off x="9012489" y="2426443"/>
                <a:ext cx="526073" cy="749839"/>
                <a:chOff x="715460" y="5798722"/>
                <a:chExt cx="472861" cy="673993"/>
              </a:xfrm>
              <a:grpFill/>
            </p:grpSpPr>
            <p:sp>
              <p:nvSpPr>
                <p:cNvPr id="1022" name="角丸四角形 12"/>
                <p:cNvSpPr/>
                <p:nvPr/>
              </p:nvSpPr>
              <p:spPr>
                <a:xfrm rot="20249919">
                  <a:off x="715460" y="5798722"/>
                  <a:ext cx="472861" cy="673993"/>
                </a:xfrm>
                <a:custGeom>
                  <a:avLst/>
                  <a:gdLst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300760 w 1129172"/>
                    <a:gd name="connsiteY14" fmla="*/ 127000 h 1711782"/>
                    <a:gd name="connsiteX15" fmla="*/ 427760 w 1129172"/>
                    <a:gd name="connsiteY15" fmla="*/ 0 h 1711782"/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427760 w 1129172"/>
                    <a:gd name="connsiteY14" fmla="*/ 0 h 1711782"/>
                    <a:gd name="connsiteX0" fmla="*/ 300759 w 1129172"/>
                    <a:gd name="connsiteY0" fmla="*/ 849350 h 1609461"/>
                    <a:gd name="connsiteX1" fmla="*/ 554760 w 1129172"/>
                    <a:gd name="connsiteY1" fmla="*/ 24679 h 1609461"/>
                    <a:gd name="connsiteX2" fmla="*/ 554759 w 1129172"/>
                    <a:gd name="connsiteY2" fmla="*/ 812317 h 1609461"/>
                    <a:gd name="connsiteX3" fmla="*/ 886312 w 1129172"/>
                    <a:gd name="connsiteY3" fmla="*/ 74951 h 1609461"/>
                    <a:gd name="connsiteX4" fmla="*/ 1054224 w 1129172"/>
                    <a:gd name="connsiteY4" fmla="*/ 11203 h 1609461"/>
                    <a:gd name="connsiteX5" fmla="*/ 1117971 w 1129172"/>
                    <a:gd name="connsiteY5" fmla="*/ 179115 h 1609461"/>
                    <a:gd name="connsiteX6" fmla="*/ 781548 w 1129172"/>
                    <a:gd name="connsiteY6" fmla="*/ 927313 h 1609461"/>
                    <a:gd name="connsiteX7" fmla="*/ 865082 w 1129172"/>
                    <a:gd name="connsiteY7" fmla="*/ 1064371 h 1609461"/>
                    <a:gd name="connsiteX8" fmla="*/ 826301 w 1129172"/>
                    <a:gd name="connsiteY8" fmla="*/ 1303515 h 1609461"/>
                    <a:gd name="connsiteX9" fmla="*/ 408515 w 1129172"/>
                    <a:gd name="connsiteY9" fmla="*/ 1604711 h 1609461"/>
                    <a:gd name="connsiteX10" fmla="*/ 305947 w 1129172"/>
                    <a:gd name="connsiteY10" fmla="*/ 1588079 h 1609461"/>
                    <a:gd name="connsiteX11" fmla="*/ 4750 w 1129172"/>
                    <a:gd name="connsiteY11" fmla="*/ 1170293 h 1609461"/>
                    <a:gd name="connsiteX12" fmla="*/ 63044 w 1129172"/>
                    <a:gd name="connsiteY12" fmla="*/ 810802 h 1609461"/>
                    <a:gd name="connsiteX13" fmla="*/ 300759 w 1129172"/>
                    <a:gd name="connsiteY13" fmla="*/ 849350 h 1609461"/>
                    <a:gd name="connsiteX0" fmla="*/ 300759 w 1129172"/>
                    <a:gd name="connsiteY0" fmla="*/ 849350 h 1609461"/>
                    <a:gd name="connsiteX1" fmla="*/ 554759 w 1129172"/>
                    <a:gd name="connsiteY1" fmla="*/ 812317 h 1609461"/>
                    <a:gd name="connsiteX2" fmla="*/ 886312 w 1129172"/>
                    <a:gd name="connsiteY2" fmla="*/ 74951 h 1609461"/>
                    <a:gd name="connsiteX3" fmla="*/ 1054224 w 1129172"/>
                    <a:gd name="connsiteY3" fmla="*/ 11203 h 1609461"/>
                    <a:gd name="connsiteX4" fmla="*/ 1117971 w 1129172"/>
                    <a:gd name="connsiteY4" fmla="*/ 179115 h 1609461"/>
                    <a:gd name="connsiteX5" fmla="*/ 781548 w 1129172"/>
                    <a:gd name="connsiteY5" fmla="*/ 927313 h 1609461"/>
                    <a:gd name="connsiteX6" fmla="*/ 865082 w 1129172"/>
                    <a:gd name="connsiteY6" fmla="*/ 1064371 h 1609461"/>
                    <a:gd name="connsiteX7" fmla="*/ 826301 w 1129172"/>
                    <a:gd name="connsiteY7" fmla="*/ 1303515 h 1609461"/>
                    <a:gd name="connsiteX8" fmla="*/ 408515 w 1129172"/>
                    <a:gd name="connsiteY8" fmla="*/ 1604711 h 1609461"/>
                    <a:gd name="connsiteX9" fmla="*/ 305947 w 1129172"/>
                    <a:gd name="connsiteY9" fmla="*/ 1588079 h 1609461"/>
                    <a:gd name="connsiteX10" fmla="*/ 4750 w 1129172"/>
                    <a:gd name="connsiteY10" fmla="*/ 1170293 h 1609461"/>
                    <a:gd name="connsiteX11" fmla="*/ 63044 w 1129172"/>
                    <a:gd name="connsiteY11" fmla="*/ 810802 h 1609461"/>
                    <a:gd name="connsiteX12" fmla="*/ 300759 w 1129172"/>
                    <a:gd name="connsiteY12" fmla="*/ 849350 h 1609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29172" h="1609461">
                      <a:moveTo>
                        <a:pt x="300759" y="849350"/>
                      </a:moveTo>
                      <a:cubicBezTo>
                        <a:pt x="382711" y="849602"/>
                        <a:pt x="457167" y="941383"/>
                        <a:pt x="554759" y="812317"/>
                      </a:cubicBezTo>
                      <a:lnTo>
                        <a:pt x="886312" y="74951"/>
                      </a:lnTo>
                      <a:cubicBezTo>
                        <a:pt x="915076" y="10980"/>
                        <a:pt x="990253" y="-17561"/>
                        <a:pt x="1054224" y="11203"/>
                      </a:cubicBezTo>
                      <a:cubicBezTo>
                        <a:pt x="1118194" y="39967"/>
                        <a:pt x="1146735" y="115144"/>
                        <a:pt x="1117971" y="179115"/>
                      </a:cubicBezTo>
                      <a:lnTo>
                        <a:pt x="781548" y="927313"/>
                      </a:lnTo>
                      <a:lnTo>
                        <a:pt x="865082" y="1064371"/>
                      </a:lnTo>
                      <a:lnTo>
                        <a:pt x="826301" y="1303515"/>
                      </a:lnTo>
                      <a:cubicBezTo>
                        <a:pt x="794105" y="1502056"/>
                        <a:pt x="607057" y="1636906"/>
                        <a:pt x="408515" y="1604711"/>
                      </a:cubicBezTo>
                      <a:lnTo>
                        <a:pt x="305947" y="1588079"/>
                      </a:lnTo>
                      <a:cubicBezTo>
                        <a:pt x="107405" y="1555884"/>
                        <a:pt x="-27445" y="1368835"/>
                        <a:pt x="4750" y="1170293"/>
                      </a:cubicBezTo>
                      <a:lnTo>
                        <a:pt x="63044" y="810802"/>
                      </a:lnTo>
                      <a:lnTo>
                        <a:pt x="300759" y="84935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3" name="角丸四角形 1022"/>
                <p:cNvSpPr/>
                <p:nvPr/>
              </p:nvSpPr>
              <p:spPr>
                <a:xfrm rot="20183599">
                  <a:off x="892383" y="6057373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4" name="角丸四角形 1023"/>
                <p:cNvSpPr/>
                <p:nvPr/>
              </p:nvSpPr>
              <p:spPr>
                <a:xfrm rot="20183599">
                  <a:off x="805110" y="6095789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5" name="角丸四角形 1024"/>
                <p:cNvSpPr/>
                <p:nvPr/>
              </p:nvSpPr>
              <p:spPr>
                <a:xfrm rot="20183599">
                  <a:off x="733699" y="6156641"/>
                  <a:ext cx="84592" cy="19170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6" name="角丸四角形 1025"/>
                <p:cNvSpPr/>
                <p:nvPr/>
              </p:nvSpPr>
              <p:spPr>
                <a:xfrm rot="2966168">
                  <a:off x="970217" y="6115118"/>
                  <a:ext cx="125862" cy="256825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20" name="フリーフォーム 1019"/>
              <p:cNvSpPr/>
              <p:nvPr/>
            </p:nvSpPr>
            <p:spPr>
              <a:xfrm rot="610876">
                <a:off x="8539709" y="3468852"/>
                <a:ext cx="206271" cy="19879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1" name="正方形/長方形 366"/>
              <p:cNvSpPr/>
              <p:nvPr/>
            </p:nvSpPr>
            <p:spPr>
              <a:xfrm rot="575398">
                <a:off x="8287967" y="2774775"/>
                <a:ext cx="420479" cy="757996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6830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77514 w 578386"/>
                  <a:gd name="connsiteY0" fmla="*/ 34035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49165 w 578386"/>
                  <a:gd name="connsiteY0" fmla="*/ 377032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1042658">
                    <a:moveTo>
                      <a:pt x="349165" y="377032"/>
                    </a:moveTo>
                    <a:lnTo>
                      <a:pt x="225550" y="543592"/>
                    </a:lnTo>
                    <a:lnTo>
                      <a:pt x="578386" y="896429"/>
                    </a:lnTo>
                    <a:lnTo>
                      <a:pt x="432157" y="1042658"/>
                    </a:lnTo>
                    <a:lnTo>
                      <a:pt x="0" y="610501"/>
                    </a:lnTo>
                    <a:cubicBezTo>
                      <a:pt x="-40380" y="570121"/>
                      <a:pt x="-40380" y="504652"/>
                      <a:pt x="0" y="464272"/>
                    </a:cubicBezTo>
                    <a:lnTo>
                      <a:pt x="1768" y="463098"/>
                    </a:lnTo>
                    <a:cubicBezTo>
                      <a:pt x="2189" y="461429"/>
                      <a:pt x="3242" y="460331"/>
                      <a:pt x="4323" y="459250"/>
                    </a:cubicBezTo>
                    <a:lnTo>
                      <a:pt x="37478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0" name="グループ化 629"/>
            <p:cNvGrpSpPr/>
            <p:nvPr/>
          </p:nvGrpSpPr>
          <p:grpSpPr>
            <a:xfrm>
              <a:off x="4628878" y="4640781"/>
              <a:ext cx="633141" cy="1685431"/>
              <a:chOff x="8287967" y="1865535"/>
              <a:chExt cx="1250595" cy="3329103"/>
            </a:xfrm>
          </p:grpSpPr>
          <p:grpSp>
            <p:nvGrpSpPr>
              <p:cNvPr id="1540" name="グループ化 1539"/>
              <p:cNvGrpSpPr/>
              <p:nvPr/>
            </p:nvGrpSpPr>
            <p:grpSpPr>
              <a:xfrm>
                <a:off x="8529736" y="1865535"/>
                <a:ext cx="847844" cy="3329103"/>
                <a:chOff x="8529736" y="1865535"/>
                <a:chExt cx="847844" cy="3329103"/>
              </a:xfrm>
            </p:grpSpPr>
            <p:sp>
              <p:nvSpPr>
                <p:cNvPr id="1549" name="円/楕円 1548"/>
                <p:cNvSpPr/>
                <p:nvPr/>
              </p:nvSpPr>
              <p:spPr>
                <a:xfrm>
                  <a:off x="8745524" y="2221834"/>
                  <a:ext cx="403703" cy="62125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0" name="円/楕円 301"/>
                <p:cNvSpPr/>
                <p:nvPr/>
              </p:nvSpPr>
              <p:spPr>
                <a:xfrm>
                  <a:off x="8622772" y="1865535"/>
                  <a:ext cx="650379" cy="6889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379" h="688976">
                      <a:moveTo>
                        <a:pt x="244483" y="0"/>
                      </a:moveTo>
                      <a:cubicBezTo>
                        <a:pt x="272992" y="0"/>
                        <a:pt x="300362" y="6876"/>
                        <a:pt x="325190" y="20748"/>
                      </a:cubicBezTo>
                      <a:cubicBezTo>
                        <a:pt x="350017" y="6876"/>
                        <a:pt x="377387" y="0"/>
                        <a:pt x="405896" y="0"/>
                      </a:cubicBezTo>
                      <a:cubicBezTo>
                        <a:pt x="540920" y="0"/>
                        <a:pt x="650379" y="154233"/>
                        <a:pt x="650379" y="344488"/>
                      </a:cubicBezTo>
                      <a:cubicBezTo>
                        <a:pt x="650379" y="534743"/>
                        <a:pt x="540920" y="688976"/>
                        <a:pt x="405896" y="688976"/>
                      </a:cubicBezTo>
                      <a:cubicBezTo>
                        <a:pt x="377387" y="688976"/>
                        <a:pt x="350017" y="682100"/>
                        <a:pt x="325190" y="668228"/>
                      </a:cubicBezTo>
                      <a:cubicBezTo>
                        <a:pt x="300362" y="682100"/>
                        <a:pt x="272992" y="688976"/>
                        <a:pt x="244483" y="688976"/>
                      </a:cubicBezTo>
                      <a:cubicBezTo>
                        <a:pt x="109459" y="688976"/>
                        <a:pt x="0" y="534743"/>
                        <a:pt x="0" y="344488"/>
                      </a:cubicBezTo>
                      <a:cubicBezTo>
                        <a:pt x="0" y="154233"/>
                        <a:pt x="109459" y="0"/>
                        <a:pt x="24448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1" name="台形 1550"/>
                <p:cNvSpPr/>
                <p:nvPr/>
              </p:nvSpPr>
              <p:spPr>
                <a:xfrm rot="10800000">
                  <a:off x="8962231" y="4272524"/>
                  <a:ext cx="189148" cy="840488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2" name="台形 1551"/>
                <p:cNvSpPr/>
                <p:nvPr/>
              </p:nvSpPr>
              <p:spPr>
                <a:xfrm rot="10800000">
                  <a:off x="8762206" y="4272524"/>
                  <a:ext cx="189148" cy="840488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3" name="台形 1552"/>
                <p:cNvSpPr/>
                <p:nvPr/>
              </p:nvSpPr>
              <p:spPr>
                <a:xfrm>
                  <a:off x="8625408" y="3653522"/>
                  <a:ext cx="647742" cy="948839"/>
                </a:xfrm>
                <a:prstGeom prst="trapezoid">
                  <a:avLst>
                    <a:gd name="adj" fmla="val 1355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4" name="台形 1553"/>
                <p:cNvSpPr/>
                <p:nvPr/>
              </p:nvSpPr>
              <p:spPr>
                <a:xfrm>
                  <a:off x="8880793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5" name="片側の 2 つの角を丸めた四角形 1554"/>
                <p:cNvSpPr/>
                <p:nvPr/>
              </p:nvSpPr>
              <p:spPr>
                <a:xfrm>
                  <a:off x="8696483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6" name="正方形/長方形 1555"/>
                <p:cNvSpPr/>
                <p:nvPr/>
              </p:nvSpPr>
              <p:spPr>
                <a:xfrm>
                  <a:off x="8696483" y="3582471"/>
                  <a:ext cx="514350" cy="9791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7" name="フリーフォーム 1556"/>
                <p:cNvSpPr/>
                <p:nvPr/>
              </p:nvSpPr>
              <p:spPr>
                <a:xfrm>
                  <a:off x="8529736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8" name="角丸四角形 1557"/>
                <p:cNvSpPr/>
                <p:nvPr/>
              </p:nvSpPr>
              <p:spPr>
                <a:xfrm>
                  <a:off x="8881817" y="3577878"/>
                  <a:ext cx="143682" cy="106843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9" name="片側の 2 つの角を丸めた四角形 1558"/>
                <p:cNvSpPr/>
                <p:nvPr/>
              </p:nvSpPr>
              <p:spPr>
                <a:xfrm>
                  <a:off x="8726869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0" name="片側の 2 つの角を丸めた四角形 1559"/>
                <p:cNvSpPr/>
                <p:nvPr/>
              </p:nvSpPr>
              <p:spPr>
                <a:xfrm>
                  <a:off x="8975673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61" name="グループ化 1560"/>
                <p:cNvGrpSpPr/>
                <p:nvPr/>
              </p:nvGrpSpPr>
              <p:grpSpPr>
                <a:xfrm>
                  <a:off x="8610833" y="2232047"/>
                  <a:ext cx="685650" cy="174379"/>
                  <a:chOff x="7528157" y="2232047"/>
                  <a:chExt cx="685650" cy="174379"/>
                </a:xfrm>
                <a:solidFill>
                  <a:srgbClr val="FFC000">
                    <a:lumMod val="20000"/>
                    <a:lumOff val="80000"/>
                  </a:srgbClr>
                </a:solidFill>
              </p:grpSpPr>
              <p:sp>
                <p:nvSpPr>
                  <p:cNvPr id="1586" name="円/楕円 1585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7" name="円/楕円 1586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8" name="円/楕円 1587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9" name="円/楕円 1588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2" name="円/楕円 1561"/>
                <p:cNvSpPr/>
                <p:nvPr/>
              </p:nvSpPr>
              <p:spPr>
                <a:xfrm>
                  <a:off x="8674258" y="1900764"/>
                  <a:ext cx="558800" cy="707718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3" name="フリーフォーム 1562"/>
                <p:cNvSpPr/>
                <p:nvPr/>
              </p:nvSpPr>
              <p:spPr>
                <a:xfrm rot="16200000">
                  <a:off x="839708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4" name="フリーフォーム 1563"/>
                <p:cNvSpPr/>
                <p:nvPr/>
              </p:nvSpPr>
              <p:spPr>
                <a:xfrm rot="5400000" flipH="1">
                  <a:off x="879926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5" name="月 1564"/>
                <p:cNvSpPr/>
                <p:nvPr/>
              </p:nvSpPr>
              <p:spPr>
                <a:xfrm>
                  <a:off x="8673623" y="2037284"/>
                  <a:ext cx="45719" cy="54296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6" name="月 1565"/>
                <p:cNvSpPr/>
                <p:nvPr/>
              </p:nvSpPr>
              <p:spPr>
                <a:xfrm flipH="1">
                  <a:off x="9190749" y="2037284"/>
                  <a:ext cx="45719" cy="54296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7" name="正方形/長方形 36"/>
                <p:cNvSpPr/>
                <p:nvPr/>
              </p:nvSpPr>
              <p:spPr>
                <a:xfrm>
                  <a:off x="8682928" y="1891171"/>
                  <a:ext cx="536106" cy="2932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6106" h="293279">
                      <a:moveTo>
                        <a:pt x="270848" y="0"/>
                      </a:moveTo>
                      <a:cubicBezTo>
                        <a:pt x="333603" y="0"/>
                        <a:pt x="413592" y="50870"/>
                        <a:pt x="456360" y="97765"/>
                      </a:cubicBezTo>
                      <a:cubicBezTo>
                        <a:pt x="499128" y="144660"/>
                        <a:pt x="558526" y="250302"/>
                        <a:pt x="527457" y="281371"/>
                      </a:cubicBezTo>
                      <a:cubicBezTo>
                        <a:pt x="496387" y="312441"/>
                        <a:pt x="414185" y="280610"/>
                        <a:pt x="343850" y="210277"/>
                      </a:cubicBezTo>
                      <a:cubicBezTo>
                        <a:pt x="305085" y="171511"/>
                        <a:pt x="278016" y="129140"/>
                        <a:pt x="268095" y="93277"/>
                      </a:cubicBezTo>
                      <a:cubicBezTo>
                        <a:pt x="258174" y="129140"/>
                        <a:pt x="231106" y="171512"/>
                        <a:pt x="192340" y="210278"/>
                      </a:cubicBezTo>
                      <a:cubicBezTo>
                        <a:pt x="122005" y="280612"/>
                        <a:pt x="39803" y="312442"/>
                        <a:pt x="8733" y="281373"/>
                      </a:cubicBezTo>
                      <a:cubicBezTo>
                        <a:pt x="-22336" y="250304"/>
                        <a:pt x="36144" y="144662"/>
                        <a:pt x="79829" y="97767"/>
                      </a:cubicBezTo>
                      <a:cubicBezTo>
                        <a:pt x="123515" y="50873"/>
                        <a:pt x="208093" y="1"/>
                        <a:pt x="27084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8" name="月 1567"/>
                <p:cNvSpPr/>
                <p:nvPr/>
              </p:nvSpPr>
              <p:spPr>
                <a:xfrm rot="5400000">
                  <a:off x="8793579" y="2110386"/>
                  <a:ext cx="45719" cy="19419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9" name="月 1568"/>
                <p:cNvSpPr/>
                <p:nvPr/>
              </p:nvSpPr>
              <p:spPr>
                <a:xfrm rot="5400000">
                  <a:off x="9059685" y="2109912"/>
                  <a:ext cx="45719" cy="19419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70" name="グループ化 1569"/>
                <p:cNvGrpSpPr/>
                <p:nvPr/>
              </p:nvGrpSpPr>
              <p:grpSpPr>
                <a:xfrm>
                  <a:off x="8767714" y="2234733"/>
                  <a:ext cx="108025" cy="151032"/>
                  <a:chOff x="8280175" y="1938230"/>
                  <a:chExt cx="223454" cy="312416"/>
                </a:xfrm>
              </p:grpSpPr>
              <p:sp>
                <p:nvSpPr>
                  <p:cNvPr id="1580" name="月 1579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1" name="月 1580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2" name="円/楕円 1581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3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4" name="円/楕円 1583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5" name="円/楕円 1584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71" name="グループ化 1570"/>
                <p:cNvGrpSpPr/>
                <p:nvPr/>
              </p:nvGrpSpPr>
              <p:grpSpPr>
                <a:xfrm flipH="1">
                  <a:off x="9025499" y="2234733"/>
                  <a:ext cx="108025" cy="151032"/>
                  <a:chOff x="8280175" y="1938230"/>
                  <a:chExt cx="223454" cy="312416"/>
                </a:xfrm>
              </p:grpSpPr>
              <p:sp>
                <p:nvSpPr>
                  <p:cNvPr id="1574" name="月 1573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5" name="月 1574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6" name="円/楕円 1575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7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8" name="円/楕円 1577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9" name="円/楕円 1578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72" name="円/楕円 254"/>
                <p:cNvSpPr/>
                <p:nvPr/>
              </p:nvSpPr>
              <p:spPr>
                <a:xfrm>
                  <a:off x="8925642" y="2411670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3" name="月 1572"/>
                <p:cNvSpPr/>
                <p:nvPr/>
              </p:nvSpPr>
              <p:spPr>
                <a:xfrm rot="16200000">
                  <a:off x="8930799" y="2445707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41" name="グループ化 1540"/>
              <p:cNvGrpSpPr/>
              <p:nvPr/>
            </p:nvGrpSpPr>
            <p:grpSpPr>
              <a:xfrm flipH="1">
                <a:off x="9012489" y="2426443"/>
                <a:ext cx="526073" cy="749839"/>
                <a:chOff x="715460" y="5798722"/>
                <a:chExt cx="472861" cy="673993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544" name="角丸四角形 12"/>
                <p:cNvSpPr/>
                <p:nvPr/>
              </p:nvSpPr>
              <p:spPr>
                <a:xfrm rot="20249919">
                  <a:off x="715460" y="5798722"/>
                  <a:ext cx="472861" cy="673993"/>
                </a:xfrm>
                <a:custGeom>
                  <a:avLst/>
                  <a:gdLst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300760 w 1129172"/>
                    <a:gd name="connsiteY14" fmla="*/ 127000 h 1711782"/>
                    <a:gd name="connsiteX15" fmla="*/ 427760 w 1129172"/>
                    <a:gd name="connsiteY15" fmla="*/ 0 h 1711782"/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427760 w 1129172"/>
                    <a:gd name="connsiteY14" fmla="*/ 0 h 1711782"/>
                    <a:gd name="connsiteX0" fmla="*/ 300759 w 1129172"/>
                    <a:gd name="connsiteY0" fmla="*/ 849350 h 1609461"/>
                    <a:gd name="connsiteX1" fmla="*/ 554760 w 1129172"/>
                    <a:gd name="connsiteY1" fmla="*/ 24679 h 1609461"/>
                    <a:gd name="connsiteX2" fmla="*/ 554759 w 1129172"/>
                    <a:gd name="connsiteY2" fmla="*/ 812317 h 1609461"/>
                    <a:gd name="connsiteX3" fmla="*/ 886312 w 1129172"/>
                    <a:gd name="connsiteY3" fmla="*/ 74951 h 1609461"/>
                    <a:gd name="connsiteX4" fmla="*/ 1054224 w 1129172"/>
                    <a:gd name="connsiteY4" fmla="*/ 11203 h 1609461"/>
                    <a:gd name="connsiteX5" fmla="*/ 1117971 w 1129172"/>
                    <a:gd name="connsiteY5" fmla="*/ 179115 h 1609461"/>
                    <a:gd name="connsiteX6" fmla="*/ 781548 w 1129172"/>
                    <a:gd name="connsiteY6" fmla="*/ 927313 h 1609461"/>
                    <a:gd name="connsiteX7" fmla="*/ 865082 w 1129172"/>
                    <a:gd name="connsiteY7" fmla="*/ 1064371 h 1609461"/>
                    <a:gd name="connsiteX8" fmla="*/ 826301 w 1129172"/>
                    <a:gd name="connsiteY8" fmla="*/ 1303515 h 1609461"/>
                    <a:gd name="connsiteX9" fmla="*/ 408515 w 1129172"/>
                    <a:gd name="connsiteY9" fmla="*/ 1604711 h 1609461"/>
                    <a:gd name="connsiteX10" fmla="*/ 305947 w 1129172"/>
                    <a:gd name="connsiteY10" fmla="*/ 1588079 h 1609461"/>
                    <a:gd name="connsiteX11" fmla="*/ 4750 w 1129172"/>
                    <a:gd name="connsiteY11" fmla="*/ 1170293 h 1609461"/>
                    <a:gd name="connsiteX12" fmla="*/ 63044 w 1129172"/>
                    <a:gd name="connsiteY12" fmla="*/ 810802 h 1609461"/>
                    <a:gd name="connsiteX13" fmla="*/ 300759 w 1129172"/>
                    <a:gd name="connsiteY13" fmla="*/ 849350 h 1609461"/>
                    <a:gd name="connsiteX0" fmla="*/ 300759 w 1129172"/>
                    <a:gd name="connsiteY0" fmla="*/ 849350 h 1609461"/>
                    <a:gd name="connsiteX1" fmla="*/ 554759 w 1129172"/>
                    <a:gd name="connsiteY1" fmla="*/ 812317 h 1609461"/>
                    <a:gd name="connsiteX2" fmla="*/ 886312 w 1129172"/>
                    <a:gd name="connsiteY2" fmla="*/ 74951 h 1609461"/>
                    <a:gd name="connsiteX3" fmla="*/ 1054224 w 1129172"/>
                    <a:gd name="connsiteY3" fmla="*/ 11203 h 1609461"/>
                    <a:gd name="connsiteX4" fmla="*/ 1117971 w 1129172"/>
                    <a:gd name="connsiteY4" fmla="*/ 179115 h 1609461"/>
                    <a:gd name="connsiteX5" fmla="*/ 781548 w 1129172"/>
                    <a:gd name="connsiteY5" fmla="*/ 927313 h 1609461"/>
                    <a:gd name="connsiteX6" fmla="*/ 865082 w 1129172"/>
                    <a:gd name="connsiteY6" fmla="*/ 1064371 h 1609461"/>
                    <a:gd name="connsiteX7" fmla="*/ 826301 w 1129172"/>
                    <a:gd name="connsiteY7" fmla="*/ 1303515 h 1609461"/>
                    <a:gd name="connsiteX8" fmla="*/ 408515 w 1129172"/>
                    <a:gd name="connsiteY8" fmla="*/ 1604711 h 1609461"/>
                    <a:gd name="connsiteX9" fmla="*/ 305947 w 1129172"/>
                    <a:gd name="connsiteY9" fmla="*/ 1588079 h 1609461"/>
                    <a:gd name="connsiteX10" fmla="*/ 4750 w 1129172"/>
                    <a:gd name="connsiteY10" fmla="*/ 1170293 h 1609461"/>
                    <a:gd name="connsiteX11" fmla="*/ 63044 w 1129172"/>
                    <a:gd name="connsiteY11" fmla="*/ 810802 h 1609461"/>
                    <a:gd name="connsiteX12" fmla="*/ 300759 w 1129172"/>
                    <a:gd name="connsiteY12" fmla="*/ 849350 h 1609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29172" h="1609461">
                      <a:moveTo>
                        <a:pt x="300759" y="849350"/>
                      </a:moveTo>
                      <a:cubicBezTo>
                        <a:pt x="382711" y="849602"/>
                        <a:pt x="457167" y="941383"/>
                        <a:pt x="554759" y="812317"/>
                      </a:cubicBezTo>
                      <a:lnTo>
                        <a:pt x="886312" y="74951"/>
                      </a:lnTo>
                      <a:cubicBezTo>
                        <a:pt x="915076" y="10980"/>
                        <a:pt x="990253" y="-17561"/>
                        <a:pt x="1054224" y="11203"/>
                      </a:cubicBezTo>
                      <a:cubicBezTo>
                        <a:pt x="1118194" y="39967"/>
                        <a:pt x="1146735" y="115144"/>
                        <a:pt x="1117971" y="179115"/>
                      </a:cubicBezTo>
                      <a:lnTo>
                        <a:pt x="781548" y="927313"/>
                      </a:lnTo>
                      <a:lnTo>
                        <a:pt x="865082" y="1064371"/>
                      </a:lnTo>
                      <a:lnTo>
                        <a:pt x="826301" y="1303515"/>
                      </a:lnTo>
                      <a:cubicBezTo>
                        <a:pt x="794105" y="1502056"/>
                        <a:pt x="607057" y="1636906"/>
                        <a:pt x="408515" y="1604711"/>
                      </a:cubicBezTo>
                      <a:lnTo>
                        <a:pt x="305947" y="1588079"/>
                      </a:lnTo>
                      <a:cubicBezTo>
                        <a:pt x="107405" y="1555884"/>
                        <a:pt x="-27445" y="1368835"/>
                        <a:pt x="4750" y="1170293"/>
                      </a:cubicBezTo>
                      <a:lnTo>
                        <a:pt x="63044" y="810802"/>
                      </a:lnTo>
                      <a:lnTo>
                        <a:pt x="300759" y="849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5" name="角丸四角形 1544"/>
                <p:cNvSpPr/>
                <p:nvPr/>
              </p:nvSpPr>
              <p:spPr>
                <a:xfrm rot="20183599">
                  <a:off x="892383" y="6057373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6" name="角丸四角形 1545"/>
                <p:cNvSpPr/>
                <p:nvPr/>
              </p:nvSpPr>
              <p:spPr>
                <a:xfrm rot="20183599">
                  <a:off x="805110" y="6095789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7" name="角丸四角形 1546"/>
                <p:cNvSpPr/>
                <p:nvPr/>
              </p:nvSpPr>
              <p:spPr>
                <a:xfrm rot="20183599">
                  <a:off x="733699" y="6156641"/>
                  <a:ext cx="84592" cy="19170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8" name="角丸四角形 1547"/>
                <p:cNvSpPr/>
                <p:nvPr/>
              </p:nvSpPr>
              <p:spPr>
                <a:xfrm rot="2966168">
                  <a:off x="970217" y="6115118"/>
                  <a:ext cx="125862" cy="25682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42" name="フリーフォーム 1541"/>
              <p:cNvSpPr/>
              <p:nvPr/>
            </p:nvSpPr>
            <p:spPr>
              <a:xfrm rot="610876">
                <a:off x="8539709" y="3468852"/>
                <a:ext cx="206271" cy="19879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3" name="正方形/長方形 366"/>
              <p:cNvSpPr/>
              <p:nvPr/>
            </p:nvSpPr>
            <p:spPr>
              <a:xfrm rot="575398">
                <a:off x="8287967" y="2774775"/>
                <a:ext cx="420479" cy="757996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6830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77514 w 578386"/>
                  <a:gd name="connsiteY0" fmla="*/ 34035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49165 w 578386"/>
                  <a:gd name="connsiteY0" fmla="*/ 377032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1042658">
                    <a:moveTo>
                      <a:pt x="349165" y="377032"/>
                    </a:moveTo>
                    <a:lnTo>
                      <a:pt x="225550" y="543592"/>
                    </a:lnTo>
                    <a:lnTo>
                      <a:pt x="578386" y="896429"/>
                    </a:lnTo>
                    <a:lnTo>
                      <a:pt x="432157" y="1042658"/>
                    </a:lnTo>
                    <a:lnTo>
                      <a:pt x="0" y="610501"/>
                    </a:lnTo>
                    <a:cubicBezTo>
                      <a:pt x="-40380" y="570121"/>
                      <a:pt x="-40380" y="504652"/>
                      <a:pt x="0" y="464272"/>
                    </a:cubicBezTo>
                    <a:lnTo>
                      <a:pt x="1768" y="463098"/>
                    </a:lnTo>
                    <a:cubicBezTo>
                      <a:pt x="2189" y="461429"/>
                      <a:pt x="3242" y="460331"/>
                      <a:pt x="4323" y="459250"/>
                    </a:cubicBezTo>
                    <a:lnTo>
                      <a:pt x="37478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616919" y="2698569"/>
            <a:ext cx="657059" cy="1690011"/>
            <a:chOff x="4616919" y="2698569"/>
            <a:chExt cx="657059" cy="1690011"/>
          </a:xfrm>
        </p:grpSpPr>
        <p:grpSp>
          <p:nvGrpSpPr>
            <p:cNvPr id="1068" name="グループ化 1067"/>
            <p:cNvGrpSpPr/>
            <p:nvPr/>
          </p:nvGrpSpPr>
          <p:grpSpPr>
            <a:xfrm>
              <a:off x="4616919" y="2698569"/>
              <a:ext cx="657059" cy="1690011"/>
              <a:chOff x="7205570" y="1856486"/>
              <a:chExt cx="1297839" cy="3338152"/>
            </a:xfrm>
            <a:solidFill>
              <a:schemeClr val="tx1"/>
            </a:solidFill>
          </p:grpSpPr>
          <p:sp>
            <p:nvSpPr>
              <p:cNvPr id="1069" name="フリーフォーム 1068"/>
              <p:cNvSpPr/>
              <p:nvPr/>
            </p:nvSpPr>
            <p:spPr>
              <a:xfrm flipH="1">
                <a:off x="747804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フリーフォーム 1069"/>
              <p:cNvSpPr/>
              <p:nvPr/>
            </p:nvSpPr>
            <p:spPr>
              <a:xfrm>
                <a:off x="7986942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円/楕円 250"/>
              <p:cNvSpPr/>
              <p:nvPr/>
            </p:nvSpPr>
            <p:spPr>
              <a:xfrm>
                <a:off x="7519310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台形 1071"/>
              <p:cNvSpPr/>
              <p:nvPr/>
            </p:nvSpPr>
            <p:spPr>
              <a:xfrm rot="10800000">
                <a:off x="7879555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台形 1072"/>
              <p:cNvSpPr/>
              <p:nvPr/>
            </p:nvSpPr>
            <p:spPr>
              <a:xfrm rot="10800000">
                <a:off x="7679530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台形 1073"/>
              <p:cNvSpPr/>
              <p:nvPr/>
            </p:nvSpPr>
            <p:spPr>
              <a:xfrm>
                <a:off x="7542732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台形 1074"/>
              <p:cNvSpPr/>
              <p:nvPr/>
            </p:nvSpPr>
            <p:spPr>
              <a:xfrm>
                <a:off x="7798117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片側の 2 つの角を丸めた四角形 1075"/>
              <p:cNvSpPr/>
              <p:nvPr/>
            </p:nvSpPr>
            <p:spPr>
              <a:xfrm>
                <a:off x="7613807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7" name="正方形/長方形 1076"/>
              <p:cNvSpPr/>
              <p:nvPr/>
            </p:nvSpPr>
            <p:spPr>
              <a:xfrm>
                <a:off x="7613807" y="3582471"/>
                <a:ext cx="514350" cy="97910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8" name="フリーフォーム 1077"/>
              <p:cNvSpPr/>
              <p:nvPr/>
            </p:nvSpPr>
            <p:spPr>
              <a:xfrm>
                <a:off x="7447060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9" name="角丸四角形 1078"/>
              <p:cNvSpPr/>
              <p:nvPr/>
            </p:nvSpPr>
            <p:spPr>
              <a:xfrm>
                <a:off x="7799141" y="3577878"/>
                <a:ext cx="143682" cy="106843"/>
              </a:xfrm>
              <a:prstGeom prst="round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片側の 2 つの角を丸めた四角形 1079"/>
              <p:cNvSpPr/>
              <p:nvPr/>
            </p:nvSpPr>
            <p:spPr>
              <a:xfrm>
                <a:off x="764419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1" name="片側の 2 つの角を丸めた四角形 1080"/>
              <p:cNvSpPr/>
              <p:nvPr/>
            </p:nvSpPr>
            <p:spPr>
              <a:xfrm>
                <a:off x="789299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82" name="グループ化 1081"/>
              <p:cNvGrpSpPr/>
              <p:nvPr/>
            </p:nvGrpSpPr>
            <p:grpSpPr>
              <a:xfrm>
                <a:off x="7528157" y="2232047"/>
                <a:ext cx="685650" cy="174379"/>
                <a:chOff x="7528157" y="2232047"/>
                <a:chExt cx="685650" cy="174379"/>
              </a:xfrm>
              <a:grpFill/>
            </p:grpSpPr>
            <p:sp>
              <p:nvSpPr>
                <p:cNvPr id="1108" name="円/楕円 1107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9" name="円/楕円 1108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0" name="円/楕円 1109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1" name="円/楕円 1110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3" name="円/楕円 1082"/>
              <p:cNvSpPr/>
              <p:nvPr/>
            </p:nvSpPr>
            <p:spPr>
              <a:xfrm>
                <a:off x="7591582" y="1940146"/>
                <a:ext cx="558800" cy="66833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フリーフォーム 1083"/>
              <p:cNvSpPr/>
              <p:nvPr/>
            </p:nvSpPr>
            <p:spPr>
              <a:xfrm rot="16200000">
                <a:off x="7314407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フリーフォーム 1084"/>
              <p:cNvSpPr/>
              <p:nvPr/>
            </p:nvSpPr>
            <p:spPr>
              <a:xfrm rot="5400000" flipH="1">
                <a:off x="7716590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角丸四角形 1085"/>
              <p:cNvSpPr/>
              <p:nvPr/>
            </p:nvSpPr>
            <p:spPr>
              <a:xfrm rot="18900000">
                <a:off x="7972202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角丸四角形 1086"/>
              <p:cNvSpPr/>
              <p:nvPr/>
            </p:nvSpPr>
            <p:spPr>
              <a:xfrm rot="18900000">
                <a:off x="7905527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円/楕円 1087"/>
              <p:cNvSpPr/>
              <p:nvPr/>
            </p:nvSpPr>
            <p:spPr>
              <a:xfrm>
                <a:off x="7658326" y="2217119"/>
                <a:ext cx="159949" cy="8025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9" name="円/楕円 1088"/>
              <p:cNvSpPr/>
              <p:nvPr/>
            </p:nvSpPr>
            <p:spPr>
              <a:xfrm>
                <a:off x="7705075" y="2211977"/>
                <a:ext cx="66451" cy="7305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0" name="円/楕円 1089"/>
              <p:cNvSpPr/>
              <p:nvPr/>
            </p:nvSpPr>
            <p:spPr>
              <a:xfrm flipV="1">
                <a:off x="7719107" y="2227404"/>
                <a:ext cx="38387" cy="42204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1" name="円/楕円 1090"/>
              <p:cNvSpPr/>
              <p:nvPr/>
            </p:nvSpPr>
            <p:spPr>
              <a:xfrm>
                <a:off x="7932744" y="2217119"/>
                <a:ext cx="159949" cy="8025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2" name="円/楕円 1091"/>
              <p:cNvSpPr/>
              <p:nvPr/>
            </p:nvSpPr>
            <p:spPr>
              <a:xfrm>
                <a:off x="7979493" y="2211977"/>
                <a:ext cx="66451" cy="7305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3" name="円/楕円 1092"/>
              <p:cNvSpPr/>
              <p:nvPr/>
            </p:nvSpPr>
            <p:spPr>
              <a:xfrm flipV="1">
                <a:off x="7993525" y="2227404"/>
                <a:ext cx="38387" cy="42204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4" name="月 1093"/>
              <p:cNvSpPr/>
              <p:nvPr/>
            </p:nvSpPr>
            <p:spPr>
              <a:xfrm rot="5400000">
                <a:off x="7709523" y="2048544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5" name="月 1094"/>
              <p:cNvSpPr/>
              <p:nvPr/>
            </p:nvSpPr>
            <p:spPr>
              <a:xfrm rot="5400000">
                <a:off x="7986500" y="2048544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6" name="円/楕円 142"/>
              <p:cNvSpPr/>
              <p:nvPr/>
            </p:nvSpPr>
            <p:spPr>
              <a:xfrm>
                <a:off x="7658326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7" name="円/楕円 142"/>
              <p:cNvSpPr/>
              <p:nvPr/>
            </p:nvSpPr>
            <p:spPr>
              <a:xfrm>
                <a:off x="793274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8" name="円/楕円 27"/>
              <p:cNvSpPr/>
              <p:nvPr/>
            </p:nvSpPr>
            <p:spPr>
              <a:xfrm>
                <a:off x="7824841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9" name="月 1098"/>
              <p:cNvSpPr/>
              <p:nvPr/>
            </p:nvSpPr>
            <p:spPr>
              <a:xfrm rot="16200000">
                <a:off x="7845819" y="2398820"/>
                <a:ext cx="45719" cy="197780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00" name="グループ化 1099"/>
              <p:cNvGrpSpPr/>
              <p:nvPr/>
            </p:nvGrpSpPr>
            <p:grpSpPr>
              <a:xfrm flipH="1">
                <a:off x="7977336" y="2426443"/>
                <a:ext cx="526073" cy="749839"/>
                <a:chOff x="715460" y="5798722"/>
                <a:chExt cx="472861" cy="673993"/>
              </a:xfrm>
              <a:grpFill/>
            </p:grpSpPr>
            <p:sp>
              <p:nvSpPr>
                <p:cNvPr id="1103" name="角丸四角形 12"/>
                <p:cNvSpPr/>
                <p:nvPr/>
              </p:nvSpPr>
              <p:spPr>
                <a:xfrm rot="20249919">
                  <a:off x="715460" y="5798722"/>
                  <a:ext cx="472861" cy="673993"/>
                </a:xfrm>
                <a:custGeom>
                  <a:avLst/>
                  <a:gdLst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300760 w 1129172"/>
                    <a:gd name="connsiteY14" fmla="*/ 127000 h 1711782"/>
                    <a:gd name="connsiteX15" fmla="*/ 427760 w 1129172"/>
                    <a:gd name="connsiteY15" fmla="*/ 0 h 1711782"/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427760 w 1129172"/>
                    <a:gd name="connsiteY14" fmla="*/ 0 h 1711782"/>
                    <a:gd name="connsiteX0" fmla="*/ 300759 w 1129172"/>
                    <a:gd name="connsiteY0" fmla="*/ 849350 h 1609461"/>
                    <a:gd name="connsiteX1" fmla="*/ 554760 w 1129172"/>
                    <a:gd name="connsiteY1" fmla="*/ 24679 h 1609461"/>
                    <a:gd name="connsiteX2" fmla="*/ 554759 w 1129172"/>
                    <a:gd name="connsiteY2" fmla="*/ 812317 h 1609461"/>
                    <a:gd name="connsiteX3" fmla="*/ 886312 w 1129172"/>
                    <a:gd name="connsiteY3" fmla="*/ 74951 h 1609461"/>
                    <a:gd name="connsiteX4" fmla="*/ 1054224 w 1129172"/>
                    <a:gd name="connsiteY4" fmla="*/ 11203 h 1609461"/>
                    <a:gd name="connsiteX5" fmla="*/ 1117971 w 1129172"/>
                    <a:gd name="connsiteY5" fmla="*/ 179115 h 1609461"/>
                    <a:gd name="connsiteX6" fmla="*/ 781548 w 1129172"/>
                    <a:gd name="connsiteY6" fmla="*/ 927313 h 1609461"/>
                    <a:gd name="connsiteX7" fmla="*/ 865082 w 1129172"/>
                    <a:gd name="connsiteY7" fmla="*/ 1064371 h 1609461"/>
                    <a:gd name="connsiteX8" fmla="*/ 826301 w 1129172"/>
                    <a:gd name="connsiteY8" fmla="*/ 1303515 h 1609461"/>
                    <a:gd name="connsiteX9" fmla="*/ 408515 w 1129172"/>
                    <a:gd name="connsiteY9" fmla="*/ 1604711 h 1609461"/>
                    <a:gd name="connsiteX10" fmla="*/ 305947 w 1129172"/>
                    <a:gd name="connsiteY10" fmla="*/ 1588079 h 1609461"/>
                    <a:gd name="connsiteX11" fmla="*/ 4750 w 1129172"/>
                    <a:gd name="connsiteY11" fmla="*/ 1170293 h 1609461"/>
                    <a:gd name="connsiteX12" fmla="*/ 63044 w 1129172"/>
                    <a:gd name="connsiteY12" fmla="*/ 810802 h 1609461"/>
                    <a:gd name="connsiteX13" fmla="*/ 300759 w 1129172"/>
                    <a:gd name="connsiteY13" fmla="*/ 849350 h 1609461"/>
                    <a:gd name="connsiteX0" fmla="*/ 300759 w 1129172"/>
                    <a:gd name="connsiteY0" fmla="*/ 849350 h 1609461"/>
                    <a:gd name="connsiteX1" fmla="*/ 554759 w 1129172"/>
                    <a:gd name="connsiteY1" fmla="*/ 812317 h 1609461"/>
                    <a:gd name="connsiteX2" fmla="*/ 886312 w 1129172"/>
                    <a:gd name="connsiteY2" fmla="*/ 74951 h 1609461"/>
                    <a:gd name="connsiteX3" fmla="*/ 1054224 w 1129172"/>
                    <a:gd name="connsiteY3" fmla="*/ 11203 h 1609461"/>
                    <a:gd name="connsiteX4" fmla="*/ 1117971 w 1129172"/>
                    <a:gd name="connsiteY4" fmla="*/ 179115 h 1609461"/>
                    <a:gd name="connsiteX5" fmla="*/ 781548 w 1129172"/>
                    <a:gd name="connsiteY5" fmla="*/ 927313 h 1609461"/>
                    <a:gd name="connsiteX6" fmla="*/ 865082 w 1129172"/>
                    <a:gd name="connsiteY6" fmla="*/ 1064371 h 1609461"/>
                    <a:gd name="connsiteX7" fmla="*/ 826301 w 1129172"/>
                    <a:gd name="connsiteY7" fmla="*/ 1303515 h 1609461"/>
                    <a:gd name="connsiteX8" fmla="*/ 408515 w 1129172"/>
                    <a:gd name="connsiteY8" fmla="*/ 1604711 h 1609461"/>
                    <a:gd name="connsiteX9" fmla="*/ 305947 w 1129172"/>
                    <a:gd name="connsiteY9" fmla="*/ 1588079 h 1609461"/>
                    <a:gd name="connsiteX10" fmla="*/ 4750 w 1129172"/>
                    <a:gd name="connsiteY10" fmla="*/ 1170293 h 1609461"/>
                    <a:gd name="connsiteX11" fmla="*/ 63044 w 1129172"/>
                    <a:gd name="connsiteY11" fmla="*/ 810802 h 1609461"/>
                    <a:gd name="connsiteX12" fmla="*/ 300759 w 1129172"/>
                    <a:gd name="connsiteY12" fmla="*/ 849350 h 1609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29172" h="1609461">
                      <a:moveTo>
                        <a:pt x="300759" y="849350"/>
                      </a:moveTo>
                      <a:cubicBezTo>
                        <a:pt x="382711" y="849602"/>
                        <a:pt x="457167" y="941383"/>
                        <a:pt x="554759" y="812317"/>
                      </a:cubicBezTo>
                      <a:lnTo>
                        <a:pt x="886312" y="74951"/>
                      </a:lnTo>
                      <a:cubicBezTo>
                        <a:pt x="915076" y="10980"/>
                        <a:pt x="990253" y="-17561"/>
                        <a:pt x="1054224" y="11203"/>
                      </a:cubicBezTo>
                      <a:cubicBezTo>
                        <a:pt x="1118194" y="39967"/>
                        <a:pt x="1146735" y="115144"/>
                        <a:pt x="1117971" y="179115"/>
                      </a:cubicBezTo>
                      <a:lnTo>
                        <a:pt x="781548" y="927313"/>
                      </a:lnTo>
                      <a:lnTo>
                        <a:pt x="865082" y="1064371"/>
                      </a:lnTo>
                      <a:lnTo>
                        <a:pt x="826301" y="1303515"/>
                      </a:lnTo>
                      <a:cubicBezTo>
                        <a:pt x="794105" y="1502056"/>
                        <a:pt x="607057" y="1636906"/>
                        <a:pt x="408515" y="1604711"/>
                      </a:cubicBezTo>
                      <a:lnTo>
                        <a:pt x="305947" y="1588079"/>
                      </a:lnTo>
                      <a:cubicBezTo>
                        <a:pt x="107405" y="1555884"/>
                        <a:pt x="-27445" y="1368835"/>
                        <a:pt x="4750" y="1170293"/>
                      </a:cubicBezTo>
                      <a:lnTo>
                        <a:pt x="63044" y="810802"/>
                      </a:lnTo>
                      <a:lnTo>
                        <a:pt x="300759" y="849350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4" name="角丸四角形 1103"/>
                <p:cNvSpPr/>
                <p:nvPr/>
              </p:nvSpPr>
              <p:spPr>
                <a:xfrm rot="20183599">
                  <a:off x="892383" y="6057373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5" name="角丸四角形 1104"/>
                <p:cNvSpPr/>
                <p:nvPr/>
              </p:nvSpPr>
              <p:spPr>
                <a:xfrm rot="20183599">
                  <a:off x="805110" y="6095789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6" name="角丸四角形 1105"/>
                <p:cNvSpPr/>
                <p:nvPr/>
              </p:nvSpPr>
              <p:spPr>
                <a:xfrm rot="20183599">
                  <a:off x="733699" y="6156641"/>
                  <a:ext cx="84592" cy="19170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7" name="角丸四角形 1106"/>
                <p:cNvSpPr/>
                <p:nvPr/>
              </p:nvSpPr>
              <p:spPr>
                <a:xfrm rot="2966168">
                  <a:off x="970217" y="6115118"/>
                  <a:ext cx="125862" cy="256825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01" name="フリーフォーム 1100"/>
              <p:cNvSpPr/>
              <p:nvPr/>
            </p:nvSpPr>
            <p:spPr>
              <a:xfrm rot="610876">
                <a:off x="7457312" y="3468853"/>
                <a:ext cx="206271" cy="19879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2" name="正方形/長方形 366"/>
              <p:cNvSpPr/>
              <p:nvPr/>
            </p:nvSpPr>
            <p:spPr>
              <a:xfrm rot="575398">
                <a:off x="7205570" y="2774776"/>
                <a:ext cx="420479" cy="757996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6830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77514 w 578386"/>
                  <a:gd name="connsiteY0" fmla="*/ 34035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49165 w 578386"/>
                  <a:gd name="connsiteY0" fmla="*/ 377032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1042658">
                    <a:moveTo>
                      <a:pt x="349165" y="377032"/>
                    </a:moveTo>
                    <a:lnTo>
                      <a:pt x="225550" y="543592"/>
                    </a:lnTo>
                    <a:lnTo>
                      <a:pt x="578386" y="896429"/>
                    </a:lnTo>
                    <a:lnTo>
                      <a:pt x="432157" y="1042658"/>
                    </a:lnTo>
                    <a:lnTo>
                      <a:pt x="0" y="610501"/>
                    </a:lnTo>
                    <a:cubicBezTo>
                      <a:pt x="-40380" y="570121"/>
                      <a:pt x="-40380" y="504652"/>
                      <a:pt x="0" y="464272"/>
                    </a:cubicBezTo>
                    <a:lnTo>
                      <a:pt x="1768" y="463098"/>
                    </a:lnTo>
                    <a:cubicBezTo>
                      <a:pt x="2189" y="461429"/>
                      <a:pt x="3242" y="460331"/>
                      <a:pt x="4323" y="459250"/>
                    </a:cubicBezTo>
                    <a:lnTo>
                      <a:pt x="374780" y="0"/>
                    </a:ln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1" name="グループ化 630"/>
            <p:cNvGrpSpPr/>
            <p:nvPr/>
          </p:nvGrpSpPr>
          <p:grpSpPr>
            <a:xfrm>
              <a:off x="4616919" y="2698569"/>
              <a:ext cx="657059" cy="1690011"/>
              <a:chOff x="7205570" y="1856486"/>
              <a:chExt cx="1297839" cy="3338152"/>
            </a:xfrm>
          </p:grpSpPr>
          <p:sp>
            <p:nvSpPr>
              <p:cNvPr id="1497" name="フリーフォーム 1496"/>
              <p:cNvSpPr/>
              <p:nvPr/>
            </p:nvSpPr>
            <p:spPr>
              <a:xfrm flipH="1">
                <a:off x="747804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8" name="フリーフォーム 1497"/>
              <p:cNvSpPr/>
              <p:nvPr/>
            </p:nvSpPr>
            <p:spPr>
              <a:xfrm>
                <a:off x="7986942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9" name="円/楕円 250"/>
              <p:cNvSpPr/>
              <p:nvPr/>
            </p:nvSpPr>
            <p:spPr>
              <a:xfrm>
                <a:off x="7519310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0" name="台形 1499"/>
              <p:cNvSpPr/>
              <p:nvPr/>
            </p:nvSpPr>
            <p:spPr>
              <a:xfrm rot="10800000">
                <a:off x="7879555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1" name="台形 1500"/>
              <p:cNvSpPr/>
              <p:nvPr/>
            </p:nvSpPr>
            <p:spPr>
              <a:xfrm rot="10800000">
                <a:off x="7679530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2" name="台形 1501"/>
              <p:cNvSpPr/>
              <p:nvPr/>
            </p:nvSpPr>
            <p:spPr>
              <a:xfrm>
                <a:off x="7542732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5B9BD5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3" name="台形 1502"/>
              <p:cNvSpPr/>
              <p:nvPr/>
            </p:nvSpPr>
            <p:spPr>
              <a:xfrm>
                <a:off x="7798117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4" name="片側の 2 つの角を丸めた四角形 1503"/>
              <p:cNvSpPr/>
              <p:nvPr/>
            </p:nvSpPr>
            <p:spPr>
              <a:xfrm>
                <a:off x="7613807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5" name="正方形/長方形 1504"/>
              <p:cNvSpPr/>
              <p:nvPr/>
            </p:nvSpPr>
            <p:spPr>
              <a:xfrm>
                <a:off x="7613807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6" name="フリーフォーム 1505"/>
              <p:cNvSpPr/>
              <p:nvPr/>
            </p:nvSpPr>
            <p:spPr>
              <a:xfrm>
                <a:off x="7447060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7" name="角丸四角形 1506"/>
              <p:cNvSpPr/>
              <p:nvPr/>
            </p:nvSpPr>
            <p:spPr>
              <a:xfrm>
                <a:off x="7799141" y="3577878"/>
                <a:ext cx="143682" cy="106843"/>
              </a:xfrm>
              <a:prstGeom prst="roundRect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8" name="片側の 2 つの角を丸めた四角形 1507"/>
              <p:cNvSpPr/>
              <p:nvPr/>
            </p:nvSpPr>
            <p:spPr>
              <a:xfrm>
                <a:off x="764419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9" name="片側の 2 つの角を丸めた四角形 1508"/>
              <p:cNvSpPr/>
              <p:nvPr/>
            </p:nvSpPr>
            <p:spPr>
              <a:xfrm>
                <a:off x="789299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10" name="グループ化 1509"/>
              <p:cNvGrpSpPr/>
              <p:nvPr/>
            </p:nvGrpSpPr>
            <p:grpSpPr>
              <a:xfrm>
                <a:off x="7528157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536" name="円/楕円 1535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7" name="円/楕円 1536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8" name="円/楕円 1537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9" name="円/楕円 1538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11" name="円/楕円 1510"/>
              <p:cNvSpPr/>
              <p:nvPr/>
            </p:nvSpPr>
            <p:spPr>
              <a:xfrm>
                <a:off x="7591582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2" name="フリーフォーム 1511"/>
              <p:cNvSpPr/>
              <p:nvPr/>
            </p:nvSpPr>
            <p:spPr>
              <a:xfrm rot="16200000">
                <a:off x="7314407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3" name="フリーフォーム 1512"/>
              <p:cNvSpPr/>
              <p:nvPr/>
            </p:nvSpPr>
            <p:spPr>
              <a:xfrm rot="5400000" flipH="1">
                <a:off x="7716590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4" name="角丸四角形 1513"/>
              <p:cNvSpPr/>
              <p:nvPr/>
            </p:nvSpPr>
            <p:spPr>
              <a:xfrm rot="18900000">
                <a:off x="7972202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5" name="角丸四角形 1514"/>
              <p:cNvSpPr/>
              <p:nvPr/>
            </p:nvSpPr>
            <p:spPr>
              <a:xfrm rot="18900000">
                <a:off x="7905527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6" name="円/楕円 1515"/>
              <p:cNvSpPr/>
              <p:nvPr/>
            </p:nvSpPr>
            <p:spPr>
              <a:xfrm>
                <a:off x="7658326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7" name="円/楕円 1516"/>
              <p:cNvSpPr/>
              <p:nvPr/>
            </p:nvSpPr>
            <p:spPr>
              <a:xfrm>
                <a:off x="7705075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8" name="円/楕円 1517"/>
              <p:cNvSpPr/>
              <p:nvPr/>
            </p:nvSpPr>
            <p:spPr>
              <a:xfrm flipV="1">
                <a:off x="7719107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9" name="円/楕円 1518"/>
              <p:cNvSpPr/>
              <p:nvPr/>
            </p:nvSpPr>
            <p:spPr>
              <a:xfrm>
                <a:off x="7932744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0" name="円/楕円 1519"/>
              <p:cNvSpPr/>
              <p:nvPr/>
            </p:nvSpPr>
            <p:spPr>
              <a:xfrm>
                <a:off x="7979493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1" name="円/楕円 1520"/>
              <p:cNvSpPr/>
              <p:nvPr/>
            </p:nvSpPr>
            <p:spPr>
              <a:xfrm flipV="1">
                <a:off x="7993525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2" name="月 1521"/>
              <p:cNvSpPr/>
              <p:nvPr/>
            </p:nvSpPr>
            <p:spPr>
              <a:xfrm rot="5400000">
                <a:off x="7709523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3" name="月 1522"/>
              <p:cNvSpPr/>
              <p:nvPr/>
            </p:nvSpPr>
            <p:spPr>
              <a:xfrm rot="5400000">
                <a:off x="7986500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4" name="円/楕円 142"/>
              <p:cNvSpPr/>
              <p:nvPr/>
            </p:nvSpPr>
            <p:spPr>
              <a:xfrm>
                <a:off x="7658326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5" name="円/楕円 142"/>
              <p:cNvSpPr/>
              <p:nvPr/>
            </p:nvSpPr>
            <p:spPr>
              <a:xfrm>
                <a:off x="793274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6" name="円/楕円 27"/>
              <p:cNvSpPr/>
              <p:nvPr/>
            </p:nvSpPr>
            <p:spPr>
              <a:xfrm>
                <a:off x="7824841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7" name="月 1526"/>
              <p:cNvSpPr/>
              <p:nvPr/>
            </p:nvSpPr>
            <p:spPr>
              <a:xfrm rot="16200000">
                <a:off x="7845819" y="2398820"/>
                <a:ext cx="45719" cy="19778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28" name="グループ化 1527"/>
              <p:cNvGrpSpPr/>
              <p:nvPr/>
            </p:nvGrpSpPr>
            <p:grpSpPr>
              <a:xfrm flipH="1">
                <a:off x="7977336" y="2426443"/>
                <a:ext cx="526073" cy="749839"/>
                <a:chOff x="715460" y="5798722"/>
                <a:chExt cx="472861" cy="673993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531" name="角丸四角形 12"/>
                <p:cNvSpPr/>
                <p:nvPr/>
              </p:nvSpPr>
              <p:spPr>
                <a:xfrm rot="20249919">
                  <a:off x="715460" y="5798722"/>
                  <a:ext cx="472861" cy="673993"/>
                </a:xfrm>
                <a:custGeom>
                  <a:avLst/>
                  <a:gdLst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300760 w 1129172"/>
                    <a:gd name="connsiteY14" fmla="*/ 127000 h 1711782"/>
                    <a:gd name="connsiteX15" fmla="*/ 427760 w 1129172"/>
                    <a:gd name="connsiteY15" fmla="*/ 0 h 1711782"/>
                    <a:gd name="connsiteX0" fmla="*/ 427760 w 1129172"/>
                    <a:gd name="connsiteY0" fmla="*/ 0 h 1711782"/>
                    <a:gd name="connsiteX1" fmla="*/ 554760 w 1129172"/>
                    <a:gd name="connsiteY1" fmla="*/ 127000 h 1711782"/>
                    <a:gd name="connsiteX2" fmla="*/ 554759 w 1129172"/>
                    <a:gd name="connsiteY2" fmla="*/ 914638 h 1711782"/>
                    <a:gd name="connsiteX3" fmla="*/ 886312 w 1129172"/>
                    <a:gd name="connsiteY3" fmla="*/ 177272 h 1711782"/>
                    <a:gd name="connsiteX4" fmla="*/ 1054224 w 1129172"/>
                    <a:gd name="connsiteY4" fmla="*/ 113524 h 1711782"/>
                    <a:gd name="connsiteX5" fmla="*/ 1117971 w 1129172"/>
                    <a:gd name="connsiteY5" fmla="*/ 281436 h 1711782"/>
                    <a:gd name="connsiteX6" fmla="*/ 781548 w 1129172"/>
                    <a:gd name="connsiteY6" fmla="*/ 1029634 h 1711782"/>
                    <a:gd name="connsiteX7" fmla="*/ 865082 w 1129172"/>
                    <a:gd name="connsiteY7" fmla="*/ 1166692 h 1711782"/>
                    <a:gd name="connsiteX8" fmla="*/ 826301 w 1129172"/>
                    <a:gd name="connsiteY8" fmla="*/ 1405836 h 1711782"/>
                    <a:gd name="connsiteX9" fmla="*/ 408515 w 1129172"/>
                    <a:gd name="connsiteY9" fmla="*/ 1707032 h 1711782"/>
                    <a:gd name="connsiteX10" fmla="*/ 305947 w 1129172"/>
                    <a:gd name="connsiteY10" fmla="*/ 1690400 h 1711782"/>
                    <a:gd name="connsiteX11" fmla="*/ 4750 w 1129172"/>
                    <a:gd name="connsiteY11" fmla="*/ 1272614 h 1711782"/>
                    <a:gd name="connsiteX12" fmla="*/ 63044 w 1129172"/>
                    <a:gd name="connsiteY12" fmla="*/ 913123 h 1711782"/>
                    <a:gd name="connsiteX13" fmla="*/ 300759 w 1129172"/>
                    <a:gd name="connsiteY13" fmla="*/ 951671 h 1711782"/>
                    <a:gd name="connsiteX14" fmla="*/ 427760 w 1129172"/>
                    <a:gd name="connsiteY14" fmla="*/ 0 h 1711782"/>
                    <a:gd name="connsiteX0" fmla="*/ 300759 w 1129172"/>
                    <a:gd name="connsiteY0" fmla="*/ 849350 h 1609461"/>
                    <a:gd name="connsiteX1" fmla="*/ 554760 w 1129172"/>
                    <a:gd name="connsiteY1" fmla="*/ 24679 h 1609461"/>
                    <a:gd name="connsiteX2" fmla="*/ 554759 w 1129172"/>
                    <a:gd name="connsiteY2" fmla="*/ 812317 h 1609461"/>
                    <a:gd name="connsiteX3" fmla="*/ 886312 w 1129172"/>
                    <a:gd name="connsiteY3" fmla="*/ 74951 h 1609461"/>
                    <a:gd name="connsiteX4" fmla="*/ 1054224 w 1129172"/>
                    <a:gd name="connsiteY4" fmla="*/ 11203 h 1609461"/>
                    <a:gd name="connsiteX5" fmla="*/ 1117971 w 1129172"/>
                    <a:gd name="connsiteY5" fmla="*/ 179115 h 1609461"/>
                    <a:gd name="connsiteX6" fmla="*/ 781548 w 1129172"/>
                    <a:gd name="connsiteY6" fmla="*/ 927313 h 1609461"/>
                    <a:gd name="connsiteX7" fmla="*/ 865082 w 1129172"/>
                    <a:gd name="connsiteY7" fmla="*/ 1064371 h 1609461"/>
                    <a:gd name="connsiteX8" fmla="*/ 826301 w 1129172"/>
                    <a:gd name="connsiteY8" fmla="*/ 1303515 h 1609461"/>
                    <a:gd name="connsiteX9" fmla="*/ 408515 w 1129172"/>
                    <a:gd name="connsiteY9" fmla="*/ 1604711 h 1609461"/>
                    <a:gd name="connsiteX10" fmla="*/ 305947 w 1129172"/>
                    <a:gd name="connsiteY10" fmla="*/ 1588079 h 1609461"/>
                    <a:gd name="connsiteX11" fmla="*/ 4750 w 1129172"/>
                    <a:gd name="connsiteY11" fmla="*/ 1170293 h 1609461"/>
                    <a:gd name="connsiteX12" fmla="*/ 63044 w 1129172"/>
                    <a:gd name="connsiteY12" fmla="*/ 810802 h 1609461"/>
                    <a:gd name="connsiteX13" fmla="*/ 300759 w 1129172"/>
                    <a:gd name="connsiteY13" fmla="*/ 849350 h 1609461"/>
                    <a:gd name="connsiteX0" fmla="*/ 300759 w 1129172"/>
                    <a:gd name="connsiteY0" fmla="*/ 849350 h 1609461"/>
                    <a:gd name="connsiteX1" fmla="*/ 554759 w 1129172"/>
                    <a:gd name="connsiteY1" fmla="*/ 812317 h 1609461"/>
                    <a:gd name="connsiteX2" fmla="*/ 886312 w 1129172"/>
                    <a:gd name="connsiteY2" fmla="*/ 74951 h 1609461"/>
                    <a:gd name="connsiteX3" fmla="*/ 1054224 w 1129172"/>
                    <a:gd name="connsiteY3" fmla="*/ 11203 h 1609461"/>
                    <a:gd name="connsiteX4" fmla="*/ 1117971 w 1129172"/>
                    <a:gd name="connsiteY4" fmla="*/ 179115 h 1609461"/>
                    <a:gd name="connsiteX5" fmla="*/ 781548 w 1129172"/>
                    <a:gd name="connsiteY5" fmla="*/ 927313 h 1609461"/>
                    <a:gd name="connsiteX6" fmla="*/ 865082 w 1129172"/>
                    <a:gd name="connsiteY6" fmla="*/ 1064371 h 1609461"/>
                    <a:gd name="connsiteX7" fmla="*/ 826301 w 1129172"/>
                    <a:gd name="connsiteY7" fmla="*/ 1303515 h 1609461"/>
                    <a:gd name="connsiteX8" fmla="*/ 408515 w 1129172"/>
                    <a:gd name="connsiteY8" fmla="*/ 1604711 h 1609461"/>
                    <a:gd name="connsiteX9" fmla="*/ 305947 w 1129172"/>
                    <a:gd name="connsiteY9" fmla="*/ 1588079 h 1609461"/>
                    <a:gd name="connsiteX10" fmla="*/ 4750 w 1129172"/>
                    <a:gd name="connsiteY10" fmla="*/ 1170293 h 1609461"/>
                    <a:gd name="connsiteX11" fmla="*/ 63044 w 1129172"/>
                    <a:gd name="connsiteY11" fmla="*/ 810802 h 1609461"/>
                    <a:gd name="connsiteX12" fmla="*/ 300759 w 1129172"/>
                    <a:gd name="connsiteY12" fmla="*/ 849350 h 1609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29172" h="1609461">
                      <a:moveTo>
                        <a:pt x="300759" y="849350"/>
                      </a:moveTo>
                      <a:cubicBezTo>
                        <a:pt x="382711" y="849602"/>
                        <a:pt x="457167" y="941383"/>
                        <a:pt x="554759" y="812317"/>
                      </a:cubicBezTo>
                      <a:lnTo>
                        <a:pt x="886312" y="74951"/>
                      </a:lnTo>
                      <a:cubicBezTo>
                        <a:pt x="915076" y="10980"/>
                        <a:pt x="990253" y="-17561"/>
                        <a:pt x="1054224" y="11203"/>
                      </a:cubicBezTo>
                      <a:cubicBezTo>
                        <a:pt x="1118194" y="39967"/>
                        <a:pt x="1146735" y="115144"/>
                        <a:pt x="1117971" y="179115"/>
                      </a:cubicBezTo>
                      <a:lnTo>
                        <a:pt x="781548" y="927313"/>
                      </a:lnTo>
                      <a:lnTo>
                        <a:pt x="865082" y="1064371"/>
                      </a:lnTo>
                      <a:lnTo>
                        <a:pt x="826301" y="1303515"/>
                      </a:lnTo>
                      <a:cubicBezTo>
                        <a:pt x="794105" y="1502056"/>
                        <a:pt x="607057" y="1636906"/>
                        <a:pt x="408515" y="1604711"/>
                      </a:cubicBezTo>
                      <a:lnTo>
                        <a:pt x="305947" y="1588079"/>
                      </a:lnTo>
                      <a:cubicBezTo>
                        <a:pt x="107405" y="1555884"/>
                        <a:pt x="-27445" y="1368835"/>
                        <a:pt x="4750" y="1170293"/>
                      </a:cubicBezTo>
                      <a:lnTo>
                        <a:pt x="63044" y="810802"/>
                      </a:lnTo>
                      <a:lnTo>
                        <a:pt x="300759" y="849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2" name="角丸四角形 1531"/>
                <p:cNvSpPr/>
                <p:nvPr/>
              </p:nvSpPr>
              <p:spPr>
                <a:xfrm rot="20183599">
                  <a:off x="892383" y="6057373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3" name="角丸四角形 1532"/>
                <p:cNvSpPr/>
                <p:nvPr/>
              </p:nvSpPr>
              <p:spPr>
                <a:xfrm rot="20183599">
                  <a:off x="805110" y="6095789"/>
                  <a:ext cx="96051" cy="21607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4" name="角丸四角形 1533"/>
                <p:cNvSpPr/>
                <p:nvPr/>
              </p:nvSpPr>
              <p:spPr>
                <a:xfrm rot="20183599">
                  <a:off x="733699" y="6156641"/>
                  <a:ext cx="84592" cy="19170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5" name="角丸四角形 1534"/>
                <p:cNvSpPr/>
                <p:nvPr/>
              </p:nvSpPr>
              <p:spPr>
                <a:xfrm rot="2966168">
                  <a:off x="970217" y="6115118"/>
                  <a:ext cx="125862" cy="25682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29" name="フリーフォーム 1528"/>
              <p:cNvSpPr/>
              <p:nvPr/>
            </p:nvSpPr>
            <p:spPr>
              <a:xfrm rot="610876">
                <a:off x="7457312" y="3468853"/>
                <a:ext cx="206271" cy="19879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0" name="正方形/長方形 366"/>
              <p:cNvSpPr/>
              <p:nvPr/>
            </p:nvSpPr>
            <p:spPr>
              <a:xfrm rot="575398">
                <a:off x="7205570" y="2774776"/>
                <a:ext cx="420479" cy="757996"/>
              </a:xfrm>
              <a:custGeom>
                <a:avLst/>
                <a:gdLst>
                  <a:gd name="connsiteX0" fmla="*/ 560859 w 652299"/>
                  <a:gd name="connsiteY0" fmla="*/ 31642 h 1018802"/>
                  <a:gd name="connsiteX1" fmla="*/ 560859 w 652299"/>
                  <a:gd name="connsiteY1" fmla="*/ 184427 h 1018802"/>
                  <a:gd name="connsiteX2" fmla="*/ 225550 w 652299"/>
                  <a:gd name="connsiteY2" fmla="*/ 519736 h 1018802"/>
                  <a:gd name="connsiteX3" fmla="*/ 578386 w 652299"/>
                  <a:gd name="connsiteY3" fmla="*/ 872573 h 1018802"/>
                  <a:gd name="connsiteX4" fmla="*/ 432157 w 652299"/>
                  <a:gd name="connsiteY4" fmla="*/ 1018802 h 1018802"/>
                  <a:gd name="connsiteX5" fmla="*/ 0 w 652299"/>
                  <a:gd name="connsiteY5" fmla="*/ 586645 h 1018802"/>
                  <a:gd name="connsiteX6" fmla="*/ 0 w 652299"/>
                  <a:gd name="connsiteY6" fmla="*/ 440416 h 1018802"/>
                  <a:gd name="connsiteX7" fmla="*/ 1768 w 652299"/>
                  <a:gd name="connsiteY7" fmla="*/ 439242 h 1018802"/>
                  <a:gd name="connsiteX8" fmla="*/ 4323 w 652299"/>
                  <a:gd name="connsiteY8" fmla="*/ 435394 h 1018802"/>
                  <a:gd name="connsiteX9" fmla="*/ 408075 w 652299"/>
                  <a:gd name="connsiteY9" fmla="*/ 31642 h 1018802"/>
                  <a:gd name="connsiteX10" fmla="*/ 484467 w 652299"/>
                  <a:gd name="connsiteY10" fmla="*/ 0 h 1018802"/>
                  <a:gd name="connsiteX11" fmla="*/ 652299 w 652299"/>
                  <a:gd name="connsiteY11" fmla="*/ 123082 h 1018802"/>
                  <a:gd name="connsiteX0" fmla="*/ 560859 w 652299"/>
                  <a:gd name="connsiteY0" fmla="*/ 184427 h 1018802"/>
                  <a:gd name="connsiteX1" fmla="*/ 225550 w 652299"/>
                  <a:gd name="connsiteY1" fmla="*/ 519736 h 1018802"/>
                  <a:gd name="connsiteX2" fmla="*/ 578386 w 652299"/>
                  <a:gd name="connsiteY2" fmla="*/ 872573 h 1018802"/>
                  <a:gd name="connsiteX3" fmla="*/ 432157 w 652299"/>
                  <a:gd name="connsiteY3" fmla="*/ 1018802 h 1018802"/>
                  <a:gd name="connsiteX4" fmla="*/ 0 w 652299"/>
                  <a:gd name="connsiteY4" fmla="*/ 586645 h 1018802"/>
                  <a:gd name="connsiteX5" fmla="*/ 0 w 652299"/>
                  <a:gd name="connsiteY5" fmla="*/ 440416 h 1018802"/>
                  <a:gd name="connsiteX6" fmla="*/ 1768 w 652299"/>
                  <a:gd name="connsiteY6" fmla="*/ 439242 h 1018802"/>
                  <a:gd name="connsiteX7" fmla="*/ 4323 w 652299"/>
                  <a:gd name="connsiteY7" fmla="*/ 435394 h 1018802"/>
                  <a:gd name="connsiteX8" fmla="*/ 408075 w 652299"/>
                  <a:gd name="connsiteY8" fmla="*/ 31642 h 1018802"/>
                  <a:gd name="connsiteX9" fmla="*/ 484467 w 652299"/>
                  <a:gd name="connsiteY9" fmla="*/ 0 h 1018802"/>
                  <a:gd name="connsiteX10" fmla="*/ 652299 w 652299"/>
                  <a:gd name="connsiteY10" fmla="*/ 123082 h 1018802"/>
                  <a:gd name="connsiteX0" fmla="*/ 560859 w 578386"/>
                  <a:gd name="connsiteY0" fmla="*/ 184427 h 1018802"/>
                  <a:gd name="connsiteX1" fmla="*/ 225550 w 578386"/>
                  <a:gd name="connsiteY1" fmla="*/ 519736 h 1018802"/>
                  <a:gd name="connsiteX2" fmla="*/ 578386 w 578386"/>
                  <a:gd name="connsiteY2" fmla="*/ 872573 h 1018802"/>
                  <a:gd name="connsiteX3" fmla="*/ 432157 w 578386"/>
                  <a:gd name="connsiteY3" fmla="*/ 1018802 h 1018802"/>
                  <a:gd name="connsiteX4" fmla="*/ 0 w 578386"/>
                  <a:gd name="connsiteY4" fmla="*/ 586645 h 1018802"/>
                  <a:gd name="connsiteX5" fmla="*/ 0 w 578386"/>
                  <a:gd name="connsiteY5" fmla="*/ 440416 h 1018802"/>
                  <a:gd name="connsiteX6" fmla="*/ 1768 w 578386"/>
                  <a:gd name="connsiteY6" fmla="*/ 439242 h 1018802"/>
                  <a:gd name="connsiteX7" fmla="*/ 4323 w 578386"/>
                  <a:gd name="connsiteY7" fmla="*/ 435394 h 1018802"/>
                  <a:gd name="connsiteX8" fmla="*/ 408075 w 578386"/>
                  <a:gd name="connsiteY8" fmla="*/ 31642 h 1018802"/>
                  <a:gd name="connsiteX9" fmla="*/ 484467 w 578386"/>
                  <a:gd name="connsiteY9" fmla="*/ 0 h 1018802"/>
                  <a:gd name="connsiteX0" fmla="*/ 560859 w 578386"/>
                  <a:gd name="connsiteY0" fmla="*/ 15278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12805 h 987160"/>
                  <a:gd name="connsiteX1" fmla="*/ 225550 w 578386"/>
                  <a:gd name="connsiteY1" fmla="*/ 488094 h 987160"/>
                  <a:gd name="connsiteX2" fmla="*/ 578386 w 578386"/>
                  <a:gd name="connsiteY2" fmla="*/ 840931 h 987160"/>
                  <a:gd name="connsiteX3" fmla="*/ 432157 w 578386"/>
                  <a:gd name="connsiteY3" fmla="*/ 987160 h 987160"/>
                  <a:gd name="connsiteX4" fmla="*/ 0 w 578386"/>
                  <a:gd name="connsiteY4" fmla="*/ 555003 h 987160"/>
                  <a:gd name="connsiteX5" fmla="*/ 0 w 578386"/>
                  <a:gd name="connsiteY5" fmla="*/ 408774 h 987160"/>
                  <a:gd name="connsiteX6" fmla="*/ 1768 w 578386"/>
                  <a:gd name="connsiteY6" fmla="*/ 407600 h 987160"/>
                  <a:gd name="connsiteX7" fmla="*/ 4323 w 578386"/>
                  <a:gd name="connsiteY7" fmla="*/ 403752 h 987160"/>
                  <a:gd name="connsiteX8" fmla="*/ 408075 w 578386"/>
                  <a:gd name="connsiteY8" fmla="*/ 0 h 987160"/>
                  <a:gd name="connsiteX0" fmla="*/ 400839 w 578386"/>
                  <a:gd name="connsiteY0" fmla="*/ 36830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77514 w 578386"/>
                  <a:gd name="connsiteY0" fmla="*/ 340353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  <a:gd name="connsiteX0" fmla="*/ 349165 w 578386"/>
                  <a:gd name="connsiteY0" fmla="*/ 377032 h 1042658"/>
                  <a:gd name="connsiteX1" fmla="*/ 225550 w 578386"/>
                  <a:gd name="connsiteY1" fmla="*/ 543592 h 1042658"/>
                  <a:gd name="connsiteX2" fmla="*/ 578386 w 578386"/>
                  <a:gd name="connsiteY2" fmla="*/ 896429 h 1042658"/>
                  <a:gd name="connsiteX3" fmla="*/ 432157 w 578386"/>
                  <a:gd name="connsiteY3" fmla="*/ 1042658 h 1042658"/>
                  <a:gd name="connsiteX4" fmla="*/ 0 w 578386"/>
                  <a:gd name="connsiteY4" fmla="*/ 610501 h 1042658"/>
                  <a:gd name="connsiteX5" fmla="*/ 0 w 578386"/>
                  <a:gd name="connsiteY5" fmla="*/ 464272 h 1042658"/>
                  <a:gd name="connsiteX6" fmla="*/ 1768 w 578386"/>
                  <a:gd name="connsiteY6" fmla="*/ 463098 h 1042658"/>
                  <a:gd name="connsiteX7" fmla="*/ 4323 w 578386"/>
                  <a:gd name="connsiteY7" fmla="*/ 459250 h 1042658"/>
                  <a:gd name="connsiteX8" fmla="*/ 374780 w 578386"/>
                  <a:gd name="connsiteY8" fmla="*/ 0 h 1042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386" h="1042658">
                    <a:moveTo>
                      <a:pt x="349165" y="377032"/>
                    </a:moveTo>
                    <a:lnTo>
                      <a:pt x="225550" y="543592"/>
                    </a:lnTo>
                    <a:lnTo>
                      <a:pt x="578386" y="896429"/>
                    </a:lnTo>
                    <a:lnTo>
                      <a:pt x="432157" y="1042658"/>
                    </a:lnTo>
                    <a:lnTo>
                      <a:pt x="0" y="610501"/>
                    </a:lnTo>
                    <a:cubicBezTo>
                      <a:pt x="-40380" y="570121"/>
                      <a:pt x="-40380" y="504652"/>
                      <a:pt x="0" y="464272"/>
                    </a:cubicBezTo>
                    <a:lnTo>
                      <a:pt x="1768" y="463098"/>
                    </a:lnTo>
                    <a:cubicBezTo>
                      <a:pt x="2189" y="461429"/>
                      <a:pt x="3242" y="460331"/>
                      <a:pt x="4323" y="459250"/>
                    </a:cubicBezTo>
                    <a:lnTo>
                      <a:pt x="374780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6613117" y="735984"/>
            <a:ext cx="429239" cy="1683893"/>
            <a:chOff x="6613117" y="735984"/>
            <a:chExt cx="429239" cy="1683893"/>
          </a:xfrm>
        </p:grpSpPr>
        <p:grpSp>
          <p:nvGrpSpPr>
            <p:cNvPr id="1112" name="グループ化 1111"/>
            <p:cNvGrpSpPr/>
            <p:nvPr/>
          </p:nvGrpSpPr>
          <p:grpSpPr>
            <a:xfrm>
              <a:off x="6613117" y="735984"/>
              <a:ext cx="429239" cy="1683893"/>
              <a:chOff x="5845634" y="1868569"/>
              <a:chExt cx="847844" cy="3326069"/>
            </a:xfrm>
            <a:solidFill>
              <a:schemeClr val="tx1"/>
            </a:solidFill>
          </p:grpSpPr>
          <p:grpSp>
            <p:nvGrpSpPr>
              <p:cNvPr id="1113" name="グループ化 1112"/>
              <p:cNvGrpSpPr/>
              <p:nvPr/>
            </p:nvGrpSpPr>
            <p:grpSpPr>
              <a:xfrm>
                <a:off x="5845634" y="1868569"/>
                <a:ext cx="847844" cy="3326069"/>
                <a:chOff x="5845634" y="1868569"/>
                <a:chExt cx="847844" cy="3326069"/>
              </a:xfrm>
              <a:grpFill/>
            </p:grpSpPr>
            <p:sp>
              <p:nvSpPr>
                <p:cNvPr id="1119" name="フリーフォーム 1118"/>
                <p:cNvSpPr/>
                <p:nvPr/>
              </p:nvSpPr>
              <p:spPr>
                <a:xfrm>
                  <a:off x="5894615" y="1868569"/>
                  <a:ext cx="741356" cy="941843"/>
                </a:xfrm>
                <a:custGeom>
                  <a:avLst/>
                  <a:gdLst>
                    <a:gd name="connsiteX0" fmla="*/ 370679 w 741356"/>
                    <a:gd name="connsiteY0" fmla="*/ 0 h 894896"/>
                    <a:gd name="connsiteX1" fmla="*/ 632788 w 741356"/>
                    <a:gd name="connsiteY1" fmla="*/ 108569 h 894896"/>
                    <a:gd name="connsiteX2" fmla="*/ 632787 w 741356"/>
                    <a:gd name="connsiteY2" fmla="*/ 108570 h 894896"/>
                    <a:gd name="connsiteX3" fmla="*/ 632787 w 741356"/>
                    <a:gd name="connsiteY3" fmla="*/ 632788 h 894896"/>
                    <a:gd name="connsiteX4" fmla="*/ 370679 w 741356"/>
                    <a:gd name="connsiteY4" fmla="*/ 894896 h 894896"/>
                    <a:gd name="connsiteX5" fmla="*/ 108569 w 741356"/>
                    <a:gd name="connsiteY5" fmla="*/ 632787 h 894896"/>
                    <a:gd name="connsiteX6" fmla="*/ 108569 w 741356"/>
                    <a:gd name="connsiteY6" fmla="*/ 108569 h 894896"/>
                    <a:gd name="connsiteX7" fmla="*/ 370679 w 741356"/>
                    <a:gd name="connsiteY7" fmla="*/ 0 h 894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56" h="894896">
                      <a:moveTo>
                        <a:pt x="370679" y="0"/>
                      </a:moveTo>
                      <a:cubicBezTo>
                        <a:pt x="465544" y="0"/>
                        <a:pt x="560408" y="36189"/>
                        <a:pt x="632788" y="108569"/>
                      </a:cubicBezTo>
                      <a:lnTo>
                        <a:pt x="632787" y="108570"/>
                      </a:lnTo>
                      <a:cubicBezTo>
                        <a:pt x="777546" y="253329"/>
                        <a:pt x="777546" y="488029"/>
                        <a:pt x="632787" y="632788"/>
                      </a:cubicBezTo>
                      <a:lnTo>
                        <a:pt x="370679" y="894896"/>
                      </a:lnTo>
                      <a:lnTo>
                        <a:pt x="108569" y="632787"/>
                      </a:lnTo>
                      <a:cubicBezTo>
                        <a:pt x="-36190" y="488028"/>
                        <a:pt x="-36190" y="253328"/>
                        <a:pt x="108569" y="108569"/>
                      </a:cubicBezTo>
                      <a:cubicBezTo>
                        <a:pt x="180949" y="36189"/>
                        <a:pt x="275814" y="0"/>
                        <a:pt x="37067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0" name="台形 1119"/>
                <p:cNvSpPr/>
                <p:nvPr/>
              </p:nvSpPr>
              <p:spPr>
                <a:xfrm>
                  <a:off x="6196691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1" name="フリーフォーム 1120"/>
                <p:cNvSpPr/>
                <p:nvPr/>
              </p:nvSpPr>
              <p:spPr>
                <a:xfrm rot="10800000">
                  <a:off x="6004222" y="3605213"/>
                  <a:ext cx="530670" cy="1479171"/>
                </a:xfrm>
                <a:custGeom>
                  <a:avLst/>
                  <a:gdLst>
                    <a:gd name="connsiteX0" fmla="*/ 522363 w 522363"/>
                    <a:gd name="connsiteY0" fmla="*/ 1416734 h 1416734"/>
                    <a:gd name="connsiteX1" fmla="*/ 290588 w 522363"/>
                    <a:gd name="connsiteY1" fmla="*/ 1416734 h 1416734"/>
                    <a:gd name="connsiteX2" fmla="*/ 231775 w 522363"/>
                    <a:gd name="connsiteY2" fmla="*/ 1416734 h 1416734"/>
                    <a:gd name="connsiteX3" fmla="*/ 0 w 522363"/>
                    <a:gd name="connsiteY3" fmla="*/ 1416734 h 1416734"/>
                    <a:gd name="connsiteX4" fmla="*/ 72647 w 522363"/>
                    <a:gd name="connsiteY4" fmla="*/ 0 h 1416734"/>
                    <a:gd name="connsiteX5" fmla="*/ 217941 w 522363"/>
                    <a:gd name="connsiteY5" fmla="*/ 0 h 1416734"/>
                    <a:gd name="connsiteX6" fmla="*/ 261182 w 522363"/>
                    <a:gd name="connsiteY6" fmla="*/ 843260 h 1416734"/>
                    <a:gd name="connsiteX7" fmla="*/ 304422 w 522363"/>
                    <a:gd name="connsiteY7" fmla="*/ 0 h 1416734"/>
                    <a:gd name="connsiteX8" fmla="*/ 449716 w 522363"/>
                    <a:gd name="connsiteY8" fmla="*/ 0 h 1416734"/>
                    <a:gd name="connsiteX0" fmla="*/ 522363 w 522363"/>
                    <a:gd name="connsiteY0" fmla="*/ 1416734 h 1416734"/>
                    <a:gd name="connsiteX1" fmla="*/ 231775 w 522363"/>
                    <a:gd name="connsiteY1" fmla="*/ 1416734 h 1416734"/>
                    <a:gd name="connsiteX2" fmla="*/ 0 w 522363"/>
                    <a:gd name="connsiteY2" fmla="*/ 1416734 h 1416734"/>
                    <a:gd name="connsiteX3" fmla="*/ 72647 w 522363"/>
                    <a:gd name="connsiteY3" fmla="*/ 0 h 1416734"/>
                    <a:gd name="connsiteX4" fmla="*/ 217941 w 522363"/>
                    <a:gd name="connsiteY4" fmla="*/ 0 h 1416734"/>
                    <a:gd name="connsiteX5" fmla="*/ 261182 w 522363"/>
                    <a:gd name="connsiteY5" fmla="*/ 843260 h 1416734"/>
                    <a:gd name="connsiteX6" fmla="*/ 304422 w 522363"/>
                    <a:gd name="connsiteY6" fmla="*/ 0 h 1416734"/>
                    <a:gd name="connsiteX7" fmla="*/ 449716 w 522363"/>
                    <a:gd name="connsiteY7" fmla="*/ 0 h 1416734"/>
                    <a:gd name="connsiteX8" fmla="*/ 522363 w 522363"/>
                    <a:gd name="connsiteY8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61182 w 522363"/>
                    <a:gd name="connsiteY4" fmla="*/ 843260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54150 w 522363"/>
                    <a:gd name="connsiteY4" fmla="*/ 1059954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2363" h="1416734">
                      <a:moveTo>
                        <a:pt x="522363" y="1416734"/>
                      </a:moveTo>
                      <a:lnTo>
                        <a:pt x="0" y="1416734"/>
                      </a:lnTo>
                      <a:lnTo>
                        <a:pt x="72647" y="0"/>
                      </a:lnTo>
                      <a:lnTo>
                        <a:pt x="217941" y="0"/>
                      </a:lnTo>
                      <a:lnTo>
                        <a:pt x="254150" y="1059954"/>
                      </a:lnTo>
                      <a:lnTo>
                        <a:pt x="304422" y="0"/>
                      </a:lnTo>
                      <a:lnTo>
                        <a:pt x="449716" y="0"/>
                      </a:lnTo>
                      <a:lnTo>
                        <a:pt x="522363" y="1416734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2" name="片側の 2 つの角を丸めた四角形 1121"/>
                <p:cNvSpPr/>
                <p:nvPr/>
              </p:nvSpPr>
              <p:spPr>
                <a:xfrm>
                  <a:off x="6012381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3" name="正方形/長方形 1122"/>
                <p:cNvSpPr/>
                <p:nvPr/>
              </p:nvSpPr>
              <p:spPr>
                <a:xfrm>
                  <a:off x="6012381" y="3562500"/>
                  <a:ext cx="514350" cy="75168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4" name="直角三角形 1123"/>
                <p:cNvSpPr/>
                <p:nvPr/>
              </p:nvSpPr>
              <p:spPr>
                <a:xfrm rot="5400000">
                  <a:off x="6137126" y="2679721"/>
                  <a:ext cx="125101" cy="131000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5" name="直角三角形 1124"/>
                <p:cNvSpPr/>
                <p:nvPr/>
              </p:nvSpPr>
              <p:spPr>
                <a:xfrm rot="16200000" flipH="1">
                  <a:off x="6275148" y="2679721"/>
                  <a:ext cx="125101" cy="130999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6" name="フリーフォーム 1125"/>
                <p:cNvSpPr/>
                <p:nvPr/>
              </p:nvSpPr>
              <p:spPr>
                <a:xfrm>
                  <a:off x="5845634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7" name="角丸四角形 1126"/>
                <p:cNvSpPr/>
                <p:nvPr/>
              </p:nvSpPr>
              <p:spPr>
                <a:xfrm>
                  <a:off x="6197715" y="3559982"/>
                  <a:ext cx="143682" cy="82026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8" name="片側の 2 つの角を丸めた四角形 1127"/>
                <p:cNvSpPr/>
                <p:nvPr/>
              </p:nvSpPr>
              <p:spPr>
                <a:xfrm>
                  <a:off x="604276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9" name="片側の 2 つの角を丸めた四角形 1128"/>
                <p:cNvSpPr/>
                <p:nvPr/>
              </p:nvSpPr>
              <p:spPr>
                <a:xfrm>
                  <a:off x="6291571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0" name="フリーフォーム 1129"/>
                <p:cNvSpPr/>
                <p:nvPr/>
              </p:nvSpPr>
              <p:spPr>
                <a:xfrm rot="16200000">
                  <a:off x="571393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1" name="フリーフォーム 1130"/>
                <p:cNvSpPr/>
                <p:nvPr/>
              </p:nvSpPr>
              <p:spPr>
                <a:xfrm rot="5400000" flipH="1">
                  <a:off x="611611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32" name="グループ化 1131"/>
                <p:cNvGrpSpPr/>
                <p:nvPr/>
              </p:nvGrpSpPr>
              <p:grpSpPr>
                <a:xfrm>
                  <a:off x="5929313" y="2232047"/>
                  <a:ext cx="675254" cy="174379"/>
                  <a:chOff x="7528157" y="2232047"/>
                  <a:chExt cx="685650" cy="174379"/>
                </a:xfrm>
                <a:grpFill/>
              </p:grpSpPr>
              <p:sp>
                <p:nvSpPr>
                  <p:cNvPr id="1142" name="円/楕円 1141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3" name="円/楕円 1142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4" name="円/楕円 1143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5" name="円/楕円 1144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33" name="円/楕円 1132"/>
                <p:cNvSpPr/>
                <p:nvPr/>
              </p:nvSpPr>
              <p:spPr>
                <a:xfrm>
                  <a:off x="5990156" y="1940146"/>
                  <a:ext cx="558800" cy="66833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4" name="月 1133"/>
                <p:cNvSpPr/>
                <p:nvPr/>
              </p:nvSpPr>
              <p:spPr>
                <a:xfrm rot="5692446">
                  <a:off x="6097635" y="2094369"/>
                  <a:ext cx="45719" cy="213111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5" name="月 1134"/>
                <p:cNvSpPr/>
                <p:nvPr/>
              </p:nvSpPr>
              <p:spPr>
                <a:xfrm rot="15907554" flipH="1">
                  <a:off x="6382079" y="2094369"/>
                  <a:ext cx="45719" cy="213111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6" name="円/楕円 1135"/>
                <p:cNvSpPr/>
                <p:nvPr/>
              </p:nvSpPr>
              <p:spPr>
                <a:xfrm>
                  <a:off x="6100838" y="2238182"/>
                  <a:ext cx="66675" cy="11402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7" name="円/楕円 1136"/>
                <p:cNvSpPr/>
                <p:nvPr/>
              </p:nvSpPr>
              <p:spPr>
                <a:xfrm>
                  <a:off x="6374083" y="2238182"/>
                  <a:ext cx="66675" cy="11402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8" name="フリーフォーム 1137"/>
                <p:cNvSpPr/>
                <p:nvPr/>
              </p:nvSpPr>
              <p:spPr>
                <a:xfrm>
                  <a:off x="5989069" y="1898129"/>
                  <a:ext cx="568516" cy="324216"/>
                </a:xfrm>
                <a:custGeom>
                  <a:avLst/>
                  <a:gdLst>
                    <a:gd name="connsiteX0" fmla="*/ 373486 w 568516"/>
                    <a:gd name="connsiteY0" fmla="*/ 198 h 324216"/>
                    <a:gd name="connsiteX1" fmla="*/ 507699 w 568516"/>
                    <a:gd name="connsiteY1" fmla="*/ 60816 h 324216"/>
                    <a:gd name="connsiteX2" fmla="*/ 519832 w 568516"/>
                    <a:gd name="connsiteY2" fmla="*/ 324216 h 324216"/>
                    <a:gd name="connsiteX3" fmla="*/ 431412 w 568516"/>
                    <a:gd name="connsiteY3" fmla="*/ 137103 h 324216"/>
                    <a:gd name="connsiteX4" fmla="*/ 295527 w 568516"/>
                    <a:gd name="connsiteY4" fmla="*/ 57728 h 324216"/>
                    <a:gd name="connsiteX5" fmla="*/ 284258 w 568516"/>
                    <a:gd name="connsiteY5" fmla="*/ 55738 h 324216"/>
                    <a:gd name="connsiteX6" fmla="*/ 272990 w 568516"/>
                    <a:gd name="connsiteY6" fmla="*/ 57728 h 324216"/>
                    <a:gd name="connsiteX7" fmla="*/ 137105 w 568516"/>
                    <a:gd name="connsiteY7" fmla="*/ 137103 h 324216"/>
                    <a:gd name="connsiteX8" fmla="*/ 48684 w 568516"/>
                    <a:gd name="connsiteY8" fmla="*/ 324216 h 324216"/>
                    <a:gd name="connsiteX9" fmla="*/ 60818 w 568516"/>
                    <a:gd name="connsiteY9" fmla="*/ 60816 h 324216"/>
                    <a:gd name="connsiteX10" fmla="*/ 195030 w 568516"/>
                    <a:gd name="connsiteY10" fmla="*/ 198 h 324216"/>
                    <a:gd name="connsiteX11" fmla="*/ 264489 w 568516"/>
                    <a:gd name="connsiteY11" fmla="*/ 10607 h 324216"/>
                    <a:gd name="connsiteX12" fmla="*/ 284258 w 568516"/>
                    <a:gd name="connsiteY12" fmla="*/ 23210 h 324216"/>
                    <a:gd name="connsiteX13" fmla="*/ 304028 w 568516"/>
                    <a:gd name="connsiteY13" fmla="*/ 10607 h 324216"/>
                    <a:gd name="connsiteX14" fmla="*/ 373486 w 568516"/>
                    <a:gd name="connsiteY14" fmla="*/ 198 h 32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68516" h="324216">
                      <a:moveTo>
                        <a:pt x="373486" y="198"/>
                      </a:moveTo>
                      <a:cubicBezTo>
                        <a:pt x="421152" y="2394"/>
                        <a:pt x="469656" y="22773"/>
                        <a:pt x="507699" y="60816"/>
                      </a:cubicBezTo>
                      <a:cubicBezTo>
                        <a:pt x="583785" y="136903"/>
                        <a:pt x="589218" y="254830"/>
                        <a:pt x="519832" y="324216"/>
                      </a:cubicBezTo>
                      <a:cubicBezTo>
                        <a:pt x="514105" y="255053"/>
                        <a:pt x="482518" y="188210"/>
                        <a:pt x="431412" y="137103"/>
                      </a:cubicBezTo>
                      <a:cubicBezTo>
                        <a:pt x="393082" y="98774"/>
                        <a:pt x="345900" y="71424"/>
                        <a:pt x="295527" y="57728"/>
                      </a:cubicBezTo>
                      <a:lnTo>
                        <a:pt x="284258" y="55738"/>
                      </a:lnTo>
                      <a:lnTo>
                        <a:pt x="272990" y="57728"/>
                      </a:lnTo>
                      <a:cubicBezTo>
                        <a:pt x="222616" y="71424"/>
                        <a:pt x="175434" y="98774"/>
                        <a:pt x="137105" y="137103"/>
                      </a:cubicBezTo>
                      <a:cubicBezTo>
                        <a:pt x="85998" y="188210"/>
                        <a:pt x="54411" y="255053"/>
                        <a:pt x="48684" y="324216"/>
                      </a:cubicBezTo>
                      <a:cubicBezTo>
                        <a:pt x="-20702" y="254830"/>
                        <a:pt x="-15269" y="136903"/>
                        <a:pt x="60818" y="60816"/>
                      </a:cubicBezTo>
                      <a:cubicBezTo>
                        <a:pt x="98861" y="22773"/>
                        <a:pt x="147364" y="2394"/>
                        <a:pt x="195030" y="198"/>
                      </a:cubicBezTo>
                      <a:cubicBezTo>
                        <a:pt x="218863" y="-900"/>
                        <a:pt x="242487" y="2548"/>
                        <a:pt x="264489" y="10607"/>
                      </a:cubicBezTo>
                      <a:lnTo>
                        <a:pt x="284258" y="23210"/>
                      </a:lnTo>
                      <a:lnTo>
                        <a:pt x="304028" y="10607"/>
                      </a:lnTo>
                      <a:cubicBezTo>
                        <a:pt x="326030" y="2548"/>
                        <a:pt x="349653" y="-900"/>
                        <a:pt x="373486" y="19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9" name="フリーフォーム 1138"/>
                <p:cNvSpPr/>
                <p:nvPr/>
              </p:nvSpPr>
              <p:spPr>
                <a:xfrm>
                  <a:off x="6046585" y="1898327"/>
                  <a:ext cx="465756" cy="324019"/>
                </a:xfrm>
                <a:custGeom>
                  <a:avLst/>
                  <a:gdLst>
                    <a:gd name="connsiteX0" fmla="*/ 270726 w 465756"/>
                    <a:gd name="connsiteY0" fmla="*/ 0 h 324019"/>
                    <a:gd name="connsiteX1" fmla="*/ 404939 w 465756"/>
                    <a:gd name="connsiteY1" fmla="*/ 60619 h 324019"/>
                    <a:gd name="connsiteX2" fmla="*/ 417072 w 465756"/>
                    <a:gd name="connsiteY2" fmla="*/ 324018 h 324019"/>
                    <a:gd name="connsiteX3" fmla="*/ 328652 w 465756"/>
                    <a:gd name="connsiteY3" fmla="*/ 136905 h 324019"/>
                    <a:gd name="connsiteX4" fmla="*/ 241866 w 465756"/>
                    <a:gd name="connsiteY4" fmla="*/ 75678 h 324019"/>
                    <a:gd name="connsiteX5" fmla="*/ 232879 w 465756"/>
                    <a:gd name="connsiteY5" fmla="*/ 72356 h 324019"/>
                    <a:gd name="connsiteX6" fmla="*/ 223889 w 465756"/>
                    <a:gd name="connsiteY6" fmla="*/ 75679 h 324019"/>
                    <a:gd name="connsiteX7" fmla="*/ 137104 w 465756"/>
                    <a:gd name="connsiteY7" fmla="*/ 136906 h 324019"/>
                    <a:gd name="connsiteX8" fmla="*/ 48684 w 465756"/>
                    <a:gd name="connsiteY8" fmla="*/ 324019 h 324019"/>
                    <a:gd name="connsiteX9" fmla="*/ 60817 w 465756"/>
                    <a:gd name="connsiteY9" fmla="*/ 60620 h 324019"/>
                    <a:gd name="connsiteX10" fmla="*/ 195030 w 465756"/>
                    <a:gd name="connsiteY10" fmla="*/ 1 h 324019"/>
                    <a:gd name="connsiteX11" fmla="*/ 232875 w 465756"/>
                    <a:gd name="connsiteY11" fmla="*/ 5673 h 32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756" h="324019">
                      <a:moveTo>
                        <a:pt x="270726" y="0"/>
                      </a:moveTo>
                      <a:cubicBezTo>
                        <a:pt x="318392" y="2196"/>
                        <a:pt x="366896" y="22575"/>
                        <a:pt x="404939" y="60619"/>
                      </a:cubicBezTo>
                      <a:cubicBezTo>
                        <a:pt x="481025" y="136705"/>
                        <a:pt x="486458" y="254632"/>
                        <a:pt x="417072" y="324018"/>
                      </a:cubicBezTo>
                      <a:cubicBezTo>
                        <a:pt x="411345" y="254855"/>
                        <a:pt x="379758" y="188012"/>
                        <a:pt x="328652" y="136905"/>
                      </a:cubicBezTo>
                      <a:cubicBezTo>
                        <a:pt x="303099" y="111352"/>
                        <a:pt x="273611" y="90679"/>
                        <a:pt x="241866" y="75678"/>
                      </a:cubicBezTo>
                      <a:lnTo>
                        <a:pt x="232879" y="72356"/>
                      </a:lnTo>
                      <a:lnTo>
                        <a:pt x="223889" y="75679"/>
                      </a:lnTo>
                      <a:cubicBezTo>
                        <a:pt x="192145" y="90680"/>
                        <a:pt x="162657" y="111353"/>
                        <a:pt x="137104" y="136906"/>
                      </a:cubicBezTo>
                      <a:cubicBezTo>
                        <a:pt x="85998" y="188013"/>
                        <a:pt x="54411" y="254856"/>
                        <a:pt x="48684" y="324019"/>
                      </a:cubicBezTo>
                      <a:cubicBezTo>
                        <a:pt x="-20702" y="254633"/>
                        <a:pt x="-15269" y="136706"/>
                        <a:pt x="60817" y="60620"/>
                      </a:cubicBezTo>
                      <a:cubicBezTo>
                        <a:pt x="98860" y="22576"/>
                        <a:pt x="147364" y="2197"/>
                        <a:pt x="195030" y="1"/>
                      </a:cubicBezTo>
                      <a:lnTo>
                        <a:pt x="232875" y="567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0" name="円/楕円 254"/>
                <p:cNvSpPr/>
                <p:nvPr/>
              </p:nvSpPr>
              <p:spPr>
                <a:xfrm>
                  <a:off x="6241540" y="2404843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1" name="月 1140"/>
                <p:cNvSpPr/>
                <p:nvPr/>
              </p:nvSpPr>
              <p:spPr>
                <a:xfrm rot="16200000">
                  <a:off x="6246698" y="2438880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14" name="グループ化 1113"/>
              <p:cNvGrpSpPr/>
              <p:nvPr/>
            </p:nvGrpSpPr>
            <p:grpSpPr>
              <a:xfrm>
                <a:off x="5966426" y="2951396"/>
                <a:ext cx="612042" cy="1176545"/>
                <a:chOff x="2489585" y="1026321"/>
                <a:chExt cx="526775" cy="1012632"/>
              </a:xfrm>
              <a:grpFill/>
            </p:grpSpPr>
            <p:sp>
              <p:nvSpPr>
                <p:cNvPr id="1115" name="フリーフォーム 1114"/>
                <p:cNvSpPr/>
                <p:nvPr/>
              </p:nvSpPr>
              <p:spPr>
                <a:xfrm rot="900000">
                  <a:off x="2659491" y="177216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6" name="台形 136"/>
                <p:cNvSpPr/>
                <p:nvPr/>
              </p:nvSpPr>
              <p:spPr>
                <a:xfrm rot="900000">
                  <a:off x="2830088" y="1026485"/>
                  <a:ext cx="186272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6272 w 186272"/>
                    <a:gd name="connsiteY0" fmla="*/ 47254 h 806761"/>
                    <a:gd name="connsiteX1" fmla="*/ 179425 w 186272"/>
                    <a:gd name="connsiteY1" fmla="*/ 806761 h 806761"/>
                    <a:gd name="connsiteX2" fmla="*/ 0 w 186272"/>
                    <a:gd name="connsiteY2" fmla="*/ 806761 h 806761"/>
                    <a:gd name="connsiteX3" fmla="*/ 44856 w 186272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72" h="806761">
                      <a:moveTo>
                        <a:pt x="186272" y="47254"/>
                      </a:moveTo>
                      <a:cubicBezTo>
                        <a:pt x="183990" y="300423"/>
                        <a:pt x="181707" y="553592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7" name="フリーフォーム 1116"/>
                <p:cNvSpPr/>
                <p:nvPr/>
              </p:nvSpPr>
              <p:spPr>
                <a:xfrm rot="20700000" flipH="1">
                  <a:off x="2602910" y="1772170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8" name="台形 136"/>
                <p:cNvSpPr/>
                <p:nvPr/>
              </p:nvSpPr>
              <p:spPr>
                <a:xfrm rot="20700000" flipH="1">
                  <a:off x="2489585" y="1026321"/>
                  <a:ext cx="184998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4998 w 184998"/>
                    <a:gd name="connsiteY0" fmla="*/ 42502 h 806761"/>
                    <a:gd name="connsiteX1" fmla="*/ 179425 w 184998"/>
                    <a:gd name="connsiteY1" fmla="*/ 806761 h 806761"/>
                    <a:gd name="connsiteX2" fmla="*/ 0 w 184998"/>
                    <a:gd name="connsiteY2" fmla="*/ 806761 h 806761"/>
                    <a:gd name="connsiteX3" fmla="*/ 44856 w 184998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998" h="806761">
                      <a:moveTo>
                        <a:pt x="184998" y="42502"/>
                      </a:moveTo>
                      <a:cubicBezTo>
                        <a:pt x="183140" y="297255"/>
                        <a:pt x="181283" y="552008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32" name="グループ化 631"/>
            <p:cNvGrpSpPr/>
            <p:nvPr/>
          </p:nvGrpSpPr>
          <p:grpSpPr>
            <a:xfrm>
              <a:off x="6613117" y="735984"/>
              <a:ext cx="429239" cy="1683893"/>
              <a:chOff x="5845634" y="1868569"/>
              <a:chExt cx="847844" cy="3326069"/>
            </a:xfrm>
          </p:grpSpPr>
          <p:grpSp>
            <p:nvGrpSpPr>
              <p:cNvPr id="1464" name="グループ化 1463"/>
              <p:cNvGrpSpPr/>
              <p:nvPr/>
            </p:nvGrpSpPr>
            <p:grpSpPr>
              <a:xfrm>
                <a:off x="5845634" y="1868569"/>
                <a:ext cx="847844" cy="3326069"/>
                <a:chOff x="5845634" y="1868569"/>
                <a:chExt cx="847844" cy="3326069"/>
              </a:xfrm>
            </p:grpSpPr>
            <p:sp>
              <p:nvSpPr>
                <p:cNvPr id="1470" name="フリーフォーム 1469"/>
                <p:cNvSpPr/>
                <p:nvPr/>
              </p:nvSpPr>
              <p:spPr>
                <a:xfrm>
                  <a:off x="5894615" y="1868569"/>
                  <a:ext cx="741356" cy="941843"/>
                </a:xfrm>
                <a:custGeom>
                  <a:avLst/>
                  <a:gdLst>
                    <a:gd name="connsiteX0" fmla="*/ 370679 w 741356"/>
                    <a:gd name="connsiteY0" fmla="*/ 0 h 894896"/>
                    <a:gd name="connsiteX1" fmla="*/ 632788 w 741356"/>
                    <a:gd name="connsiteY1" fmla="*/ 108569 h 894896"/>
                    <a:gd name="connsiteX2" fmla="*/ 632787 w 741356"/>
                    <a:gd name="connsiteY2" fmla="*/ 108570 h 894896"/>
                    <a:gd name="connsiteX3" fmla="*/ 632787 w 741356"/>
                    <a:gd name="connsiteY3" fmla="*/ 632788 h 894896"/>
                    <a:gd name="connsiteX4" fmla="*/ 370679 w 741356"/>
                    <a:gd name="connsiteY4" fmla="*/ 894896 h 894896"/>
                    <a:gd name="connsiteX5" fmla="*/ 108569 w 741356"/>
                    <a:gd name="connsiteY5" fmla="*/ 632787 h 894896"/>
                    <a:gd name="connsiteX6" fmla="*/ 108569 w 741356"/>
                    <a:gd name="connsiteY6" fmla="*/ 108569 h 894896"/>
                    <a:gd name="connsiteX7" fmla="*/ 370679 w 741356"/>
                    <a:gd name="connsiteY7" fmla="*/ 0 h 894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56" h="894896">
                      <a:moveTo>
                        <a:pt x="370679" y="0"/>
                      </a:moveTo>
                      <a:cubicBezTo>
                        <a:pt x="465544" y="0"/>
                        <a:pt x="560408" y="36189"/>
                        <a:pt x="632788" y="108569"/>
                      </a:cubicBezTo>
                      <a:lnTo>
                        <a:pt x="632787" y="108570"/>
                      </a:lnTo>
                      <a:cubicBezTo>
                        <a:pt x="777546" y="253329"/>
                        <a:pt x="777546" y="488029"/>
                        <a:pt x="632787" y="632788"/>
                      </a:cubicBezTo>
                      <a:lnTo>
                        <a:pt x="370679" y="894896"/>
                      </a:lnTo>
                      <a:lnTo>
                        <a:pt x="108569" y="632787"/>
                      </a:lnTo>
                      <a:cubicBezTo>
                        <a:pt x="-36190" y="488028"/>
                        <a:pt x="-36190" y="253328"/>
                        <a:pt x="108569" y="108569"/>
                      </a:cubicBezTo>
                      <a:cubicBezTo>
                        <a:pt x="180949" y="36189"/>
                        <a:pt x="275814" y="0"/>
                        <a:pt x="37067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1" name="台形 1470"/>
                <p:cNvSpPr/>
                <p:nvPr/>
              </p:nvSpPr>
              <p:spPr>
                <a:xfrm>
                  <a:off x="6196691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2" name="フリーフォーム 1471"/>
                <p:cNvSpPr/>
                <p:nvPr/>
              </p:nvSpPr>
              <p:spPr>
                <a:xfrm rot="10800000">
                  <a:off x="6004222" y="3605213"/>
                  <a:ext cx="530670" cy="1479171"/>
                </a:xfrm>
                <a:custGeom>
                  <a:avLst/>
                  <a:gdLst>
                    <a:gd name="connsiteX0" fmla="*/ 522363 w 522363"/>
                    <a:gd name="connsiteY0" fmla="*/ 1416734 h 1416734"/>
                    <a:gd name="connsiteX1" fmla="*/ 290588 w 522363"/>
                    <a:gd name="connsiteY1" fmla="*/ 1416734 h 1416734"/>
                    <a:gd name="connsiteX2" fmla="*/ 231775 w 522363"/>
                    <a:gd name="connsiteY2" fmla="*/ 1416734 h 1416734"/>
                    <a:gd name="connsiteX3" fmla="*/ 0 w 522363"/>
                    <a:gd name="connsiteY3" fmla="*/ 1416734 h 1416734"/>
                    <a:gd name="connsiteX4" fmla="*/ 72647 w 522363"/>
                    <a:gd name="connsiteY4" fmla="*/ 0 h 1416734"/>
                    <a:gd name="connsiteX5" fmla="*/ 217941 w 522363"/>
                    <a:gd name="connsiteY5" fmla="*/ 0 h 1416734"/>
                    <a:gd name="connsiteX6" fmla="*/ 261182 w 522363"/>
                    <a:gd name="connsiteY6" fmla="*/ 843260 h 1416734"/>
                    <a:gd name="connsiteX7" fmla="*/ 304422 w 522363"/>
                    <a:gd name="connsiteY7" fmla="*/ 0 h 1416734"/>
                    <a:gd name="connsiteX8" fmla="*/ 449716 w 522363"/>
                    <a:gd name="connsiteY8" fmla="*/ 0 h 1416734"/>
                    <a:gd name="connsiteX0" fmla="*/ 522363 w 522363"/>
                    <a:gd name="connsiteY0" fmla="*/ 1416734 h 1416734"/>
                    <a:gd name="connsiteX1" fmla="*/ 231775 w 522363"/>
                    <a:gd name="connsiteY1" fmla="*/ 1416734 h 1416734"/>
                    <a:gd name="connsiteX2" fmla="*/ 0 w 522363"/>
                    <a:gd name="connsiteY2" fmla="*/ 1416734 h 1416734"/>
                    <a:gd name="connsiteX3" fmla="*/ 72647 w 522363"/>
                    <a:gd name="connsiteY3" fmla="*/ 0 h 1416734"/>
                    <a:gd name="connsiteX4" fmla="*/ 217941 w 522363"/>
                    <a:gd name="connsiteY4" fmla="*/ 0 h 1416734"/>
                    <a:gd name="connsiteX5" fmla="*/ 261182 w 522363"/>
                    <a:gd name="connsiteY5" fmla="*/ 843260 h 1416734"/>
                    <a:gd name="connsiteX6" fmla="*/ 304422 w 522363"/>
                    <a:gd name="connsiteY6" fmla="*/ 0 h 1416734"/>
                    <a:gd name="connsiteX7" fmla="*/ 449716 w 522363"/>
                    <a:gd name="connsiteY7" fmla="*/ 0 h 1416734"/>
                    <a:gd name="connsiteX8" fmla="*/ 522363 w 522363"/>
                    <a:gd name="connsiteY8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61182 w 522363"/>
                    <a:gd name="connsiteY4" fmla="*/ 843260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54150 w 522363"/>
                    <a:gd name="connsiteY4" fmla="*/ 1059954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2363" h="1416734">
                      <a:moveTo>
                        <a:pt x="522363" y="1416734"/>
                      </a:moveTo>
                      <a:lnTo>
                        <a:pt x="0" y="1416734"/>
                      </a:lnTo>
                      <a:lnTo>
                        <a:pt x="72647" y="0"/>
                      </a:lnTo>
                      <a:lnTo>
                        <a:pt x="217941" y="0"/>
                      </a:lnTo>
                      <a:lnTo>
                        <a:pt x="254150" y="1059954"/>
                      </a:lnTo>
                      <a:lnTo>
                        <a:pt x="304422" y="0"/>
                      </a:lnTo>
                      <a:lnTo>
                        <a:pt x="449716" y="0"/>
                      </a:lnTo>
                      <a:lnTo>
                        <a:pt x="522363" y="1416734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3" name="片側の 2 つの角を丸めた四角形 1472"/>
                <p:cNvSpPr/>
                <p:nvPr/>
              </p:nvSpPr>
              <p:spPr>
                <a:xfrm>
                  <a:off x="6012381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4" name="正方形/長方形 1473"/>
                <p:cNvSpPr/>
                <p:nvPr/>
              </p:nvSpPr>
              <p:spPr>
                <a:xfrm>
                  <a:off x="6012381" y="3562500"/>
                  <a:ext cx="514350" cy="75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5" name="直角三角形 1474"/>
                <p:cNvSpPr/>
                <p:nvPr/>
              </p:nvSpPr>
              <p:spPr>
                <a:xfrm rot="5400000">
                  <a:off x="6137126" y="2679721"/>
                  <a:ext cx="125101" cy="131000"/>
                </a:xfrm>
                <a:prstGeom prst="rtTriangl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6" name="直角三角形 1475"/>
                <p:cNvSpPr/>
                <p:nvPr/>
              </p:nvSpPr>
              <p:spPr>
                <a:xfrm rot="16200000" flipH="1">
                  <a:off x="6275148" y="2679721"/>
                  <a:ext cx="125101" cy="130999"/>
                </a:xfrm>
                <a:prstGeom prst="rtTriangl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7" name="フリーフォーム 1476"/>
                <p:cNvSpPr/>
                <p:nvPr/>
              </p:nvSpPr>
              <p:spPr>
                <a:xfrm>
                  <a:off x="5845634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8" name="角丸四角形 1477"/>
                <p:cNvSpPr/>
                <p:nvPr/>
              </p:nvSpPr>
              <p:spPr>
                <a:xfrm>
                  <a:off x="6197715" y="3559982"/>
                  <a:ext cx="143682" cy="82026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9" name="片側の 2 つの角を丸めた四角形 1478"/>
                <p:cNvSpPr/>
                <p:nvPr/>
              </p:nvSpPr>
              <p:spPr>
                <a:xfrm>
                  <a:off x="604276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0" name="片側の 2 つの角を丸めた四角形 1479"/>
                <p:cNvSpPr/>
                <p:nvPr/>
              </p:nvSpPr>
              <p:spPr>
                <a:xfrm>
                  <a:off x="6291571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1" name="フリーフォーム 1480"/>
                <p:cNvSpPr/>
                <p:nvPr/>
              </p:nvSpPr>
              <p:spPr>
                <a:xfrm rot="16200000">
                  <a:off x="571393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2" name="フリーフォーム 1481"/>
                <p:cNvSpPr/>
                <p:nvPr/>
              </p:nvSpPr>
              <p:spPr>
                <a:xfrm rot="5400000" flipH="1">
                  <a:off x="611611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83" name="グループ化 1482"/>
                <p:cNvGrpSpPr/>
                <p:nvPr/>
              </p:nvGrpSpPr>
              <p:grpSpPr>
                <a:xfrm>
                  <a:off x="5929313" y="2232047"/>
                  <a:ext cx="675254" cy="174379"/>
                  <a:chOff x="7528157" y="2232047"/>
                  <a:chExt cx="685650" cy="174379"/>
                </a:xfrm>
                <a:solidFill>
                  <a:srgbClr val="FFC000">
                    <a:lumMod val="20000"/>
                    <a:lumOff val="80000"/>
                  </a:srgbClr>
                </a:solidFill>
              </p:grpSpPr>
              <p:sp>
                <p:nvSpPr>
                  <p:cNvPr id="1493" name="円/楕円 1492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4" name="円/楕円 1493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5" name="円/楕円 1494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6" name="円/楕円 1495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84" name="円/楕円 1483"/>
                <p:cNvSpPr/>
                <p:nvPr/>
              </p:nvSpPr>
              <p:spPr>
                <a:xfrm>
                  <a:off x="5990156" y="1940146"/>
                  <a:ext cx="558800" cy="66833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5" name="月 1484"/>
                <p:cNvSpPr/>
                <p:nvPr/>
              </p:nvSpPr>
              <p:spPr>
                <a:xfrm rot="5692446">
                  <a:off x="6097635" y="2094369"/>
                  <a:ext cx="45719" cy="21311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6" name="月 1485"/>
                <p:cNvSpPr/>
                <p:nvPr/>
              </p:nvSpPr>
              <p:spPr>
                <a:xfrm rot="15907554" flipH="1">
                  <a:off x="6382079" y="2094369"/>
                  <a:ext cx="45719" cy="21311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7" name="円/楕円 1486"/>
                <p:cNvSpPr/>
                <p:nvPr/>
              </p:nvSpPr>
              <p:spPr>
                <a:xfrm>
                  <a:off x="6100838" y="2238182"/>
                  <a:ext cx="66675" cy="1140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8" name="円/楕円 1487"/>
                <p:cNvSpPr/>
                <p:nvPr/>
              </p:nvSpPr>
              <p:spPr>
                <a:xfrm>
                  <a:off x="6374083" y="2238182"/>
                  <a:ext cx="66675" cy="1140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9" name="フリーフォーム 1488"/>
                <p:cNvSpPr/>
                <p:nvPr/>
              </p:nvSpPr>
              <p:spPr>
                <a:xfrm>
                  <a:off x="5989069" y="1898129"/>
                  <a:ext cx="568516" cy="324216"/>
                </a:xfrm>
                <a:custGeom>
                  <a:avLst/>
                  <a:gdLst>
                    <a:gd name="connsiteX0" fmla="*/ 373486 w 568516"/>
                    <a:gd name="connsiteY0" fmla="*/ 198 h 324216"/>
                    <a:gd name="connsiteX1" fmla="*/ 507699 w 568516"/>
                    <a:gd name="connsiteY1" fmla="*/ 60816 h 324216"/>
                    <a:gd name="connsiteX2" fmla="*/ 519832 w 568516"/>
                    <a:gd name="connsiteY2" fmla="*/ 324216 h 324216"/>
                    <a:gd name="connsiteX3" fmla="*/ 431412 w 568516"/>
                    <a:gd name="connsiteY3" fmla="*/ 137103 h 324216"/>
                    <a:gd name="connsiteX4" fmla="*/ 295527 w 568516"/>
                    <a:gd name="connsiteY4" fmla="*/ 57728 h 324216"/>
                    <a:gd name="connsiteX5" fmla="*/ 284258 w 568516"/>
                    <a:gd name="connsiteY5" fmla="*/ 55738 h 324216"/>
                    <a:gd name="connsiteX6" fmla="*/ 272990 w 568516"/>
                    <a:gd name="connsiteY6" fmla="*/ 57728 h 324216"/>
                    <a:gd name="connsiteX7" fmla="*/ 137105 w 568516"/>
                    <a:gd name="connsiteY7" fmla="*/ 137103 h 324216"/>
                    <a:gd name="connsiteX8" fmla="*/ 48684 w 568516"/>
                    <a:gd name="connsiteY8" fmla="*/ 324216 h 324216"/>
                    <a:gd name="connsiteX9" fmla="*/ 60818 w 568516"/>
                    <a:gd name="connsiteY9" fmla="*/ 60816 h 324216"/>
                    <a:gd name="connsiteX10" fmla="*/ 195030 w 568516"/>
                    <a:gd name="connsiteY10" fmla="*/ 198 h 324216"/>
                    <a:gd name="connsiteX11" fmla="*/ 264489 w 568516"/>
                    <a:gd name="connsiteY11" fmla="*/ 10607 h 324216"/>
                    <a:gd name="connsiteX12" fmla="*/ 284258 w 568516"/>
                    <a:gd name="connsiteY12" fmla="*/ 23210 h 324216"/>
                    <a:gd name="connsiteX13" fmla="*/ 304028 w 568516"/>
                    <a:gd name="connsiteY13" fmla="*/ 10607 h 324216"/>
                    <a:gd name="connsiteX14" fmla="*/ 373486 w 568516"/>
                    <a:gd name="connsiteY14" fmla="*/ 198 h 32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68516" h="324216">
                      <a:moveTo>
                        <a:pt x="373486" y="198"/>
                      </a:moveTo>
                      <a:cubicBezTo>
                        <a:pt x="421152" y="2394"/>
                        <a:pt x="469656" y="22773"/>
                        <a:pt x="507699" y="60816"/>
                      </a:cubicBezTo>
                      <a:cubicBezTo>
                        <a:pt x="583785" y="136903"/>
                        <a:pt x="589218" y="254830"/>
                        <a:pt x="519832" y="324216"/>
                      </a:cubicBezTo>
                      <a:cubicBezTo>
                        <a:pt x="514105" y="255053"/>
                        <a:pt x="482518" y="188210"/>
                        <a:pt x="431412" y="137103"/>
                      </a:cubicBezTo>
                      <a:cubicBezTo>
                        <a:pt x="393082" y="98774"/>
                        <a:pt x="345900" y="71424"/>
                        <a:pt x="295527" y="57728"/>
                      </a:cubicBezTo>
                      <a:lnTo>
                        <a:pt x="284258" y="55738"/>
                      </a:lnTo>
                      <a:lnTo>
                        <a:pt x="272990" y="57728"/>
                      </a:lnTo>
                      <a:cubicBezTo>
                        <a:pt x="222616" y="71424"/>
                        <a:pt x="175434" y="98774"/>
                        <a:pt x="137105" y="137103"/>
                      </a:cubicBezTo>
                      <a:cubicBezTo>
                        <a:pt x="85998" y="188210"/>
                        <a:pt x="54411" y="255053"/>
                        <a:pt x="48684" y="324216"/>
                      </a:cubicBezTo>
                      <a:cubicBezTo>
                        <a:pt x="-20702" y="254830"/>
                        <a:pt x="-15269" y="136903"/>
                        <a:pt x="60818" y="60816"/>
                      </a:cubicBezTo>
                      <a:cubicBezTo>
                        <a:pt x="98861" y="22773"/>
                        <a:pt x="147364" y="2394"/>
                        <a:pt x="195030" y="198"/>
                      </a:cubicBezTo>
                      <a:cubicBezTo>
                        <a:pt x="218863" y="-900"/>
                        <a:pt x="242487" y="2548"/>
                        <a:pt x="264489" y="10607"/>
                      </a:cubicBezTo>
                      <a:lnTo>
                        <a:pt x="284258" y="23210"/>
                      </a:lnTo>
                      <a:lnTo>
                        <a:pt x="304028" y="10607"/>
                      </a:lnTo>
                      <a:cubicBezTo>
                        <a:pt x="326030" y="2548"/>
                        <a:pt x="349653" y="-900"/>
                        <a:pt x="373486" y="19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0" name="フリーフォーム 1489"/>
                <p:cNvSpPr/>
                <p:nvPr/>
              </p:nvSpPr>
              <p:spPr>
                <a:xfrm>
                  <a:off x="6046585" y="1898327"/>
                  <a:ext cx="465756" cy="324019"/>
                </a:xfrm>
                <a:custGeom>
                  <a:avLst/>
                  <a:gdLst>
                    <a:gd name="connsiteX0" fmla="*/ 270726 w 465756"/>
                    <a:gd name="connsiteY0" fmla="*/ 0 h 324019"/>
                    <a:gd name="connsiteX1" fmla="*/ 404939 w 465756"/>
                    <a:gd name="connsiteY1" fmla="*/ 60619 h 324019"/>
                    <a:gd name="connsiteX2" fmla="*/ 417072 w 465756"/>
                    <a:gd name="connsiteY2" fmla="*/ 324018 h 324019"/>
                    <a:gd name="connsiteX3" fmla="*/ 328652 w 465756"/>
                    <a:gd name="connsiteY3" fmla="*/ 136905 h 324019"/>
                    <a:gd name="connsiteX4" fmla="*/ 241866 w 465756"/>
                    <a:gd name="connsiteY4" fmla="*/ 75678 h 324019"/>
                    <a:gd name="connsiteX5" fmla="*/ 232879 w 465756"/>
                    <a:gd name="connsiteY5" fmla="*/ 72356 h 324019"/>
                    <a:gd name="connsiteX6" fmla="*/ 223889 w 465756"/>
                    <a:gd name="connsiteY6" fmla="*/ 75679 h 324019"/>
                    <a:gd name="connsiteX7" fmla="*/ 137104 w 465756"/>
                    <a:gd name="connsiteY7" fmla="*/ 136906 h 324019"/>
                    <a:gd name="connsiteX8" fmla="*/ 48684 w 465756"/>
                    <a:gd name="connsiteY8" fmla="*/ 324019 h 324019"/>
                    <a:gd name="connsiteX9" fmla="*/ 60817 w 465756"/>
                    <a:gd name="connsiteY9" fmla="*/ 60620 h 324019"/>
                    <a:gd name="connsiteX10" fmla="*/ 195030 w 465756"/>
                    <a:gd name="connsiteY10" fmla="*/ 1 h 324019"/>
                    <a:gd name="connsiteX11" fmla="*/ 232875 w 465756"/>
                    <a:gd name="connsiteY11" fmla="*/ 5673 h 32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756" h="324019">
                      <a:moveTo>
                        <a:pt x="270726" y="0"/>
                      </a:moveTo>
                      <a:cubicBezTo>
                        <a:pt x="318392" y="2196"/>
                        <a:pt x="366896" y="22575"/>
                        <a:pt x="404939" y="60619"/>
                      </a:cubicBezTo>
                      <a:cubicBezTo>
                        <a:pt x="481025" y="136705"/>
                        <a:pt x="486458" y="254632"/>
                        <a:pt x="417072" y="324018"/>
                      </a:cubicBezTo>
                      <a:cubicBezTo>
                        <a:pt x="411345" y="254855"/>
                        <a:pt x="379758" y="188012"/>
                        <a:pt x="328652" y="136905"/>
                      </a:cubicBezTo>
                      <a:cubicBezTo>
                        <a:pt x="303099" y="111352"/>
                        <a:pt x="273611" y="90679"/>
                        <a:pt x="241866" y="75678"/>
                      </a:cubicBezTo>
                      <a:lnTo>
                        <a:pt x="232879" y="72356"/>
                      </a:lnTo>
                      <a:lnTo>
                        <a:pt x="223889" y="75679"/>
                      </a:lnTo>
                      <a:cubicBezTo>
                        <a:pt x="192145" y="90680"/>
                        <a:pt x="162657" y="111353"/>
                        <a:pt x="137104" y="136906"/>
                      </a:cubicBezTo>
                      <a:cubicBezTo>
                        <a:pt x="85998" y="188013"/>
                        <a:pt x="54411" y="254856"/>
                        <a:pt x="48684" y="324019"/>
                      </a:cubicBezTo>
                      <a:cubicBezTo>
                        <a:pt x="-20702" y="254633"/>
                        <a:pt x="-15269" y="136706"/>
                        <a:pt x="60817" y="60620"/>
                      </a:cubicBezTo>
                      <a:cubicBezTo>
                        <a:pt x="98860" y="22576"/>
                        <a:pt x="147364" y="2197"/>
                        <a:pt x="195030" y="1"/>
                      </a:cubicBezTo>
                      <a:lnTo>
                        <a:pt x="232875" y="5673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1" name="円/楕円 254"/>
                <p:cNvSpPr/>
                <p:nvPr/>
              </p:nvSpPr>
              <p:spPr>
                <a:xfrm>
                  <a:off x="6241540" y="2404843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2" name="月 1491"/>
                <p:cNvSpPr/>
                <p:nvPr/>
              </p:nvSpPr>
              <p:spPr>
                <a:xfrm rot="16200000">
                  <a:off x="6246698" y="2438880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5" name="グループ化 1464"/>
              <p:cNvGrpSpPr/>
              <p:nvPr/>
            </p:nvGrpSpPr>
            <p:grpSpPr>
              <a:xfrm>
                <a:off x="5966426" y="2951396"/>
                <a:ext cx="612042" cy="1176545"/>
                <a:chOff x="2489585" y="1026321"/>
                <a:chExt cx="526775" cy="1012632"/>
              </a:xfrm>
            </p:grpSpPr>
            <p:sp>
              <p:nvSpPr>
                <p:cNvPr id="1466" name="フリーフォーム 1465"/>
                <p:cNvSpPr/>
                <p:nvPr/>
              </p:nvSpPr>
              <p:spPr>
                <a:xfrm rot="900000">
                  <a:off x="2659491" y="177216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7" name="台形 136"/>
                <p:cNvSpPr/>
                <p:nvPr/>
              </p:nvSpPr>
              <p:spPr>
                <a:xfrm rot="900000">
                  <a:off x="2830088" y="1026485"/>
                  <a:ext cx="186272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6272 w 186272"/>
                    <a:gd name="connsiteY0" fmla="*/ 47254 h 806761"/>
                    <a:gd name="connsiteX1" fmla="*/ 179425 w 186272"/>
                    <a:gd name="connsiteY1" fmla="*/ 806761 h 806761"/>
                    <a:gd name="connsiteX2" fmla="*/ 0 w 186272"/>
                    <a:gd name="connsiteY2" fmla="*/ 806761 h 806761"/>
                    <a:gd name="connsiteX3" fmla="*/ 44856 w 186272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72" h="806761">
                      <a:moveTo>
                        <a:pt x="186272" y="47254"/>
                      </a:moveTo>
                      <a:cubicBezTo>
                        <a:pt x="183990" y="300423"/>
                        <a:pt x="181707" y="553592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8" name="フリーフォーム 1467"/>
                <p:cNvSpPr/>
                <p:nvPr/>
              </p:nvSpPr>
              <p:spPr>
                <a:xfrm rot="20700000" flipH="1">
                  <a:off x="2602910" y="1772170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9" name="台形 136"/>
                <p:cNvSpPr/>
                <p:nvPr/>
              </p:nvSpPr>
              <p:spPr>
                <a:xfrm rot="20700000" flipH="1">
                  <a:off x="2489585" y="1026321"/>
                  <a:ext cx="184998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4998 w 184998"/>
                    <a:gd name="connsiteY0" fmla="*/ 42502 h 806761"/>
                    <a:gd name="connsiteX1" fmla="*/ 179425 w 184998"/>
                    <a:gd name="connsiteY1" fmla="*/ 806761 h 806761"/>
                    <a:gd name="connsiteX2" fmla="*/ 0 w 184998"/>
                    <a:gd name="connsiteY2" fmla="*/ 806761 h 806761"/>
                    <a:gd name="connsiteX3" fmla="*/ 44856 w 184998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998" h="806761">
                      <a:moveTo>
                        <a:pt x="184998" y="42502"/>
                      </a:moveTo>
                      <a:cubicBezTo>
                        <a:pt x="183140" y="297255"/>
                        <a:pt x="181283" y="552008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5" name="グループ化 14"/>
          <p:cNvGrpSpPr/>
          <p:nvPr/>
        </p:nvGrpSpPr>
        <p:grpSpPr>
          <a:xfrm>
            <a:off x="6613117" y="2698570"/>
            <a:ext cx="429239" cy="1690010"/>
            <a:chOff x="6613117" y="2698570"/>
            <a:chExt cx="429239" cy="1690010"/>
          </a:xfrm>
        </p:grpSpPr>
        <p:grpSp>
          <p:nvGrpSpPr>
            <p:cNvPr id="1146" name="グループ化 1145"/>
            <p:cNvGrpSpPr/>
            <p:nvPr/>
          </p:nvGrpSpPr>
          <p:grpSpPr>
            <a:xfrm>
              <a:off x="6613117" y="2698570"/>
              <a:ext cx="429239" cy="1690010"/>
              <a:chOff x="7447060" y="1856486"/>
              <a:chExt cx="847844" cy="3338152"/>
            </a:xfrm>
            <a:solidFill>
              <a:schemeClr val="tx1"/>
            </a:solidFill>
          </p:grpSpPr>
          <p:sp>
            <p:nvSpPr>
              <p:cNvPr id="1147" name="フリーフォーム 1146"/>
              <p:cNvSpPr/>
              <p:nvPr/>
            </p:nvSpPr>
            <p:spPr>
              <a:xfrm flipH="1">
                <a:off x="747804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8" name="フリーフォーム 1147"/>
              <p:cNvSpPr/>
              <p:nvPr/>
            </p:nvSpPr>
            <p:spPr>
              <a:xfrm>
                <a:off x="7986942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円/楕円 250"/>
              <p:cNvSpPr/>
              <p:nvPr/>
            </p:nvSpPr>
            <p:spPr>
              <a:xfrm>
                <a:off x="7519310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0" name="台形 1149"/>
              <p:cNvSpPr/>
              <p:nvPr/>
            </p:nvSpPr>
            <p:spPr>
              <a:xfrm rot="10800000">
                <a:off x="7879555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1" name="台形 1150"/>
              <p:cNvSpPr/>
              <p:nvPr/>
            </p:nvSpPr>
            <p:spPr>
              <a:xfrm rot="10800000">
                <a:off x="7679530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台形 1151"/>
              <p:cNvSpPr/>
              <p:nvPr/>
            </p:nvSpPr>
            <p:spPr>
              <a:xfrm>
                <a:off x="7542732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3" name="台形 1152"/>
              <p:cNvSpPr/>
              <p:nvPr/>
            </p:nvSpPr>
            <p:spPr>
              <a:xfrm>
                <a:off x="7798117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片側の 2 つの角を丸めた四角形 1153"/>
              <p:cNvSpPr/>
              <p:nvPr/>
            </p:nvSpPr>
            <p:spPr>
              <a:xfrm>
                <a:off x="7613807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正方形/長方形 1154"/>
              <p:cNvSpPr/>
              <p:nvPr/>
            </p:nvSpPr>
            <p:spPr>
              <a:xfrm>
                <a:off x="7613807" y="3582471"/>
                <a:ext cx="514350" cy="97910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フリーフォーム 1155"/>
              <p:cNvSpPr/>
              <p:nvPr/>
            </p:nvSpPr>
            <p:spPr>
              <a:xfrm>
                <a:off x="7447060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角丸四角形 1156"/>
              <p:cNvSpPr/>
              <p:nvPr/>
            </p:nvSpPr>
            <p:spPr>
              <a:xfrm>
                <a:off x="7799141" y="3577878"/>
                <a:ext cx="143682" cy="106843"/>
              </a:xfrm>
              <a:prstGeom prst="round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8" name="片側の 2 つの角を丸めた四角形 1157"/>
              <p:cNvSpPr/>
              <p:nvPr/>
            </p:nvSpPr>
            <p:spPr>
              <a:xfrm>
                <a:off x="764419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9" name="片側の 2 つの角を丸めた四角形 1158"/>
              <p:cNvSpPr/>
              <p:nvPr/>
            </p:nvSpPr>
            <p:spPr>
              <a:xfrm>
                <a:off x="789299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0" name="グループ化 1159"/>
              <p:cNvGrpSpPr/>
              <p:nvPr/>
            </p:nvGrpSpPr>
            <p:grpSpPr>
              <a:xfrm>
                <a:off x="7528157" y="2232047"/>
                <a:ext cx="685650" cy="174379"/>
                <a:chOff x="7528157" y="2232047"/>
                <a:chExt cx="685650" cy="174379"/>
              </a:xfrm>
              <a:grpFill/>
            </p:grpSpPr>
            <p:sp>
              <p:nvSpPr>
                <p:cNvPr id="1183" name="円/楕円 1182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4" name="円/楕円 1183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5" name="円/楕円 1184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6" name="円/楕円 1185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1" name="円/楕円 1160"/>
              <p:cNvSpPr/>
              <p:nvPr/>
            </p:nvSpPr>
            <p:spPr>
              <a:xfrm>
                <a:off x="7591582" y="1940146"/>
                <a:ext cx="558800" cy="66833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2" name="フリーフォーム 1161"/>
              <p:cNvSpPr/>
              <p:nvPr/>
            </p:nvSpPr>
            <p:spPr>
              <a:xfrm rot="16200000">
                <a:off x="7314407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3" name="フリーフォーム 1162"/>
              <p:cNvSpPr/>
              <p:nvPr/>
            </p:nvSpPr>
            <p:spPr>
              <a:xfrm rot="5400000" flipH="1">
                <a:off x="7716590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角丸四角形 1163"/>
              <p:cNvSpPr/>
              <p:nvPr/>
            </p:nvSpPr>
            <p:spPr>
              <a:xfrm rot="18900000">
                <a:off x="7972202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5" name="角丸四角形 1164"/>
              <p:cNvSpPr/>
              <p:nvPr/>
            </p:nvSpPr>
            <p:spPr>
              <a:xfrm rot="18900000">
                <a:off x="7905527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6" name="円/楕円 1165"/>
              <p:cNvSpPr/>
              <p:nvPr/>
            </p:nvSpPr>
            <p:spPr>
              <a:xfrm>
                <a:off x="7658326" y="2217119"/>
                <a:ext cx="159949" cy="8025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7" name="円/楕円 1166"/>
              <p:cNvSpPr/>
              <p:nvPr/>
            </p:nvSpPr>
            <p:spPr>
              <a:xfrm>
                <a:off x="7705075" y="2211977"/>
                <a:ext cx="66451" cy="7305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8" name="円/楕円 1167"/>
              <p:cNvSpPr/>
              <p:nvPr/>
            </p:nvSpPr>
            <p:spPr>
              <a:xfrm flipV="1">
                <a:off x="7719107" y="2227404"/>
                <a:ext cx="38387" cy="42204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円/楕円 1168"/>
              <p:cNvSpPr/>
              <p:nvPr/>
            </p:nvSpPr>
            <p:spPr>
              <a:xfrm>
                <a:off x="7932744" y="2217119"/>
                <a:ext cx="159949" cy="8025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0" name="円/楕円 1169"/>
              <p:cNvSpPr/>
              <p:nvPr/>
            </p:nvSpPr>
            <p:spPr>
              <a:xfrm>
                <a:off x="7979493" y="2211977"/>
                <a:ext cx="66451" cy="7305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円/楕円 1170"/>
              <p:cNvSpPr/>
              <p:nvPr/>
            </p:nvSpPr>
            <p:spPr>
              <a:xfrm flipV="1">
                <a:off x="7993525" y="2227404"/>
                <a:ext cx="38387" cy="42204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2" name="月 1171"/>
              <p:cNvSpPr/>
              <p:nvPr/>
            </p:nvSpPr>
            <p:spPr>
              <a:xfrm rot="5400000">
                <a:off x="7709523" y="2048544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3" name="月 1172"/>
              <p:cNvSpPr/>
              <p:nvPr/>
            </p:nvSpPr>
            <p:spPr>
              <a:xfrm rot="5400000">
                <a:off x="7986500" y="2048544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4" name="円/楕円 142"/>
              <p:cNvSpPr/>
              <p:nvPr/>
            </p:nvSpPr>
            <p:spPr>
              <a:xfrm>
                <a:off x="7658326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5" name="円/楕円 142"/>
              <p:cNvSpPr/>
              <p:nvPr/>
            </p:nvSpPr>
            <p:spPr>
              <a:xfrm>
                <a:off x="793274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6" name="円/楕円 27"/>
              <p:cNvSpPr/>
              <p:nvPr/>
            </p:nvSpPr>
            <p:spPr>
              <a:xfrm>
                <a:off x="7824841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7" name="月 1176"/>
              <p:cNvSpPr/>
              <p:nvPr/>
            </p:nvSpPr>
            <p:spPr>
              <a:xfrm rot="16200000">
                <a:off x="7845819" y="2398820"/>
                <a:ext cx="45719" cy="197780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8" name="グループ化 1177"/>
              <p:cNvGrpSpPr/>
              <p:nvPr/>
            </p:nvGrpSpPr>
            <p:grpSpPr>
              <a:xfrm>
                <a:off x="7564961" y="2951396"/>
                <a:ext cx="612042" cy="1176545"/>
                <a:chOff x="2489585" y="1026321"/>
                <a:chExt cx="526775" cy="1012632"/>
              </a:xfrm>
              <a:grpFill/>
            </p:grpSpPr>
            <p:sp>
              <p:nvSpPr>
                <p:cNvPr id="1179" name="フリーフォーム 1178"/>
                <p:cNvSpPr/>
                <p:nvPr/>
              </p:nvSpPr>
              <p:spPr>
                <a:xfrm rot="900000">
                  <a:off x="2659491" y="177216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0" name="台形 136"/>
                <p:cNvSpPr/>
                <p:nvPr/>
              </p:nvSpPr>
              <p:spPr>
                <a:xfrm rot="900000">
                  <a:off x="2830088" y="1026485"/>
                  <a:ext cx="186272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6272 w 186272"/>
                    <a:gd name="connsiteY0" fmla="*/ 47254 h 806761"/>
                    <a:gd name="connsiteX1" fmla="*/ 179425 w 186272"/>
                    <a:gd name="connsiteY1" fmla="*/ 806761 h 806761"/>
                    <a:gd name="connsiteX2" fmla="*/ 0 w 186272"/>
                    <a:gd name="connsiteY2" fmla="*/ 806761 h 806761"/>
                    <a:gd name="connsiteX3" fmla="*/ 44856 w 186272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72" h="806761">
                      <a:moveTo>
                        <a:pt x="186272" y="47254"/>
                      </a:moveTo>
                      <a:cubicBezTo>
                        <a:pt x="183990" y="300423"/>
                        <a:pt x="181707" y="553592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1" name="フリーフォーム 1180"/>
                <p:cNvSpPr/>
                <p:nvPr/>
              </p:nvSpPr>
              <p:spPr>
                <a:xfrm rot="20700000" flipH="1">
                  <a:off x="2602910" y="1772170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2" name="台形 136"/>
                <p:cNvSpPr/>
                <p:nvPr/>
              </p:nvSpPr>
              <p:spPr>
                <a:xfrm rot="20700000" flipH="1">
                  <a:off x="2489585" y="1026321"/>
                  <a:ext cx="184998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4998 w 184998"/>
                    <a:gd name="connsiteY0" fmla="*/ 42502 h 806761"/>
                    <a:gd name="connsiteX1" fmla="*/ 179425 w 184998"/>
                    <a:gd name="connsiteY1" fmla="*/ 806761 h 806761"/>
                    <a:gd name="connsiteX2" fmla="*/ 0 w 184998"/>
                    <a:gd name="connsiteY2" fmla="*/ 806761 h 806761"/>
                    <a:gd name="connsiteX3" fmla="*/ 44856 w 184998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998" h="806761">
                      <a:moveTo>
                        <a:pt x="184998" y="42502"/>
                      </a:moveTo>
                      <a:cubicBezTo>
                        <a:pt x="183140" y="297255"/>
                        <a:pt x="181283" y="552008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33" name="グループ化 632"/>
            <p:cNvGrpSpPr/>
            <p:nvPr/>
          </p:nvGrpSpPr>
          <p:grpSpPr>
            <a:xfrm>
              <a:off x="6613117" y="2698570"/>
              <a:ext cx="429239" cy="1690010"/>
              <a:chOff x="7447060" y="1856486"/>
              <a:chExt cx="847844" cy="3338152"/>
            </a:xfrm>
          </p:grpSpPr>
          <p:sp>
            <p:nvSpPr>
              <p:cNvPr id="1424" name="フリーフォーム 1423"/>
              <p:cNvSpPr/>
              <p:nvPr/>
            </p:nvSpPr>
            <p:spPr>
              <a:xfrm flipH="1">
                <a:off x="747804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5" name="フリーフォーム 1424"/>
              <p:cNvSpPr/>
              <p:nvPr/>
            </p:nvSpPr>
            <p:spPr>
              <a:xfrm>
                <a:off x="7986942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6" name="円/楕円 250"/>
              <p:cNvSpPr/>
              <p:nvPr/>
            </p:nvSpPr>
            <p:spPr>
              <a:xfrm>
                <a:off x="7519310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7" name="台形 1426"/>
              <p:cNvSpPr/>
              <p:nvPr/>
            </p:nvSpPr>
            <p:spPr>
              <a:xfrm rot="10800000">
                <a:off x="7879555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8" name="台形 1427"/>
              <p:cNvSpPr/>
              <p:nvPr/>
            </p:nvSpPr>
            <p:spPr>
              <a:xfrm rot="10800000">
                <a:off x="7679530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9" name="台形 1428"/>
              <p:cNvSpPr/>
              <p:nvPr/>
            </p:nvSpPr>
            <p:spPr>
              <a:xfrm>
                <a:off x="7542732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5B9BD5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0" name="台形 1429"/>
              <p:cNvSpPr/>
              <p:nvPr/>
            </p:nvSpPr>
            <p:spPr>
              <a:xfrm>
                <a:off x="7798117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1" name="片側の 2 つの角を丸めた四角形 1430"/>
              <p:cNvSpPr/>
              <p:nvPr/>
            </p:nvSpPr>
            <p:spPr>
              <a:xfrm>
                <a:off x="7613807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2" name="正方形/長方形 1431"/>
              <p:cNvSpPr/>
              <p:nvPr/>
            </p:nvSpPr>
            <p:spPr>
              <a:xfrm>
                <a:off x="7613807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3" name="フリーフォーム 1432"/>
              <p:cNvSpPr/>
              <p:nvPr/>
            </p:nvSpPr>
            <p:spPr>
              <a:xfrm>
                <a:off x="7447060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4" name="角丸四角形 1433"/>
              <p:cNvSpPr/>
              <p:nvPr/>
            </p:nvSpPr>
            <p:spPr>
              <a:xfrm>
                <a:off x="7799141" y="3577878"/>
                <a:ext cx="143682" cy="106843"/>
              </a:xfrm>
              <a:prstGeom prst="roundRect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5" name="片側の 2 つの角を丸めた四角形 1434"/>
              <p:cNvSpPr/>
              <p:nvPr/>
            </p:nvSpPr>
            <p:spPr>
              <a:xfrm>
                <a:off x="764419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6" name="片側の 2 つの角を丸めた四角形 1435"/>
              <p:cNvSpPr/>
              <p:nvPr/>
            </p:nvSpPr>
            <p:spPr>
              <a:xfrm>
                <a:off x="789299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37" name="グループ化 1436"/>
              <p:cNvGrpSpPr/>
              <p:nvPr/>
            </p:nvGrpSpPr>
            <p:grpSpPr>
              <a:xfrm>
                <a:off x="7528157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460" name="円/楕円 1459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1" name="円/楕円 1460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2" name="円/楕円 1461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3" name="円/楕円 1462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38" name="円/楕円 1437"/>
              <p:cNvSpPr/>
              <p:nvPr/>
            </p:nvSpPr>
            <p:spPr>
              <a:xfrm>
                <a:off x="7591582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9" name="フリーフォーム 1438"/>
              <p:cNvSpPr/>
              <p:nvPr/>
            </p:nvSpPr>
            <p:spPr>
              <a:xfrm rot="16200000">
                <a:off x="7314407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 rot="5400000" flipH="1">
                <a:off x="7716590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1" name="角丸四角形 1440"/>
              <p:cNvSpPr/>
              <p:nvPr/>
            </p:nvSpPr>
            <p:spPr>
              <a:xfrm rot="18900000">
                <a:off x="7972202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2" name="角丸四角形 1441"/>
              <p:cNvSpPr/>
              <p:nvPr/>
            </p:nvSpPr>
            <p:spPr>
              <a:xfrm rot="18900000">
                <a:off x="7905527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3" name="円/楕円 1442"/>
              <p:cNvSpPr/>
              <p:nvPr/>
            </p:nvSpPr>
            <p:spPr>
              <a:xfrm>
                <a:off x="7658326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4" name="円/楕円 1443"/>
              <p:cNvSpPr/>
              <p:nvPr/>
            </p:nvSpPr>
            <p:spPr>
              <a:xfrm>
                <a:off x="7705075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5" name="円/楕円 1444"/>
              <p:cNvSpPr/>
              <p:nvPr/>
            </p:nvSpPr>
            <p:spPr>
              <a:xfrm flipV="1">
                <a:off x="7719107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6" name="円/楕円 1445"/>
              <p:cNvSpPr/>
              <p:nvPr/>
            </p:nvSpPr>
            <p:spPr>
              <a:xfrm>
                <a:off x="7932744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7" name="円/楕円 1446"/>
              <p:cNvSpPr/>
              <p:nvPr/>
            </p:nvSpPr>
            <p:spPr>
              <a:xfrm>
                <a:off x="7979493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8" name="円/楕円 1447"/>
              <p:cNvSpPr/>
              <p:nvPr/>
            </p:nvSpPr>
            <p:spPr>
              <a:xfrm flipV="1">
                <a:off x="7993525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9" name="月 1448"/>
              <p:cNvSpPr/>
              <p:nvPr/>
            </p:nvSpPr>
            <p:spPr>
              <a:xfrm rot="5400000">
                <a:off x="7709523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0" name="月 1449"/>
              <p:cNvSpPr/>
              <p:nvPr/>
            </p:nvSpPr>
            <p:spPr>
              <a:xfrm rot="5400000">
                <a:off x="7986500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1" name="円/楕円 142"/>
              <p:cNvSpPr/>
              <p:nvPr/>
            </p:nvSpPr>
            <p:spPr>
              <a:xfrm>
                <a:off x="7658326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2" name="円/楕円 142"/>
              <p:cNvSpPr/>
              <p:nvPr/>
            </p:nvSpPr>
            <p:spPr>
              <a:xfrm>
                <a:off x="793274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3" name="円/楕円 27"/>
              <p:cNvSpPr/>
              <p:nvPr/>
            </p:nvSpPr>
            <p:spPr>
              <a:xfrm>
                <a:off x="7824841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4" name="月 1453"/>
              <p:cNvSpPr/>
              <p:nvPr/>
            </p:nvSpPr>
            <p:spPr>
              <a:xfrm rot="16200000">
                <a:off x="7845819" y="2398820"/>
                <a:ext cx="45719" cy="19778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55" name="グループ化 1454"/>
              <p:cNvGrpSpPr/>
              <p:nvPr/>
            </p:nvGrpSpPr>
            <p:grpSpPr>
              <a:xfrm>
                <a:off x="7564961" y="2951396"/>
                <a:ext cx="612042" cy="1176545"/>
                <a:chOff x="2489585" y="1026321"/>
                <a:chExt cx="526775" cy="1012632"/>
              </a:xfrm>
            </p:grpSpPr>
            <p:sp>
              <p:nvSpPr>
                <p:cNvPr id="1456" name="フリーフォーム 1455"/>
                <p:cNvSpPr/>
                <p:nvPr/>
              </p:nvSpPr>
              <p:spPr>
                <a:xfrm rot="900000">
                  <a:off x="2659491" y="177216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7" name="台形 136"/>
                <p:cNvSpPr/>
                <p:nvPr/>
              </p:nvSpPr>
              <p:spPr>
                <a:xfrm rot="900000">
                  <a:off x="2830088" y="1026485"/>
                  <a:ext cx="186272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6272 w 186272"/>
                    <a:gd name="connsiteY0" fmla="*/ 47254 h 806761"/>
                    <a:gd name="connsiteX1" fmla="*/ 179425 w 186272"/>
                    <a:gd name="connsiteY1" fmla="*/ 806761 h 806761"/>
                    <a:gd name="connsiteX2" fmla="*/ 0 w 186272"/>
                    <a:gd name="connsiteY2" fmla="*/ 806761 h 806761"/>
                    <a:gd name="connsiteX3" fmla="*/ 44856 w 186272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72" h="806761">
                      <a:moveTo>
                        <a:pt x="186272" y="47254"/>
                      </a:moveTo>
                      <a:cubicBezTo>
                        <a:pt x="183990" y="300423"/>
                        <a:pt x="181707" y="553592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8" name="フリーフォーム 1457"/>
                <p:cNvSpPr/>
                <p:nvPr/>
              </p:nvSpPr>
              <p:spPr>
                <a:xfrm rot="20700000" flipH="1">
                  <a:off x="2602910" y="1772170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9" name="台形 136"/>
                <p:cNvSpPr/>
                <p:nvPr/>
              </p:nvSpPr>
              <p:spPr>
                <a:xfrm rot="20700000" flipH="1">
                  <a:off x="2489585" y="1026321"/>
                  <a:ext cx="184998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4998 w 184998"/>
                    <a:gd name="connsiteY0" fmla="*/ 42502 h 806761"/>
                    <a:gd name="connsiteX1" fmla="*/ 179425 w 184998"/>
                    <a:gd name="connsiteY1" fmla="*/ 806761 h 806761"/>
                    <a:gd name="connsiteX2" fmla="*/ 0 w 184998"/>
                    <a:gd name="connsiteY2" fmla="*/ 806761 h 806761"/>
                    <a:gd name="connsiteX3" fmla="*/ 44856 w 184998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998" h="806761">
                      <a:moveTo>
                        <a:pt x="184998" y="42502"/>
                      </a:moveTo>
                      <a:cubicBezTo>
                        <a:pt x="183140" y="297255"/>
                        <a:pt x="181283" y="552008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6613117" y="4640783"/>
            <a:ext cx="429239" cy="1685429"/>
            <a:chOff x="6613117" y="4640783"/>
            <a:chExt cx="429239" cy="1685429"/>
          </a:xfrm>
        </p:grpSpPr>
        <p:grpSp>
          <p:nvGrpSpPr>
            <p:cNvPr id="1187" name="グループ化 1186"/>
            <p:cNvGrpSpPr/>
            <p:nvPr/>
          </p:nvGrpSpPr>
          <p:grpSpPr>
            <a:xfrm>
              <a:off x="6613117" y="4640783"/>
              <a:ext cx="429239" cy="1685429"/>
              <a:chOff x="8529736" y="1865535"/>
              <a:chExt cx="847844" cy="3329103"/>
            </a:xfrm>
            <a:solidFill>
              <a:schemeClr val="tx1"/>
            </a:solidFill>
          </p:grpSpPr>
          <p:grpSp>
            <p:nvGrpSpPr>
              <p:cNvPr id="1188" name="グループ化 1187"/>
              <p:cNvGrpSpPr/>
              <p:nvPr/>
            </p:nvGrpSpPr>
            <p:grpSpPr>
              <a:xfrm>
                <a:off x="8529736" y="1865535"/>
                <a:ext cx="847844" cy="3329103"/>
                <a:chOff x="8529736" y="1865535"/>
                <a:chExt cx="847844" cy="3329103"/>
              </a:xfrm>
              <a:grpFill/>
            </p:grpSpPr>
            <p:sp>
              <p:nvSpPr>
                <p:cNvPr id="1194" name="円/楕円 1193"/>
                <p:cNvSpPr/>
                <p:nvPr/>
              </p:nvSpPr>
              <p:spPr>
                <a:xfrm>
                  <a:off x="8745524" y="2221834"/>
                  <a:ext cx="403703" cy="62125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5" name="円/楕円 301"/>
                <p:cNvSpPr/>
                <p:nvPr/>
              </p:nvSpPr>
              <p:spPr>
                <a:xfrm>
                  <a:off x="8622772" y="1865535"/>
                  <a:ext cx="650379" cy="6889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379" h="688976">
                      <a:moveTo>
                        <a:pt x="244483" y="0"/>
                      </a:moveTo>
                      <a:cubicBezTo>
                        <a:pt x="272992" y="0"/>
                        <a:pt x="300362" y="6876"/>
                        <a:pt x="325190" y="20748"/>
                      </a:cubicBezTo>
                      <a:cubicBezTo>
                        <a:pt x="350017" y="6876"/>
                        <a:pt x="377387" y="0"/>
                        <a:pt x="405896" y="0"/>
                      </a:cubicBezTo>
                      <a:cubicBezTo>
                        <a:pt x="540920" y="0"/>
                        <a:pt x="650379" y="154233"/>
                        <a:pt x="650379" y="344488"/>
                      </a:cubicBezTo>
                      <a:cubicBezTo>
                        <a:pt x="650379" y="534743"/>
                        <a:pt x="540920" y="688976"/>
                        <a:pt x="405896" y="688976"/>
                      </a:cubicBezTo>
                      <a:cubicBezTo>
                        <a:pt x="377387" y="688976"/>
                        <a:pt x="350017" y="682100"/>
                        <a:pt x="325190" y="668228"/>
                      </a:cubicBezTo>
                      <a:cubicBezTo>
                        <a:pt x="300362" y="682100"/>
                        <a:pt x="272992" y="688976"/>
                        <a:pt x="244483" y="688976"/>
                      </a:cubicBezTo>
                      <a:cubicBezTo>
                        <a:pt x="109459" y="688976"/>
                        <a:pt x="0" y="534743"/>
                        <a:pt x="0" y="344488"/>
                      </a:cubicBezTo>
                      <a:cubicBezTo>
                        <a:pt x="0" y="154233"/>
                        <a:pt x="109459" y="0"/>
                        <a:pt x="244483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6" name="台形 1195"/>
                <p:cNvSpPr/>
                <p:nvPr/>
              </p:nvSpPr>
              <p:spPr>
                <a:xfrm rot="10800000">
                  <a:off x="8962231" y="4272524"/>
                  <a:ext cx="189148" cy="840488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7" name="台形 1196"/>
                <p:cNvSpPr/>
                <p:nvPr/>
              </p:nvSpPr>
              <p:spPr>
                <a:xfrm rot="10800000">
                  <a:off x="8762206" y="4272524"/>
                  <a:ext cx="189148" cy="840488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8" name="台形 1197"/>
                <p:cNvSpPr/>
                <p:nvPr/>
              </p:nvSpPr>
              <p:spPr>
                <a:xfrm>
                  <a:off x="8625408" y="3653522"/>
                  <a:ext cx="647742" cy="948839"/>
                </a:xfrm>
                <a:prstGeom prst="trapezoid">
                  <a:avLst>
                    <a:gd name="adj" fmla="val 13555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9" name="台形 1198"/>
                <p:cNvSpPr/>
                <p:nvPr/>
              </p:nvSpPr>
              <p:spPr>
                <a:xfrm>
                  <a:off x="8880793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0" name="片側の 2 つの角を丸めた四角形 1199"/>
                <p:cNvSpPr/>
                <p:nvPr/>
              </p:nvSpPr>
              <p:spPr>
                <a:xfrm>
                  <a:off x="8696483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1" name="正方形/長方形 1200"/>
                <p:cNvSpPr/>
                <p:nvPr/>
              </p:nvSpPr>
              <p:spPr>
                <a:xfrm>
                  <a:off x="8696483" y="3582471"/>
                  <a:ext cx="514350" cy="97910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2" name="フリーフォーム 1201"/>
                <p:cNvSpPr/>
                <p:nvPr/>
              </p:nvSpPr>
              <p:spPr>
                <a:xfrm>
                  <a:off x="8529736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角丸四角形 1202"/>
                <p:cNvSpPr/>
                <p:nvPr/>
              </p:nvSpPr>
              <p:spPr>
                <a:xfrm>
                  <a:off x="8881817" y="3577878"/>
                  <a:ext cx="143682" cy="106843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4" name="片側の 2 つの角を丸めた四角形 1203"/>
                <p:cNvSpPr/>
                <p:nvPr/>
              </p:nvSpPr>
              <p:spPr>
                <a:xfrm>
                  <a:off x="8726869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5" name="片側の 2 つの角を丸めた四角形 1204"/>
                <p:cNvSpPr/>
                <p:nvPr/>
              </p:nvSpPr>
              <p:spPr>
                <a:xfrm>
                  <a:off x="8975673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6" name="グループ化 1205"/>
                <p:cNvGrpSpPr/>
                <p:nvPr/>
              </p:nvGrpSpPr>
              <p:grpSpPr>
                <a:xfrm>
                  <a:off x="8610833" y="2232047"/>
                  <a:ext cx="685650" cy="174379"/>
                  <a:chOff x="7528157" y="2232047"/>
                  <a:chExt cx="685650" cy="174379"/>
                </a:xfrm>
                <a:grpFill/>
              </p:grpSpPr>
              <p:sp>
                <p:nvSpPr>
                  <p:cNvPr id="1231" name="円/楕円 1230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2" name="円/楕円 1231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3" name="円/楕円 1232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4" name="円/楕円 1233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07" name="円/楕円 1206"/>
                <p:cNvSpPr/>
                <p:nvPr/>
              </p:nvSpPr>
              <p:spPr>
                <a:xfrm>
                  <a:off x="8674258" y="1900764"/>
                  <a:ext cx="558800" cy="70771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フリーフォーム 1207"/>
                <p:cNvSpPr/>
                <p:nvPr/>
              </p:nvSpPr>
              <p:spPr>
                <a:xfrm rot="16200000">
                  <a:off x="839708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9" name="フリーフォーム 1208"/>
                <p:cNvSpPr/>
                <p:nvPr/>
              </p:nvSpPr>
              <p:spPr>
                <a:xfrm rot="5400000" flipH="1">
                  <a:off x="879926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0" name="月 1209"/>
                <p:cNvSpPr/>
                <p:nvPr/>
              </p:nvSpPr>
              <p:spPr>
                <a:xfrm>
                  <a:off x="8673623" y="2037284"/>
                  <a:ext cx="45719" cy="542965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1" name="月 1210"/>
                <p:cNvSpPr/>
                <p:nvPr/>
              </p:nvSpPr>
              <p:spPr>
                <a:xfrm flipH="1">
                  <a:off x="9190749" y="2037284"/>
                  <a:ext cx="45719" cy="542965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2" name="正方形/長方形 36"/>
                <p:cNvSpPr/>
                <p:nvPr/>
              </p:nvSpPr>
              <p:spPr>
                <a:xfrm>
                  <a:off x="8682928" y="1891171"/>
                  <a:ext cx="536106" cy="2932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6106" h="293279">
                      <a:moveTo>
                        <a:pt x="270848" y="0"/>
                      </a:moveTo>
                      <a:cubicBezTo>
                        <a:pt x="333603" y="0"/>
                        <a:pt x="413592" y="50870"/>
                        <a:pt x="456360" y="97765"/>
                      </a:cubicBezTo>
                      <a:cubicBezTo>
                        <a:pt x="499128" y="144660"/>
                        <a:pt x="558526" y="250302"/>
                        <a:pt x="527457" y="281371"/>
                      </a:cubicBezTo>
                      <a:cubicBezTo>
                        <a:pt x="496387" y="312441"/>
                        <a:pt x="414185" y="280610"/>
                        <a:pt x="343850" y="210277"/>
                      </a:cubicBezTo>
                      <a:cubicBezTo>
                        <a:pt x="305085" y="171511"/>
                        <a:pt x="278016" y="129140"/>
                        <a:pt x="268095" y="93277"/>
                      </a:cubicBezTo>
                      <a:cubicBezTo>
                        <a:pt x="258174" y="129140"/>
                        <a:pt x="231106" y="171512"/>
                        <a:pt x="192340" y="210278"/>
                      </a:cubicBezTo>
                      <a:cubicBezTo>
                        <a:pt x="122005" y="280612"/>
                        <a:pt x="39803" y="312442"/>
                        <a:pt x="8733" y="281373"/>
                      </a:cubicBezTo>
                      <a:cubicBezTo>
                        <a:pt x="-22336" y="250304"/>
                        <a:pt x="36144" y="144662"/>
                        <a:pt x="79829" y="97767"/>
                      </a:cubicBezTo>
                      <a:cubicBezTo>
                        <a:pt x="123515" y="50873"/>
                        <a:pt x="208093" y="1"/>
                        <a:pt x="27084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3" name="月 1212"/>
                <p:cNvSpPr/>
                <p:nvPr/>
              </p:nvSpPr>
              <p:spPr>
                <a:xfrm rot="5400000">
                  <a:off x="8793579" y="2110386"/>
                  <a:ext cx="45719" cy="194193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4" name="月 1213"/>
                <p:cNvSpPr/>
                <p:nvPr/>
              </p:nvSpPr>
              <p:spPr>
                <a:xfrm rot="5400000">
                  <a:off x="9059685" y="2109912"/>
                  <a:ext cx="45719" cy="194193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15" name="グループ化 1214"/>
                <p:cNvGrpSpPr/>
                <p:nvPr/>
              </p:nvGrpSpPr>
              <p:grpSpPr>
                <a:xfrm>
                  <a:off x="8767714" y="2234733"/>
                  <a:ext cx="108025" cy="151032"/>
                  <a:chOff x="8280175" y="1938230"/>
                  <a:chExt cx="223454" cy="312416"/>
                </a:xfrm>
                <a:grpFill/>
              </p:grpSpPr>
              <p:sp>
                <p:nvSpPr>
                  <p:cNvPr id="1225" name="月 1224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6" name="月 1225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7" name="円/楕円 1226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8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9" name="円/楕円 1228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0" name="円/楕円 1229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16" name="グループ化 1215"/>
                <p:cNvGrpSpPr/>
                <p:nvPr/>
              </p:nvGrpSpPr>
              <p:grpSpPr>
                <a:xfrm flipH="1">
                  <a:off x="9025499" y="2234733"/>
                  <a:ext cx="108025" cy="151032"/>
                  <a:chOff x="8280175" y="1938230"/>
                  <a:chExt cx="223454" cy="312416"/>
                </a:xfrm>
                <a:grpFill/>
              </p:grpSpPr>
              <p:sp>
                <p:nvSpPr>
                  <p:cNvPr id="1219" name="月 1218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0" name="月 1219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1" name="円/楕円 1220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2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3" name="円/楕円 1222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4" name="円/楕円 1223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17" name="円/楕円 254"/>
                <p:cNvSpPr/>
                <p:nvPr/>
              </p:nvSpPr>
              <p:spPr>
                <a:xfrm>
                  <a:off x="8925642" y="2411670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8" name="月 1217"/>
                <p:cNvSpPr/>
                <p:nvPr/>
              </p:nvSpPr>
              <p:spPr>
                <a:xfrm rot="16200000">
                  <a:off x="8930799" y="2445707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89" name="グループ化 1188"/>
              <p:cNvGrpSpPr/>
              <p:nvPr/>
            </p:nvGrpSpPr>
            <p:grpSpPr>
              <a:xfrm>
                <a:off x="8649542" y="2951396"/>
                <a:ext cx="612042" cy="1176545"/>
                <a:chOff x="2489585" y="1026321"/>
                <a:chExt cx="526775" cy="1012632"/>
              </a:xfrm>
              <a:grpFill/>
            </p:grpSpPr>
            <p:sp>
              <p:nvSpPr>
                <p:cNvPr id="1190" name="フリーフォーム 1189"/>
                <p:cNvSpPr/>
                <p:nvPr/>
              </p:nvSpPr>
              <p:spPr>
                <a:xfrm rot="900000">
                  <a:off x="2659491" y="177216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1" name="台形 136"/>
                <p:cNvSpPr/>
                <p:nvPr/>
              </p:nvSpPr>
              <p:spPr>
                <a:xfrm rot="900000">
                  <a:off x="2830088" y="1026485"/>
                  <a:ext cx="186272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6272 w 186272"/>
                    <a:gd name="connsiteY0" fmla="*/ 47254 h 806761"/>
                    <a:gd name="connsiteX1" fmla="*/ 179425 w 186272"/>
                    <a:gd name="connsiteY1" fmla="*/ 806761 h 806761"/>
                    <a:gd name="connsiteX2" fmla="*/ 0 w 186272"/>
                    <a:gd name="connsiteY2" fmla="*/ 806761 h 806761"/>
                    <a:gd name="connsiteX3" fmla="*/ 44856 w 186272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72" h="806761">
                      <a:moveTo>
                        <a:pt x="186272" y="47254"/>
                      </a:moveTo>
                      <a:cubicBezTo>
                        <a:pt x="183990" y="300423"/>
                        <a:pt x="181707" y="553592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2" name="フリーフォーム 1191"/>
                <p:cNvSpPr/>
                <p:nvPr/>
              </p:nvSpPr>
              <p:spPr>
                <a:xfrm rot="20700000" flipH="1">
                  <a:off x="2602910" y="1772170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台形 136"/>
                <p:cNvSpPr/>
                <p:nvPr/>
              </p:nvSpPr>
              <p:spPr>
                <a:xfrm rot="20700000" flipH="1">
                  <a:off x="2489585" y="1026321"/>
                  <a:ext cx="184998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4998 w 184998"/>
                    <a:gd name="connsiteY0" fmla="*/ 42502 h 806761"/>
                    <a:gd name="connsiteX1" fmla="*/ 179425 w 184998"/>
                    <a:gd name="connsiteY1" fmla="*/ 806761 h 806761"/>
                    <a:gd name="connsiteX2" fmla="*/ 0 w 184998"/>
                    <a:gd name="connsiteY2" fmla="*/ 806761 h 806761"/>
                    <a:gd name="connsiteX3" fmla="*/ 44856 w 184998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998" h="806761">
                      <a:moveTo>
                        <a:pt x="184998" y="42502"/>
                      </a:moveTo>
                      <a:cubicBezTo>
                        <a:pt x="183140" y="297255"/>
                        <a:pt x="181283" y="552008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34" name="グループ化 633"/>
            <p:cNvGrpSpPr/>
            <p:nvPr/>
          </p:nvGrpSpPr>
          <p:grpSpPr>
            <a:xfrm>
              <a:off x="6613117" y="4640783"/>
              <a:ext cx="429239" cy="1685429"/>
              <a:chOff x="8529736" y="1865535"/>
              <a:chExt cx="847844" cy="3329103"/>
            </a:xfrm>
          </p:grpSpPr>
          <p:grpSp>
            <p:nvGrpSpPr>
              <p:cNvPr id="1377" name="グループ化 1376"/>
              <p:cNvGrpSpPr/>
              <p:nvPr/>
            </p:nvGrpSpPr>
            <p:grpSpPr>
              <a:xfrm>
                <a:off x="8529736" y="1865535"/>
                <a:ext cx="847844" cy="3329103"/>
                <a:chOff x="8529736" y="1865535"/>
                <a:chExt cx="847844" cy="3329103"/>
              </a:xfrm>
            </p:grpSpPr>
            <p:sp>
              <p:nvSpPr>
                <p:cNvPr id="1383" name="円/楕円 1382"/>
                <p:cNvSpPr/>
                <p:nvPr/>
              </p:nvSpPr>
              <p:spPr>
                <a:xfrm>
                  <a:off x="8745524" y="2221834"/>
                  <a:ext cx="403703" cy="62125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4" name="円/楕円 301"/>
                <p:cNvSpPr/>
                <p:nvPr/>
              </p:nvSpPr>
              <p:spPr>
                <a:xfrm>
                  <a:off x="8622772" y="1865535"/>
                  <a:ext cx="650379" cy="6889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379" h="688976">
                      <a:moveTo>
                        <a:pt x="244483" y="0"/>
                      </a:moveTo>
                      <a:cubicBezTo>
                        <a:pt x="272992" y="0"/>
                        <a:pt x="300362" y="6876"/>
                        <a:pt x="325190" y="20748"/>
                      </a:cubicBezTo>
                      <a:cubicBezTo>
                        <a:pt x="350017" y="6876"/>
                        <a:pt x="377387" y="0"/>
                        <a:pt x="405896" y="0"/>
                      </a:cubicBezTo>
                      <a:cubicBezTo>
                        <a:pt x="540920" y="0"/>
                        <a:pt x="650379" y="154233"/>
                        <a:pt x="650379" y="344488"/>
                      </a:cubicBezTo>
                      <a:cubicBezTo>
                        <a:pt x="650379" y="534743"/>
                        <a:pt x="540920" y="688976"/>
                        <a:pt x="405896" y="688976"/>
                      </a:cubicBezTo>
                      <a:cubicBezTo>
                        <a:pt x="377387" y="688976"/>
                        <a:pt x="350017" y="682100"/>
                        <a:pt x="325190" y="668228"/>
                      </a:cubicBezTo>
                      <a:cubicBezTo>
                        <a:pt x="300362" y="682100"/>
                        <a:pt x="272992" y="688976"/>
                        <a:pt x="244483" y="688976"/>
                      </a:cubicBezTo>
                      <a:cubicBezTo>
                        <a:pt x="109459" y="688976"/>
                        <a:pt x="0" y="534743"/>
                        <a:pt x="0" y="344488"/>
                      </a:cubicBezTo>
                      <a:cubicBezTo>
                        <a:pt x="0" y="154233"/>
                        <a:pt x="109459" y="0"/>
                        <a:pt x="24448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5" name="台形 1384"/>
                <p:cNvSpPr/>
                <p:nvPr/>
              </p:nvSpPr>
              <p:spPr>
                <a:xfrm rot="10800000">
                  <a:off x="8962231" y="4272524"/>
                  <a:ext cx="189148" cy="840488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6" name="台形 1385"/>
                <p:cNvSpPr/>
                <p:nvPr/>
              </p:nvSpPr>
              <p:spPr>
                <a:xfrm rot="10800000">
                  <a:off x="8762206" y="4272524"/>
                  <a:ext cx="189148" cy="840488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7" name="台形 1386"/>
                <p:cNvSpPr/>
                <p:nvPr/>
              </p:nvSpPr>
              <p:spPr>
                <a:xfrm>
                  <a:off x="8625408" y="3653522"/>
                  <a:ext cx="647742" cy="948839"/>
                </a:xfrm>
                <a:prstGeom prst="trapezoid">
                  <a:avLst>
                    <a:gd name="adj" fmla="val 1355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8" name="台形 1387"/>
                <p:cNvSpPr/>
                <p:nvPr/>
              </p:nvSpPr>
              <p:spPr>
                <a:xfrm>
                  <a:off x="8880793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9" name="片側の 2 つの角を丸めた四角形 1388"/>
                <p:cNvSpPr/>
                <p:nvPr/>
              </p:nvSpPr>
              <p:spPr>
                <a:xfrm>
                  <a:off x="8696483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0" name="正方形/長方形 1389"/>
                <p:cNvSpPr/>
                <p:nvPr/>
              </p:nvSpPr>
              <p:spPr>
                <a:xfrm>
                  <a:off x="8696483" y="3582471"/>
                  <a:ext cx="514350" cy="9791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1" name="フリーフォーム 1390"/>
                <p:cNvSpPr/>
                <p:nvPr/>
              </p:nvSpPr>
              <p:spPr>
                <a:xfrm>
                  <a:off x="8529736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2" name="角丸四角形 1391"/>
                <p:cNvSpPr/>
                <p:nvPr/>
              </p:nvSpPr>
              <p:spPr>
                <a:xfrm>
                  <a:off x="8881817" y="3577878"/>
                  <a:ext cx="143682" cy="106843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3" name="片側の 2 つの角を丸めた四角形 1392"/>
                <p:cNvSpPr/>
                <p:nvPr/>
              </p:nvSpPr>
              <p:spPr>
                <a:xfrm>
                  <a:off x="8726869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4" name="片側の 2 つの角を丸めた四角形 1393"/>
                <p:cNvSpPr/>
                <p:nvPr/>
              </p:nvSpPr>
              <p:spPr>
                <a:xfrm>
                  <a:off x="8975673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95" name="グループ化 1394"/>
                <p:cNvGrpSpPr/>
                <p:nvPr/>
              </p:nvGrpSpPr>
              <p:grpSpPr>
                <a:xfrm>
                  <a:off x="8610833" y="2232047"/>
                  <a:ext cx="685650" cy="174379"/>
                  <a:chOff x="7528157" y="2232047"/>
                  <a:chExt cx="685650" cy="174379"/>
                </a:xfrm>
                <a:solidFill>
                  <a:srgbClr val="FFC000">
                    <a:lumMod val="20000"/>
                    <a:lumOff val="80000"/>
                  </a:srgbClr>
                </a:solidFill>
              </p:grpSpPr>
              <p:sp>
                <p:nvSpPr>
                  <p:cNvPr id="1420" name="円/楕円 1419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1" name="円/楕円 1420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2" name="円/楕円 1421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3" name="円/楕円 1422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96" name="円/楕円 1395"/>
                <p:cNvSpPr/>
                <p:nvPr/>
              </p:nvSpPr>
              <p:spPr>
                <a:xfrm>
                  <a:off x="8674258" y="1900764"/>
                  <a:ext cx="558800" cy="707718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7" name="フリーフォーム 1396"/>
                <p:cNvSpPr/>
                <p:nvPr/>
              </p:nvSpPr>
              <p:spPr>
                <a:xfrm rot="16200000">
                  <a:off x="839708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8" name="フリーフォーム 1397"/>
                <p:cNvSpPr/>
                <p:nvPr/>
              </p:nvSpPr>
              <p:spPr>
                <a:xfrm rot="5400000" flipH="1">
                  <a:off x="879926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9" name="月 1398"/>
                <p:cNvSpPr/>
                <p:nvPr/>
              </p:nvSpPr>
              <p:spPr>
                <a:xfrm>
                  <a:off x="8673623" y="2037284"/>
                  <a:ext cx="45719" cy="54296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0" name="月 1399"/>
                <p:cNvSpPr/>
                <p:nvPr/>
              </p:nvSpPr>
              <p:spPr>
                <a:xfrm flipH="1">
                  <a:off x="9190749" y="2037284"/>
                  <a:ext cx="45719" cy="54296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1" name="正方形/長方形 36"/>
                <p:cNvSpPr/>
                <p:nvPr/>
              </p:nvSpPr>
              <p:spPr>
                <a:xfrm>
                  <a:off x="8682928" y="1891171"/>
                  <a:ext cx="536106" cy="2932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6106" h="293279">
                      <a:moveTo>
                        <a:pt x="270848" y="0"/>
                      </a:moveTo>
                      <a:cubicBezTo>
                        <a:pt x="333603" y="0"/>
                        <a:pt x="413592" y="50870"/>
                        <a:pt x="456360" y="97765"/>
                      </a:cubicBezTo>
                      <a:cubicBezTo>
                        <a:pt x="499128" y="144660"/>
                        <a:pt x="558526" y="250302"/>
                        <a:pt x="527457" y="281371"/>
                      </a:cubicBezTo>
                      <a:cubicBezTo>
                        <a:pt x="496387" y="312441"/>
                        <a:pt x="414185" y="280610"/>
                        <a:pt x="343850" y="210277"/>
                      </a:cubicBezTo>
                      <a:cubicBezTo>
                        <a:pt x="305085" y="171511"/>
                        <a:pt x="278016" y="129140"/>
                        <a:pt x="268095" y="93277"/>
                      </a:cubicBezTo>
                      <a:cubicBezTo>
                        <a:pt x="258174" y="129140"/>
                        <a:pt x="231106" y="171512"/>
                        <a:pt x="192340" y="210278"/>
                      </a:cubicBezTo>
                      <a:cubicBezTo>
                        <a:pt x="122005" y="280612"/>
                        <a:pt x="39803" y="312442"/>
                        <a:pt x="8733" y="281373"/>
                      </a:cubicBezTo>
                      <a:cubicBezTo>
                        <a:pt x="-22336" y="250304"/>
                        <a:pt x="36144" y="144662"/>
                        <a:pt x="79829" y="97767"/>
                      </a:cubicBezTo>
                      <a:cubicBezTo>
                        <a:pt x="123515" y="50873"/>
                        <a:pt x="208093" y="1"/>
                        <a:pt x="27084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2" name="月 1401"/>
                <p:cNvSpPr/>
                <p:nvPr/>
              </p:nvSpPr>
              <p:spPr>
                <a:xfrm rot="5400000">
                  <a:off x="8793579" y="2110386"/>
                  <a:ext cx="45719" cy="19419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3" name="月 1402"/>
                <p:cNvSpPr/>
                <p:nvPr/>
              </p:nvSpPr>
              <p:spPr>
                <a:xfrm rot="5400000">
                  <a:off x="9059685" y="2109912"/>
                  <a:ext cx="45719" cy="19419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04" name="グループ化 1403"/>
                <p:cNvGrpSpPr/>
                <p:nvPr/>
              </p:nvGrpSpPr>
              <p:grpSpPr>
                <a:xfrm>
                  <a:off x="8767714" y="2234733"/>
                  <a:ext cx="108025" cy="151032"/>
                  <a:chOff x="8280175" y="1938230"/>
                  <a:chExt cx="223454" cy="312416"/>
                </a:xfrm>
              </p:grpSpPr>
              <p:sp>
                <p:nvSpPr>
                  <p:cNvPr id="1414" name="月 1413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5" name="月 1414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6" name="円/楕円 1415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7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8" name="円/楕円 1417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9" name="円/楕円 1418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05" name="グループ化 1404"/>
                <p:cNvGrpSpPr/>
                <p:nvPr/>
              </p:nvGrpSpPr>
              <p:grpSpPr>
                <a:xfrm flipH="1">
                  <a:off x="9025499" y="2234733"/>
                  <a:ext cx="108025" cy="151032"/>
                  <a:chOff x="8280175" y="1938230"/>
                  <a:chExt cx="223454" cy="312416"/>
                </a:xfrm>
              </p:grpSpPr>
              <p:sp>
                <p:nvSpPr>
                  <p:cNvPr id="1408" name="月 1407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9" name="月 1408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0" name="円/楕円 1409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1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2" name="円/楕円 1411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3" name="円/楕円 1412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06" name="円/楕円 254"/>
                <p:cNvSpPr/>
                <p:nvPr/>
              </p:nvSpPr>
              <p:spPr>
                <a:xfrm>
                  <a:off x="8925642" y="2411670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7" name="月 1406"/>
                <p:cNvSpPr/>
                <p:nvPr/>
              </p:nvSpPr>
              <p:spPr>
                <a:xfrm rot="16200000">
                  <a:off x="8930799" y="2445707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78" name="グループ化 1377"/>
              <p:cNvGrpSpPr/>
              <p:nvPr/>
            </p:nvGrpSpPr>
            <p:grpSpPr>
              <a:xfrm>
                <a:off x="8649542" y="2951396"/>
                <a:ext cx="612042" cy="1176545"/>
                <a:chOff x="2489585" y="1026321"/>
                <a:chExt cx="526775" cy="1012632"/>
              </a:xfrm>
            </p:grpSpPr>
            <p:sp>
              <p:nvSpPr>
                <p:cNvPr id="1379" name="フリーフォーム 1378"/>
                <p:cNvSpPr/>
                <p:nvPr/>
              </p:nvSpPr>
              <p:spPr>
                <a:xfrm rot="900000">
                  <a:off x="2659491" y="177216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0" name="台形 136"/>
                <p:cNvSpPr/>
                <p:nvPr/>
              </p:nvSpPr>
              <p:spPr>
                <a:xfrm rot="900000">
                  <a:off x="2830088" y="1026485"/>
                  <a:ext cx="186272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6272 w 186272"/>
                    <a:gd name="connsiteY0" fmla="*/ 47254 h 806761"/>
                    <a:gd name="connsiteX1" fmla="*/ 179425 w 186272"/>
                    <a:gd name="connsiteY1" fmla="*/ 806761 h 806761"/>
                    <a:gd name="connsiteX2" fmla="*/ 0 w 186272"/>
                    <a:gd name="connsiteY2" fmla="*/ 806761 h 806761"/>
                    <a:gd name="connsiteX3" fmla="*/ 44856 w 186272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6272" h="806761">
                      <a:moveTo>
                        <a:pt x="186272" y="47254"/>
                      </a:moveTo>
                      <a:cubicBezTo>
                        <a:pt x="183990" y="300423"/>
                        <a:pt x="181707" y="553592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1" name="フリーフォーム 1380"/>
                <p:cNvSpPr/>
                <p:nvPr/>
              </p:nvSpPr>
              <p:spPr>
                <a:xfrm rot="20700000" flipH="1">
                  <a:off x="2602910" y="1772170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2" name="台形 136"/>
                <p:cNvSpPr/>
                <p:nvPr/>
              </p:nvSpPr>
              <p:spPr>
                <a:xfrm rot="20700000" flipH="1">
                  <a:off x="2489585" y="1026321"/>
                  <a:ext cx="184998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84998 w 184998"/>
                    <a:gd name="connsiteY0" fmla="*/ 42502 h 806761"/>
                    <a:gd name="connsiteX1" fmla="*/ 179425 w 184998"/>
                    <a:gd name="connsiteY1" fmla="*/ 806761 h 806761"/>
                    <a:gd name="connsiteX2" fmla="*/ 0 w 184998"/>
                    <a:gd name="connsiteY2" fmla="*/ 806761 h 806761"/>
                    <a:gd name="connsiteX3" fmla="*/ 44856 w 184998"/>
                    <a:gd name="connsiteY3" fmla="*/ 0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998" h="806761">
                      <a:moveTo>
                        <a:pt x="184998" y="42502"/>
                      </a:moveTo>
                      <a:cubicBezTo>
                        <a:pt x="183140" y="297255"/>
                        <a:pt x="181283" y="552008"/>
                        <a:pt x="179425" y="806761"/>
                      </a:cubicBezTo>
                      <a:lnTo>
                        <a:pt x="0" y="806761"/>
                      </a:lnTo>
                      <a:lnTo>
                        <a:pt x="44856" y="0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8441058" y="735982"/>
            <a:ext cx="509142" cy="1683895"/>
            <a:chOff x="8441058" y="735982"/>
            <a:chExt cx="509142" cy="1683895"/>
          </a:xfrm>
        </p:grpSpPr>
        <p:grpSp>
          <p:nvGrpSpPr>
            <p:cNvPr id="1235" name="グループ化 1234"/>
            <p:cNvGrpSpPr/>
            <p:nvPr/>
          </p:nvGrpSpPr>
          <p:grpSpPr>
            <a:xfrm>
              <a:off x="8441058" y="735982"/>
              <a:ext cx="509142" cy="1683895"/>
              <a:chOff x="5762796" y="1868569"/>
              <a:chExt cx="1005669" cy="3326069"/>
            </a:xfrm>
            <a:solidFill>
              <a:schemeClr val="tx1"/>
            </a:solidFill>
          </p:grpSpPr>
          <p:grpSp>
            <p:nvGrpSpPr>
              <p:cNvPr id="1236" name="グループ化 1235"/>
              <p:cNvGrpSpPr/>
              <p:nvPr/>
            </p:nvGrpSpPr>
            <p:grpSpPr>
              <a:xfrm>
                <a:off x="5845634" y="1868569"/>
                <a:ext cx="847844" cy="3326069"/>
                <a:chOff x="5845634" y="1868569"/>
                <a:chExt cx="847844" cy="3326069"/>
              </a:xfrm>
              <a:grpFill/>
            </p:grpSpPr>
            <p:sp>
              <p:nvSpPr>
                <p:cNvPr id="1242" name="フリーフォーム 1241"/>
                <p:cNvSpPr/>
                <p:nvPr/>
              </p:nvSpPr>
              <p:spPr>
                <a:xfrm>
                  <a:off x="5894615" y="1868569"/>
                  <a:ext cx="741356" cy="941843"/>
                </a:xfrm>
                <a:custGeom>
                  <a:avLst/>
                  <a:gdLst>
                    <a:gd name="connsiteX0" fmla="*/ 370679 w 741356"/>
                    <a:gd name="connsiteY0" fmla="*/ 0 h 894896"/>
                    <a:gd name="connsiteX1" fmla="*/ 632788 w 741356"/>
                    <a:gd name="connsiteY1" fmla="*/ 108569 h 894896"/>
                    <a:gd name="connsiteX2" fmla="*/ 632787 w 741356"/>
                    <a:gd name="connsiteY2" fmla="*/ 108570 h 894896"/>
                    <a:gd name="connsiteX3" fmla="*/ 632787 w 741356"/>
                    <a:gd name="connsiteY3" fmla="*/ 632788 h 894896"/>
                    <a:gd name="connsiteX4" fmla="*/ 370679 w 741356"/>
                    <a:gd name="connsiteY4" fmla="*/ 894896 h 894896"/>
                    <a:gd name="connsiteX5" fmla="*/ 108569 w 741356"/>
                    <a:gd name="connsiteY5" fmla="*/ 632787 h 894896"/>
                    <a:gd name="connsiteX6" fmla="*/ 108569 w 741356"/>
                    <a:gd name="connsiteY6" fmla="*/ 108569 h 894896"/>
                    <a:gd name="connsiteX7" fmla="*/ 370679 w 741356"/>
                    <a:gd name="connsiteY7" fmla="*/ 0 h 894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56" h="894896">
                      <a:moveTo>
                        <a:pt x="370679" y="0"/>
                      </a:moveTo>
                      <a:cubicBezTo>
                        <a:pt x="465544" y="0"/>
                        <a:pt x="560408" y="36189"/>
                        <a:pt x="632788" y="108569"/>
                      </a:cubicBezTo>
                      <a:lnTo>
                        <a:pt x="632787" y="108570"/>
                      </a:lnTo>
                      <a:cubicBezTo>
                        <a:pt x="777546" y="253329"/>
                        <a:pt x="777546" y="488029"/>
                        <a:pt x="632787" y="632788"/>
                      </a:cubicBezTo>
                      <a:lnTo>
                        <a:pt x="370679" y="894896"/>
                      </a:lnTo>
                      <a:lnTo>
                        <a:pt x="108569" y="632787"/>
                      </a:lnTo>
                      <a:cubicBezTo>
                        <a:pt x="-36190" y="488028"/>
                        <a:pt x="-36190" y="253328"/>
                        <a:pt x="108569" y="108569"/>
                      </a:cubicBezTo>
                      <a:cubicBezTo>
                        <a:pt x="180949" y="36189"/>
                        <a:pt x="275814" y="0"/>
                        <a:pt x="370679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3" name="台形 1242"/>
                <p:cNvSpPr/>
                <p:nvPr/>
              </p:nvSpPr>
              <p:spPr>
                <a:xfrm>
                  <a:off x="6196691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4" name="フリーフォーム 1243"/>
                <p:cNvSpPr/>
                <p:nvPr/>
              </p:nvSpPr>
              <p:spPr>
                <a:xfrm rot="10800000">
                  <a:off x="6004222" y="3605213"/>
                  <a:ext cx="530670" cy="1479171"/>
                </a:xfrm>
                <a:custGeom>
                  <a:avLst/>
                  <a:gdLst>
                    <a:gd name="connsiteX0" fmla="*/ 522363 w 522363"/>
                    <a:gd name="connsiteY0" fmla="*/ 1416734 h 1416734"/>
                    <a:gd name="connsiteX1" fmla="*/ 290588 w 522363"/>
                    <a:gd name="connsiteY1" fmla="*/ 1416734 h 1416734"/>
                    <a:gd name="connsiteX2" fmla="*/ 231775 w 522363"/>
                    <a:gd name="connsiteY2" fmla="*/ 1416734 h 1416734"/>
                    <a:gd name="connsiteX3" fmla="*/ 0 w 522363"/>
                    <a:gd name="connsiteY3" fmla="*/ 1416734 h 1416734"/>
                    <a:gd name="connsiteX4" fmla="*/ 72647 w 522363"/>
                    <a:gd name="connsiteY4" fmla="*/ 0 h 1416734"/>
                    <a:gd name="connsiteX5" fmla="*/ 217941 w 522363"/>
                    <a:gd name="connsiteY5" fmla="*/ 0 h 1416734"/>
                    <a:gd name="connsiteX6" fmla="*/ 261182 w 522363"/>
                    <a:gd name="connsiteY6" fmla="*/ 843260 h 1416734"/>
                    <a:gd name="connsiteX7" fmla="*/ 304422 w 522363"/>
                    <a:gd name="connsiteY7" fmla="*/ 0 h 1416734"/>
                    <a:gd name="connsiteX8" fmla="*/ 449716 w 522363"/>
                    <a:gd name="connsiteY8" fmla="*/ 0 h 1416734"/>
                    <a:gd name="connsiteX0" fmla="*/ 522363 w 522363"/>
                    <a:gd name="connsiteY0" fmla="*/ 1416734 h 1416734"/>
                    <a:gd name="connsiteX1" fmla="*/ 231775 w 522363"/>
                    <a:gd name="connsiteY1" fmla="*/ 1416734 h 1416734"/>
                    <a:gd name="connsiteX2" fmla="*/ 0 w 522363"/>
                    <a:gd name="connsiteY2" fmla="*/ 1416734 h 1416734"/>
                    <a:gd name="connsiteX3" fmla="*/ 72647 w 522363"/>
                    <a:gd name="connsiteY3" fmla="*/ 0 h 1416734"/>
                    <a:gd name="connsiteX4" fmla="*/ 217941 w 522363"/>
                    <a:gd name="connsiteY4" fmla="*/ 0 h 1416734"/>
                    <a:gd name="connsiteX5" fmla="*/ 261182 w 522363"/>
                    <a:gd name="connsiteY5" fmla="*/ 843260 h 1416734"/>
                    <a:gd name="connsiteX6" fmla="*/ 304422 w 522363"/>
                    <a:gd name="connsiteY6" fmla="*/ 0 h 1416734"/>
                    <a:gd name="connsiteX7" fmla="*/ 449716 w 522363"/>
                    <a:gd name="connsiteY7" fmla="*/ 0 h 1416734"/>
                    <a:gd name="connsiteX8" fmla="*/ 522363 w 522363"/>
                    <a:gd name="connsiteY8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61182 w 522363"/>
                    <a:gd name="connsiteY4" fmla="*/ 843260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54150 w 522363"/>
                    <a:gd name="connsiteY4" fmla="*/ 1059954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2363" h="1416734">
                      <a:moveTo>
                        <a:pt x="522363" y="1416734"/>
                      </a:moveTo>
                      <a:lnTo>
                        <a:pt x="0" y="1416734"/>
                      </a:lnTo>
                      <a:lnTo>
                        <a:pt x="72647" y="0"/>
                      </a:lnTo>
                      <a:lnTo>
                        <a:pt x="217941" y="0"/>
                      </a:lnTo>
                      <a:lnTo>
                        <a:pt x="254150" y="1059954"/>
                      </a:lnTo>
                      <a:lnTo>
                        <a:pt x="304422" y="0"/>
                      </a:lnTo>
                      <a:lnTo>
                        <a:pt x="449716" y="0"/>
                      </a:lnTo>
                      <a:lnTo>
                        <a:pt x="522363" y="1416734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5" name="片側の 2 つの角を丸めた四角形 1244"/>
                <p:cNvSpPr/>
                <p:nvPr/>
              </p:nvSpPr>
              <p:spPr>
                <a:xfrm>
                  <a:off x="6012381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6" name="正方形/長方形 1245"/>
                <p:cNvSpPr/>
                <p:nvPr/>
              </p:nvSpPr>
              <p:spPr>
                <a:xfrm>
                  <a:off x="6012381" y="3562500"/>
                  <a:ext cx="514350" cy="75168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7" name="直角三角形 1246"/>
                <p:cNvSpPr/>
                <p:nvPr/>
              </p:nvSpPr>
              <p:spPr>
                <a:xfrm rot="5400000">
                  <a:off x="6137126" y="2679721"/>
                  <a:ext cx="125101" cy="131000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8" name="直角三角形 1247"/>
                <p:cNvSpPr/>
                <p:nvPr/>
              </p:nvSpPr>
              <p:spPr>
                <a:xfrm rot="16200000" flipH="1">
                  <a:off x="6275148" y="2679721"/>
                  <a:ext cx="125101" cy="130999"/>
                </a:xfrm>
                <a:prstGeom prst="rtTriangl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9" name="フリーフォーム 1248"/>
                <p:cNvSpPr/>
                <p:nvPr/>
              </p:nvSpPr>
              <p:spPr>
                <a:xfrm>
                  <a:off x="5845634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0" name="角丸四角形 1249"/>
                <p:cNvSpPr/>
                <p:nvPr/>
              </p:nvSpPr>
              <p:spPr>
                <a:xfrm>
                  <a:off x="6197715" y="3559982"/>
                  <a:ext cx="143682" cy="82026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1" name="片側の 2 つの角を丸めた四角形 1250"/>
                <p:cNvSpPr/>
                <p:nvPr/>
              </p:nvSpPr>
              <p:spPr>
                <a:xfrm>
                  <a:off x="604276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2" name="片側の 2 つの角を丸めた四角形 1251"/>
                <p:cNvSpPr/>
                <p:nvPr/>
              </p:nvSpPr>
              <p:spPr>
                <a:xfrm>
                  <a:off x="6291571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3" name="フリーフォーム 1252"/>
                <p:cNvSpPr/>
                <p:nvPr/>
              </p:nvSpPr>
              <p:spPr>
                <a:xfrm rot="16200000">
                  <a:off x="571393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4" name="フリーフォーム 1253"/>
                <p:cNvSpPr/>
                <p:nvPr/>
              </p:nvSpPr>
              <p:spPr>
                <a:xfrm rot="5400000" flipH="1">
                  <a:off x="611611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55" name="グループ化 1254"/>
                <p:cNvGrpSpPr/>
                <p:nvPr/>
              </p:nvGrpSpPr>
              <p:grpSpPr>
                <a:xfrm>
                  <a:off x="5929313" y="2232047"/>
                  <a:ext cx="675254" cy="174379"/>
                  <a:chOff x="7528157" y="2232047"/>
                  <a:chExt cx="685650" cy="174379"/>
                </a:xfrm>
                <a:grpFill/>
              </p:grpSpPr>
              <p:sp>
                <p:nvSpPr>
                  <p:cNvPr id="1265" name="円/楕円 1264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6" name="円/楕円 1265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7" name="円/楕円 1266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8" name="円/楕円 1267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56" name="円/楕円 1255"/>
                <p:cNvSpPr/>
                <p:nvPr/>
              </p:nvSpPr>
              <p:spPr>
                <a:xfrm>
                  <a:off x="5990156" y="1940146"/>
                  <a:ext cx="558800" cy="668336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7" name="月 1256"/>
                <p:cNvSpPr/>
                <p:nvPr/>
              </p:nvSpPr>
              <p:spPr>
                <a:xfrm rot="5692446">
                  <a:off x="6097635" y="2094369"/>
                  <a:ext cx="45719" cy="213111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8" name="月 1257"/>
                <p:cNvSpPr/>
                <p:nvPr/>
              </p:nvSpPr>
              <p:spPr>
                <a:xfrm rot="15907554" flipH="1">
                  <a:off x="6382079" y="2094369"/>
                  <a:ext cx="45719" cy="213111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9" name="円/楕円 1258"/>
                <p:cNvSpPr/>
                <p:nvPr/>
              </p:nvSpPr>
              <p:spPr>
                <a:xfrm>
                  <a:off x="6100838" y="2238182"/>
                  <a:ext cx="66675" cy="11402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0" name="円/楕円 1259"/>
                <p:cNvSpPr/>
                <p:nvPr/>
              </p:nvSpPr>
              <p:spPr>
                <a:xfrm>
                  <a:off x="6374083" y="2238182"/>
                  <a:ext cx="66675" cy="11402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1" name="フリーフォーム 1260"/>
                <p:cNvSpPr/>
                <p:nvPr/>
              </p:nvSpPr>
              <p:spPr>
                <a:xfrm>
                  <a:off x="5989069" y="1898129"/>
                  <a:ext cx="568516" cy="324216"/>
                </a:xfrm>
                <a:custGeom>
                  <a:avLst/>
                  <a:gdLst>
                    <a:gd name="connsiteX0" fmla="*/ 373486 w 568516"/>
                    <a:gd name="connsiteY0" fmla="*/ 198 h 324216"/>
                    <a:gd name="connsiteX1" fmla="*/ 507699 w 568516"/>
                    <a:gd name="connsiteY1" fmla="*/ 60816 h 324216"/>
                    <a:gd name="connsiteX2" fmla="*/ 519832 w 568516"/>
                    <a:gd name="connsiteY2" fmla="*/ 324216 h 324216"/>
                    <a:gd name="connsiteX3" fmla="*/ 431412 w 568516"/>
                    <a:gd name="connsiteY3" fmla="*/ 137103 h 324216"/>
                    <a:gd name="connsiteX4" fmla="*/ 295527 w 568516"/>
                    <a:gd name="connsiteY4" fmla="*/ 57728 h 324216"/>
                    <a:gd name="connsiteX5" fmla="*/ 284258 w 568516"/>
                    <a:gd name="connsiteY5" fmla="*/ 55738 h 324216"/>
                    <a:gd name="connsiteX6" fmla="*/ 272990 w 568516"/>
                    <a:gd name="connsiteY6" fmla="*/ 57728 h 324216"/>
                    <a:gd name="connsiteX7" fmla="*/ 137105 w 568516"/>
                    <a:gd name="connsiteY7" fmla="*/ 137103 h 324216"/>
                    <a:gd name="connsiteX8" fmla="*/ 48684 w 568516"/>
                    <a:gd name="connsiteY8" fmla="*/ 324216 h 324216"/>
                    <a:gd name="connsiteX9" fmla="*/ 60818 w 568516"/>
                    <a:gd name="connsiteY9" fmla="*/ 60816 h 324216"/>
                    <a:gd name="connsiteX10" fmla="*/ 195030 w 568516"/>
                    <a:gd name="connsiteY10" fmla="*/ 198 h 324216"/>
                    <a:gd name="connsiteX11" fmla="*/ 264489 w 568516"/>
                    <a:gd name="connsiteY11" fmla="*/ 10607 h 324216"/>
                    <a:gd name="connsiteX12" fmla="*/ 284258 w 568516"/>
                    <a:gd name="connsiteY12" fmla="*/ 23210 h 324216"/>
                    <a:gd name="connsiteX13" fmla="*/ 304028 w 568516"/>
                    <a:gd name="connsiteY13" fmla="*/ 10607 h 324216"/>
                    <a:gd name="connsiteX14" fmla="*/ 373486 w 568516"/>
                    <a:gd name="connsiteY14" fmla="*/ 198 h 32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68516" h="324216">
                      <a:moveTo>
                        <a:pt x="373486" y="198"/>
                      </a:moveTo>
                      <a:cubicBezTo>
                        <a:pt x="421152" y="2394"/>
                        <a:pt x="469656" y="22773"/>
                        <a:pt x="507699" y="60816"/>
                      </a:cubicBezTo>
                      <a:cubicBezTo>
                        <a:pt x="583785" y="136903"/>
                        <a:pt x="589218" y="254830"/>
                        <a:pt x="519832" y="324216"/>
                      </a:cubicBezTo>
                      <a:cubicBezTo>
                        <a:pt x="514105" y="255053"/>
                        <a:pt x="482518" y="188210"/>
                        <a:pt x="431412" y="137103"/>
                      </a:cubicBezTo>
                      <a:cubicBezTo>
                        <a:pt x="393082" y="98774"/>
                        <a:pt x="345900" y="71424"/>
                        <a:pt x="295527" y="57728"/>
                      </a:cubicBezTo>
                      <a:lnTo>
                        <a:pt x="284258" y="55738"/>
                      </a:lnTo>
                      <a:lnTo>
                        <a:pt x="272990" y="57728"/>
                      </a:lnTo>
                      <a:cubicBezTo>
                        <a:pt x="222616" y="71424"/>
                        <a:pt x="175434" y="98774"/>
                        <a:pt x="137105" y="137103"/>
                      </a:cubicBezTo>
                      <a:cubicBezTo>
                        <a:pt x="85998" y="188210"/>
                        <a:pt x="54411" y="255053"/>
                        <a:pt x="48684" y="324216"/>
                      </a:cubicBezTo>
                      <a:cubicBezTo>
                        <a:pt x="-20702" y="254830"/>
                        <a:pt x="-15269" y="136903"/>
                        <a:pt x="60818" y="60816"/>
                      </a:cubicBezTo>
                      <a:cubicBezTo>
                        <a:pt x="98861" y="22773"/>
                        <a:pt x="147364" y="2394"/>
                        <a:pt x="195030" y="198"/>
                      </a:cubicBezTo>
                      <a:cubicBezTo>
                        <a:pt x="218863" y="-900"/>
                        <a:pt x="242487" y="2548"/>
                        <a:pt x="264489" y="10607"/>
                      </a:cubicBezTo>
                      <a:lnTo>
                        <a:pt x="284258" y="23210"/>
                      </a:lnTo>
                      <a:lnTo>
                        <a:pt x="304028" y="10607"/>
                      </a:lnTo>
                      <a:cubicBezTo>
                        <a:pt x="326030" y="2548"/>
                        <a:pt x="349653" y="-900"/>
                        <a:pt x="373486" y="19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2" name="フリーフォーム 1261"/>
                <p:cNvSpPr/>
                <p:nvPr/>
              </p:nvSpPr>
              <p:spPr>
                <a:xfrm>
                  <a:off x="6046585" y="1898327"/>
                  <a:ext cx="465756" cy="324019"/>
                </a:xfrm>
                <a:custGeom>
                  <a:avLst/>
                  <a:gdLst>
                    <a:gd name="connsiteX0" fmla="*/ 270726 w 465756"/>
                    <a:gd name="connsiteY0" fmla="*/ 0 h 324019"/>
                    <a:gd name="connsiteX1" fmla="*/ 404939 w 465756"/>
                    <a:gd name="connsiteY1" fmla="*/ 60619 h 324019"/>
                    <a:gd name="connsiteX2" fmla="*/ 417072 w 465756"/>
                    <a:gd name="connsiteY2" fmla="*/ 324018 h 324019"/>
                    <a:gd name="connsiteX3" fmla="*/ 328652 w 465756"/>
                    <a:gd name="connsiteY3" fmla="*/ 136905 h 324019"/>
                    <a:gd name="connsiteX4" fmla="*/ 241866 w 465756"/>
                    <a:gd name="connsiteY4" fmla="*/ 75678 h 324019"/>
                    <a:gd name="connsiteX5" fmla="*/ 232879 w 465756"/>
                    <a:gd name="connsiteY5" fmla="*/ 72356 h 324019"/>
                    <a:gd name="connsiteX6" fmla="*/ 223889 w 465756"/>
                    <a:gd name="connsiteY6" fmla="*/ 75679 h 324019"/>
                    <a:gd name="connsiteX7" fmla="*/ 137104 w 465756"/>
                    <a:gd name="connsiteY7" fmla="*/ 136906 h 324019"/>
                    <a:gd name="connsiteX8" fmla="*/ 48684 w 465756"/>
                    <a:gd name="connsiteY8" fmla="*/ 324019 h 324019"/>
                    <a:gd name="connsiteX9" fmla="*/ 60817 w 465756"/>
                    <a:gd name="connsiteY9" fmla="*/ 60620 h 324019"/>
                    <a:gd name="connsiteX10" fmla="*/ 195030 w 465756"/>
                    <a:gd name="connsiteY10" fmla="*/ 1 h 324019"/>
                    <a:gd name="connsiteX11" fmla="*/ 232875 w 465756"/>
                    <a:gd name="connsiteY11" fmla="*/ 5673 h 32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756" h="324019">
                      <a:moveTo>
                        <a:pt x="270726" y="0"/>
                      </a:moveTo>
                      <a:cubicBezTo>
                        <a:pt x="318392" y="2196"/>
                        <a:pt x="366896" y="22575"/>
                        <a:pt x="404939" y="60619"/>
                      </a:cubicBezTo>
                      <a:cubicBezTo>
                        <a:pt x="481025" y="136705"/>
                        <a:pt x="486458" y="254632"/>
                        <a:pt x="417072" y="324018"/>
                      </a:cubicBezTo>
                      <a:cubicBezTo>
                        <a:pt x="411345" y="254855"/>
                        <a:pt x="379758" y="188012"/>
                        <a:pt x="328652" y="136905"/>
                      </a:cubicBezTo>
                      <a:cubicBezTo>
                        <a:pt x="303099" y="111352"/>
                        <a:pt x="273611" y="90679"/>
                        <a:pt x="241866" y="75678"/>
                      </a:cubicBezTo>
                      <a:lnTo>
                        <a:pt x="232879" y="72356"/>
                      </a:lnTo>
                      <a:lnTo>
                        <a:pt x="223889" y="75679"/>
                      </a:lnTo>
                      <a:cubicBezTo>
                        <a:pt x="192145" y="90680"/>
                        <a:pt x="162657" y="111353"/>
                        <a:pt x="137104" y="136906"/>
                      </a:cubicBezTo>
                      <a:cubicBezTo>
                        <a:pt x="85998" y="188013"/>
                        <a:pt x="54411" y="254856"/>
                        <a:pt x="48684" y="324019"/>
                      </a:cubicBezTo>
                      <a:cubicBezTo>
                        <a:pt x="-20702" y="254633"/>
                        <a:pt x="-15269" y="136706"/>
                        <a:pt x="60817" y="60620"/>
                      </a:cubicBezTo>
                      <a:cubicBezTo>
                        <a:pt x="98860" y="22576"/>
                        <a:pt x="147364" y="2197"/>
                        <a:pt x="195030" y="1"/>
                      </a:cubicBezTo>
                      <a:lnTo>
                        <a:pt x="232875" y="5673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3" name="円/楕円 254"/>
                <p:cNvSpPr/>
                <p:nvPr/>
              </p:nvSpPr>
              <p:spPr>
                <a:xfrm>
                  <a:off x="6241540" y="2404843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4" name="月 1263"/>
                <p:cNvSpPr/>
                <p:nvPr/>
              </p:nvSpPr>
              <p:spPr>
                <a:xfrm rot="16200000">
                  <a:off x="6246698" y="2438880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37" name="グループ化 1236"/>
              <p:cNvGrpSpPr/>
              <p:nvPr/>
            </p:nvGrpSpPr>
            <p:grpSpPr>
              <a:xfrm>
                <a:off x="5762796" y="2903167"/>
                <a:ext cx="1005669" cy="467301"/>
                <a:chOff x="1402379" y="4203823"/>
                <a:chExt cx="791415" cy="389524"/>
              </a:xfrm>
              <a:grpFill/>
            </p:grpSpPr>
            <p:sp>
              <p:nvSpPr>
                <p:cNvPr id="1238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>
                <a:xfrm rot="14955635">
                  <a:off x="1440447" y="4168520"/>
                  <a:ext cx="386759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7993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437993" y="142917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0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1" name="フリーフォーム 1240"/>
                <p:cNvSpPr/>
                <p:nvPr/>
              </p:nvSpPr>
              <p:spPr>
                <a:xfrm rot="6644365" flipH="1">
                  <a:off x="1768810" y="4167019"/>
                  <a:ext cx="388180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601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439601" y="132072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35" name="グループ化 634"/>
            <p:cNvGrpSpPr/>
            <p:nvPr/>
          </p:nvGrpSpPr>
          <p:grpSpPr>
            <a:xfrm>
              <a:off x="8441058" y="735982"/>
              <a:ext cx="509142" cy="1683895"/>
              <a:chOff x="5762796" y="1868569"/>
              <a:chExt cx="1005669" cy="3326069"/>
            </a:xfrm>
          </p:grpSpPr>
          <p:grpSp>
            <p:nvGrpSpPr>
              <p:cNvPr id="725" name="グループ化 724"/>
              <p:cNvGrpSpPr/>
              <p:nvPr/>
            </p:nvGrpSpPr>
            <p:grpSpPr>
              <a:xfrm>
                <a:off x="5845634" y="1868569"/>
                <a:ext cx="847844" cy="3326069"/>
                <a:chOff x="5845634" y="1868569"/>
                <a:chExt cx="847844" cy="3326069"/>
              </a:xfrm>
            </p:grpSpPr>
            <p:sp>
              <p:nvSpPr>
                <p:cNvPr id="731" name="フリーフォーム 730"/>
                <p:cNvSpPr/>
                <p:nvPr/>
              </p:nvSpPr>
              <p:spPr>
                <a:xfrm>
                  <a:off x="5894615" y="1868569"/>
                  <a:ext cx="741356" cy="941843"/>
                </a:xfrm>
                <a:custGeom>
                  <a:avLst/>
                  <a:gdLst>
                    <a:gd name="connsiteX0" fmla="*/ 370679 w 741356"/>
                    <a:gd name="connsiteY0" fmla="*/ 0 h 894896"/>
                    <a:gd name="connsiteX1" fmla="*/ 632788 w 741356"/>
                    <a:gd name="connsiteY1" fmla="*/ 108569 h 894896"/>
                    <a:gd name="connsiteX2" fmla="*/ 632787 w 741356"/>
                    <a:gd name="connsiteY2" fmla="*/ 108570 h 894896"/>
                    <a:gd name="connsiteX3" fmla="*/ 632787 w 741356"/>
                    <a:gd name="connsiteY3" fmla="*/ 632788 h 894896"/>
                    <a:gd name="connsiteX4" fmla="*/ 370679 w 741356"/>
                    <a:gd name="connsiteY4" fmla="*/ 894896 h 894896"/>
                    <a:gd name="connsiteX5" fmla="*/ 108569 w 741356"/>
                    <a:gd name="connsiteY5" fmla="*/ 632787 h 894896"/>
                    <a:gd name="connsiteX6" fmla="*/ 108569 w 741356"/>
                    <a:gd name="connsiteY6" fmla="*/ 108569 h 894896"/>
                    <a:gd name="connsiteX7" fmla="*/ 370679 w 741356"/>
                    <a:gd name="connsiteY7" fmla="*/ 0 h 894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56" h="894896">
                      <a:moveTo>
                        <a:pt x="370679" y="0"/>
                      </a:moveTo>
                      <a:cubicBezTo>
                        <a:pt x="465544" y="0"/>
                        <a:pt x="560408" y="36189"/>
                        <a:pt x="632788" y="108569"/>
                      </a:cubicBezTo>
                      <a:lnTo>
                        <a:pt x="632787" y="108570"/>
                      </a:lnTo>
                      <a:cubicBezTo>
                        <a:pt x="777546" y="253329"/>
                        <a:pt x="777546" y="488029"/>
                        <a:pt x="632787" y="632788"/>
                      </a:cubicBezTo>
                      <a:lnTo>
                        <a:pt x="370679" y="894896"/>
                      </a:lnTo>
                      <a:lnTo>
                        <a:pt x="108569" y="632787"/>
                      </a:lnTo>
                      <a:cubicBezTo>
                        <a:pt x="-36190" y="488028"/>
                        <a:pt x="-36190" y="253328"/>
                        <a:pt x="108569" y="108569"/>
                      </a:cubicBezTo>
                      <a:cubicBezTo>
                        <a:pt x="180949" y="36189"/>
                        <a:pt x="275814" y="0"/>
                        <a:pt x="37067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2" name="台形 731"/>
                <p:cNvSpPr/>
                <p:nvPr/>
              </p:nvSpPr>
              <p:spPr>
                <a:xfrm>
                  <a:off x="6196691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3" name="フリーフォーム 732"/>
                <p:cNvSpPr/>
                <p:nvPr/>
              </p:nvSpPr>
              <p:spPr>
                <a:xfrm rot="10800000">
                  <a:off x="6004222" y="3605213"/>
                  <a:ext cx="530670" cy="1479171"/>
                </a:xfrm>
                <a:custGeom>
                  <a:avLst/>
                  <a:gdLst>
                    <a:gd name="connsiteX0" fmla="*/ 522363 w 522363"/>
                    <a:gd name="connsiteY0" fmla="*/ 1416734 h 1416734"/>
                    <a:gd name="connsiteX1" fmla="*/ 290588 w 522363"/>
                    <a:gd name="connsiteY1" fmla="*/ 1416734 h 1416734"/>
                    <a:gd name="connsiteX2" fmla="*/ 231775 w 522363"/>
                    <a:gd name="connsiteY2" fmla="*/ 1416734 h 1416734"/>
                    <a:gd name="connsiteX3" fmla="*/ 0 w 522363"/>
                    <a:gd name="connsiteY3" fmla="*/ 1416734 h 1416734"/>
                    <a:gd name="connsiteX4" fmla="*/ 72647 w 522363"/>
                    <a:gd name="connsiteY4" fmla="*/ 0 h 1416734"/>
                    <a:gd name="connsiteX5" fmla="*/ 217941 w 522363"/>
                    <a:gd name="connsiteY5" fmla="*/ 0 h 1416734"/>
                    <a:gd name="connsiteX6" fmla="*/ 261182 w 522363"/>
                    <a:gd name="connsiteY6" fmla="*/ 843260 h 1416734"/>
                    <a:gd name="connsiteX7" fmla="*/ 304422 w 522363"/>
                    <a:gd name="connsiteY7" fmla="*/ 0 h 1416734"/>
                    <a:gd name="connsiteX8" fmla="*/ 449716 w 522363"/>
                    <a:gd name="connsiteY8" fmla="*/ 0 h 1416734"/>
                    <a:gd name="connsiteX0" fmla="*/ 522363 w 522363"/>
                    <a:gd name="connsiteY0" fmla="*/ 1416734 h 1416734"/>
                    <a:gd name="connsiteX1" fmla="*/ 231775 w 522363"/>
                    <a:gd name="connsiteY1" fmla="*/ 1416734 h 1416734"/>
                    <a:gd name="connsiteX2" fmla="*/ 0 w 522363"/>
                    <a:gd name="connsiteY2" fmla="*/ 1416734 h 1416734"/>
                    <a:gd name="connsiteX3" fmla="*/ 72647 w 522363"/>
                    <a:gd name="connsiteY3" fmla="*/ 0 h 1416734"/>
                    <a:gd name="connsiteX4" fmla="*/ 217941 w 522363"/>
                    <a:gd name="connsiteY4" fmla="*/ 0 h 1416734"/>
                    <a:gd name="connsiteX5" fmla="*/ 261182 w 522363"/>
                    <a:gd name="connsiteY5" fmla="*/ 843260 h 1416734"/>
                    <a:gd name="connsiteX6" fmla="*/ 304422 w 522363"/>
                    <a:gd name="connsiteY6" fmla="*/ 0 h 1416734"/>
                    <a:gd name="connsiteX7" fmla="*/ 449716 w 522363"/>
                    <a:gd name="connsiteY7" fmla="*/ 0 h 1416734"/>
                    <a:gd name="connsiteX8" fmla="*/ 522363 w 522363"/>
                    <a:gd name="connsiteY8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61182 w 522363"/>
                    <a:gd name="connsiteY4" fmla="*/ 843260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  <a:gd name="connsiteX0" fmla="*/ 522363 w 522363"/>
                    <a:gd name="connsiteY0" fmla="*/ 1416734 h 1416734"/>
                    <a:gd name="connsiteX1" fmla="*/ 0 w 522363"/>
                    <a:gd name="connsiteY1" fmla="*/ 1416734 h 1416734"/>
                    <a:gd name="connsiteX2" fmla="*/ 72647 w 522363"/>
                    <a:gd name="connsiteY2" fmla="*/ 0 h 1416734"/>
                    <a:gd name="connsiteX3" fmla="*/ 217941 w 522363"/>
                    <a:gd name="connsiteY3" fmla="*/ 0 h 1416734"/>
                    <a:gd name="connsiteX4" fmla="*/ 254150 w 522363"/>
                    <a:gd name="connsiteY4" fmla="*/ 1059954 h 1416734"/>
                    <a:gd name="connsiteX5" fmla="*/ 304422 w 522363"/>
                    <a:gd name="connsiteY5" fmla="*/ 0 h 1416734"/>
                    <a:gd name="connsiteX6" fmla="*/ 449716 w 522363"/>
                    <a:gd name="connsiteY6" fmla="*/ 0 h 1416734"/>
                    <a:gd name="connsiteX7" fmla="*/ 522363 w 522363"/>
                    <a:gd name="connsiteY7" fmla="*/ 1416734 h 1416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2363" h="1416734">
                      <a:moveTo>
                        <a:pt x="522363" y="1416734"/>
                      </a:moveTo>
                      <a:lnTo>
                        <a:pt x="0" y="1416734"/>
                      </a:lnTo>
                      <a:lnTo>
                        <a:pt x="72647" y="0"/>
                      </a:lnTo>
                      <a:lnTo>
                        <a:pt x="217941" y="0"/>
                      </a:lnTo>
                      <a:lnTo>
                        <a:pt x="254150" y="1059954"/>
                      </a:lnTo>
                      <a:lnTo>
                        <a:pt x="304422" y="0"/>
                      </a:lnTo>
                      <a:lnTo>
                        <a:pt x="449716" y="0"/>
                      </a:lnTo>
                      <a:lnTo>
                        <a:pt x="522363" y="1416734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4" name="片側の 2 つの角を丸めた四角形 733"/>
                <p:cNvSpPr/>
                <p:nvPr/>
              </p:nvSpPr>
              <p:spPr>
                <a:xfrm>
                  <a:off x="6012381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5" name="正方形/長方形 734"/>
                <p:cNvSpPr/>
                <p:nvPr/>
              </p:nvSpPr>
              <p:spPr>
                <a:xfrm>
                  <a:off x="6012381" y="3562500"/>
                  <a:ext cx="514350" cy="75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6" name="直角三角形 735"/>
                <p:cNvSpPr/>
                <p:nvPr/>
              </p:nvSpPr>
              <p:spPr>
                <a:xfrm rot="5400000">
                  <a:off x="6137126" y="2679721"/>
                  <a:ext cx="125101" cy="131000"/>
                </a:xfrm>
                <a:prstGeom prst="rtTriangl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7" name="直角三角形 736"/>
                <p:cNvSpPr/>
                <p:nvPr/>
              </p:nvSpPr>
              <p:spPr>
                <a:xfrm rot="16200000" flipH="1">
                  <a:off x="6275148" y="2679721"/>
                  <a:ext cx="125101" cy="130999"/>
                </a:xfrm>
                <a:prstGeom prst="rtTriangl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8" name="フリーフォーム 737"/>
                <p:cNvSpPr/>
                <p:nvPr/>
              </p:nvSpPr>
              <p:spPr>
                <a:xfrm>
                  <a:off x="5845634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8" name="角丸四角形 1357"/>
                <p:cNvSpPr/>
                <p:nvPr/>
              </p:nvSpPr>
              <p:spPr>
                <a:xfrm>
                  <a:off x="6197715" y="3559982"/>
                  <a:ext cx="143682" cy="82026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9" name="片側の 2 つの角を丸めた四角形 1358"/>
                <p:cNvSpPr/>
                <p:nvPr/>
              </p:nvSpPr>
              <p:spPr>
                <a:xfrm>
                  <a:off x="6042767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0" name="片側の 2 つの角を丸めた四角形 1359"/>
                <p:cNvSpPr/>
                <p:nvPr/>
              </p:nvSpPr>
              <p:spPr>
                <a:xfrm>
                  <a:off x="6291571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1" name="フリーフォーム 1360"/>
                <p:cNvSpPr/>
                <p:nvPr/>
              </p:nvSpPr>
              <p:spPr>
                <a:xfrm rot="16200000">
                  <a:off x="571393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2" name="フリーフォーム 1361"/>
                <p:cNvSpPr/>
                <p:nvPr/>
              </p:nvSpPr>
              <p:spPr>
                <a:xfrm rot="5400000" flipH="1">
                  <a:off x="611611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63" name="グループ化 1362"/>
                <p:cNvGrpSpPr/>
                <p:nvPr/>
              </p:nvGrpSpPr>
              <p:grpSpPr>
                <a:xfrm>
                  <a:off x="5929313" y="2232047"/>
                  <a:ext cx="675254" cy="174379"/>
                  <a:chOff x="7528157" y="2232047"/>
                  <a:chExt cx="685650" cy="174379"/>
                </a:xfrm>
                <a:solidFill>
                  <a:srgbClr val="FFC000">
                    <a:lumMod val="20000"/>
                    <a:lumOff val="80000"/>
                  </a:srgbClr>
                </a:solidFill>
              </p:grpSpPr>
              <p:sp>
                <p:nvSpPr>
                  <p:cNvPr id="1373" name="円/楕円 1372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4" name="円/楕円 1373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5" name="円/楕円 1374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6" name="円/楕円 1375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4" name="円/楕円 1363"/>
                <p:cNvSpPr/>
                <p:nvPr/>
              </p:nvSpPr>
              <p:spPr>
                <a:xfrm>
                  <a:off x="5990156" y="1940146"/>
                  <a:ext cx="558800" cy="66833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5" name="月 1364"/>
                <p:cNvSpPr/>
                <p:nvPr/>
              </p:nvSpPr>
              <p:spPr>
                <a:xfrm rot="5692446">
                  <a:off x="6097635" y="2094369"/>
                  <a:ext cx="45719" cy="21311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6" name="月 1365"/>
                <p:cNvSpPr/>
                <p:nvPr/>
              </p:nvSpPr>
              <p:spPr>
                <a:xfrm rot="15907554" flipH="1">
                  <a:off x="6382079" y="2094369"/>
                  <a:ext cx="45719" cy="21311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7" name="円/楕円 1366"/>
                <p:cNvSpPr/>
                <p:nvPr/>
              </p:nvSpPr>
              <p:spPr>
                <a:xfrm>
                  <a:off x="6100838" y="2238182"/>
                  <a:ext cx="66675" cy="1140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8" name="円/楕円 1367"/>
                <p:cNvSpPr/>
                <p:nvPr/>
              </p:nvSpPr>
              <p:spPr>
                <a:xfrm>
                  <a:off x="6374083" y="2238182"/>
                  <a:ext cx="66675" cy="11402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9" name="フリーフォーム 1368"/>
                <p:cNvSpPr/>
                <p:nvPr/>
              </p:nvSpPr>
              <p:spPr>
                <a:xfrm>
                  <a:off x="5989069" y="1898129"/>
                  <a:ext cx="568516" cy="324216"/>
                </a:xfrm>
                <a:custGeom>
                  <a:avLst/>
                  <a:gdLst>
                    <a:gd name="connsiteX0" fmla="*/ 373486 w 568516"/>
                    <a:gd name="connsiteY0" fmla="*/ 198 h 324216"/>
                    <a:gd name="connsiteX1" fmla="*/ 507699 w 568516"/>
                    <a:gd name="connsiteY1" fmla="*/ 60816 h 324216"/>
                    <a:gd name="connsiteX2" fmla="*/ 519832 w 568516"/>
                    <a:gd name="connsiteY2" fmla="*/ 324216 h 324216"/>
                    <a:gd name="connsiteX3" fmla="*/ 431412 w 568516"/>
                    <a:gd name="connsiteY3" fmla="*/ 137103 h 324216"/>
                    <a:gd name="connsiteX4" fmla="*/ 295527 w 568516"/>
                    <a:gd name="connsiteY4" fmla="*/ 57728 h 324216"/>
                    <a:gd name="connsiteX5" fmla="*/ 284258 w 568516"/>
                    <a:gd name="connsiteY5" fmla="*/ 55738 h 324216"/>
                    <a:gd name="connsiteX6" fmla="*/ 272990 w 568516"/>
                    <a:gd name="connsiteY6" fmla="*/ 57728 h 324216"/>
                    <a:gd name="connsiteX7" fmla="*/ 137105 w 568516"/>
                    <a:gd name="connsiteY7" fmla="*/ 137103 h 324216"/>
                    <a:gd name="connsiteX8" fmla="*/ 48684 w 568516"/>
                    <a:gd name="connsiteY8" fmla="*/ 324216 h 324216"/>
                    <a:gd name="connsiteX9" fmla="*/ 60818 w 568516"/>
                    <a:gd name="connsiteY9" fmla="*/ 60816 h 324216"/>
                    <a:gd name="connsiteX10" fmla="*/ 195030 w 568516"/>
                    <a:gd name="connsiteY10" fmla="*/ 198 h 324216"/>
                    <a:gd name="connsiteX11" fmla="*/ 264489 w 568516"/>
                    <a:gd name="connsiteY11" fmla="*/ 10607 h 324216"/>
                    <a:gd name="connsiteX12" fmla="*/ 284258 w 568516"/>
                    <a:gd name="connsiteY12" fmla="*/ 23210 h 324216"/>
                    <a:gd name="connsiteX13" fmla="*/ 304028 w 568516"/>
                    <a:gd name="connsiteY13" fmla="*/ 10607 h 324216"/>
                    <a:gd name="connsiteX14" fmla="*/ 373486 w 568516"/>
                    <a:gd name="connsiteY14" fmla="*/ 198 h 32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68516" h="324216">
                      <a:moveTo>
                        <a:pt x="373486" y="198"/>
                      </a:moveTo>
                      <a:cubicBezTo>
                        <a:pt x="421152" y="2394"/>
                        <a:pt x="469656" y="22773"/>
                        <a:pt x="507699" y="60816"/>
                      </a:cubicBezTo>
                      <a:cubicBezTo>
                        <a:pt x="583785" y="136903"/>
                        <a:pt x="589218" y="254830"/>
                        <a:pt x="519832" y="324216"/>
                      </a:cubicBezTo>
                      <a:cubicBezTo>
                        <a:pt x="514105" y="255053"/>
                        <a:pt x="482518" y="188210"/>
                        <a:pt x="431412" y="137103"/>
                      </a:cubicBezTo>
                      <a:cubicBezTo>
                        <a:pt x="393082" y="98774"/>
                        <a:pt x="345900" y="71424"/>
                        <a:pt x="295527" y="57728"/>
                      </a:cubicBezTo>
                      <a:lnTo>
                        <a:pt x="284258" y="55738"/>
                      </a:lnTo>
                      <a:lnTo>
                        <a:pt x="272990" y="57728"/>
                      </a:lnTo>
                      <a:cubicBezTo>
                        <a:pt x="222616" y="71424"/>
                        <a:pt x="175434" y="98774"/>
                        <a:pt x="137105" y="137103"/>
                      </a:cubicBezTo>
                      <a:cubicBezTo>
                        <a:pt x="85998" y="188210"/>
                        <a:pt x="54411" y="255053"/>
                        <a:pt x="48684" y="324216"/>
                      </a:cubicBezTo>
                      <a:cubicBezTo>
                        <a:pt x="-20702" y="254830"/>
                        <a:pt x="-15269" y="136903"/>
                        <a:pt x="60818" y="60816"/>
                      </a:cubicBezTo>
                      <a:cubicBezTo>
                        <a:pt x="98861" y="22773"/>
                        <a:pt x="147364" y="2394"/>
                        <a:pt x="195030" y="198"/>
                      </a:cubicBezTo>
                      <a:cubicBezTo>
                        <a:pt x="218863" y="-900"/>
                        <a:pt x="242487" y="2548"/>
                        <a:pt x="264489" y="10607"/>
                      </a:cubicBezTo>
                      <a:lnTo>
                        <a:pt x="284258" y="23210"/>
                      </a:lnTo>
                      <a:lnTo>
                        <a:pt x="304028" y="10607"/>
                      </a:lnTo>
                      <a:cubicBezTo>
                        <a:pt x="326030" y="2548"/>
                        <a:pt x="349653" y="-900"/>
                        <a:pt x="373486" y="19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0" name="フリーフォーム 1369"/>
                <p:cNvSpPr/>
                <p:nvPr/>
              </p:nvSpPr>
              <p:spPr>
                <a:xfrm>
                  <a:off x="6046585" y="1898327"/>
                  <a:ext cx="465756" cy="324019"/>
                </a:xfrm>
                <a:custGeom>
                  <a:avLst/>
                  <a:gdLst>
                    <a:gd name="connsiteX0" fmla="*/ 270726 w 465756"/>
                    <a:gd name="connsiteY0" fmla="*/ 0 h 324019"/>
                    <a:gd name="connsiteX1" fmla="*/ 404939 w 465756"/>
                    <a:gd name="connsiteY1" fmla="*/ 60619 h 324019"/>
                    <a:gd name="connsiteX2" fmla="*/ 417072 w 465756"/>
                    <a:gd name="connsiteY2" fmla="*/ 324018 h 324019"/>
                    <a:gd name="connsiteX3" fmla="*/ 328652 w 465756"/>
                    <a:gd name="connsiteY3" fmla="*/ 136905 h 324019"/>
                    <a:gd name="connsiteX4" fmla="*/ 241866 w 465756"/>
                    <a:gd name="connsiteY4" fmla="*/ 75678 h 324019"/>
                    <a:gd name="connsiteX5" fmla="*/ 232879 w 465756"/>
                    <a:gd name="connsiteY5" fmla="*/ 72356 h 324019"/>
                    <a:gd name="connsiteX6" fmla="*/ 223889 w 465756"/>
                    <a:gd name="connsiteY6" fmla="*/ 75679 h 324019"/>
                    <a:gd name="connsiteX7" fmla="*/ 137104 w 465756"/>
                    <a:gd name="connsiteY7" fmla="*/ 136906 h 324019"/>
                    <a:gd name="connsiteX8" fmla="*/ 48684 w 465756"/>
                    <a:gd name="connsiteY8" fmla="*/ 324019 h 324019"/>
                    <a:gd name="connsiteX9" fmla="*/ 60817 w 465756"/>
                    <a:gd name="connsiteY9" fmla="*/ 60620 h 324019"/>
                    <a:gd name="connsiteX10" fmla="*/ 195030 w 465756"/>
                    <a:gd name="connsiteY10" fmla="*/ 1 h 324019"/>
                    <a:gd name="connsiteX11" fmla="*/ 232875 w 465756"/>
                    <a:gd name="connsiteY11" fmla="*/ 5673 h 32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756" h="324019">
                      <a:moveTo>
                        <a:pt x="270726" y="0"/>
                      </a:moveTo>
                      <a:cubicBezTo>
                        <a:pt x="318392" y="2196"/>
                        <a:pt x="366896" y="22575"/>
                        <a:pt x="404939" y="60619"/>
                      </a:cubicBezTo>
                      <a:cubicBezTo>
                        <a:pt x="481025" y="136705"/>
                        <a:pt x="486458" y="254632"/>
                        <a:pt x="417072" y="324018"/>
                      </a:cubicBezTo>
                      <a:cubicBezTo>
                        <a:pt x="411345" y="254855"/>
                        <a:pt x="379758" y="188012"/>
                        <a:pt x="328652" y="136905"/>
                      </a:cubicBezTo>
                      <a:cubicBezTo>
                        <a:pt x="303099" y="111352"/>
                        <a:pt x="273611" y="90679"/>
                        <a:pt x="241866" y="75678"/>
                      </a:cubicBezTo>
                      <a:lnTo>
                        <a:pt x="232879" y="72356"/>
                      </a:lnTo>
                      <a:lnTo>
                        <a:pt x="223889" y="75679"/>
                      </a:lnTo>
                      <a:cubicBezTo>
                        <a:pt x="192145" y="90680"/>
                        <a:pt x="162657" y="111353"/>
                        <a:pt x="137104" y="136906"/>
                      </a:cubicBezTo>
                      <a:cubicBezTo>
                        <a:pt x="85998" y="188013"/>
                        <a:pt x="54411" y="254856"/>
                        <a:pt x="48684" y="324019"/>
                      </a:cubicBezTo>
                      <a:cubicBezTo>
                        <a:pt x="-20702" y="254633"/>
                        <a:pt x="-15269" y="136706"/>
                        <a:pt x="60817" y="60620"/>
                      </a:cubicBezTo>
                      <a:cubicBezTo>
                        <a:pt x="98860" y="22576"/>
                        <a:pt x="147364" y="2197"/>
                        <a:pt x="195030" y="1"/>
                      </a:cubicBezTo>
                      <a:lnTo>
                        <a:pt x="232875" y="5673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1" name="円/楕円 254"/>
                <p:cNvSpPr/>
                <p:nvPr/>
              </p:nvSpPr>
              <p:spPr>
                <a:xfrm>
                  <a:off x="6241540" y="2404843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2" name="月 1371"/>
                <p:cNvSpPr/>
                <p:nvPr/>
              </p:nvSpPr>
              <p:spPr>
                <a:xfrm rot="16200000">
                  <a:off x="6246698" y="2438880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26" name="グループ化 725"/>
              <p:cNvGrpSpPr/>
              <p:nvPr/>
            </p:nvGrpSpPr>
            <p:grpSpPr>
              <a:xfrm>
                <a:off x="5762796" y="2903167"/>
                <a:ext cx="1005669" cy="467301"/>
                <a:chOff x="1402379" y="4203823"/>
                <a:chExt cx="791415" cy="389524"/>
              </a:xfrm>
            </p:grpSpPr>
            <p:sp>
              <p:nvSpPr>
                <p:cNvPr id="727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8" name="フリーフォーム 727"/>
                <p:cNvSpPr/>
                <p:nvPr/>
              </p:nvSpPr>
              <p:spPr>
                <a:xfrm rot="14955635">
                  <a:off x="1440447" y="4168520"/>
                  <a:ext cx="386759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7993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437993" y="142917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9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0" name="フリーフォーム 729"/>
                <p:cNvSpPr/>
                <p:nvPr/>
              </p:nvSpPr>
              <p:spPr>
                <a:xfrm rot="6644365" flipH="1">
                  <a:off x="1768810" y="4167019"/>
                  <a:ext cx="388180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601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439601" y="132072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6" name="グループ化 15"/>
          <p:cNvGrpSpPr/>
          <p:nvPr/>
        </p:nvGrpSpPr>
        <p:grpSpPr>
          <a:xfrm>
            <a:off x="8441058" y="2698567"/>
            <a:ext cx="509142" cy="1690013"/>
            <a:chOff x="8441058" y="2698567"/>
            <a:chExt cx="509142" cy="1690013"/>
          </a:xfrm>
        </p:grpSpPr>
        <p:grpSp>
          <p:nvGrpSpPr>
            <p:cNvPr id="1269" name="グループ化 1268"/>
            <p:cNvGrpSpPr/>
            <p:nvPr/>
          </p:nvGrpSpPr>
          <p:grpSpPr>
            <a:xfrm>
              <a:off x="8441058" y="2698567"/>
              <a:ext cx="509142" cy="1690013"/>
              <a:chOff x="7363938" y="1856486"/>
              <a:chExt cx="1005669" cy="3338152"/>
            </a:xfrm>
            <a:solidFill>
              <a:schemeClr val="tx1"/>
            </a:solidFill>
          </p:grpSpPr>
          <p:sp>
            <p:nvSpPr>
              <p:cNvPr id="1270" name="フリーフォーム 1269"/>
              <p:cNvSpPr/>
              <p:nvPr/>
            </p:nvSpPr>
            <p:spPr>
              <a:xfrm flipH="1">
                <a:off x="747804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1" name="フリーフォーム 1270"/>
              <p:cNvSpPr/>
              <p:nvPr/>
            </p:nvSpPr>
            <p:spPr>
              <a:xfrm>
                <a:off x="7986942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2" name="円/楕円 250"/>
              <p:cNvSpPr/>
              <p:nvPr/>
            </p:nvSpPr>
            <p:spPr>
              <a:xfrm>
                <a:off x="7519310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3" name="台形 1272"/>
              <p:cNvSpPr/>
              <p:nvPr/>
            </p:nvSpPr>
            <p:spPr>
              <a:xfrm rot="10800000">
                <a:off x="7879555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4" name="台形 1273"/>
              <p:cNvSpPr/>
              <p:nvPr/>
            </p:nvSpPr>
            <p:spPr>
              <a:xfrm rot="10800000">
                <a:off x="7679530" y="4272524"/>
                <a:ext cx="189148" cy="840488"/>
              </a:xfrm>
              <a:prstGeom prst="trapezoid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5" name="台形 1274"/>
              <p:cNvSpPr/>
              <p:nvPr/>
            </p:nvSpPr>
            <p:spPr>
              <a:xfrm>
                <a:off x="7542732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6" name="台形 1275"/>
              <p:cNvSpPr/>
              <p:nvPr/>
            </p:nvSpPr>
            <p:spPr>
              <a:xfrm>
                <a:off x="7798117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7" name="片側の 2 つの角を丸めた四角形 1276"/>
              <p:cNvSpPr/>
              <p:nvPr/>
            </p:nvSpPr>
            <p:spPr>
              <a:xfrm>
                <a:off x="7613807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8" name="正方形/長方形 1277"/>
              <p:cNvSpPr/>
              <p:nvPr/>
            </p:nvSpPr>
            <p:spPr>
              <a:xfrm>
                <a:off x="7613807" y="3582471"/>
                <a:ext cx="514350" cy="97910"/>
              </a:xfrm>
              <a:prstGeom prst="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9" name="フリーフォーム 1278"/>
              <p:cNvSpPr/>
              <p:nvPr/>
            </p:nvSpPr>
            <p:spPr>
              <a:xfrm>
                <a:off x="7447060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0" name="角丸四角形 1279"/>
              <p:cNvSpPr/>
              <p:nvPr/>
            </p:nvSpPr>
            <p:spPr>
              <a:xfrm>
                <a:off x="7799141" y="3577878"/>
                <a:ext cx="143682" cy="106843"/>
              </a:xfrm>
              <a:prstGeom prst="roundRect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片側の 2 つの角を丸めた四角形 1280"/>
              <p:cNvSpPr/>
              <p:nvPr/>
            </p:nvSpPr>
            <p:spPr>
              <a:xfrm>
                <a:off x="764419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2" name="片側の 2 つの角を丸めた四角形 1281"/>
              <p:cNvSpPr/>
              <p:nvPr/>
            </p:nvSpPr>
            <p:spPr>
              <a:xfrm>
                <a:off x="789299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83" name="グループ化 1282"/>
              <p:cNvGrpSpPr/>
              <p:nvPr/>
            </p:nvGrpSpPr>
            <p:grpSpPr>
              <a:xfrm>
                <a:off x="7528157" y="2232047"/>
                <a:ext cx="685650" cy="174379"/>
                <a:chOff x="7528157" y="2232047"/>
                <a:chExt cx="685650" cy="174379"/>
              </a:xfrm>
              <a:grpFill/>
            </p:grpSpPr>
            <p:sp>
              <p:nvSpPr>
                <p:cNvPr id="1306" name="円/楕円 1305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7" name="円/楕円 1306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8" name="円/楕円 1307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9" name="円/楕円 1308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84" name="円/楕円 1283"/>
              <p:cNvSpPr/>
              <p:nvPr/>
            </p:nvSpPr>
            <p:spPr>
              <a:xfrm>
                <a:off x="7591582" y="1940146"/>
                <a:ext cx="558800" cy="668336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5" name="フリーフォーム 1284"/>
              <p:cNvSpPr/>
              <p:nvPr/>
            </p:nvSpPr>
            <p:spPr>
              <a:xfrm rot="16200000">
                <a:off x="7314407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6" name="フリーフォーム 1285"/>
              <p:cNvSpPr/>
              <p:nvPr/>
            </p:nvSpPr>
            <p:spPr>
              <a:xfrm rot="5400000" flipH="1">
                <a:off x="7716590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7" name="角丸四角形 1286"/>
              <p:cNvSpPr/>
              <p:nvPr/>
            </p:nvSpPr>
            <p:spPr>
              <a:xfrm rot="18900000">
                <a:off x="7972202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8" name="角丸四角形 1287"/>
              <p:cNvSpPr/>
              <p:nvPr/>
            </p:nvSpPr>
            <p:spPr>
              <a:xfrm rot="18900000">
                <a:off x="7905527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9" name="円/楕円 1288"/>
              <p:cNvSpPr/>
              <p:nvPr/>
            </p:nvSpPr>
            <p:spPr>
              <a:xfrm>
                <a:off x="7658326" y="2217119"/>
                <a:ext cx="159949" cy="8025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0" name="円/楕円 1289"/>
              <p:cNvSpPr/>
              <p:nvPr/>
            </p:nvSpPr>
            <p:spPr>
              <a:xfrm>
                <a:off x="7705075" y="2211977"/>
                <a:ext cx="66451" cy="7305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1" name="円/楕円 1290"/>
              <p:cNvSpPr/>
              <p:nvPr/>
            </p:nvSpPr>
            <p:spPr>
              <a:xfrm flipV="1">
                <a:off x="7719107" y="2227404"/>
                <a:ext cx="38387" cy="42204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2" name="円/楕円 1291"/>
              <p:cNvSpPr/>
              <p:nvPr/>
            </p:nvSpPr>
            <p:spPr>
              <a:xfrm>
                <a:off x="7932744" y="2217119"/>
                <a:ext cx="159949" cy="80257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3" name="円/楕円 1292"/>
              <p:cNvSpPr/>
              <p:nvPr/>
            </p:nvSpPr>
            <p:spPr>
              <a:xfrm>
                <a:off x="7979493" y="2211977"/>
                <a:ext cx="66451" cy="73058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4" name="円/楕円 1293"/>
              <p:cNvSpPr/>
              <p:nvPr/>
            </p:nvSpPr>
            <p:spPr>
              <a:xfrm flipV="1">
                <a:off x="7993525" y="2227404"/>
                <a:ext cx="38387" cy="42204"/>
              </a:xfrm>
              <a:prstGeom prst="ellipse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5" name="月 1294"/>
              <p:cNvSpPr/>
              <p:nvPr/>
            </p:nvSpPr>
            <p:spPr>
              <a:xfrm rot="5400000">
                <a:off x="7709523" y="2048544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6" name="月 1295"/>
              <p:cNvSpPr/>
              <p:nvPr/>
            </p:nvSpPr>
            <p:spPr>
              <a:xfrm rot="5400000">
                <a:off x="7986500" y="2048544"/>
                <a:ext cx="45719" cy="194193"/>
              </a:xfrm>
              <a:prstGeom prst="moon">
                <a:avLst/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7" name="円/楕円 142"/>
              <p:cNvSpPr/>
              <p:nvPr/>
            </p:nvSpPr>
            <p:spPr>
              <a:xfrm>
                <a:off x="7658326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8" name="円/楕円 142"/>
              <p:cNvSpPr/>
              <p:nvPr/>
            </p:nvSpPr>
            <p:spPr>
              <a:xfrm>
                <a:off x="793274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9" name="円/楕円 27"/>
              <p:cNvSpPr/>
              <p:nvPr/>
            </p:nvSpPr>
            <p:spPr>
              <a:xfrm>
                <a:off x="7824841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0" name="月 1299"/>
              <p:cNvSpPr/>
              <p:nvPr/>
            </p:nvSpPr>
            <p:spPr>
              <a:xfrm rot="16200000">
                <a:off x="7845819" y="2398820"/>
                <a:ext cx="45719" cy="197780"/>
              </a:xfrm>
              <a:prstGeom prst="moon">
                <a:avLst>
                  <a:gd name="adj" fmla="val 87500"/>
                </a:avLst>
              </a:prstGeom>
              <a:grp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01" name="グループ化 1300"/>
              <p:cNvGrpSpPr/>
              <p:nvPr/>
            </p:nvGrpSpPr>
            <p:grpSpPr>
              <a:xfrm>
                <a:off x="7363938" y="2903167"/>
                <a:ext cx="1005669" cy="467301"/>
                <a:chOff x="1402379" y="4203823"/>
                <a:chExt cx="791415" cy="389524"/>
              </a:xfrm>
              <a:grpFill/>
            </p:grpSpPr>
            <p:sp>
              <p:nvSpPr>
                <p:cNvPr id="1302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3" name="フリーフォーム 1302"/>
                <p:cNvSpPr/>
                <p:nvPr/>
              </p:nvSpPr>
              <p:spPr>
                <a:xfrm rot="14955635">
                  <a:off x="1440447" y="4168520"/>
                  <a:ext cx="386759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7993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437993" y="142917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4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5" name="フリーフォーム 1304"/>
                <p:cNvSpPr/>
                <p:nvPr/>
              </p:nvSpPr>
              <p:spPr>
                <a:xfrm rot="6644365" flipH="1">
                  <a:off x="1768810" y="4167019"/>
                  <a:ext cx="388180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601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439601" y="132072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36" name="グループ化 635"/>
            <p:cNvGrpSpPr/>
            <p:nvPr/>
          </p:nvGrpSpPr>
          <p:grpSpPr>
            <a:xfrm>
              <a:off x="8441058" y="2698567"/>
              <a:ext cx="509142" cy="1690013"/>
              <a:chOff x="7363938" y="1856486"/>
              <a:chExt cx="1005669" cy="3338152"/>
            </a:xfrm>
          </p:grpSpPr>
          <p:sp>
            <p:nvSpPr>
              <p:cNvPr id="685" name="フリーフォーム 684"/>
              <p:cNvSpPr/>
              <p:nvPr/>
            </p:nvSpPr>
            <p:spPr>
              <a:xfrm flipH="1">
                <a:off x="7478040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フリーフォーム 685"/>
              <p:cNvSpPr/>
              <p:nvPr/>
            </p:nvSpPr>
            <p:spPr>
              <a:xfrm>
                <a:off x="7986942" y="2250646"/>
                <a:ext cx="264844" cy="392188"/>
              </a:xfrm>
              <a:custGeom>
                <a:avLst/>
                <a:gdLst>
                  <a:gd name="connsiteX0" fmla="*/ 187059 w 264844"/>
                  <a:gd name="connsiteY0" fmla="*/ 0 h 339498"/>
                  <a:gd name="connsiteX1" fmla="*/ 264844 w 264844"/>
                  <a:gd name="connsiteY1" fmla="*/ 290298 h 339498"/>
                  <a:gd name="connsiteX2" fmla="*/ 264844 w 264844"/>
                  <a:gd name="connsiteY2" fmla="*/ 290299 h 339498"/>
                  <a:gd name="connsiteX3" fmla="*/ 138692 w 264844"/>
                  <a:gd name="connsiteY3" fmla="*/ 278536 h 339498"/>
                  <a:gd name="connsiteX4" fmla="*/ 122209 w 264844"/>
                  <a:gd name="connsiteY4" fmla="*/ 265663 h 339498"/>
                  <a:gd name="connsiteX5" fmla="*/ 122659 w 264844"/>
                  <a:gd name="connsiteY5" fmla="*/ 268013 h 339498"/>
                  <a:gd name="connsiteX6" fmla="*/ 168022 w 264844"/>
                  <a:gd name="connsiteY6" fmla="*/ 339497 h 339498"/>
                  <a:gd name="connsiteX7" fmla="*/ 168022 w 264844"/>
                  <a:gd name="connsiteY7" fmla="*/ 339498 h 339498"/>
                  <a:gd name="connsiteX8" fmla="*/ 0 w 264844"/>
                  <a:gd name="connsiteY8" fmla="*/ 189228 h 339498"/>
                  <a:gd name="connsiteX9" fmla="*/ 102620 w 264844"/>
                  <a:gd name="connsiteY9" fmla="*/ 50767 h 339498"/>
                  <a:gd name="connsiteX10" fmla="*/ 105919 w 264844"/>
                  <a:gd name="connsiteY10" fmla="*/ 50171 h 339498"/>
                  <a:gd name="connsiteX11" fmla="*/ 126942 w 264844"/>
                  <a:gd name="connsiteY11" fmla="*/ 28333 h 339498"/>
                  <a:gd name="connsiteX12" fmla="*/ 187059 w 264844"/>
                  <a:gd name="connsiteY12" fmla="*/ 0 h 339498"/>
                  <a:gd name="connsiteX0" fmla="*/ 126942 w 264844"/>
                  <a:gd name="connsiteY0" fmla="*/ 0 h 311165"/>
                  <a:gd name="connsiteX1" fmla="*/ 264844 w 264844"/>
                  <a:gd name="connsiteY1" fmla="*/ 261965 h 311165"/>
                  <a:gd name="connsiteX2" fmla="*/ 264844 w 264844"/>
                  <a:gd name="connsiteY2" fmla="*/ 261966 h 311165"/>
                  <a:gd name="connsiteX3" fmla="*/ 138692 w 264844"/>
                  <a:gd name="connsiteY3" fmla="*/ 250203 h 311165"/>
                  <a:gd name="connsiteX4" fmla="*/ 122209 w 264844"/>
                  <a:gd name="connsiteY4" fmla="*/ 237330 h 311165"/>
                  <a:gd name="connsiteX5" fmla="*/ 122659 w 264844"/>
                  <a:gd name="connsiteY5" fmla="*/ 239680 h 311165"/>
                  <a:gd name="connsiteX6" fmla="*/ 168022 w 264844"/>
                  <a:gd name="connsiteY6" fmla="*/ 311164 h 311165"/>
                  <a:gd name="connsiteX7" fmla="*/ 168022 w 264844"/>
                  <a:gd name="connsiteY7" fmla="*/ 311165 h 311165"/>
                  <a:gd name="connsiteX8" fmla="*/ 0 w 264844"/>
                  <a:gd name="connsiteY8" fmla="*/ 160895 h 311165"/>
                  <a:gd name="connsiteX9" fmla="*/ 102620 w 264844"/>
                  <a:gd name="connsiteY9" fmla="*/ 22434 h 311165"/>
                  <a:gd name="connsiteX10" fmla="*/ 105919 w 264844"/>
                  <a:gd name="connsiteY10" fmla="*/ 21838 h 311165"/>
                  <a:gd name="connsiteX11" fmla="*/ 126942 w 264844"/>
                  <a:gd name="connsiteY11" fmla="*/ 0 h 31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844" h="311165">
                    <a:moveTo>
                      <a:pt x="126942" y="0"/>
                    </a:moveTo>
                    <a:cubicBezTo>
                      <a:pt x="153429" y="40021"/>
                      <a:pt x="241860" y="218304"/>
                      <a:pt x="264844" y="261965"/>
                    </a:cubicBezTo>
                    <a:lnTo>
                      <a:pt x="264844" y="261966"/>
                    </a:lnTo>
                    <a:cubicBezTo>
                      <a:pt x="220027" y="273975"/>
                      <a:pt x="175100" y="268600"/>
                      <a:pt x="138692" y="250203"/>
                    </a:cubicBezTo>
                    <a:lnTo>
                      <a:pt x="122209" y="237330"/>
                    </a:lnTo>
                    <a:lnTo>
                      <a:pt x="122659" y="239680"/>
                    </a:lnTo>
                    <a:cubicBezTo>
                      <a:pt x="132740" y="265131"/>
                      <a:pt x="147861" y="289365"/>
                      <a:pt x="168022" y="311164"/>
                    </a:cubicBezTo>
                    <a:lnTo>
                      <a:pt x="168022" y="311165"/>
                    </a:lnTo>
                    <a:cubicBezTo>
                      <a:pt x="75226" y="311165"/>
                      <a:pt x="0" y="243887"/>
                      <a:pt x="0" y="160895"/>
                    </a:cubicBezTo>
                    <a:cubicBezTo>
                      <a:pt x="0" y="98651"/>
                      <a:pt x="42314" y="45246"/>
                      <a:pt x="102620" y="22434"/>
                    </a:cubicBezTo>
                    <a:lnTo>
                      <a:pt x="105919" y="21838"/>
                    </a:lnTo>
                    <a:lnTo>
                      <a:pt x="126942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円/楕円 250"/>
              <p:cNvSpPr/>
              <p:nvPr/>
            </p:nvSpPr>
            <p:spPr>
              <a:xfrm>
                <a:off x="7519310" y="1856486"/>
                <a:ext cx="700132" cy="483005"/>
              </a:xfrm>
              <a:custGeom>
                <a:avLst/>
                <a:gdLst>
                  <a:gd name="connsiteX0" fmla="*/ 0 w 700132"/>
                  <a:gd name="connsiteY0" fmla="*/ 393023 h 786046"/>
                  <a:gd name="connsiteX1" fmla="*/ 350066 w 700132"/>
                  <a:gd name="connsiteY1" fmla="*/ 0 h 786046"/>
                  <a:gd name="connsiteX2" fmla="*/ 700132 w 700132"/>
                  <a:gd name="connsiteY2" fmla="*/ 393023 h 786046"/>
                  <a:gd name="connsiteX3" fmla="*/ 350066 w 700132"/>
                  <a:gd name="connsiteY3" fmla="*/ 786046 h 786046"/>
                  <a:gd name="connsiteX4" fmla="*/ 0 w 700132"/>
                  <a:gd name="connsiteY4" fmla="*/ 393023 h 786046"/>
                  <a:gd name="connsiteX0" fmla="*/ 0 w 700132"/>
                  <a:gd name="connsiteY0" fmla="*/ 393023 h 442151"/>
                  <a:gd name="connsiteX1" fmla="*/ 350066 w 700132"/>
                  <a:gd name="connsiteY1" fmla="*/ 0 h 442151"/>
                  <a:gd name="connsiteX2" fmla="*/ 700132 w 700132"/>
                  <a:gd name="connsiteY2" fmla="*/ 393023 h 442151"/>
                  <a:gd name="connsiteX3" fmla="*/ 0 w 700132"/>
                  <a:gd name="connsiteY3" fmla="*/ 393023 h 4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0132" h="442151">
                    <a:moveTo>
                      <a:pt x="0" y="393023"/>
                    </a:moveTo>
                    <a:cubicBezTo>
                      <a:pt x="0" y="175962"/>
                      <a:pt x="156730" y="0"/>
                      <a:pt x="350066" y="0"/>
                    </a:cubicBezTo>
                    <a:cubicBezTo>
                      <a:pt x="543402" y="0"/>
                      <a:pt x="700132" y="175962"/>
                      <a:pt x="700132" y="393023"/>
                    </a:cubicBezTo>
                    <a:cubicBezTo>
                      <a:pt x="641788" y="458527"/>
                      <a:pt x="58344" y="458527"/>
                      <a:pt x="0" y="39302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台形 687"/>
              <p:cNvSpPr/>
              <p:nvPr/>
            </p:nvSpPr>
            <p:spPr>
              <a:xfrm rot="10800000">
                <a:off x="7879555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台形 688"/>
              <p:cNvSpPr/>
              <p:nvPr/>
            </p:nvSpPr>
            <p:spPr>
              <a:xfrm rot="10800000">
                <a:off x="7679530" y="4272524"/>
                <a:ext cx="189148" cy="840488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台形 689"/>
              <p:cNvSpPr/>
              <p:nvPr/>
            </p:nvSpPr>
            <p:spPr>
              <a:xfrm>
                <a:off x="7542732" y="3653522"/>
                <a:ext cx="647742" cy="801305"/>
              </a:xfrm>
              <a:prstGeom prst="trapezoid">
                <a:avLst>
                  <a:gd name="adj" fmla="val 13555"/>
                </a:avLst>
              </a:pr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5B9BD5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台形 690"/>
              <p:cNvSpPr/>
              <p:nvPr/>
            </p:nvSpPr>
            <p:spPr>
              <a:xfrm>
                <a:off x="7798117" y="2572416"/>
                <a:ext cx="145730" cy="142435"/>
              </a:xfrm>
              <a:prstGeom prst="trapezoid">
                <a:avLst>
                  <a:gd name="adj" fmla="val 1381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片側の 2 つの角を丸めた四角形 691"/>
              <p:cNvSpPr/>
              <p:nvPr/>
            </p:nvSpPr>
            <p:spPr>
              <a:xfrm>
                <a:off x="7613807" y="2687429"/>
                <a:ext cx="514350" cy="938213"/>
              </a:xfrm>
              <a:prstGeom prst="round2SameRect">
                <a:avLst>
                  <a:gd name="adj1" fmla="val 31019"/>
                  <a:gd name="adj2" fmla="val 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正方形/長方形 692"/>
              <p:cNvSpPr/>
              <p:nvPr/>
            </p:nvSpPr>
            <p:spPr>
              <a:xfrm>
                <a:off x="7613807" y="3582471"/>
                <a:ext cx="514350" cy="9791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フリーフォーム 693"/>
              <p:cNvSpPr/>
              <p:nvPr/>
            </p:nvSpPr>
            <p:spPr>
              <a:xfrm>
                <a:off x="7447060" y="2670413"/>
                <a:ext cx="847844" cy="1994475"/>
              </a:xfrm>
              <a:custGeom>
                <a:avLst/>
                <a:gdLst>
                  <a:gd name="connsiteX0" fmla="*/ 308027 w 847844"/>
                  <a:gd name="connsiteY0" fmla="*/ 1759 h 1994475"/>
                  <a:gd name="connsiteX1" fmla="*/ 224317 w 847844"/>
                  <a:gd name="connsiteY1" fmla="*/ 1994475 h 1994475"/>
                  <a:gd name="connsiteX2" fmla="*/ 20838 w 847844"/>
                  <a:gd name="connsiteY2" fmla="*/ 1994475 h 1994475"/>
                  <a:gd name="connsiteX3" fmla="*/ 145491 w 847844"/>
                  <a:gd name="connsiteY3" fmla="*/ 1234031 h 1994475"/>
                  <a:gd name="connsiteX4" fmla="*/ 0 w 847844"/>
                  <a:gd name="connsiteY4" fmla="*/ 298755 h 1994475"/>
                  <a:gd name="connsiteX5" fmla="*/ 246623 w 847844"/>
                  <a:gd name="connsiteY5" fmla="*/ 12596 h 1994475"/>
                  <a:gd name="connsiteX6" fmla="*/ 529849 w 847844"/>
                  <a:gd name="connsiteY6" fmla="*/ 0 h 1994475"/>
                  <a:gd name="connsiteX7" fmla="*/ 601222 w 847844"/>
                  <a:gd name="connsiteY7" fmla="*/ 12596 h 1994475"/>
                  <a:gd name="connsiteX8" fmla="*/ 847844 w 847844"/>
                  <a:gd name="connsiteY8" fmla="*/ 298755 h 1994475"/>
                  <a:gd name="connsiteX9" fmla="*/ 702353 w 847844"/>
                  <a:gd name="connsiteY9" fmla="*/ 1234031 h 1994475"/>
                  <a:gd name="connsiteX10" fmla="*/ 827006 w 847844"/>
                  <a:gd name="connsiteY10" fmla="*/ 1994475 h 1994475"/>
                  <a:gd name="connsiteX11" fmla="*/ 613633 w 847844"/>
                  <a:gd name="connsiteY11" fmla="*/ 1994475 h 199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844" h="1994475">
                    <a:moveTo>
                      <a:pt x="308027" y="1759"/>
                    </a:moveTo>
                    <a:lnTo>
                      <a:pt x="224317" y="1994475"/>
                    </a:lnTo>
                    <a:lnTo>
                      <a:pt x="20838" y="1994475"/>
                    </a:lnTo>
                    <a:lnTo>
                      <a:pt x="145491" y="1234031"/>
                    </a:lnTo>
                    <a:lnTo>
                      <a:pt x="0" y="298755"/>
                    </a:lnTo>
                    <a:cubicBezTo>
                      <a:pt x="27126" y="166198"/>
                      <a:pt x="121872" y="58273"/>
                      <a:pt x="246623" y="12596"/>
                    </a:cubicBezTo>
                    <a:close/>
                    <a:moveTo>
                      <a:pt x="529849" y="0"/>
                    </a:moveTo>
                    <a:lnTo>
                      <a:pt x="601222" y="12596"/>
                    </a:lnTo>
                    <a:cubicBezTo>
                      <a:pt x="725974" y="58273"/>
                      <a:pt x="820720" y="166198"/>
                      <a:pt x="847844" y="298755"/>
                    </a:cubicBezTo>
                    <a:lnTo>
                      <a:pt x="702353" y="1234031"/>
                    </a:lnTo>
                    <a:lnTo>
                      <a:pt x="827006" y="1994475"/>
                    </a:lnTo>
                    <a:lnTo>
                      <a:pt x="613633" y="19944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5" name="角丸四角形 694"/>
              <p:cNvSpPr/>
              <p:nvPr/>
            </p:nvSpPr>
            <p:spPr>
              <a:xfrm>
                <a:off x="7799141" y="3577878"/>
                <a:ext cx="143682" cy="106843"/>
              </a:xfrm>
              <a:prstGeom prst="roundRect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片側の 2 つの角を丸めた四角形 695"/>
              <p:cNvSpPr/>
              <p:nvPr/>
            </p:nvSpPr>
            <p:spPr>
              <a:xfrm>
                <a:off x="7644193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片側の 2 つの角を丸めた四角形 696"/>
              <p:cNvSpPr/>
              <p:nvPr/>
            </p:nvSpPr>
            <p:spPr>
              <a:xfrm>
                <a:off x="7892997" y="5077163"/>
                <a:ext cx="215076" cy="117475"/>
              </a:xfrm>
              <a:prstGeom prst="round2SameRect">
                <a:avLst>
                  <a:gd name="adj1" fmla="val 50000"/>
                  <a:gd name="adj2" fmla="val 3405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98" name="グループ化 697"/>
              <p:cNvGrpSpPr/>
              <p:nvPr/>
            </p:nvGrpSpPr>
            <p:grpSpPr>
              <a:xfrm>
                <a:off x="7528157" y="2232047"/>
                <a:ext cx="685650" cy="174379"/>
                <a:chOff x="7528157" y="2232047"/>
                <a:chExt cx="685650" cy="174379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721" name="円/楕円 720"/>
                <p:cNvSpPr/>
                <p:nvPr/>
              </p:nvSpPr>
              <p:spPr>
                <a:xfrm rot="20700000">
                  <a:off x="75281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2" name="円/楕円 721"/>
                <p:cNvSpPr/>
                <p:nvPr/>
              </p:nvSpPr>
              <p:spPr>
                <a:xfrm rot="20700000">
                  <a:off x="7555563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3" name="円/楕円 722"/>
                <p:cNvSpPr/>
                <p:nvPr/>
              </p:nvSpPr>
              <p:spPr>
                <a:xfrm rot="900000" flipH="1">
                  <a:off x="8086957" y="2232047"/>
                  <a:ext cx="126850" cy="174379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4" name="円/楕円 723"/>
                <p:cNvSpPr/>
                <p:nvPr/>
              </p:nvSpPr>
              <p:spPr>
                <a:xfrm rot="900000" flipH="1">
                  <a:off x="8114362" y="2269721"/>
                  <a:ext cx="72040" cy="990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99" name="円/楕円 698"/>
              <p:cNvSpPr/>
              <p:nvPr/>
            </p:nvSpPr>
            <p:spPr>
              <a:xfrm>
                <a:off x="7591582" y="1940146"/>
                <a:ext cx="558800" cy="668336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0" name="フリーフォーム 699"/>
              <p:cNvSpPr/>
              <p:nvPr/>
            </p:nvSpPr>
            <p:spPr>
              <a:xfrm rot="16200000">
                <a:off x="7314407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フリーフォーム 700"/>
              <p:cNvSpPr/>
              <p:nvPr/>
            </p:nvSpPr>
            <p:spPr>
              <a:xfrm rot="5400000" flipH="1">
                <a:off x="7716590" y="2930139"/>
                <a:ext cx="697696" cy="181761"/>
              </a:xfrm>
              <a:custGeom>
                <a:avLst/>
                <a:gdLst>
                  <a:gd name="connsiteX0" fmla="*/ 697696 w 697696"/>
                  <a:gd name="connsiteY0" fmla="*/ 181761 h 181761"/>
                  <a:gd name="connsiteX1" fmla="*/ 0 w 697696"/>
                  <a:gd name="connsiteY1" fmla="*/ 152452 h 181761"/>
                  <a:gd name="connsiteX2" fmla="*/ 244478 w 697696"/>
                  <a:gd name="connsiteY2" fmla="*/ 0 h 181761"/>
                  <a:gd name="connsiteX3" fmla="*/ 395002 w 697696"/>
                  <a:gd name="connsiteY3" fmla="*/ 93864 h 181761"/>
                  <a:gd name="connsiteX4" fmla="*/ 570708 w 697696"/>
                  <a:gd name="connsiteY4" fmla="*/ 0 h 181761"/>
                  <a:gd name="connsiteX5" fmla="*/ 658517 w 697696"/>
                  <a:gd name="connsiteY5" fmla="*/ 65758 h 181761"/>
                  <a:gd name="connsiteX6" fmla="*/ 686859 w 697696"/>
                  <a:gd name="connsiteY6" fmla="*/ 120357 h 18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7696" h="181761">
                    <a:moveTo>
                      <a:pt x="697696" y="181761"/>
                    </a:moveTo>
                    <a:lnTo>
                      <a:pt x="0" y="152452"/>
                    </a:lnTo>
                    <a:lnTo>
                      <a:pt x="244478" y="0"/>
                    </a:lnTo>
                    <a:lnTo>
                      <a:pt x="395002" y="93864"/>
                    </a:lnTo>
                    <a:lnTo>
                      <a:pt x="570708" y="0"/>
                    </a:lnTo>
                    <a:lnTo>
                      <a:pt x="658517" y="65758"/>
                    </a:lnTo>
                    <a:lnTo>
                      <a:pt x="686859" y="120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2" name="角丸四角形 701"/>
              <p:cNvSpPr/>
              <p:nvPr/>
            </p:nvSpPr>
            <p:spPr>
              <a:xfrm rot="18900000">
                <a:off x="7972202" y="1933925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3" name="角丸四角形 702"/>
              <p:cNvSpPr/>
              <p:nvPr/>
            </p:nvSpPr>
            <p:spPr>
              <a:xfrm rot="18900000">
                <a:off x="7905527" y="1902970"/>
                <a:ext cx="144456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円/楕円 703"/>
              <p:cNvSpPr/>
              <p:nvPr/>
            </p:nvSpPr>
            <p:spPr>
              <a:xfrm>
                <a:off x="7658326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円/楕円 704"/>
              <p:cNvSpPr/>
              <p:nvPr/>
            </p:nvSpPr>
            <p:spPr>
              <a:xfrm>
                <a:off x="7705075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円/楕円 705"/>
              <p:cNvSpPr/>
              <p:nvPr/>
            </p:nvSpPr>
            <p:spPr>
              <a:xfrm flipV="1">
                <a:off x="7719107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7" name="円/楕円 706"/>
              <p:cNvSpPr/>
              <p:nvPr/>
            </p:nvSpPr>
            <p:spPr>
              <a:xfrm>
                <a:off x="7932744" y="2217119"/>
                <a:ext cx="159949" cy="8025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8" name="円/楕円 707"/>
              <p:cNvSpPr/>
              <p:nvPr/>
            </p:nvSpPr>
            <p:spPr>
              <a:xfrm>
                <a:off x="7979493" y="2211977"/>
                <a:ext cx="66451" cy="730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9" name="円/楕円 708"/>
              <p:cNvSpPr/>
              <p:nvPr/>
            </p:nvSpPr>
            <p:spPr>
              <a:xfrm flipV="1">
                <a:off x="7993525" y="2227404"/>
                <a:ext cx="38387" cy="422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0" name="月 709"/>
              <p:cNvSpPr/>
              <p:nvPr/>
            </p:nvSpPr>
            <p:spPr>
              <a:xfrm rot="5400000">
                <a:off x="7709523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1" name="月 710"/>
              <p:cNvSpPr/>
              <p:nvPr/>
            </p:nvSpPr>
            <p:spPr>
              <a:xfrm rot="5400000">
                <a:off x="7986500" y="2048544"/>
                <a:ext cx="45719" cy="1941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2" name="円/楕円 142"/>
              <p:cNvSpPr/>
              <p:nvPr/>
            </p:nvSpPr>
            <p:spPr>
              <a:xfrm>
                <a:off x="7658326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円/楕円 142"/>
              <p:cNvSpPr/>
              <p:nvPr/>
            </p:nvSpPr>
            <p:spPr>
              <a:xfrm>
                <a:off x="7932744" y="2204864"/>
                <a:ext cx="159949" cy="49592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3723">
                    <a:moveTo>
                      <a:pt x="95250" y="0"/>
                    </a:moveTo>
                    <a:cubicBezTo>
                      <a:pt x="147855" y="0"/>
                      <a:pt x="190500" y="19463"/>
                      <a:pt x="190500" y="43471"/>
                    </a:cubicBezTo>
                    <a:lnTo>
                      <a:pt x="185965" y="53723"/>
                    </a:lnTo>
                    <a:cubicBezTo>
                      <a:pt x="176659" y="34259"/>
                      <a:pt x="139474" y="20504"/>
                      <a:pt x="95250" y="20504"/>
                    </a:cubicBezTo>
                    <a:cubicBezTo>
                      <a:pt x="51027" y="20504"/>
                      <a:pt x="13842" y="34259"/>
                      <a:pt x="4535" y="53723"/>
                    </a:cubicBezTo>
                    <a:cubicBezTo>
                      <a:pt x="1083" y="51006"/>
                      <a:pt x="0" y="47296"/>
                      <a:pt x="0" y="43471"/>
                    </a:cubicBezTo>
                    <a:cubicBezTo>
                      <a:pt x="0" y="19463"/>
                      <a:pt x="42645" y="0"/>
                      <a:pt x="9525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円/楕円 27"/>
              <p:cNvSpPr/>
              <p:nvPr/>
            </p:nvSpPr>
            <p:spPr>
              <a:xfrm>
                <a:off x="7824841" y="2368196"/>
                <a:ext cx="83523" cy="49273"/>
              </a:xfrm>
              <a:custGeom>
                <a:avLst/>
                <a:gdLst>
                  <a:gd name="connsiteX0" fmla="*/ 80963 w 172403"/>
                  <a:gd name="connsiteY0" fmla="*/ 24469 h 127432"/>
                  <a:gd name="connsiteX1" fmla="*/ 129087 w 172403"/>
                  <a:gd name="connsiteY1" fmla="*/ 0 h 127432"/>
                  <a:gd name="connsiteX2" fmla="*/ 161926 w 172403"/>
                  <a:gd name="connsiteY2" fmla="*/ 75142 h 127432"/>
                  <a:gd name="connsiteX3" fmla="*/ 80963 w 172403"/>
                  <a:gd name="connsiteY3" fmla="*/ 127432 h 127432"/>
                  <a:gd name="connsiteX4" fmla="*/ 0 w 172403"/>
                  <a:gd name="connsiteY4" fmla="*/ 75142 h 127432"/>
                  <a:gd name="connsiteX5" fmla="*/ 34508 w 172403"/>
                  <a:gd name="connsiteY5" fmla="*/ 849 h 127432"/>
                  <a:gd name="connsiteX6" fmla="*/ 172403 w 172403"/>
                  <a:gd name="connsiteY6" fmla="*/ 115909 h 127432"/>
                  <a:gd name="connsiteX0" fmla="*/ 80963 w 161926"/>
                  <a:gd name="connsiteY0" fmla="*/ 24469 h 127432"/>
                  <a:gd name="connsiteX1" fmla="*/ 129087 w 161926"/>
                  <a:gd name="connsiteY1" fmla="*/ 0 h 127432"/>
                  <a:gd name="connsiteX2" fmla="*/ 161926 w 161926"/>
                  <a:gd name="connsiteY2" fmla="*/ 75142 h 127432"/>
                  <a:gd name="connsiteX3" fmla="*/ 80963 w 161926"/>
                  <a:gd name="connsiteY3" fmla="*/ 127432 h 127432"/>
                  <a:gd name="connsiteX4" fmla="*/ 0 w 161926"/>
                  <a:gd name="connsiteY4" fmla="*/ 75142 h 127432"/>
                  <a:gd name="connsiteX5" fmla="*/ 34508 w 161926"/>
                  <a:gd name="connsiteY5" fmla="*/ 849 h 127432"/>
                  <a:gd name="connsiteX0" fmla="*/ 129087 w 161926"/>
                  <a:gd name="connsiteY0" fmla="*/ 0 h 127432"/>
                  <a:gd name="connsiteX1" fmla="*/ 161926 w 161926"/>
                  <a:gd name="connsiteY1" fmla="*/ 75142 h 127432"/>
                  <a:gd name="connsiteX2" fmla="*/ 80963 w 161926"/>
                  <a:gd name="connsiteY2" fmla="*/ 127432 h 127432"/>
                  <a:gd name="connsiteX3" fmla="*/ 0 w 161926"/>
                  <a:gd name="connsiteY3" fmla="*/ 75142 h 127432"/>
                  <a:gd name="connsiteX4" fmla="*/ 34508 w 161926"/>
                  <a:gd name="connsiteY4" fmla="*/ 849 h 12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6" h="127432">
                    <a:moveTo>
                      <a:pt x="129087" y="0"/>
                    </a:moveTo>
                    <a:cubicBezTo>
                      <a:pt x="149669" y="23758"/>
                      <a:pt x="161926" y="57889"/>
                      <a:pt x="161926" y="75142"/>
                    </a:cubicBezTo>
                    <a:cubicBezTo>
                      <a:pt x="161926" y="104021"/>
                      <a:pt x="125678" y="127432"/>
                      <a:pt x="80963" y="127432"/>
                    </a:cubicBezTo>
                    <a:cubicBezTo>
                      <a:pt x="36248" y="127432"/>
                      <a:pt x="0" y="104021"/>
                      <a:pt x="0" y="75142"/>
                    </a:cubicBezTo>
                    <a:cubicBezTo>
                      <a:pt x="0" y="58090"/>
                      <a:pt x="13301" y="24554"/>
                      <a:pt x="34508" y="849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5" name="月 714"/>
              <p:cNvSpPr/>
              <p:nvPr/>
            </p:nvSpPr>
            <p:spPr>
              <a:xfrm rot="16200000">
                <a:off x="7845819" y="2398820"/>
                <a:ext cx="45719" cy="19778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16" name="グループ化 715"/>
              <p:cNvGrpSpPr/>
              <p:nvPr/>
            </p:nvGrpSpPr>
            <p:grpSpPr>
              <a:xfrm>
                <a:off x="7363938" y="2903167"/>
                <a:ext cx="1005669" cy="467301"/>
                <a:chOff x="1402379" y="4203823"/>
                <a:chExt cx="791415" cy="389524"/>
              </a:xfrm>
            </p:grpSpPr>
            <p:sp>
              <p:nvSpPr>
                <p:cNvPr id="717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8" name="フリーフォーム 717"/>
                <p:cNvSpPr/>
                <p:nvPr/>
              </p:nvSpPr>
              <p:spPr>
                <a:xfrm rot="14955635">
                  <a:off x="1440447" y="4168520"/>
                  <a:ext cx="386759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7993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437993" y="142917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9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0" name="フリーフォーム 719"/>
                <p:cNvSpPr/>
                <p:nvPr/>
              </p:nvSpPr>
              <p:spPr>
                <a:xfrm rot="6644365" flipH="1">
                  <a:off x="1768810" y="4167019"/>
                  <a:ext cx="388180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601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439601" y="132072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8441058" y="4640781"/>
            <a:ext cx="509142" cy="1685431"/>
            <a:chOff x="8441058" y="4640781"/>
            <a:chExt cx="509142" cy="1685431"/>
          </a:xfrm>
        </p:grpSpPr>
        <p:grpSp>
          <p:nvGrpSpPr>
            <p:cNvPr id="1310" name="グループ化 1309"/>
            <p:cNvGrpSpPr/>
            <p:nvPr/>
          </p:nvGrpSpPr>
          <p:grpSpPr>
            <a:xfrm>
              <a:off x="8441058" y="4640781"/>
              <a:ext cx="509142" cy="1685431"/>
              <a:chOff x="8447031" y="1865535"/>
              <a:chExt cx="1005669" cy="3329103"/>
            </a:xfrm>
            <a:solidFill>
              <a:schemeClr val="tx1"/>
            </a:solidFill>
          </p:grpSpPr>
          <p:grpSp>
            <p:nvGrpSpPr>
              <p:cNvPr id="1311" name="グループ化 1310"/>
              <p:cNvGrpSpPr/>
              <p:nvPr/>
            </p:nvGrpSpPr>
            <p:grpSpPr>
              <a:xfrm>
                <a:off x="8529736" y="1865535"/>
                <a:ext cx="847844" cy="3329103"/>
                <a:chOff x="8529736" y="1865535"/>
                <a:chExt cx="847844" cy="3329103"/>
              </a:xfrm>
              <a:grpFill/>
            </p:grpSpPr>
            <p:sp>
              <p:nvSpPr>
                <p:cNvPr id="1317" name="円/楕円 1316"/>
                <p:cNvSpPr/>
                <p:nvPr/>
              </p:nvSpPr>
              <p:spPr>
                <a:xfrm>
                  <a:off x="8745524" y="2221834"/>
                  <a:ext cx="403703" cy="621252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8" name="円/楕円 301"/>
                <p:cNvSpPr/>
                <p:nvPr/>
              </p:nvSpPr>
              <p:spPr>
                <a:xfrm>
                  <a:off x="8622772" y="1865535"/>
                  <a:ext cx="650379" cy="6889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379" h="688976">
                      <a:moveTo>
                        <a:pt x="244483" y="0"/>
                      </a:moveTo>
                      <a:cubicBezTo>
                        <a:pt x="272992" y="0"/>
                        <a:pt x="300362" y="6876"/>
                        <a:pt x="325190" y="20748"/>
                      </a:cubicBezTo>
                      <a:cubicBezTo>
                        <a:pt x="350017" y="6876"/>
                        <a:pt x="377387" y="0"/>
                        <a:pt x="405896" y="0"/>
                      </a:cubicBezTo>
                      <a:cubicBezTo>
                        <a:pt x="540920" y="0"/>
                        <a:pt x="650379" y="154233"/>
                        <a:pt x="650379" y="344488"/>
                      </a:cubicBezTo>
                      <a:cubicBezTo>
                        <a:pt x="650379" y="534743"/>
                        <a:pt x="540920" y="688976"/>
                        <a:pt x="405896" y="688976"/>
                      </a:cubicBezTo>
                      <a:cubicBezTo>
                        <a:pt x="377387" y="688976"/>
                        <a:pt x="350017" y="682100"/>
                        <a:pt x="325190" y="668228"/>
                      </a:cubicBezTo>
                      <a:cubicBezTo>
                        <a:pt x="300362" y="682100"/>
                        <a:pt x="272992" y="688976"/>
                        <a:pt x="244483" y="688976"/>
                      </a:cubicBezTo>
                      <a:cubicBezTo>
                        <a:pt x="109459" y="688976"/>
                        <a:pt x="0" y="534743"/>
                        <a:pt x="0" y="344488"/>
                      </a:cubicBezTo>
                      <a:cubicBezTo>
                        <a:pt x="0" y="154233"/>
                        <a:pt x="109459" y="0"/>
                        <a:pt x="244483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9" name="台形 1318"/>
                <p:cNvSpPr/>
                <p:nvPr/>
              </p:nvSpPr>
              <p:spPr>
                <a:xfrm rot="10800000">
                  <a:off x="8962231" y="4272524"/>
                  <a:ext cx="189148" cy="840488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0" name="台形 1319"/>
                <p:cNvSpPr/>
                <p:nvPr/>
              </p:nvSpPr>
              <p:spPr>
                <a:xfrm rot="10800000">
                  <a:off x="8762206" y="4272524"/>
                  <a:ext cx="189148" cy="840488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1" name="台形 1320"/>
                <p:cNvSpPr/>
                <p:nvPr/>
              </p:nvSpPr>
              <p:spPr>
                <a:xfrm>
                  <a:off x="8625408" y="3653522"/>
                  <a:ext cx="647742" cy="948839"/>
                </a:xfrm>
                <a:prstGeom prst="trapezoid">
                  <a:avLst>
                    <a:gd name="adj" fmla="val 13555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2" name="台形 1321"/>
                <p:cNvSpPr/>
                <p:nvPr/>
              </p:nvSpPr>
              <p:spPr>
                <a:xfrm>
                  <a:off x="8880793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3" name="片側の 2 つの角を丸めた四角形 1322"/>
                <p:cNvSpPr/>
                <p:nvPr/>
              </p:nvSpPr>
              <p:spPr>
                <a:xfrm>
                  <a:off x="8696483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4" name="正方形/長方形 1323"/>
                <p:cNvSpPr/>
                <p:nvPr/>
              </p:nvSpPr>
              <p:spPr>
                <a:xfrm>
                  <a:off x="8696483" y="3582471"/>
                  <a:ext cx="514350" cy="97910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5" name="フリーフォーム 1324"/>
                <p:cNvSpPr/>
                <p:nvPr/>
              </p:nvSpPr>
              <p:spPr>
                <a:xfrm>
                  <a:off x="8529736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6" name="角丸四角形 1325"/>
                <p:cNvSpPr/>
                <p:nvPr/>
              </p:nvSpPr>
              <p:spPr>
                <a:xfrm>
                  <a:off x="8881817" y="3577878"/>
                  <a:ext cx="143682" cy="106843"/>
                </a:xfrm>
                <a:prstGeom prst="roundRect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7" name="片側の 2 つの角を丸めた四角形 1326"/>
                <p:cNvSpPr/>
                <p:nvPr/>
              </p:nvSpPr>
              <p:spPr>
                <a:xfrm>
                  <a:off x="8726869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8" name="片側の 2 つの角を丸めた四角形 1327"/>
                <p:cNvSpPr/>
                <p:nvPr/>
              </p:nvSpPr>
              <p:spPr>
                <a:xfrm>
                  <a:off x="8975673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29" name="グループ化 1328"/>
                <p:cNvGrpSpPr/>
                <p:nvPr/>
              </p:nvGrpSpPr>
              <p:grpSpPr>
                <a:xfrm>
                  <a:off x="8610833" y="2232047"/>
                  <a:ext cx="685650" cy="174379"/>
                  <a:chOff x="7528157" y="2232047"/>
                  <a:chExt cx="685650" cy="174379"/>
                </a:xfrm>
                <a:grpFill/>
              </p:grpSpPr>
              <p:sp>
                <p:nvSpPr>
                  <p:cNvPr id="1354" name="円/楕円 1353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5" name="円/楕円 1354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6" name="円/楕円 1355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7" name="円/楕円 1356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30" name="円/楕円 1329"/>
                <p:cNvSpPr/>
                <p:nvPr/>
              </p:nvSpPr>
              <p:spPr>
                <a:xfrm>
                  <a:off x="8674258" y="1900764"/>
                  <a:ext cx="558800" cy="70771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1" name="フリーフォーム 1330"/>
                <p:cNvSpPr/>
                <p:nvPr/>
              </p:nvSpPr>
              <p:spPr>
                <a:xfrm rot="16200000">
                  <a:off x="839708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2" name="フリーフォーム 1331"/>
                <p:cNvSpPr/>
                <p:nvPr/>
              </p:nvSpPr>
              <p:spPr>
                <a:xfrm rot="5400000" flipH="1">
                  <a:off x="879926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3" name="月 1332"/>
                <p:cNvSpPr/>
                <p:nvPr/>
              </p:nvSpPr>
              <p:spPr>
                <a:xfrm>
                  <a:off x="8673623" y="2037284"/>
                  <a:ext cx="45719" cy="542965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4" name="月 1333"/>
                <p:cNvSpPr/>
                <p:nvPr/>
              </p:nvSpPr>
              <p:spPr>
                <a:xfrm flipH="1">
                  <a:off x="9190749" y="2037284"/>
                  <a:ext cx="45719" cy="542965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5" name="正方形/長方形 36"/>
                <p:cNvSpPr/>
                <p:nvPr/>
              </p:nvSpPr>
              <p:spPr>
                <a:xfrm>
                  <a:off x="8682928" y="1891171"/>
                  <a:ext cx="536106" cy="2932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6106" h="293279">
                      <a:moveTo>
                        <a:pt x="270848" y="0"/>
                      </a:moveTo>
                      <a:cubicBezTo>
                        <a:pt x="333603" y="0"/>
                        <a:pt x="413592" y="50870"/>
                        <a:pt x="456360" y="97765"/>
                      </a:cubicBezTo>
                      <a:cubicBezTo>
                        <a:pt x="499128" y="144660"/>
                        <a:pt x="558526" y="250302"/>
                        <a:pt x="527457" y="281371"/>
                      </a:cubicBezTo>
                      <a:cubicBezTo>
                        <a:pt x="496387" y="312441"/>
                        <a:pt x="414185" y="280610"/>
                        <a:pt x="343850" y="210277"/>
                      </a:cubicBezTo>
                      <a:cubicBezTo>
                        <a:pt x="305085" y="171511"/>
                        <a:pt x="278016" y="129140"/>
                        <a:pt x="268095" y="93277"/>
                      </a:cubicBezTo>
                      <a:cubicBezTo>
                        <a:pt x="258174" y="129140"/>
                        <a:pt x="231106" y="171512"/>
                        <a:pt x="192340" y="210278"/>
                      </a:cubicBezTo>
                      <a:cubicBezTo>
                        <a:pt x="122005" y="280612"/>
                        <a:pt x="39803" y="312442"/>
                        <a:pt x="8733" y="281373"/>
                      </a:cubicBezTo>
                      <a:cubicBezTo>
                        <a:pt x="-22336" y="250304"/>
                        <a:pt x="36144" y="144662"/>
                        <a:pt x="79829" y="97767"/>
                      </a:cubicBezTo>
                      <a:cubicBezTo>
                        <a:pt x="123515" y="50873"/>
                        <a:pt x="208093" y="1"/>
                        <a:pt x="270848" y="0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6" name="月 1335"/>
                <p:cNvSpPr/>
                <p:nvPr/>
              </p:nvSpPr>
              <p:spPr>
                <a:xfrm rot="5400000">
                  <a:off x="8793579" y="2110386"/>
                  <a:ext cx="45719" cy="194193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7" name="月 1336"/>
                <p:cNvSpPr/>
                <p:nvPr/>
              </p:nvSpPr>
              <p:spPr>
                <a:xfrm rot="5400000">
                  <a:off x="9059685" y="2109912"/>
                  <a:ext cx="45719" cy="194193"/>
                </a:xfrm>
                <a:prstGeom prst="moon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38" name="グループ化 1337"/>
                <p:cNvGrpSpPr/>
                <p:nvPr/>
              </p:nvGrpSpPr>
              <p:grpSpPr>
                <a:xfrm>
                  <a:off x="8767714" y="2234733"/>
                  <a:ext cx="108025" cy="151032"/>
                  <a:chOff x="8280175" y="1938230"/>
                  <a:chExt cx="223454" cy="312416"/>
                </a:xfrm>
                <a:grpFill/>
              </p:grpSpPr>
              <p:sp>
                <p:nvSpPr>
                  <p:cNvPr id="1348" name="月 1347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9" name="月 1348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0" name="円/楕円 1349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1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2" name="円/楕円 1351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3" name="円/楕円 1352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39" name="グループ化 1338"/>
                <p:cNvGrpSpPr/>
                <p:nvPr/>
              </p:nvGrpSpPr>
              <p:grpSpPr>
                <a:xfrm flipH="1">
                  <a:off x="9025499" y="2234733"/>
                  <a:ext cx="108025" cy="151032"/>
                  <a:chOff x="8280175" y="1938230"/>
                  <a:chExt cx="223454" cy="312416"/>
                </a:xfrm>
                <a:grpFill/>
              </p:grpSpPr>
              <p:sp>
                <p:nvSpPr>
                  <p:cNvPr id="1342" name="月 1341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3" name="月 1342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4" name="円/楕円 1343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5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6" name="円/楕円 1345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7" name="円/楕円 1346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40" name="円/楕円 254"/>
                <p:cNvSpPr/>
                <p:nvPr/>
              </p:nvSpPr>
              <p:spPr>
                <a:xfrm>
                  <a:off x="8925642" y="2411670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1" name="月 1340"/>
                <p:cNvSpPr/>
                <p:nvPr/>
              </p:nvSpPr>
              <p:spPr>
                <a:xfrm rot="16200000">
                  <a:off x="8930799" y="2445707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12" name="グループ化 1311"/>
              <p:cNvGrpSpPr/>
              <p:nvPr/>
            </p:nvGrpSpPr>
            <p:grpSpPr>
              <a:xfrm>
                <a:off x="8447031" y="2903167"/>
                <a:ext cx="1005669" cy="467301"/>
                <a:chOff x="1402379" y="4203823"/>
                <a:chExt cx="791415" cy="389524"/>
              </a:xfrm>
              <a:grpFill/>
            </p:grpSpPr>
            <p:sp>
              <p:nvSpPr>
                <p:cNvPr id="1313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4" name="フリーフォーム 1313"/>
                <p:cNvSpPr/>
                <p:nvPr/>
              </p:nvSpPr>
              <p:spPr>
                <a:xfrm rot="14955635">
                  <a:off x="1440447" y="4168520"/>
                  <a:ext cx="386759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7993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437993" y="142917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5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6" name="フリーフォーム 1315"/>
                <p:cNvSpPr/>
                <p:nvPr/>
              </p:nvSpPr>
              <p:spPr>
                <a:xfrm rot="6644365" flipH="1">
                  <a:off x="1768810" y="4167019"/>
                  <a:ext cx="388180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601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439601" y="132072"/>
                      </a:lnTo>
                    </a:path>
                  </a:pathLst>
                </a:custGeom>
                <a:grp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37" name="グループ化 636"/>
            <p:cNvGrpSpPr/>
            <p:nvPr/>
          </p:nvGrpSpPr>
          <p:grpSpPr>
            <a:xfrm>
              <a:off x="8441058" y="4640781"/>
              <a:ext cx="509142" cy="1685431"/>
              <a:chOff x="8447031" y="1865535"/>
              <a:chExt cx="1005669" cy="3329103"/>
            </a:xfrm>
          </p:grpSpPr>
          <p:grpSp>
            <p:nvGrpSpPr>
              <p:cNvPr id="638" name="グループ化 637"/>
              <p:cNvGrpSpPr/>
              <p:nvPr/>
            </p:nvGrpSpPr>
            <p:grpSpPr>
              <a:xfrm>
                <a:off x="8529736" y="1865535"/>
                <a:ext cx="847844" cy="3329103"/>
                <a:chOff x="8529736" y="1865535"/>
                <a:chExt cx="847844" cy="3329103"/>
              </a:xfrm>
            </p:grpSpPr>
            <p:sp>
              <p:nvSpPr>
                <p:cNvPr id="644" name="円/楕円 643"/>
                <p:cNvSpPr/>
                <p:nvPr/>
              </p:nvSpPr>
              <p:spPr>
                <a:xfrm>
                  <a:off x="8745524" y="2221834"/>
                  <a:ext cx="403703" cy="62125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5" name="円/楕円 301"/>
                <p:cNvSpPr/>
                <p:nvPr/>
              </p:nvSpPr>
              <p:spPr>
                <a:xfrm>
                  <a:off x="8622772" y="1865535"/>
                  <a:ext cx="650379" cy="6889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379" h="688976">
                      <a:moveTo>
                        <a:pt x="244483" y="0"/>
                      </a:moveTo>
                      <a:cubicBezTo>
                        <a:pt x="272992" y="0"/>
                        <a:pt x="300362" y="6876"/>
                        <a:pt x="325190" y="20748"/>
                      </a:cubicBezTo>
                      <a:cubicBezTo>
                        <a:pt x="350017" y="6876"/>
                        <a:pt x="377387" y="0"/>
                        <a:pt x="405896" y="0"/>
                      </a:cubicBezTo>
                      <a:cubicBezTo>
                        <a:pt x="540920" y="0"/>
                        <a:pt x="650379" y="154233"/>
                        <a:pt x="650379" y="344488"/>
                      </a:cubicBezTo>
                      <a:cubicBezTo>
                        <a:pt x="650379" y="534743"/>
                        <a:pt x="540920" y="688976"/>
                        <a:pt x="405896" y="688976"/>
                      </a:cubicBezTo>
                      <a:cubicBezTo>
                        <a:pt x="377387" y="688976"/>
                        <a:pt x="350017" y="682100"/>
                        <a:pt x="325190" y="668228"/>
                      </a:cubicBezTo>
                      <a:cubicBezTo>
                        <a:pt x="300362" y="682100"/>
                        <a:pt x="272992" y="688976"/>
                        <a:pt x="244483" y="688976"/>
                      </a:cubicBezTo>
                      <a:cubicBezTo>
                        <a:pt x="109459" y="688976"/>
                        <a:pt x="0" y="534743"/>
                        <a:pt x="0" y="344488"/>
                      </a:cubicBezTo>
                      <a:cubicBezTo>
                        <a:pt x="0" y="154233"/>
                        <a:pt x="109459" y="0"/>
                        <a:pt x="24448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6" name="台形 645"/>
                <p:cNvSpPr/>
                <p:nvPr/>
              </p:nvSpPr>
              <p:spPr>
                <a:xfrm rot="10800000">
                  <a:off x="8962231" y="4272524"/>
                  <a:ext cx="189148" cy="840488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台形 646"/>
                <p:cNvSpPr/>
                <p:nvPr/>
              </p:nvSpPr>
              <p:spPr>
                <a:xfrm rot="10800000">
                  <a:off x="8762206" y="4272524"/>
                  <a:ext cx="189148" cy="840488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8" name="台形 647"/>
                <p:cNvSpPr/>
                <p:nvPr/>
              </p:nvSpPr>
              <p:spPr>
                <a:xfrm>
                  <a:off x="8625408" y="3653522"/>
                  <a:ext cx="647742" cy="948839"/>
                </a:xfrm>
                <a:prstGeom prst="trapezoid">
                  <a:avLst>
                    <a:gd name="adj" fmla="val 1355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9" name="台形 648"/>
                <p:cNvSpPr/>
                <p:nvPr/>
              </p:nvSpPr>
              <p:spPr>
                <a:xfrm>
                  <a:off x="8880793" y="2572416"/>
                  <a:ext cx="145730" cy="142435"/>
                </a:xfrm>
                <a:prstGeom prst="trapezoid">
                  <a:avLst>
                    <a:gd name="adj" fmla="val 13813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0" name="片側の 2 つの角を丸めた四角形 649"/>
                <p:cNvSpPr/>
                <p:nvPr/>
              </p:nvSpPr>
              <p:spPr>
                <a:xfrm>
                  <a:off x="8696483" y="2687429"/>
                  <a:ext cx="514350" cy="938213"/>
                </a:xfrm>
                <a:prstGeom prst="round2SameRect">
                  <a:avLst>
                    <a:gd name="adj1" fmla="val 31019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1" name="正方形/長方形 650"/>
                <p:cNvSpPr/>
                <p:nvPr/>
              </p:nvSpPr>
              <p:spPr>
                <a:xfrm>
                  <a:off x="8696483" y="3582471"/>
                  <a:ext cx="514350" cy="9791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2" name="フリーフォーム 651"/>
                <p:cNvSpPr/>
                <p:nvPr/>
              </p:nvSpPr>
              <p:spPr>
                <a:xfrm>
                  <a:off x="8529736" y="2670413"/>
                  <a:ext cx="847844" cy="1994475"/>
                </a:xfrm>
                <a:custGeom>
                  <a:avLst/>
                  <a:gdLst>
                    <a:gd name="connsiteX0" fmla="*/ 308027 w 847844"/>
                    <a:gd name="connsiteY0" fmla="*/ 1759 h 1994475"/>
                    <a:gd name="connsiteX1" fmla="*/ 224317 w 847844"/>
                    <a:gd name="connsiteY1" fmla="*/ 1994475 h 1994475"/>
                    <a:gd name="connsiteX2" fmla="*/ 20838 w 847844"/>
                    <a:gd name="connsiteY2" fmla="*/ 1994475 h 1994475"/>
                    <a:gd name="connsiteX3" fmla="*/ 145491 w 847844"/>
                    <a:gd name="connsiteY3" fmla="*/ 1234031 h 1994475"/>
                    <a:gd name="connsiteX4" fmla="*/ 0 w 847844"/>
                    <a:gd name="connsiteY4" fmla="*/ 298755 h 1994475"/>
                    <a:gd name="connsiteX5" fmla="*/ 246623 w 847844"/>
                    <a:gd name="connsiteY5" fmla="*/ 12596 h 1994475"/>
                    <a:gd name="connsiteX6" fmla="*/ 529849 w 847844"/>
                    <a:gd name="connsiteY6" fmla="*/ 0 h 1994475"/>
                    <a:gd name="connsiteX7" fmla="*/ 601222 w 847844"/>
                    <a:gd name="connsiteY7" fmla="*/ 12596 h 1994475"/>
                    <a:gd name="connsiteX8" fmla="*/ 847844 w 847844"/>
                    <a:gd name="connsiteY8" fmla="*/ 298755 h 1994475"/>
                    <a:gd name="connsiteX9" fmla="*/ 702353 w 847844"/>
                    <a:gd name="connsiteY9" fmla="*/ 1234031 h 1994475"/>
                    <a:gd name="connsiteX10" fmla="*/ 827006 w 847844"/>
                    <a:gd name="connsiteY10" fmla="*/ 1994475 h 1994475"/>
                    <a:gd name="connsiteX11" fmla="*/ 613633 w 847844"/>
                    <a:gd name="connsiteY11" fmla="*/ 1994475 h 1994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7844" h="1994475">
                      <a:moveTo>
                        <a:pt x="308027" y="1759"/>
                      </a:moveTo>
                      <a:lnTo>
                        <a:pt x="224317" y="1994475"/>
                      </a:lnTo>
                      <a:lnTo>
                        <a:pt x="20838" y="1994475"/>
                      </a:lnTo>
                      <a:lnTo>
                        <a:pt x="145491" y="1234031"/>
                      </a:lnTo>
                      <a:lnTo>
                        <a:pt x="0" y="298755"/>
                      </a:lnTo>
                      <a:cubicBezTo>
                        <a:pt x="27126" y="166198"/>
                        <a:pt x="121872" y="58273"/>
                        <a:pt x="246623" y="12596"/>
                      </a:cubicBezTo>
                      <a:close/>
                      <a:moveTo>
                        <a:pt x="529849" y="0"/>
                      </a:moveTo>
                      <a:lnTo>
                        <a:pt x="601222" y="12596"/>
                      </a:lnTo>
                      <a:cubicBezTo>
                        <a:pt x="725974" y="58273"/>
                        <a:pt x="820720" y="166198"/>
                        <a:pt x="847844" y="298755"/>
                      </a:cubicBezTo>
                      <a:lnTo>
                        <a:pt x="702353" y="1234031"/>
                      </a:lnTo>
                      <a:lnTo>
                        <a:pt x="827006" y="1994475"/>
                      </a:lnTo>
                      <a:lnTo>
                        <a:pt x="613633" y="19944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3" name="角丸四角形 652"/>
                <p:cNvSpPr/>
                <p:nvPr/>
              </p:nvSpPr>
              <p:spPr>
                <a:xfrm>
                  <a:off x="8881817" y="3577878"/>
                  <a:ext cx="143682" cy="106843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4" name="片側の 2 つの角を丸めた四角形 653"/>
                <p:cNvSpPr/>
                <p:nvPr/>
              </p:nvSpPr>
              <p:spPr>
                <a:xfrm>
                  <a:off x="8726869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5" name="片側の 2 つの角を丸めた四角形 654"/>
                <p:cNvSpPr/>
                <p:nvPr/>
              </p:nvSpPr>
              <p:spPr>
                <a:xfrm>
                  <a:off x="8975673" y="5077163"/>
                  <a:ext cx="215076" cy="117475"/>
                </a:xfrm>
                <a:prstGeom prst="round2SameRect">
                  <a:avLst>
                    <a:gd name="adj1" fmla="val 50000"/>
                    <a:gd name="adj2" fmla="val 34050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56" name="グループ化 655"/>
                <p:cNvGrpSpPr/>
                <p:nvPr/>
              </p:nvGrpSpPr>
              <p:grpSpPr>
                <a:xfrm>
                  <a:off x="8610833" y="2232047"/>
                  <a:ext cx="685650" cy="174379"/>
                  <a:chOff x="7528157" y="2232047"/>
                  <a:chExt cx="685650" cy="174379"/>
                </a:xfrm>
                <a:solidFill>
                  <a:srgbClr val="FFC000">
                    <a:lumMod val="20000"/>
                    <a:lumOff val="80000"/>
                  </a:srgbClr>
                </a:solidFill>
              </p:grpSpPr>
              <p:sp>
                <p:nvSpPr>
                  <p:cNvPr id="681" name="円/楕円 680"/>
                  <p:cNvSpPr/>
                  <p:nvPr/>
                </p:nvSpPr>
                <p:spPr>
                  <a:xfrm rot="20700000">
                    <a:off x="7528157" y="2232047"/>
                    <a:ext cx="126850" cy="174379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2" name="円/楕円 681"/>
                  <p:cNvSpPr/>
                  <p:nvPr/>
                </p:nvSpPr>
                <p:spPr>
                  <a:xfrm rot="20700000">
                    <a:off x="7555563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3" name="円/楕円 682"/>
                  <p:cNvSpPr/>
                  <p:nvPr/>
                </p:nvSpPr>
                <p:spPr>
                  <a:xfrm rot="900000" flipH="1">
                    <a:off x="8086957" y="2232047"/>
                    <a:ext cx="126850" cy="174379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4" name="円/楕円 683"/>
                  <p:cNvSpPr/>
                  <p:nvPr/>
                </p:nvSpPr>
                <p:spPr>
                  <a:xfrm rot="900000" flipH="1">
                    <a:off x="8114362" y="2269721"/>
                    <a:ext cx="72040" cy="990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7" name="円/楕円 656"/>
                <p:cNvSpPr/>
                <p:nvPr/>
              </p:nvSpPr>
              <p:spPr>
                <a:xfrm>
                  <a:off x="8674258" y="1900764"/>
                  <a:ext cx="558800" cy="707718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フリーフォーム 657"/>
                <p:cNvSpPr/>
                <p:nvPr/>
              </p:nvSpPr>
              <p:spPr>
                <a:xfrm rot="16200000">
                  <a:off x="8397083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>
                <a:xfrm rot="5400000" flipH="1">
                  <a:off x="8799266" y="2930139"/>
                  <a:ext cx="697696" cy="181761"/>
                </a:xfrm>
                <a:custGeom>
                  <a:avLst/>
                  <a:gdLst>
                    <a:gd name="connsiteX0" fmla="*/ 697696 w 697696"/>
                    <a:gd name="connsiteY0" fmla="*/ 181761 h 181761"/>
                    <a:gd name="connsiteX1" fmla="*/ 0 w 697696"/>
                    <a:gd name="connsiteY1" fmla="*/ 152452 h 181761"/>
                    <a:gd name="connsiteX2" fmla="*/ 244478 w 697696"/>
                    <a:gd name="connsiteY2" fmla="*/ 0 h 181761"/>
                    <a:gd name="connsiteX3" fmla="*/ 395002 w 697696"/>
                    <a:gd name="connsiteY3" fmla="*/ 93864 h 181761"/>
                    <a:gd name="connsiteX4" fmla="*/ 570708 w 697696"/>
                    <a:gd name="connsiteY4" fmla="*/ 0 h 181761"/>
                    <a:gd name="connsiteX5" fmla="*/ 658517 w 697696"/>
                    <a:gd name="connsiteY5" fmla="*/ 65758 h 181761"/>
                    <a:gd name="connsiteX6" fmla="*/ 686859 w 697696"/>
                    <a:gd name="connsiteY6" fmla="*/ 120357 h 181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7696" h="181761">
                      <a:moveTo>
                        <a:pt x="697696" y="181761"/>
                      </a:moveTo>
                      <a:lnTo>
                        <a:pt x="0" y="152452"/>
                      </a:lnTo>
                      <a:lnTo>
                        <a:pt x="244478" y="0"/>
                      </a:lnTo>
                      <a:lnTo>
                        <a:pt x="395002" y="93864"/>
                      </a:lnTo>
                      <a:lnTo>
                        <a:pt x="570708" y="0"/>
                      </a:lnTo>
                      <a:lnTo>
                        <a:pt x="658517" y="65758"/>
                      </a:lnTo>
                      <a:lnTo>
                        <a:pt x="686859" y="12035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月 659"/>
                <p:cNvSpPr/>
                <p:nvPr/>
              </p:nvSpPr>
              <p:spPr>
                <a:xfrm>
                  <a:off x="8673623" y="2037284"/>
                  <a:ext cx="45719" cy="54296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1" name="月 660"/>
                <p:cNvSpPr/>
                <p:nvPr/>
              </p:nvSpPr>
              <p:spPr>
                <a:xfrm flipH="1">
                  <a:off x="9190749" y="2037284"/>
                  <a:ext cx="45719" cy="54296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2" name="正方形/長方形 36"/>
                <p:cNvSpPr/>
                <p:nvPr/>
              </p:nvSpPr>
              <p:spPr>
                <a:xfrm>
                  <a:off x="8682928" y="1891171"/>
                  <a:ext cx="536106" cy="2932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6106" h="293279">
                      <a:moveTo>
                        <a:pt x="270848" y="0"/>
                      </a:moveTo>
                      <a:cubicBezTo>
                        <a:pt x="333603" y="0"/>
                        <a:pt x="413592" y="50870"/>
                        <a:pt x="456360" y="97765"/>
                      </a:cubicBezTo>
                      <a:cubicBezTo>
                        <a:pt x="499128" y="144660"/>
                        <a:pt x="558526" y="250302"/>
                        <a:pt x="527457" y="281371"/>
                      </a:cubicBezTo>
                      <a:cubicBezTo>
                        <a:pt x="496387" y="312441"/>
                        <a:pt x="414185" y="280610"/>
                        <a:pt x="343850" y="210277"/>
                      </a:cubicBezTo>
                      <a:cubicBezTo>
                        <a:pt x="305085" y="171511"/>
                        <a:pt x="278016" y="129140"/>
                        <a:pt x="268095" y="93277"/>
                      </a:cubicBezTo>
                      <a:cubicBezTo>
                        <a:pt x="258174" y="129140"/>
                        <a:pt x="231106" y="171512"/>
                        <a:pt x="192340" y="210278"/>
                      </a:cubicBezTo>
                      <a:cubicBezTo>
                        <a:pt x="122005" y="280612"/>
                        <a:pt x="39803" y="312442"/>
                        <a:pt x="8733" y="281373"/>
                      </a:cubicBezTo>
                      <a:cubicBezTo>
                        <a:pt x="-22336" y="250304"/>
                        <a:pt x="36144" y="144662"/>
                        <a:pt x="79829" y="97767"/>
                      </a:cubicBezTo>
                      <a:cubicBezTo>
                        <a:pt x="123515" y="50873"/>
                        <a:pt x="208093" y="1"/>
                        <a:pt x="27084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月 662"/>
                <p:cNvSpPr/>
                <p:nvPr/>
              </p:nvSpPr>
              <p:spPr>
                <a:xfrm rot="5400000">
                  <a:off x="8793579" y="2110386"/>
                  <a:ext cx="45719" cy="19419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月 663"/>
                <p:cNvSpPr/>
                <p:nvPr/>
              </p:nvSpPr>
              <p:spPr>
                <a:xfrm rot="5400000">
                  <a:off x="9059685" y="2109912"/>
                  <a:ext cx="45719" cy="19419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65" name="グループ化 664"/>
                <p:cNvGrpSpPr/>
                <p:nvPr/>
              </p:nvGrpSpPr>
              <p:grpSpPr>
                <a:xfrm>
                  <a:off x="8767714" y="2234733"/>
                  <a:ext cx="108025" cy="151032"/>
                  <a:chOff x="8280175" y="1938230"/>
                  <a:chExt cx="223454" cy="312416"/>
                </a:xfrm>
              </p:grpSpPr>
              <p:sp>
                <p:nvSpPr>
                  <p:cNvPr id="675" name="月 674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6" name="月 675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7" name="円/楕円 676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8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9" name="円/楕円 678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0" name="円/楕円 679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66" name="グループ化 665"/>
                <p:cNvGrpSpPr/>
                <p:nvPr/>
              </p:nvGrpSpPr>
              <p:grpSpPr>
                <a:xfrm flipH="1">
                  <a:off x="9025499" y="2234733"/>
                  <a:ext cx="108025" cy="151032"/>
                  <a:chOff x="8280175" y="1938230"/>
                  <a:chExt cx="223454" cy="312416"/>
                </a:xfrm>
              </p:grpSpPr>
              <p:sp>
                <p:nvSpPr>
                  <p:cNvPr id="669" name="月 668"/>
                  <p:cNvSpPr/>
                  <p:nvPr/>
                </p:nvSpPr>
                <p:spPr>
                  <a:xfrm rot="19615576">
                    <a:off x="8309395" y="1956772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0" name="月 669"/>
                  <p:cNvSpPr/>
                  <p:nvPr/>
                </p:nvSpPr>
                <p:spPr>
                  <a:xfrm rot="19615576">
                    <a:off x="8280175" y="2000918"/>
                    <a:ext cx="45719" cy="13482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1" name="円/楕円 670"/>
                  <p:cNvSpPr/>
                  <p:nvPr/>
                </p:nvSpPr>
                <p:spPr>
                  <a:xfrm>
                    <a:off x="8282107" y="1954280"/>
                    <a:ext cx="221522" cy="29636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2" name="円/楕円 312"/>
                  <p:cNvSpPr/>
                  <p:nvPr/>
                </p:nvSpPr>
                <p:spPr>
                  <a:xfrm>
                    <a:off x="8282107" y="1938230"/>
                    <a:ext cx="221522" cy="180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522" h="180548">
                        <a:moveTo>
                          <a:pt x="110761" y="0"/>
                        </a:moveTo>
                        <a:cubicBezTo>
                          <a:pt x="171933" y="0"/>
                          <a:pt x="221522" y="71642"/>
                          <a:pt x="221522" y="160017"/>
                        </a:cubicBezTo>
                        <a:lnTo>
                          <a:pt x="218653" y="180548"/>
                        </a:lnTo>
                        <a:cubicBezTo>
                          <a:pt x="213584" y="96367"/>
                          <a:pt x="167082" y="31456"/>
                          <a:pt x="110761" y="31456"/>
                        </a:cubicBezTo>
                        <a:cubicBezTo>
                          <a:pt x="54441" y="31456"/>
                          <a:pt x="7939" y="96367"/>
                          <a:pt x="2869" y="180548"/>
                        </a:cubicBezTo>
                        <a:cubicBezTo>
                          <a:pt x="313" y="173944"/>
                          <a:pt x="0" y="167033"/>
                          <a:pt x="0" y="160017"/>
                        </a:cubicBezTo>
                        <a:cubicBezTo>
                          <a:pt x="0" y="71642"/>
                          <a:pt x="49589" y="0"/>
                          <a:pt x="11076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3" name="円/楕円 672"/>
                  <p:cNvSpPr/>
                  <p:nvPr/>
                </p:nvSpPr>
                <p:spPr>
                  <a:xfrm>
                    <a:off x="8324674" y="2006721"/>
                    <a:ext cx="136388" cy="1591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4" name="円/楕円 673"/>
                  <p:cNvSpPr/>
                  <p:nvPr/>
                </p:nvSpPr>
                <p:spPr>
                  <a:xfrm>
                    <a:off x="8368730" y="2032847"/>
                    <a:ext cx="48276" cy="5633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7" name="円/楕円 254"/>
                <p:cNvSpPr/>
                <p:nvPr/>
              </p:nvSpPr>
              <p:spPr>
                <a:xfrm>
                  <a:off x="8925642" y="2411670"/>
                  <a:ext cx="56033" cy="29012"/>
                </a:xfrm>
                <a:custGeom>
                  <a:avLst/>
                  <a:gdLst>
                    <a:gd name="connsiteX0" fmla="*/ 0 w 127635"/>
                    <a:gd name="connsiteY0" fmla="*/ 22860 h 45719"/>
                    <a:gd name="connsiteX1" fmla="*/ 63818 w 127635"/>
                    <a:gd name="connsiteY1" fmla="*/ 0 h 45719"/>
                    <a:gd name="connsiteX2" fmla="*/ 127636 w 127635"/>
                    <a:gd name="connsiteY2" fmla="*/ 22860 h 45719"/>
                    <a:gd name="connsiteX3" fmla="*/ 63818 w 127635"/>
                    <a:gd name="connsiteY3" fmla="*/ 45720 h 45719"/>
                    <a:gd name="connsiteX4" fmla="*/ 0 w 127635"/>
                    <a:gd name="connsiteY4" fmla="*/ 22860 h 45719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  <a:gd name="connsiteX0" fmla="*/ 2 w 127638"/>
                    <a:gd name="connsiteY0" fmla="*/ 6152 h 29012"/>
                    <a:gd name="connsiteX1" fmla="*/ 65725 w 127638"/>
                    <a:gd name="connsiteY1" fmla="*/ 4247 h 29012"/>
                    <a:gd name="connsiteX2" fmla="*/ 127638 w 127638"/>
                    <a:gd name="connsiteY2" fmla="*/ 6152 h 29012"/>
                    <a:gd name="connsiteX3" fmla="*/ 63820 w 127638"/>
                    <a:gd name="connsiteY3" fmla="*/ 29012 h 29012"/>
                    <a:gd name="connsiteX4" fmla="*/ 2 w 127638"/>
                    <a:gd name="connsiteY4" fmla="*/ 6152 h 29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638" h="29012">
                      <a:moveTo>
                        <a:pt x="2" y="6152"/>
                      </a:moveTo>
                      <a:cubicBezTo>
                        <a:pt x="319" y="-5595"/>
                        <a:pt x="30479" y="4247"/>
                        <a:pt x="65725" y="4247"/>
                      </a:cubicBezTo>
                      <a:cubicBezTo>
                        <a:pt x="100971" y="4247"/>
                        <a:pt x="127638" y="-6473"/>
                        <a:pt x="127638" y="6152"/>
                      </a:cubicBezTo>
                      <a:cubicBezTo>
                        <a:pt x="127638" y="18777"/>
                        <a:pt x="99066" y="29012"/>
                        <a:pt x="63820" y="29012"/>
                      </a:cubicBezTo>
                      <a:cubicBezTo>
                        <a:pt x="28574" y="29012"/>
                        <a:pt x="-315" y="17899"/>
                        <a:pt x="2" y="615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8" name="月 667"/>
                <p:cNvSpPr/>
                <p:nvPr/>
              </p:nvSpPr>
              <p:spPr>
                <a:xfrm rot="16200000">
                  <a:off x="8930799" y="2445707"/>
                  <a:ext cx="45719" cy="11766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9" name="グループ化 638"/>
              <p:cNvGrpSpPr/>
              <p:nvPr/>
            </p:nvGrpSpPr>
            <p:grpSpPr>
              <a:xfrm>
                <a:off x="8447031" y="2903167"/>
                <a:ext cx="1005669" cy="467301"/>
                <a:chOff x="1402379" y="4203823"/>
                <a:chExt cx="791415" cy="389524"/>
              </a:xfrm>
            </p:grpSpPr>
            <p:sp>
              <p:nvSpPr>
                <p:cNvPr id="640" name="楕円 8"/>
                <p:cNvSpPr/>
                <p:nvPr/>
              </p:nvSpPr>
              <p:spPr>
                <a:xfrm flipH="1">
                  <a:off x="1852763" y="4394390"/>
                  <a:ext cx="127238" cy="105863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1" name="フリーフォーム 640"/>
                <p:cNvSpPr/>
                <p:nvPr/>
              </p:nvSpPr>
              <p:spPr>
                <a:xfrm rot="14955635">
                  <a:off x="1440447" y="4168520"/>
                  <a:ext cx="386759" cy="46289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5450"/>
                    <a:gd name="connsiteX1" fmla="*/ 141036 w 435765"/>
                    <a:gd name="connsiteY1" fmla="*/ 203007 h 525450"/>
                    <a:gd name="connsiteX2" fmla="*/ 138077 w 435765"/>
                    <a:gd name="connsiteY2" fmla="*/ 525450 h 525450"/>
                    <a:gd name="connsiteX3" fmla="*/ 0 w 435765"/>
                    <a:gd name="connsiteY3" fmla="*/ 468767 h 525450"/>
                    <a:gd name="connsiteX4" fmla="*/ 0 w 435765"/>
                    <a:gd name="connsiteY4" fmla="*/ 70518 h 525450"/>
                    <a:gd name="connsiteX5" fmla="*/ 70518 w 435765"/>
                    <a:gd name="connsiteY5" fmla="*/ 0 h 525450"/>
                    <a:gd name="connsiteX6" fmla="*/ 97967 w 435765"/>
                    <a:gd name="connsiteY6" fmla="*/ 5542 h 525450"/>
                    <a:gd name="connsiteX7" fmla="*/ 105733 w 435765"/>
                    <a:gd name="connsiteY7" fmla="*/ 10778 h 525450"/>
                    <a:gd name="connsiteX8" fmla="*/ 117196 w 435765"/>
                    <a:gd name="connsiteY8" fmla="*/ 13915 h 525450"/>
                    <a:gd name="connsiteX9" fmla="*/ 435765 w 435765"/>
                    <a:gd name="connsiteY9" fmla="*/ 174275 h 525450"/>
                    <a:gd name="connsiteX0" fmla="*/ 366562 w 437685"/>
                    <a:gd name="connsiteY0" fmla="*/ 315566 h 525450"/>
                    <a:gd name="connsiteX1" fmla="*/ 142956 w 437685"/>
                    <a:gd name="connsiteY1" fmla="*/ 203007 h 525450"/>
                    <a:gd name="connsiteX2" fmla="*/ 139997 w 437685"/>
                    <a:gd name="connsiteY2" fmla="*/ 525450 h 525450"/>
                    <a:gd name="connsiteX3" fmla="*/ 0 w 437685"/>
                    <a:gd name="connsiteY3" fmla="*/ 516596 h 525450"/>
                    <a:gd name="connsiteX4" fmla="*/ 1920 w 437685"/>
                    <a:gd name="connsiteY4" fmla="*/ 70518 h 525450"/>
                    <a:gd name="connsiteX5" fmla="*/ 72438 w 437685"/>
                    <a:gd name="connsiteY5" fmla="*/ 0 h 525450"/>
                    <a:gd name="connsiteX6" fmla="*/ 99887 w 437685"/>
                    <a:gd name="connsiteY6" fmla="*/ 5542 h 525450"/>
                    <a:gd name="connsiteX7" fmla="*/ 107653 w 437685"/>
                    <a:gd name="connsiteY7" fmla="*/ 10778 h 525450"/>
                    <a:gd name="connsiteX8" fmla="*/ 119116 w 437685"/>
                    <a:gd name="connsiteY8" fmla="*/ 13915 h 525450"/>
                    <a:gd name="connsiteX9" fmla="*/ 437685 w 437685"/>
                    <a:gd name="connsiteY9" fmla="*/ 174275 h 525450"/>
                    <a:gd name="connsiteX0" fmla="*/ 366562 w 504479"/>
                    <a:gd name="connsiteY0" fmla="*/ 315566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504479"/>
                    <a:gd name="connsiteY0" fmla="*/ 288137 h 525450"/>
                    <a:gd name="connsiteX1" fmla="*/ 142956 w 504479"/>
                    <a:gd name="connsiteY1" fmla="*/ 203007 h 525450"/>
                    <a:gd name="connsiteX2" fmla="*/ 139997 w 504479"/>
                    <a:gd name="connsiteY2" fmla="*/ 525450 h 525450"/>
                    <a:gd name="connsiteX3" fmla="*/ 0 w 504479"/>
                    <a:gd name="connsiteY3" fmla="*/ 516596 h 525450"/>
                    <a:gd name="connsiteX4" fmla="*/ 1920 w 504479"/>
                    <a:gd name="connsiteY4" fmla="*/ 70518 h 525450"/>
                    <a:gd name="connsiteX5" fmla="*/ 72438 w 504479"/>
                    <a:gd name="connsiteY5" fmla="*/ 0 h 525450"/>
                    <a:gd name="connsiteX6" fmla="*/ 99887 w 504479"/>
                    <a:gd name="connsiteY6" fmla="*/ 5542 h 525450"/>
                    <a:gd name="connsiteX7" fmla="*/ 107653 w 504479"/>
                    <a:gd name="connsiteY7" fmla="*/ 10778 h 525450"/>
                    <a:gd name="connsiteX8" fmla="*/ 119116 w 504479"/>
                    <a:gd name="connsiteY8" fmla="*/ 13915 h 525450"/>
                    <a:gd name="connsiteX9" fmla="*/ 504479 w 504479"/>
                    <a:gd name="connsiteY9" fmla="*/ 211188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  <a:gd name="connsiteX0" fmla="*/ 416138 w 437993"/>
                    <a:gd name="connsiteY0" fmla="*/ 288137 h 525450"/>
                    <a:gd name="connsiteX1" fmla="*/ 142956 w 437993"/>
                    <a:gd name="connsiteY1" fmla="*/ 203007 h 525450"/>
                    <a:gd name="connsiteX2" fmla="*/ 139997 w 437993"/>
                    <a:gd name="connsiteY2" fmla="*/ 525450 h 525450"/>
                    <a:gd name="connsiteX3" fmla="*/ 0 w 437993"/>
                    <a:gd name="connsiteY3" fmla="*/ 516596 h 525450"/>
                    <a:gd name="connsiteX4" fmla="*/ 1920 w 437993"/>
                    <a:gd name="connsiteY4" fmla="*/ 70518 h 525450"/>
                    <a:gd name="connsiteX5" fmla="*/ 72438 w 437993"/>
                    <a:gd name="connsiteY5" fmla="*/ 0 h 525450"/>
                    <a:gd name="connsiteX6" fmla="*/ 99887 w 437993"/>
                    <a:gd name="connsiteY6" fmla="*/ 5542 h 525450"/>
                    <a:gd name="connsiteX7" fmla="*/ 107653 w 437993"/>
                    <a:gd name="connsiteY7" fmla="*/ 10778 h 525450"/>
                    <a:gd name="connsiteX8" fmla="*/ 119116 w 437993"/>
                    <a:gd name="connsiteY8" fmla="*/ 13915 h 525450"/>
                    <a:gd name="connsiteX9" fmla="*/ 437993 w 437993"/>
                    <a:gd name="connsiteY9" fmla="*/ 142917 h 5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7993" h="525450">
                      <a:moveTo>
                        <a:pt x="416138" y="288137"/>
                      </a:moveTo>
                      <a:lnTo>
                        <a:pt x="142956" y="203007"/>
                      </a:lnTo>
                      <a:cubicBezTo>
                        <a:pt x="142956" y="291594"/>
                        <a:pt x="139997" y="436863"/>
                        <a:pt x="139997" y="525450"/>
                      </a:cubicBezTo>
                      <a:lnTo>
                        <a:pt x="0" y="516596"/>
                      </a:lnTo>
                      <a:lnTo>
                        <a:pt x="1920" y="70518"/>
                      </a:lnTo>
                      <a:cubicBezTo>
                        <a:pt x="1920" y="31572"/>
                        <a:pt x="33492" y="0"/>
                        <a:pt x="72438" y="0"/>
                      </a:cubicBezTo>
                      <a:cubicBezTo>
                        <a:pt x="82174" y="0"/>
                        <a:pt x="91450" y="1973"/>
                        <a:pt x="99887" y="5542"/>
                      </a:cubicBezTo>
                      <a:lnTo>
                        <a:pt x="107653" y="10778"/>
                      </a:lnTo>
                      <a:lnTo>
                        <a:pt x="119116" y="13915"/>
                      </a:lnTo>
                      <a:lnTo>
                        <a:pt x="437993" y="142917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2" name="楕円 8"/>
                <p:cNvSpPr/>
                <p:nvPr/>
              </p:nvSpPr>
              <p:spPr>
                <a:xfrm>
                  <a:off x="1600958" y="4380024"/>
                  <a:ext cx="126596" cy="106932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3" name="フリーフォーム 642"/>
                <p:cNvSpPr/>
                <p:nvPr/>
              </p:nvSpPr>
              <p:spPr>
                <a:xfrm rot="6644365" flipH="1">
                  <a:off x="1768810" y="4167019"/>
                  <a:ext cx="388180" cy="461788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0 w 435765"/>
                    <a:gd name="connsiteY3" fmla="*/ 468767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435765"/>
                    <a:gd name="connsiteY0" fmla="*/ 315566 h 524195"/>
                    <a:gd name="connsiteX1" fmla="*/ 141036 w 435765"/>
                    <a:gd name="connsiteY1" fmla="*/ 203007 h 524195"/>
                    <a:gd name="connsiteX2" fmla="*/ 140858 w 435765"/>
                    <a:gd name="connsiteY2" fmla="*/ 524195 h 524195"/>
                    <a:gd name="connsiteX3" fmla="*/ 1351 w 435765"/>
                    <a:gd name="connsiteY3" fmla="*/ 520150 h 524195"/>
                    <a:gd name="connsiteX4" fmla="*/ 0 w 435765"/>
                    <a:gd name="connsiteY4" fmla="*/ 70518 h 524195"/>
                    <a:gd name="connsiteX5" fmla="*/ 70518 w 435765"/>
                    <a:gd name="connsiteY5" fmla="*/ 0 h 524195"/>
                    <a:gd name="connsiteX6" fmla="*/ 97967 w 435765"/>
                    <a:gd name="connsiteY6" fmla="*/ 5542 h 524195"/>
                    <a:gd name="connsiteX7" fmla="*/ 105733 w 435765"/>
                    <a:gd name="connsiteY7" fmla="*/ 10778 h 524195"/>
                    <a:gd name="connsiteX8" fmla="*/ 117196 w 435765"/>
                    <a:gd name="connsiteY8" fmla="*/ 13915 h 524195"/>
                    <a:gd name="connsiteX9" fmla="*/ 435765 w 435765"/>
                    <a:gd name="connsiteY9" fmla="*/ 174275 h 524195"/>
                    <a:gd name="connsiteX0" fmla="*/ 364642 w 510904"/>
                    <a:gd name="connsiteY0" fmla="*/ 315566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510904"/>
                    <a:gd name="connsiteY0" fmla="*/ 292733 h 524195"/>
                    <a:gd name="connsiteX1" fmla="*/ 141036 w 510904"/>
                    <a:gd name="connsiteY1" fmla="*/ 203007 h 524195"/>
                    <a:gd name="connsiteX2" fmla="*/ 140858 w 510904"/>
                    <a:gd name="connsiteY2" fmla="*/ 524195 h 524195"/>
                    <a:gd name="connsiteX3" fmla="*/ 1351 w 510904"/>
                    <a:gd name="connsiteY3" fmla="*/ 520150 h 524195"/>
                    <a:gd name="connsiteX4" fmla="*/ 0 w 510904"/>
                    <a:gd name="connsiteY4" fmla="*/ 70518 h 524195"/>
                    <a:gd name="connsiteX5" fmla="*/ 70518 w 510904"/>
                    <a:gd name="connsiteY5" fmla="*/ 0 h 524195"/>
                    <a:gd name="connsiteX6" fmla="*/ 97967 w 510904"/>
                    <a:gd name="connsiteY6" fmla="*/ 5542 h 524195"/>
                    <a:gd name="connsiteX7" fmla="*/ 105733 w 510904"/>
                    <a:gd name="connsiteY7" fmla="*/ 10778 h 524195"/>
                    <a:gd name="connsiteX8" fmla="*/ 117196 w 510904"/>
                    <a:gd name="connsiteY8" fmla="*/ 13915 h 524195"/>
                    <a:gd name="connsiteX9" fmla="*/ 510904 w 510904"/>
                    <a:gd name="connsiteY9" fmla="*/ 207419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  <a:gd name="connsiteX0" fmla="*/ 426326 w 439601"/>
                    <a:gd name="connsiteY0" fmla="*/ 292733 h 524195"/>
                    <a:gd name="connsiteX1" fmla="*/ 141036 w 439601"/>
                    <a:gd name="connsiteY1" fmla="*/ 203007 h 524195"/>
                    <a:gd name="connsiteX2" fmla="*/ 140858 w 439601"/>
                    <a:gd name="connsiteY2" fmla="*/ 524195 h 524195"/>
                    <a:gd name="connsiteX3" fmla="*/ 1351 w 439601"/>
                    <a:gd name="connsiteY3" fmla="*/ 520150 h 524195"/>
                    <a:gd name="connsiteX4" fmla="*/ 0 w 439601"/>
                    <a:gd name="connsiteY4" fmla="*/ 70518 h 524195"/>
                    <a:gd name="connsiteX5" fmla="*/ 70518 w 439601"/>
                    <a:gd name="connsiteY5" fmla="*/ 0 h 524195"/>
                    <a:gd name="connsiteX6" fmla="*/ 97967 w 439601"/>
                    <a:gd name="connsiteY6" fmla="*/ 5542 h 524195"/>
                    <a:gd name="connsiteX7" fmla="*/ 105733 w 439601"/>
                    <a:gd name="connsiteY7" fmla="*/ 10778 h 524195"/>
                    <a:gd name="connsiteX8" fmla="*/ 117196 w 439601"/>
                    <a:gd name="connsiteY8" fmla="*/ 13915 h 524195"/>
                    <a:gd name="connsiteX9" fmla="*/ 439601 w 439601"/>
                    <a:gd name="connsiteY9" fmla="*/ 132072 h 52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601" h="524195">
                      <a:moveTo>
                        <a:pt x="426326" y="292733"/>
                      </a:moveTo>
                      <a:lnTo>
                        <a:pt x="141036" y="203007"/>
                      </a:lnTo>
                      <a:cubicBezTo>
                        <a:pt x="141036" y="291594"/>
                        <a:pt x="140858" y="435608"/>
                        <a:pt x="140858" y="524195"/>
                      </a:cubicBezTo>
                      <a:lnTo>
                        <a:pt x="1351" y="520150"/>
                      </a:lnTo>
                      <a:cubicBezTo>
                        <a:pt x="901" y="370273"/>
                        <a:pt x="450" y="220395"/>
                        <a:pt x="0" y="70518"/>
                      </a:cubicBezTo>
                      <a:cubicBezTo>
                        <a:pt x="0" y="31572"/>
                        <a:pt x="31572" y="0"/>
                        <a:pt x="70518" y="0"/>
                      </a:cubicBezTo>
                      <a:cubicBezTo>
                        <a:pt x="80254" y="0"/>
                        <a:pt x="89530" y="1973"/>
                        <a:pt x="97967" y="5542"/>
                      </a:cubicBezTo>
                      <a:lnTo>
                        <a:pt x="105733" y="10778"/>
                      </a:lnTo>
                      <a:lnTo>
                        <a:pt x="117196" y="13915"/>
                      </a:lnTo>
                      <a:lnTo>
                        <a:pt x="439601" y="132072"/>
                      </a:lnTo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534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pptx410_白衣の女性のイラスト</dc:title>
  <dc:subject>pptx410_白衣の女性のイラスト</dc:subject>
  <dc:creator>http://www.digipot.net</dc:creator>
  <cp:lastModifiedBy/>
  <cp:revision>1</cp:revision>
  <dcterms:created xsi:type="dcterms:W3CDTF">2014-01-30T05:12:09Z</dcterms:created>
  <dcterms:modified xsi:type="dcterms:W3CDTF">2016-03-30T05:47:55Z</dcterms:modified>
  <cp:category/>
  <cp:version>1</cp:version>
</cp:coreProperties>
</file>