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グループ化 207"/>
          <p:cNvGrpSpPr/>
          <p:nvPr/>
        </p:nvGrpSpPr>
        <p:grpSpPr>
          <a:xfrm>
            <a:off x="908037" y="732012"/>
            <a:ext cx="646808" cy="1692134"/>
            <a:chOff x="948105" y="1513752"/>
            <a:chExt cx="1409294" cy="3686896"/>
          </a:xfrm>
        </p:grpSpPr>
        <p:sp>
          <p:nvSpPr>
            <p:cNvPr id="209" name="台形 208"/>
            <p:cNvSpPr/>
            <p:nvPr/>
          </p:nvSpPr>
          <p:spPr>
            <a:xfrm>
              <a:off x="1559882" y="2305839"/>
              <a:ext cx="185740" cy="151611"/>
            </a:xfrm>
            <a:prstGeom prst="trapezoid">
              <a:avLst>
                <a:gd name="adj" fmla="val 20349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10" name="グループ化 209"/>
            <p:cNvGrpSpPr/>
            <p:nvPr/>
          </p:nvGrpSpPr>
          <p:grpSpPr>
            <a:xfrm>
              <a:off x="1233777" y="1513752"/>
              <a:ext cx="838904" cy="838452"/>
              <a:chOff x="1286424" y="1617867"/>
              <a:chExt cx="733609" cy="733214"/>
            </a:xfrm>
            <a:solidFill>
              <a:srgbClr val="FFC000">
                <a:lumMod val="40000"/>
                <a:lumOff val="60000"/>
              </a:srgbClr>
            </a:solidFill>
          </p:grpSpPr>
          <p:sp>
            <p:nvSpPr>
              <p:cNvPr id="233" name="円/楕円 232"/>
              <p:cNvSpPr/>
              <p:nvPr/>
            </p:nvSpPr>
            <p:spPr>
              <a:xfrm>
                <a:off x="1318183" y="1617867"/>
                <a:ext cx="512082" cy="540928"/>
              </a:xfrm>
              <a:prstGeom prst="ellips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4" name="円/楕円 233"/>
              <p:cNvSpPr/>
              <p:nvPr/>
            </p:nvSpPr>
            <p:spPr>
              <a:xfrm>
                <a:off x="1476356" y="1617867"/>
                <a:ext cx="512082" cy="540928"/>
              </a:xfrm>
              <a:prstGeom prst="ellips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" name="円/楕円 234"/>
              <p:cNvSpPr/>
              <p:nvPr/>
            </p:nvSpPr>
            <p:spPr>
              <a:xfrm rot="900000" flipH="1">
                <a:off x="1860304" y="1938598"/>
                <a:ext cx="159729" cy="219577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" name="円/楕円 235"/>
              <p:cNvSpPr/>
              <p:nvPr/>
            </p:nvSpPr>
            <p:spPr>
              <a:xfrm rot="900000" flipH="1">
                <a:off x="1894812" y="1986037"/>
                <a:ext cx="90712" cy="124700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7" name="円/楕円 236"/>
              <p:cNvSpPr/>
              <p:nvPr/>
            </p:nvSpPr>
            <p:spPr>
              <a:xfrm rot="20700000">
                <a:off x="1286424" y="1938598"/>
                <a:ext cx="159729" cy="219577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円/楕円 237"/>
              <p:cNvSpPr/>
              <p:nvPr/>
            </p:nvSpPr>
            <p:spPr>
              <a:xfrm rot="20700000">
                <a:off x="1320933" y="1986037"/>
                <a:ext cx="90712" cy="124700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9" name="円/楕円 238"/>
              <p:cNvSpPr/>
              <p:nvPr/>
            </p:nvSpPr>
            <p:spPr>
              <a:xfrm>
                <a:off x="1373352" y="1682745"/>
                <a:ext cx="558800" cy="668336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1" name="片側の 2 つの角を丸めた四角形 210"/>
            <p:cNvSpPr/>
            <p:nvPr/>
          </p:nvSpPr>
          <p:spPr>
            <a:xfrm>
              <a:off x="1338427" y="2434426"/>
              <a:ext cx="628650" cy="961237"/>
            </a:xfrm>
            <a:prstGeom prst="round2SameRect">
              <a:avLst/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2" name="台形 211"/>
            <p:cNvSpPr/>
            <p:nvPr/>
          </p:nvSpPr>
          <p:spPr>
            <a:xfrm rot="10800000">
              <a:off x="1571787" y="2420381"/>
              <a:ext cx="161925" cy="115649"/>
            </a:xfrm>
            <a:prstGeom prst="trapezoid">
              <a:avLst>
                <a:gd name="adj" fmla="val 500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直角三角形 212"/>
            <p:cNvSpPr/>
            <p:nvPr/>
          </p:nvSpPr>
          <p:spPr>
            <a:xfrm rot="5400000">
              <a:off x="1447964" y="2418919"/>
              <a:ext cx="204788" cy="204788"/>
            </a:xfrm>
            <a:prstGeom prst="rtTriangle">
              <a:avLst/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直角三角形 213"/>
            <p:cNvSpPr/>
            <p:nvPr/>
          </p:nvSpPr>
          <p:spPr>
            <a:xfrm rot="16200000" flipH="1">
              <a:off x="1651265" y="2418919"/>
              <a:ext cx="204788" cy="204788"/>
            </a:xfrm>
            <a:prstGeom prst="rtTriangle">
              <a:avLst/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フリーフォーム 214"/>
            <p:cNvSpPr/>
            <p:nvPr/>
          </p:nvSpPr>
          <p:spPr>
            <a:xfrm rot="10800000">
              <a:off x="1301523" y="3429000"/>
              <a:ext cx="702452" cy="1609347"/>
            </a:xfrm>
            <a:custGeom>
              <a:avLst/>
              <a:gdLst>
                <a:gd name="connsiteX0" fmla="*/ 702452 w 702452"/>
                <a:gd name="connsiteY0" fmla="*/ 1577976 h 1577976"/>
                <a:gd name="connsiteX1" fmla="*/ 366712 w 702452"/>
                <a:gd name="connsiteY1" fmla="*/ 1577976 h 1577976"/>
                <a:gd name="connsiteX2" fmla="*/ 335740 w 702452"/>
                <a:gd name="connsiteY2" fmla="*/ 1577976 h 1577976"/>
                <a:gd name="connsiteX3" fmla="*/ 0 w 702452"/>
                <a:gd name="connsiteY3" fmla="*/ 1577976 h 1577976"/>
                <a:gd name="connsiteX4" fmla="*/ 77391 w 702452"/>
                <a:gd name="connsiteY4" fmla="*/ 0 h 1577976"/>
                <a:gd name="connsiteX5" fmla="*/ 289321 w 702452"/>
                <a:gd name="connsiteY5" fmla="*/ 0 h 1577976"/>
                <a:gd name="connsiteX6" fmla="*/ 351226 w 702452"/>
                <a:gd name="connsiteY6" fmla="*/ 1262222 h 1577976"/>
                <a:gd name="connsiteX7" fmla="*/ 413131 w 702452"/>
                <a:gd name="connsiteY7" fmla="*/ 0 h 1577976"/>
                <a:gd name="connsiteX8" fmla="*/ 625061 w 702452"/>
                <a:gd name="connsiteY8" fmla="*/ 0 h 1577976"/>
                <a:gd name="connsiteX0" fmla="*/ 702452 w 702452"/>
                <a:gd name="connsiteY0" fmla="*/ 1577976 h 1577976"/>
                <a:gd name="connsiteX1" fmla="*/ 366712 w 702452"/>
                <a:gd name="connsiteY1" fmla="*/ 1577976 h 1577976"/>
                <a:gd name="connsiteX2" fmla="*/ 335740 w 702452"/>
                <a:gd name="connsiteY2" fmla="*/ 1577976 h 1577976"/>
                <a:gd name="connsiteX3" fmla="*/ 0 w 702452"/>
                <a:gd name="connsiteY3" fmla="*/ 1577976 h 1577976"/>
                <a:gd name="connsiteX4" fmla="*/ 77391 w 702452"/>
                <a:gd name="connsiteY4" fmla="*/ 0 h 1577976"/>
                <a:gd name="connsiteX5" fmla="*/ 289321 w 702452"/>
                <a:gd name="connsiteY5" fmla="*/ 0 h 1577976"/>
                <a:gd name="connsiteX6" fmla="*/ 351226 w 702452"/>
                <a:gd name="connsiteY6" fmla="*/ 1057435 h 1577976"/>
                <a:gd name="connsiteX7" fmla="*/ 413131 w 702452"/>
                <a:gd name="connsiteY7" fmla="*/ 0 h 1577976"/>
                <a:gd name="connsiteX8" fmla="*/ 625061 w 702452"/>
                <a:gd name="connsiteY8" fmla="*/ 0 h 1577976"/>
                <a:gd name="connsiteX9" fmla="*/ 702452 w 702452"/>
                <a:gd name="connsiteY9" fmla="*/ 1577976 h 1577976"/>
                <a:gd name="connsiteX0" fmla="*/ 702452 w 702452"/>
                <a:gd name="connsiteY0" fmla="*/ 1577976 h 1577976"/>
                <a:gd name="connsiteX1" fmla="*/ 366712 w 702452"/>
                <a:gd name="connsiteY1" fmla="*/ 1577976 h 1577976"/>
                <a:gd name="connsiteX2" fmla="*/ 0 w 702452"/>
                <a:gd name="connsiteY2" fmla="*/ 1577976 h 1577976"/>
                <a:gd name="connsiteX3" fmla="*/ 77391 w 702452"/>
                <a:gd name="connsiteY3" fmla="*/ 0 h 1577976"/>
                <a:gd name="connsiteX4" fmla="*/ 289321 w 702452"/>
                <a:gd name="connsiteY4" fmla="*/ 0 h 1577976"/>
                <a:gd name="connsiteX5" fmla="*/ 351226 w 702452"/>
                <a:gd name="connsiteY5" fmla="*/ 1057435 h 1577976"/>
                <a:gd name="connsiteX6" fmla="*/ 413131 w 702452"/>
                <a:gd name="connsiteY6" fmla="*/ 0 h 1577976"/>
                <a:gd name="connsiteX7" fmla="*/ 625061 w 702452"/>
                <a:gd name="connsiteY7" fmla="*/ 0 h 1577976"/>
                <a:gd name="connsiteX8" fmla="*/ 702452 w 702452"/>
                <a:gd name="connsiteY8" fmla="*/ 1577976 h 1577976"/>
                <a:gd name="connsiteX0" fmla="*/ 702452 w 702452"/>
                <a:gd name="connsiteY0" fmla="*/ 1577976 h 1577976"/>
                <a:gd name="connsiteX1" fmla="*/ 0 w 702452"/>
                <a:gd name="connsiteY1" fmla="*/ 1577976 h 1577976"/>
                <a:gd name="connsiteX2" fmla="*/ 77391 w 702452"/>
                <a:gd name="connsiteY2" fmla="*/ 0 h 1577976"/>
                <a:gd name="connsiteX3" fmla="*/ 289321 w 702452"/>
                <a:gd name="connsiteY3" fmla="*/ 0 h 1577976"/>
                <a:gd name="connsiteX4" fmla="*/ 351226 w 702452"/>
                <a:gd name="connsiteY4" fmla="*/ 1057435 h 1577976"/>
                <a:gd name="connsiteX5" fmla="*/ 413131 w 702452"/>
                <a:gd name="connsiteY5" fmla="*/ 0 h 1577976"/>
                <a:gd name="connsiteX6" fmla="*/ 625061 w 702452"/>
                <a:gd name="connsiteY6" fmla="*/ 0 h 1577976"/>
                <a:gd name="connsiteX7" fmla="*/ 702452 w 702452"/>
                <a:gd name="connsiteY7" fmla="*/ 1577976 h 157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2452" h="1577976">
                  <a:moveTo>
                    <a:pt x="702452" y="1577976"/>
                  </a:moveTo>
                  <a:lnTo>
                    <a:pt x="0" y="1577976"/>
                  </a:lnTo>
                  <a:lnTo>
                    <a:pt x="77391" y="0"/>
                  </a:lnTo>
                  <a:lnTo>
                    <a:pt x="289321" y="0"/>
                  </a:lnTo>
                  <a:lnTo>
                    <a:pt x="351226" y="1057435"/>
                  </a:lnTo>
                  <a:lnTo>
                    <a:pt x="413131" y="0"/>
                  </a:lnTo>
                  <a:lnTo>
                    <a:pt x="625061" y="0"/>
                  </a:lnTo>
                  <a:lnTo>
                    <a:pt x="702452" y="1577976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1350905" y="3395664"/>
              <a:ext cx="628650" cy="80962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台形 23"/>
            <p:cNvSpPr/>
            <p:nvPr/>
          </p:nvSpPr>
          <p:spPr>
            <a:xfrm>
              <a:off x="1564232" y="2525288"/>
              <a:ext cx="177035" cy="1079925"/>
            </a:xfrm>
            <a:custGeom>
              <a:avLst/>
              <a:gdLst>
                <a:gd name="connsiteX0" fmla="*/ 0 w 223838"/>
                <a:gd name="connsiteY0" fmla="*/ 827089 h 827089"/>
                <a:gd name="connsiteX1" fmla="*/ 75010 w 223838"/>
                <a:gd name="connsiteY1" fmla="*/ 0 h 827089"/>
                <a:gd name="connsiteX2" fmla="*/ 148828 w 223838"/>
                <a:gd name="connsiteY2" fmla="*/ 0 h 827089"/>
                <a:gd name="connsiteX3" fmla="*/ 223838 w 223838"/>
                <a:gd name="connsiteY3" fmla="*/ 827089 h 827089"/>
                <a:gd name="connsiteX4" fmla="*/ 0 w 223838"/>
                <a:gd name="connsiteY4" fmla="*/ 827089 h 827089"/>
                <a:gd name="connsiteX0" fmla="*/ 0 w 223838"/>
                <a:gd name="connsiteY0" fmla="*/ 827089 h 827089"/>
                <a:gd name="connsiteX1" fmla="*/ 75010 w 223838"/>
                <a:gd name="connsiteY1" fmla="*/ 0 h 827089"/>
                <a:gd name="connsiteX2" fmla="*/ 148828 w 223838"/>
                <a:gd name="connsiteY2" fmla="*/ 0 h 827089"/>
                <a:gd name="connsiteX3" fmla="*/ 223838 w 223838"/>
                <a:gd name="connsiteY3" fmla="*/ 827089 h 827089"/>
                <a:gd name="connsiteX4" fmla="*/ 123825 w 223838"/>
                <a:gd name="connsiteY4" fmla="*/ 822328 h 827089"/>
                <a:gd name="connsiteX5" fmla="*/ 0 w 223838"/>
                <a:gd name="connsiteY5" fmla="*/ 827089 h 827089"/>
                <a:gd name="connsiteX0" fmla="*/ 0 w 223838"/>
                <a:gd name="connsiteY0" fmla="*/ 827089 h 908053"/>
                <a:gd name="connsiteX1" fmla="*/ 75010 w 223838"/>
                <a:gd name="connsiteY1" fmla="*/ 0 h 908053"/>
                <a:gd name="connsiteX2" fmla="*/ 148828 w 223838"/>
                <a:gd name="connsiteY2" fmla="*/ 0 h 908053"/>
                <a:gd name="connsiteX3" fmla="*/ 223838 w 223838"/>
                <a:gd name="connsiteY3" fmla="*/ 827089 h 908053"/>
                <a:gd name="connsiteX4" fmla="*/ 128588 w 223838"/>
                <a:gd name="connsiteY4" fmla="*/ 908053 h 908053"/>
                <a:gd name="connsiteX5" fmla="*/ 0 w 223838"/>
                <a:gd name="connsiteY5" fmla="*/ 827089 h 908053"/>
                <a:gd name="connsiteX0" fmla="*/ 0 w 223838"/>
                <a:gd name="connsiteY0" fmla="*/ 827089 h 917578"/>
                <a:gd name="connsiteX1" fmla="*/ 75010 w 223838"/>
                <a:gd name="connsiteY1" fmla="*/ 0 h 917578"/>
                <a:gd name="connsiteX2" fmla="*/ 148828 w 223838"/>
                <a:gd name="connsiteY2" fmla="*/ 0 h 917578"/>
                <a:gd name="connsiteX3" fmla="*/ 223838 w 223838"/>
                <a:gd name="connsiteY3" fmla="*/ 827089 h 917578"/>
                <a:gd name="connsiteX4" fmla="*/ 119063 w 223838"/>
                <a:gd name="connsiteY4" fmla="*/ 917578 h 917578"/>
                <a:gd name="connsiteX5" fmla="*/ 0 w 223838"/>
                <a:gd name="connsiteY5" fmla="*/ 827089 h 917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838" h="917578">
                  <a:moveTo>
                    <a:pt x="0" y="827089"/>
                  </a:moveTo>
                  <a:lnTo>
                    <a:pt x="75010" y="0"/>
                  </a:lnTo>
                  <a:lnTo>
                    <a:pt x="148828" y="0"/>
                  </a:lnTo>
                  <a:lnTo>
                    <a:pt x="223838" y="827089"/>
                  </a:lnTo>
                  <a:lnTo>
                    <a:pt x="119063" y="917578"/>
                  </a:lnTo>
                  <a:lnTo>
                    <a:pt x="0" y="827089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 217"/>
            <p:cNvSpPr/>
            <p:nvPr/>
          </p:nvSpPr>
          <p:spPr>
            <a:xfrm>
              <a:off x="1135227" y="2419349"/>
              <a:ext cx="1035050" cy="2219325"/>
            </a:xfrm>
            <a:custGeom>
              <a:avLst/>
              <a:gdLst>
                <a:gd name="connsiteX0" fmla="*/ 650232 w 1035050"/>
                <a:gd name="connsiteY0" fmla="*/ 0 h 2000250"/>
                <a:gd name="connsiteX1" fmla="*/ 828692 w 1035050"/>
                <a:gd name="connsiteY1" fmla="*/ 0 h 2000250"/>
                <a:gd name="connsiteX2" fmla="*/ 1035050 w 1035050"/>
                <a:gd name="connsiteY2" fmla="*/ 206358 h 2000250"/>
                <a:gd name="connsiteX3" fmla="*/ 1035050 w 1035050"/>
                <a:gd name="connsiteY3" fmla="*/ 241733 h 2000250"/>
                <a:gd name="connsiteX4" fmla="*/ 879475 w 1035050"/>
                <a:gd name="connsiteY4" fmla="*/ 1139825 h 2000250"/>
                <a:gd name="connsiteX5" fmla="*/ 1028525 w 1035050"/>
                <a:gd name="connsiteY5" fmla="*/ 2000250 h 2000250"/>
                <a:gd name="connsiteX6" fmla="*/ 773272 w 1035050"/>
                <a:gd name="connsiteY6" fmla="*/ 2000250 h 2000250"/>
                <a:gd name="connsiteX7" fmla="*/ 206358 w 1035050"/>
                <a:gd name="connsiteY7" fmla="*/ 0 h 2000250"/>
                <a:gd name="connsiteX8" fmla="*/ 384817 w 1035050"/>
                <a:gd name="connsiteY8" fmla="*/ 0 h 2000250"/>
                <a:gd name="connsiteX9" fmla="*/ 261777 w 1035050"/>
                <a:gd name="connsiteY9" fmla="*/ 2000250 h 2000250"/>
                <a:gd name="connsiteX10" fmla="*/ 6525 w 1035050"/>
                <a:gd name="connsiteY10" fmla="*/ 2000250 h 2000250"/>
                <a:gd name="connsiteX11" fmla="*/ 155575 w 1035050"/>
                <a:gd name="connsiteY11" fmla="*/ 1139825 h 2000250"/>
                <a:gd name="connsiteX12" fmla="*/ 0 w 1035050"/>
                <a:gd name="connsiteY12" fmla="*/ 241733 h 2000250"/>
                <a:gd name="connsiteX13" fmla="*/ 0 w 1035050"/>
                <a:gd name="connsiteY13" fmla="*/ 206358 h 2000250"/>
                <a:gd name="connsiteX14" fmla="*/ 206358 w 1035050"/>
                <a:gd name="connsiteY14" fmla="*/ 0 h 200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5050" h="2000250">
                  <a:moveTo>
                    <a:pt x="650232" y="0"/>
                  </a:moveTo>
                  <a:lnTo>
                    <a:pt x="828692" y="0"/>
                  </a:lnTo>
                  <a:cubicBezTo>
                    <a:pt x="942660" y="0"/>
                    <a:pt x="1035050" y="92390"/>
                    <a:pt x="1035050" y="206358"/>
                  </a:cubicBezTo>
                  <a:lnTo>
                    <a:pt x="1035050" y="241733"/>
                  </a:lnTo>
                  <a:lnTo>
                    <a:pt x="879475" y="1139825"/>
                  </a:lnTo>
                  <a:lnTo>
                    <a:pt x="1028525" y="2000250"/>
                  </a:lnTo>
                  <a:lnTo>
                    <a:pt x="773272" y="2000250"/>
                  </a:lnTo>
                  <a:close/>
                  <a:moveTo>
                    <a:pt x="206358" y="0"/>
                  </a:moveTo>
                  <a:lnTo>
                    <a:pt x="384817" y="0"/>
                  </a:lnTo>
                  <a:lnTo>
                    <a:pt x="261777" y="2000250"/>
                  </a:lnTo>
                  <a:lnTo>
                    <a:pt x="6525" y="2000250"/>
                  </a:lnTo>
                  <a:lnTo>
                    <a:pt x="155575" y="1139825"/>
                  </a:lnTo>
                  <a:lnTo>
                    <a:pt x="0" y="241733"/>
                  </a:lnTo>
                  <a:lnTo>
                    <a:pt x="0" y="206358"/>
                  </a:lnTo>
                  <a:cubicBezTo>
                    <a:pt x="0" y="92390"/>
                    <a:pt x="92390" y="0"/>
                    <a:pt x="206358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9" name="片側の 2 つの角を丸めた四角形 218"/>
            <p:cNvSpPr/>
            <p:nvPr/>
          </p:nvSpPr>
          <p:spPr>
            <a:xfrm rot="19800000">
              <a:off x="1225582" y="3683867"/>
              <a:ext cx="162206" cy="15237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フリーフォーム 219"/>
            <p:cNvSpPr/>
            <p:nvPr/>
          </p:nvSpPr>
          <p:spPr>
            <a:xfrm>
              <a:off x="948105" y="2579621"/>
              <a:ext cx="454434" cy="1244779"/>
            </a:xfrm>
            <a:custGeom>
              <a:avLst/>
              <a:gdLst>
                <a:gd name="connsiteX0" fmla="*/ 284266 w 454434"/>
                <a:gd name="connsiteY0" fmla="*/ 986 h 1321949"/>
                <a:gd name="connsiteX1" fmla="*/ 325516 w 454434"/>
                <a:gd name="connsiteY1" fmla="*/ 3572 h 1321949"/>
                <a:gd name="connsiteX2" fmla="*/ 399114 w 454434"/>
                <a:gd name="connsiteY2" fmla="*/ 131047 h 1321949"/>
                <a:gd name="connsiteX3" fmla="*/ 218310 w 454434"/>
                <a:gd name="connsiteY3" fmla="*/ 805814 h 1321949"/>
                <a:gd name="connsiteX4" fmla="*/ 454434 w 454434"/>
                <a:gd name="connsiteY4" fmla="*/ 1214793 h 1321949"/>
                <a:gd name="connsiteX5" fmla="*/ 268835 w 454434"/>
                <a:gd name="connsiteY5" fmla="*/ 1321949 h 1321949"/>
                <a:gd name="connsiteX6" fmla="*/ 16382 w 454434"/>
                <a:gd name="connsiteY6" fmla="*/ 884689 h 1321949"/>
                <a:gd name="connsiteX7" fmla="*/ 13970 w 454434"/>
                <a:gd name="connsiteY7" fmla="*/ 881915 h 1321949"/>
                <a:gd name="connsiteX8" fmla="*/ 3572 w 454434"/>
                <a:gd name="connsiteY8" fmla="*/ 802935 h 1321949"/>
                <a:gd name="connsiteX9" fmla="*/ 198040 w 454434"/>
                <a:gd name="connsiteY9" fmla="*/ 77170 h 1321949"/>
                <a:gd name="connsiteX10" fmla="*/ 284266 w 454434"/>
                <a:gd name="connsiteY10" fmla="*/ 986 h 1321949"/>
                <a:gd name="connsiteX0" fmla="*/ 325516 w 454434"/>
                <a:gd name="connsiteY0" fmla="*/ 2987 h 1321364"/>
                <a:gd name="connsiteX1" fmla="*/ 399114 w 454434"/>
                <a:gd name="connsiteY1" fmla="*/ 130462 h 1321364"/>
                <a:gd name="connsiteX2" fmla="*/ 218310 w 454434"/>
                <a:gd name="connsiteY2" fmla="*/ 805229 h 1321364"/>
                <a:gd name="connsiteX3" fmla="*/ 454434 w 454434"/>
                <a:gd name="connsiteY3" fmla="*/ 1214208 h 1321364"/>
                <a:gd name="connsiteX4" fmla="*/ 268835 w 454434"/>
                <a:gd name="connsiteY4" fmla="*/ 1321364 h 1321364"/>
                <a:gd name="connsiteX5" fmla="*/ 16382 w 454434"/>
                <a:gd name="connsiteY5" fmla="*/ 884104 h 1321364"/>
                <a:gd name="connsiteX6" fmla="*/ 13970 w 454434"/>
                <a:gd name="connsiteY6" fmla="*/ 881330 h 1321364"/>
                <a:gd name="connsiteX7" fmla="*/ 3572 w 454434"/>
                <a:gd name="connsiteY7" fmla="*/ 802350 h 1321364"/>
                <a:gd name="connsiteX8" fmla="*/ 198040 w 454434"/>
                <a:gd name="connsiteY8" fmla="*/ 76585 h 1321364"/>
                <a:gd name="connsiteX9" fmla="*/ 284266 w 454434"/>
                <a:gd name="connsiteY9" fmla="*/ 401 h 1321364"/>
                <a:gd name="connsiteX10" fmla="*/ 416956 w 454434"/>
                <a:gd name="connsiteY10" fmla="*/ 94427 h 1321364"/>
                <a:gd name="connsiteX0" fmla="*/ 325516 w 454434"/>
                <a:gd name="connsiteY0" fmla="*/ 2586 h 1320963"/>
                <a:gd name="connsiteX1" fmla="*/ 399114 w 454434"/>
                <a:gd name="connsiteY1" fmla="*/ 130061 h 1320963"/>
                <a:gd name="connsiteX2" fmla="*/ 218310 w 454434"/>
                <a:gd name="connsiteY2" fmla="*/ 804828 h 1320963"/>
                <a:gd name="connsiteX3" fmla="*/ 454434 w 454434"/>
                <a:gd name="connsiteY3" fmla="*/ 1213807 h 1320963"/>
                <a:gd name="connsiteX4" fmla="*/ 268835 w 454434"/>
                <a:gd name="connsiteY4" fmla="*/ 1320963 h 1320963"/>
                <a:gd name="connsiteX5" fmla="*/ 16382 w 454434"/>
                <a:gd name="connsiteY5" fmla="*/ 883703 h 1320963"/>
                <a:gd name="connsiteX6" fmla="*/ 13970 w 454434"/>
                <a:gd name="connsiteY6" fmla="*/ 880929 h 1320963"/>
                <a:gd name="connsiteX7" fmla="*/ 3572 w 454434"/>
                <a:gd name="connsiteY7" fmla="*/ 801949 h 1320963"/>
                <a:gd name="connsiteX8" fmla="*/ 198040 w 454434"/>
                <a:gd name="connsiteY8" fmla="*/ 76184 h 1320963"/>
                <a:gd name="connsiteX9" fmla="*/ 284266 w 454434"/>
                <a:gd name="connsiteY9" fmla="*/ 0 h 1320963"/>
                <a:gd name="connsiteX0" fmla="*/ 325516 w 454434"/>
                <a:gd name="connsiteY0" fmla="*/ 0 h 1318377"/>
                <a:gd name="connsiteX1" fmla="*/ 399114 w 454434"/>
                <a:gd name="connsiteY1" fmla="*/ 127475 h 1318377"/>
                <a:gd name="connsiteX2" fmla="*/ 218310 w 454434"/>
                <a:gd name="connsiteY2" fmla="*/ 802242 h 1318377"/>
                <a:gd name="connsiteX3" fmla="*/ 454434 w 454434"/>
                <a:gd name="connsiteY3" fmla="*/ 1211221 h 1318377"/>
                <a:gd name="connsiteX4" fmla="*/ 268835 w 454434"/>
                <a:gd name="connsiteY4" fmla="*/ 1318377 h 1318377"/>
                <a:gd name="connsiteX5" fmla="*/ 16382 w 454434"/>
                <a:gd name="connsiteY5" fmla="*/ 881117 h 1318377"/>
                <a:gd name="connsiteX6" fmla="*/ 13970 w 454434"/>
                <a:gd name="connsiteY6" fmla="*/ 878343 h 1318377"/>
                <a:gd name="connsiteX7" fmla="*/ 3572 w 454434"/>
                <a:gd name="connsiteY7" fmla="*/ 799363 h 1318377"/>
                <a:gd name="connsiteX8" fmla="*/ 198040 w 454434"/>
                <a:gd name="connsiteY8" fmla="*/ 73598 h 1318377"/>
                <a:gd name="connsiteX0" fmla="*/ 399114 w 454434"/>
                <a:gd name="connsiteY0" fmla="*/ 53877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  <a:gd name="connsiteX0" fmla="*/ 294339 w 454434"/>
                <a:gd name="connsiteY0" fmla="*/ 465833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434" h="1244779">
                  <a:moveTo>
                    <a:pt x="294339" y="465833"/>
                  </a:moveTo>
                  <a:lnTo>
                    <a:pt x="218310" y="728644"/>
                  </a:lnTo>
                  <a:lnTo>
                    <a:pt x="454434" y="1137623"/>
                  </a:lnTo>
                  <a:lnTo>
                    <a:pt x="268835" y="1244779"/>
                  </a:lnTo>
                  <a:lnTo>
                    <a:pt x="16382" y="807519"/>
                  </a:lnTo>
                  <a:lnTo>
                    <a:pt x="13970" y="804745"/>
                  </a:lnTo>
                  <a:cubicBezTo>
                    <a:pt x="651" y="781677"/>
                    <a:pt x="-3867" y="753527"/>
                    <a:pt x="3572" y="725765"/>
                  </a:cubicBezTo>
                  <a:lnTo>
                    <a:pt x="19804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片側の 2 つの角を丸めた四角形 220"/>
            <p:cNvSpPr/>
            <p:nvPr/>
          </p:nvSpPr>
          <p:spPr>
            <a:xfrm>
              <a:off x="1304906" y="5003067"/>
              <a:ext cx="304984" cy="197581"/>
            </a:xfrm>
            <a:prstGeom prst="round2SameRect">
              <a:avLst>
                <a:gd name="adj1" fmla="val 50000"/>
                <a:gd name="adj2" fmla="val 225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2" name="片側の 2 つの角を丸めた四角形 221"/>
            <p:cNvSpPr/>
            <p:nvPr/>
          </p:nvSpPr>
          <p:spPr>
            <a:xfrm>
              <a:off x="1695431" y="5003067"/>
              <a:ext cx="304984" cy="197581"/>
            </a:xfrm>
            <a:prstGeom prst="round2SameRect">
              <a:avLst>
                <a:gd name="adj1" fmla="val 50000"/>
                <a:gd name="adj2" fmla="val 225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フリーフォーム 222"/>
            <p:cNvSpPr/>
            <p:nvPr/>
          </p:nvSpPr>
          <p:spPr>
            <a:xfrm rot="16358054">
              <a:off x="1095598" y="2680081"/>
              <a:ext cx="671780" cy="145988"/>
            </a:xfrm>
            <a:custGeom>
              <a:avLst/>
              <a:gdLst>
                <a:gd name="connsiteX0" fmla="*/ 665064 w 671780"/>
                <a:gd name="connsiteY0" fmla="*/ 0 h 145988"/>
                <a:gd name="connsiteX1" fmla="*/ 671780 w 671780"/>
                <a:gd name="connsiteY1" fmla="*/ 145988 h 145988"/>
                <a:gd name="connsiteX2" fmla="*/ 392628 w 671780"/>
                <a:gd name="connsiteY2" fmla="*/ 142728 h 145988"/>
                <a:gd name="connsiteX3" fmla="*/ 395117 w 671780"/>
                <a:gd name="connsiteY3" fmla="*/ 141424 h 145988"/>
                <a:gd name="connsiteX4" fmla="*/ 0 w 671780"/>
                <a:gd name="connsiteY4" fmla="*/ 141424 h 145988"/>
                <a:gd name="connsiteX5" fmla="*/ 377832 w 671780"/>
                <a:gd name="connsiteY5" fmla="*/ 48555 h 145988"/>
                <a:gd name="connsiteX6" fmla="*/ 475254 w 671780"/>
                <a:gd name="connsiteY6" fmla="*/ 99440 h 14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1780" h="145988">
                  <a:moveTo>
                    <a:pt x="665064" y="0"/>
                  </a:moveTo>
                  <a:lnTo>
                    <a:pt x="671780" y="145988"/>
                  </a:lnTo>
                  <a:lnTo>
                    <a:pt x="392628" y="142728"/>
                  </a:lnTo>
                  <a:lnTo>
                    <a:pt x="395117" y="141424"/>
                  </a:lnTo>
                  <a:lnTo>
                    <a:pt x="0" y="141424"/>
                  </a:lnTo>
                  <a:lnTo>
                    <a:pt x="377832" y="48555"/>
                  </a:lnTo>
                  <a:lnTo>
                    <a:pt x="475254" y="9944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フリーフォーム 223"/>
            <p:cNvSpPr/>
            <p:nvPr/>
          </p:nvSpPr>
          <p:spPr>
            <a:xfrm rot="5241946" flipH="1">
              <a:off x="1538467" y="2680081"/>
              <a:ext cx="671780" cy="145988"/>
            </a:xfrm>
            <a:custGeom>
              <a:avLst/>
              <a:gdLst>
                <a:gd name="connsiteX0" fmla="*/ 665064 w 671780"/>
                <a:gd name="connsiteY0" fmla="*/ 0 h 145988"/>
                <a:gd name="connsiteX1" fmla="*/ 671780 w 671780"/>
                <a:gd name="connsiteY1" fmla="*/ 145988 h 145988"/>
                <a:gd name="connsiteX2" fmla="*/ 392628 w 671780"/>
                <a:gd name="connsiteY2" fmla="*/ 142728 h 145988"/>
                <a:gd name="connsiteX3" fmla="*/ 395117 w 671780"/>
                <a:gd name="connsiteY3" fmla="*/ 141424 h 145988"/>
                <a:gd name="connsiteX4" fmla="*/ 0 w 671780"/>
                <a:gd name="connsiteY4" fmla="*/ 141424 h 145988"/>
                <a:gd name="connsiteX5" fmla="*/ 377832 w 671780"/>
                <a:gd name="connsiteY5" fmla="*/ 48555 h 145988"/>
                <a:gd name="connsiteX6" fmla="*/ 475254 w 671780"/>
                <a:gd name="connsiteY6" fmla="*/ 99440 h 14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1780" h="145988">
                  <a:moveTo>
                    <a:pt x="665064" y="0"/>
                  </a:moveTo>
                  <a:lnTo>
                    <a:pt x="671780" y="145988"/>
                  </a:lnTo>
                  <a:lnTo>
                    <a:pt x="392628" y="142728"/>
                  </a:lnTo>
                  <a:lnTo>
                    <a:pt x="395117" y="141424"/>
                  </a:lnTo>
                  <a:lnTo>
                    <a:pt x="0" y="141424"/>
                  </a:lnTo>
                  <a:lnTo>
                    <a:pt x="377832" y="48555"/>
                  </a:lnTo>
                  <a:lnTo>
                    <a:pt x="475254" y="9944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片側の 2 つの角を丸めた四角形 224"/>
            <p:cNvSpPr/>
            <p:nvPr/>
          </p:nvSpPr>
          <p:spPr>
            <a:xfrm rot="1800000" flipH="1">
              <a:off x="1917716" y="3683867"/>
              <a:ext cx="162206" cy="15237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6" name="フリーフォーム 225"/>
            <p:cNvSpPr/>
            <p:nvPr/>
          </p:nvSpPr>
          <p:spPr>
            <a:xfrm flipH="1">
              <a:off x="1902965" y="2579621"/>
              <a:ext cx="454434" cy="1244779"/>
            </a:xfrm>
            <a:custGeom>
              <a:avLst/>
              <a:gdLst>
                <a:gd name="connsiteX0" fmla="*/ 284266 w 454434"/>
                <a:gd name="connsiteY0" fmla="*/ 986 h 1321949"/>
                <a:gd name="connsiteX1" fmla="*/ 325516 w 454434"/>
                <a:gd name="connsiteY1" fmla="*/ 3572 h 1321949"/>
                <a:gd name="connsiteX2" fmla="*/ 399114 w 454434"/>
                <a:gd name="connsiteY2" fmla="*/ 131047 h 1321949"/>
                <a:gd name="connsiteX3" fmla="*/ 218310 w 454434"/>
                <a:gd name="connsiteY3" fmla="*/ 805814 h 1321949"/>
                <a:gd name="connsiteX4" fmla="*/ 454434 w 454434"/>
                <a:gd name="connsiteY4" fmla="*/ 1214793 h 1321949"/>
                <a:gd name="connsiteX5" fmla="*/ 268835 w 454434"/>
                <a:gd name="connsiteY5" fmla="*/ 1321949 h 1321949"/>
                <a:gd name="connsiteX6" fmla="*/ 16382 w 454434"/>
                <a:gd name="connsiteY6" fmla="*/ 884689 h 1321949"/>
                <a:gd name="connsiteX7" fmla="*/ 13970 w 454434"/>
                <a:gd name="connsiteY7" fmla="*/ 881915 h 1321949"/>
                <a:gd name="connsiteX8" fmla="*/ 3572 w 454434"/>
                <a:gd name="connsiteY8" fmla="*/ 802935 h 1321949"/>
                <a:gd name="connsiteX9" fmla="*/ 198040 w 454434"/>
                <a:gd name="connsiteY9" fmla="*/ 77170 h 1321949"/>
                <a:gd name="connsiteX10" fmla="*/ 284266 w 454434"/>
                <a:gd name="connsiteY10" fmla="*/ 986 h 1321949"/>
                <a:gd name="connsiteX0" fmla="*/ 325516 w 454434"/>
                <a:gd name="connsiteY0" fmla="*/ 2987 h 1321364"/>
                <a:gd name="connsiteX1" fmla="*/ 399114 w 454434"/>
                <a:gd name="connsiteY1" fmla="*/ 130462 h 1321364"/>
                <a:gd name="connsiteX2" fmla="*/ 218310 w 454434"/>
                <a:gd name="connsiteY2" fmla="*/ 805229 h 1321364"/>
                <a:gd name="connsiteX3" fmla="*/ 454434 w 454434"/>
                <a:gd name="connsiteY3" fmla="*/ 1214208 h 1321364"/>
                <a:gd name="connsiteX4" fmla="*/ 268835 w 454434"/>
                <a:gd name="connsiteY4" fmla="*/ 1321364 h 1321364"/>
                <a:gd name="connsiteX5" fmla="*/ 16382 w 454434"/>
                <a:gd name="connsiteY5" fmla="*/ 884104 h 1321364"/>
                <a:gd name="connsiteX6" fmla="*/ 13970 w 454434"/>
                <a:gd name="connsiteY6" fmla="*/ 881330 h 1321364"/>
                <a:gd name="connsiteX7" fmla="*/ 3572 w 454434"/>
                <a:gd name="connsiteY7" fmla="*/ 802350 h 1321364"/>
                <a:gd name="connsiteX8" fmla="*/ 198040 w 454434"/>
                <a:gd name="connsiteY8" fmla="*/ 76585 h 1321364"/>
                <a:gd name="connsiteX9" fmla="*/ 284266 w 454434"/>
                <a:gd name="connsiteY9" fmla="*/ 401 h 1321364"/>
                <a:gd name="connsiteX10" fmla="*/ 416956 w 454434"/>
                <a:gd name="connsiteY10" fmla="*/ 94427 h 1321364"/>
                <a:gd name="connsiteX0" fmla="*/ 325516 w 454434"/>
                <a:gd name="connsiteY0" fmla="*/ 2586 h 1320963"/>
                <a:gd name="connsiteX1" fmla="*/ 399114 w 454434"/>
                <a:gd name="connsiteY1" fmla="*/ 130061 h 1320963"/>
                <a:gd name="connsiteX2" fmla="*/ 218310 w 454434"/>
                <a:gd name="connsiteY2" fmla="*/ 804828 h 1320963"/>
                <a:gd name="connsiteX3" fmla="*/ 454434 w 454434"/>
                <a:gd name="connsiteY3" fmla="*/ 1213807 h 1320963"/>
                <a:gd name="connsiteX4" fmla="*/ 268835 w 454434"/>
                <a:gd name="connsiteY4" fmla="*/ 1320963 h 1320963"/>
                <a:gd name="connsiteX5" fmla="*/ 16382 w 454434"/>
                <a:gd name="connsiteY5" fmla="*/ 883703 h 1320963"/>
                <a:gd name="connsiteX6" fmla="*/ 13970 w 454434"/>
                <a:gd name="connsiteY6" fmla="*/ 880929 h 1320963"/>
                <a:gd name="connsiteX7" fmla="*/ 3572 w 454434"/>
                <a:gd name="connsiteY7" fmla="*/ 801949 h 1320963"/>
                <a:gd name="connsiteX8" fmla="*/ 198040 w 454434"/>
                <a:gd name="connsiteY8" fmla="*/ 76184 h 1320963"/>
                <a:gd name="connsiteX9" fmla="*/ 284266 w 454434"/>
                <a:gd name="connsiteY9" fmla="*/ 0 h 1320963"/>
                <a:gd name="connsiteX0" fmla="*/ 325516 w 454434"/>
                <a:gd name="connsiteY0" fmla="*/ 0 h 1318377"/>
                <a:gd name="connsiteX1" fmla="*/ 399114 w 454434"/>
                <a:gd name="connsiteY1" fmla="*/ 127475 h 1318377"/>
                <a:gd name="connsiteX2" fmla="*/ 218310 w 454434"/>
                <a:gd name="connsiteY2" fmla="*/ 802242 h 1318377"/>
                <a:gd name="connsiteX3" fmla="*/ 454434 w 454434"/>
                <a:gd name="connsiteY3" fmla="*/ 1211221 h 1318377"/>
                <a:gd name="connsiteX4" fmla="*/ 268835 w 454434"/>
                <a:gd name="connsiteY4" fmla="*/ 1318377 h 1318377"/>
                <a:gd name="connsiteX5" fmla="*/ 16382 w 454434"/>
                <a:gd name="connsiteY5" fmla="*/ 881117 h 1318377"/>
                <a:gd name="connsiteX6" fmla="*/ 13970 w 454434"/>
                <a:gd name="connsiteY6" fmla="*/ 878343 h 1318377"/>
                <a:gd name="connsiteX7" fmla="*/ 3572 w 454434"/>
                <a:gd name="connsiteY7" fmla="*/ 799363 h 1318377"/>
                <a:gd name="connsiteX8" fmla="*/ 198040 w 454434"/>
                <a:gd name="connsiteY8" fmla="*/ 73598 h 1318377"/>
                <a:gd name="connsiteX0" fmla="*/ 399114 w 454434"/>
                <a:gd name="connsiteY0" fmla="*/ 53877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  <a:gd name="connsiteX0" fmla="*/ 294339 w 454434"/>
                <a:gd name="connsiteY0" fmla="*/ 465833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434" h="1244779">
                  <a:moveTo>
                    <a:pt x="294339" y="465833"/>
                  </a:moveTo>
                  <a:lnTo>
                    <a:pt x="218310" y="728644"/>
                  </a:lnTo>
                  <a:lnTo>
                    <a:pt x="454434" y="1137623"/>
                  </a:lnTo>
                  <a:lnTo>
                    <a:pt x="268835" y="1244779"/>
                  </a:lnTo>
                  <a:lnTo>
                    <a:pt x="16382" y="807519"/>
                  </a:lnTo>
                  <a:lnTo>
                    <a:pt x="13970" y="804745"/>
                  </a:lnTo>
                  <a:cubicBezTo>
                    <a:pt x="651" y="781677"/>
                    <a:pt x="-3867" y="753527"/>
                    <a:pt x="3572" y="725765"/>
                  </a:cubicBezTo>
                  <a:lnTo>
                    <a:pt x="19804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7" name="円/楕円 226"/>
            <p:cNvSpPr/>
            <p:nvPr/>
          </p:nvSpPr>
          <p:spPr>
            <a:xfrm>
              <a:off x="1381881" y="1832397"/>
              <a:ext cx="216232" cy="68367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8" name="円/楕円 227"/>
            <p:cNvSpPr/>
            <p:nvPr/>
          </p:nvSpPr>
          <p:spPr>
            <a:xfrm>
              <a:off x="1695431" y="1832397"/>
              <a:ext cx="216232" cy="68367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9" name="月 228"/>
            <p:cNvSpPr/>
            <p:nvPr/>
          </p:nvSpPr>
          <p:spPr>
            <a:xfrm rot="5400000">
              <a:off x="1603216" y="2101016"/>
              <a:ext cx="99910" cy="199819"/>
            </a:xfrm>
            <a:prstGeom prst="moon">
              <a:avLst>
                <a:gd name="adj" fmla="val 87500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0" name="円/楕円 229"/>
            <p:cNvSpPr/>
            <p:nvPr/>
          </p:nvSpPr>
          <p:spPr>
            <a:xfrm>
              <a:off x="1453241" y="1932370"/>
              <a:ext cx="73983" cy="8387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1" name="円/楕円 230"/>
            <p:cNvSpPr/>
            <p:nvPr/>
          </p:nvSpPr>
          <p:spPr>
            <a:xfrm>
              <a:off x="1767191" y="1932370"/>
              <a:ext cx="73983" cy="8387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2" name="円/楕円 5"/>
            <p:cNvSpPr/>
            <p:nvPr/>
          </p:nvSpPr>
          <p:spPr>
            <a:xfrm>
              <a:off x="1598473" y="2037912"/>
              <a:ext cx="110329" cy="125885"/>
            </a:xfrm>
            <a:custGeom>
              <a:avLst/>
              <a:gdLst>
                <a:gd name="connsiteX0" fmla="*/ 0 w 108423"/>
                <a:gd name="connsiteY0" fmla="*/ 79006 h 158011"/>
                <a:gd name="connsiteX1" fmla="*/ 54212 w 108423"/>
                <a:gd name="connsiteY1" fmla="*/ 0 h 158011"/>
                <a:gd name="connsiteX2" fmla="*/ 108424 w 108423"/>
                <a:gd name="connsiteY2" fmla="*/ 79006 h 158011"/>
                <a:gd name="connsiteX3" fmla="*/ 54212 w 108423"/>
                <a:gd name="connsiteY3" fmla="*/ 158012 h 158011"/>
                <a:gd name="connsiteX4" fmla="*/ 0 w 108423"/>
                <a:gd name="connsiteY4" fmla="*/ 79006 h 158011"/>
                <a:gd name="connsiteX0" fmla="*/ 0 w 108424"/>
                <a:gd name="connsiteY0" fmla="*/ 79006 h 158012"/>
                <a:gd name="connsiteX1" fmla="*/ 54212 w 108424"/>
                <a:gd name="connsiteY1" fmla="*/ 0 h 158012"/>
                <a:gd name="connsiteX2" fmla="*/ 108424 w 108424"/>
                <a:gd name="connsiteY2" fmla="*/ 79006 h 158012"/>
                <a:gd name="connsiteX3" fmla="*/ 54212 w 108424"/>
                <a:gd name="connsiteY3" fmla="*/ 158012 h 158012"/>
                <a:gd name="connsiteX4" fmla="*/ 0 w 108424"/>
                <a:gd name="connsiteY4" fmla="*/ 79006 h 158012"/>
                <a:gd name="connsiteX0" fmla="*/ 0 w 110329"/>
                <a:gd name="connsiteY0" fmla="*/ 79024 h 158051"/>
                <a:gd name="connsiteX1" fmla="*/ 54212 w 110329"/>
                <a:gd name="connsiteY1" fmla="*/ 18 h 158051"/>
                <a:gd name="connsiteX2" fmla="*/ 110329 w 110329"/>
                <a:gd name="connsiteY2" fmla="*/ 84739 h 158051"/>
                <a:gd name="connsiteX3" fmla="*/ 54212 w 110329"/>
                <a:gd name="connsiteY3" fmla="*/ 158030 h 158051"/>
                <a:gd name="connsiteX4" fmla="*/ 0 w 110329"/>
                <a:gd name="connsiteY4" fmla="*/ 79024 h 158051"/>
                <a:gd name="connsiteX0" fmla="*/ 0 w 110329"/>
                <a:gd name="connsiteY0" fmla="*/ 79024 h 158051"/>
                <a:gd name="connsiteX1" fmla="*/ 54212 w 110329"/>
                <a:gd name="connsiteY1" fmla="*/ 18 h 158051"/>
                <a:gd name="connsiteX2" fmla="*/ 110329 w 110329"/>
                <a:gd name="connsiteY2" fmla="*/ 84739 h 158051"/>
                <a:gd name="connsiteX3" fmla="*/ 54212 w 110329"/>
                <a:gd name="connsiteY3" fmla="*/ 158030 h 158051"/>
                <a:gd name="connsiteX4" fmla="*/ 0 w 110329"/>
                <a:gd name="connsiteY4" fmla="*/ 79024 h 158051"/>
                <a:gd name="connsiteX0" fmla="*/ 0 w 110329"/>
                <a:gd name="connsiteY0" fmla="*/ 79024 h 158051"/>
                <a:gd name="connsiteX1" fmla="*/ 54212 w 110329"/>
                <a:gd name="connsiteY1" fmla="*/ 18 h 158051"/>
                <a:gd name="connsiteX2" fmla="*/ 110329 w 110329"/>
                <a:gd name="connsiteY2" fmla="*/ 84739 h 158051"/>
                <a:gd name="connsiteX3" fmla="*/ 54212 w 110329"/>
                <a:gd name="connsiteY3" fmla="*/ 158030 h 158051"/>
                <a:gd name="connsiteX4" fmla="*/ 0 w 110329"/>
                <a:gd name="connsiteY4" fmla="*/ 79024 h 158051"/>
                <a:gd name="connsiteX0" fmla="*/ 0 w 110329"/>
                <a:gd name="connsiteY0" fmla="*/ 79024 h 121002"/>
                <a:gd name="connsiteX1" fmla="*/ 54212 w 110329"/>
                <a:gd name="connsiteY1" fmla="*/ 18 h 121002"/>
                <a:gd name="connsiteX2" fmla="*/ 110329 w 110329"/>
                <a:gd name="connsiteY2" fmla="*/ 84739 h 121002"/>
                <a:gd name="connsiteX3" fmla="*/ 54212 w 110329"/>
                <a:gd name="connsiteY3" fmla="*/ 119930 h 121002"/>
                <a:gd name="connsiteX4" fmla="*/ 0 w 110329"/>
                <a:gd name="connsiteY4" fmla="*/ 79024 h 121002"/>
                <a:gd name="connsiteX0" fmla="*/ 0 w 110329"/>
                <a:gd name="connsiteY0" fmla="*/ 79024 h 120173"/>
                <a:gd name="connsiteX1" fmla="*/ 54212 w 110329"/>
                <a:gd name="connsiteY1" fmla="*/ 18 h 120173"/>
                <a:gd name="connsiteX2" fmla="*/ 110329 w 110329"/>
                <a:gd name="connsiteY2" fmla="*/ 84739 h 120173"/>
                <a:gd name="connsiteX3" fmla="*/ 54212 w 110329"/>
                <a:gd name="connsiteY3" fmla="*/ 119930 h 120173"/>
                <a:gd name="connsiteX4" fmla="*/ 0 w 110329"/>
                <a:gd name="connsiteY4" fmla="*/ 79024 h 120173"/>
                <a:gd name="connsiteX0" fmla="*/ 0 w 110329"/>
                <a:gd name="connsiteY0" fmla="*/ 79024 h 120173"/>
                <a:gd name="connsiteX1" fmla="*/ 54212 w 110329"/>
                <a:gd name="connsiteY1" fmla="*/ 18 h 120173"/>
                <a:gd name="connsiteX2" fmla="*/ 110329 w 110329"/>
                <a:gd name="connsiteY2" fmla="*/ 84739 h 120173"/>
                <a:gd name="connsiteX3" fmla="*/ 54212 w 110329"/>
                <a:gd name="connsiteY3" fmla="*/ 119930 h 120173"/>
                <a:gd name="connsiteX4" fmla="*/ 0 w 110329"/>
                <a:gd name="connsiteY4" fmla="*/ 79024 h 120173"/>
                <a:gd name="connsiteX0" fmla="*/ 0 w 110329"/>
                <a:gd name="connsiteY0" fmla="*/ 84736 h 125885"/>
                <a:gd name="connsiteX1" fmla="*/ 54212 w 110329"/>
                <a:gd name="connsiteY1" fmla="*/ 15 h 125885"/>
                <a:gd name="connsiteX2" fmla="*/ 110329 w 110329"/>
                <a:gd name="connsiteY2" fmla="*/ 90451 h 125885"/>
                <a:gd name="connsiteX3" fmla="*/ 54212 w 110329"/>
                <a:gd name="connsiteY3" fmla="*/ 125642 h 125885"/>
                <a:gd name="connsiteX4" fmla="*/ 0 w 110329"/>
                <a:gd name="connsiteY4" fmla="*/ 84736 h 12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329" h="125885">
                  <a:moveTo>
                    <a:pt x="0" y="84736"/>
                  </a:moveTo>
                  <a:cubicBezTo>
                    <a:pt x="0" y="41102"/>
                    <a:pt x="35824" y="-937"/>
                    <a:pt x="54212" y="15"/>
                  </a:cubicBezTo>
                  <a:cubicBezTo>
                    <a:pt x="72600" y="967"/>
                    <a:pt x="110329" y="46817"/>
                    <a:pt x="110329" y="90451"/>
                  </a:cubicBezTo>
                  <a:cubicBezTo>
                    <a:pt x="110329" y="134085"/>
                    <a:pt x="78315" y="124689"/>
                    <a:pt x="54212" y="125642"/>
                  </a:cubicBezTo>
                  <a:cubicBezTo>
                    <a:pt x="26299" y="124690"/>
                    <a:pt x="0" y="128370"/>
                    <a:pt x="0" y="84736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40" name="グループ化 239"/>
          <p:cNvGrpSpPr/>
          <p:nvPr/>
        </p:nvGrpSpPr>
        <p:grpSpPr>
          <a:xfrm>
            <a:off x="922348" y="2523607"/>
            <a:ext cx="618187" cy="1788061"/>
            <a:chOff x="2419553" y="1304737"/>
            <a:chExt cx="1346935" cy="3895912"/>
          </a:xfrm>
        </p:grpSpPr>
        <p:sp>
          <p:nvSpPr>
            <p:cNvPr id="241" name="星 12 240"/>
            <p:cNvSpPr/>
            <p:nvPr/>
          </p:nvSpPr>
          <p:spPr>
            <a:xfrm>
              <a:off x="2849284" y="1304737"/>
              <a:ext cx="475931" cy="475931"/>
            </a:xfrm>
            <a:prstGeom prst="star12">
              <a:avLst>
                <a:gd name="adj" fmla="val 4250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42" name="グループ化 241"/>
            <p:cNvGrpSpPr/>
            <p:nvPr/>
          </p:nvGrpSpPr>
          <p:grpSpPr>
            <a:xfrm flipH="1">
              <a:off x="2722196" y="1756740"/>
              <a:ext cx="183992" cy="219682"/>
              <a:chOff x="4463804" y="1938598"/>
              <a:chExt cx="159729" cy="219577"/>
            </a:xfrm>
            <a:solidFill>
              <a:srgbClr val="FFC000">
                <a:lumMod val="40000"/>
                <a:lumOff val="60000"/>
              </a:srgbClr>
            </a:solidFill>
          </p:grpSpPr>
          <p:sp>
            <p:nvSpPr>
              <p:cNvPr id="268" name="円/楕円 267"/>
              <p:cNvSpPr/>
              <p:nvPr/>
            </p:nvSpPr>
            <p:spPr>
              <a:xfrm rot="900000" flipH="1">
                <a:off x="4463804" y="1938598"/>
                <a:ext cx="159729" cy="219577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円/楕円 268"/>
              <p:cNvSpPr/>
              <p:nvPr/>
            </p:nvSpPr>
            <p:spPr>
              <a:xfrm rot="900000" flipH="1">
                <a:off x="4491429" y="1978233"/>
                <a:ext cx="104479" cy="140308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43" name="フリーフォーム 242"/>
            <p:cNvSpPr/>
            <p:nvPr/>
          </p:nvSpPr>
          <p:spPr>
            <a:xfrm>
              <a:off x="2748626" y="2118779"/>
              <a:ext cx="690139" cy="477225"/>
            </a:xfrm>
            <a:custGeom>
              <a:avLst/>
              <a:gdLst>
                <a:gd name="connsiteX0" fmla="*/ 305104 w 722090"/>
                <a:gd name="connsiteY0" fmla="*/ 0 h 448259"/>
                <a:gd name="connsiteX1" fmla="*/ 415574 w 722090"/>
                <a:gd name="connsiteY1" fmla="*/ 0 h 448259"/>
                <a:gd name="connsiteX2" fmla="*/ 442287 w 722090"/>
                <a:gd name="connsiteY2" fmla="*/ 131273 h 448259"/>
                <a:gd name="connsiteX3" fmla="*/ 669258 w 722090"/>
                <a:gd name="connsiteY3" fmla="*/ 131273 h 448259"/>
                <a:gd name="connsiteX4" fmla="*/ 722090 w 722090"/>
                <a:gd name="connsiteY4" fmla="*/ 184105 h 448259"/>
                <a:gd name="connsiteX5" fmla="*/ 722090 w 722090"/>
                <a:gd name="connsiteY5" fmla="*/ 395427 h 448259"/>
                <a:gd name="connsiteX6" fmla="*/ 669258 w 722090"/>
                <a:gd name="connsiteY6" fmla="*/ 448259 h 448259"/>
                <a:gd name="connsiteX7" fmla="*/ 52832 w 722090"/>
                <a:gd name="connsiteY7" fmla="*/ 448259 h 448259"/>
                <a:gd name="connsiteX8" fmla="*/ 0 w 722090"/>
                <a:gd name="connsiteY8" fmla="*/ 395427 h 448259"/>
                <a:gd name="connsiteX9" fmla="*/ 0 w 722090"/>
                <a:gd name="connsiteY9" fmla="*/ 184105 h 448259"/>
                <a:gd name="connsiteX10" fmla="*/ 52832 w 722090"/>
                <a:gd name="connsiteY10" fmla="*/ 131273 h 448259"/>
                <a:gd name="connsiteX11" fmla="*/ 278392 w 722090"/>
                <a:gd name="connsiteY11" fmla="*/ 131273 h 448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2090" h="448259">
                  <a:moveTo>
                    <a:pt x="305104" y="0"/>
                  </a:moveTo>
                  <a:lnTo>
                    <a:pt x="415574" y="0"/>
                  </a:lnTo>
                  <a:lnTo>
                    <a:pt x="442287" y="131273"/>
                  </a:lnTo>
                  <a:lnTo>
                    <a:pt x="669258" y="131273"/>
                  </a:lnTo>
                  <a:cubicBezTo>
                    <a:pt x="698436" y="131273"/>
                    <a:pt x="722090" y="154927"/>
                    <a:pt x="722090" y="184105"/>
                  </a:cubicBezTo>
                  <a:lnTo>
                    <a:pt x="722090" y="395427"/>
                  </a:lnTo>
                  <a:cubicBezTo>
                    <a:pt x="722090" y="424605"/>
                    <a:pt x="698436" y="448259"/>
                    <a:pt x="669258" y="448259"/>
                  </a:cubicBezTo>
                  <a:lnTo>
                    <a:pt x="52832" y="448259"/>
                  </a:lnTo>
                  <a:cubicBezTo>
                    <a:pt x="23654" y="448259"/>
                    <a:pt x="0" y="424605"/>
                    <a:pt x="0" y="395427"/>
                  </a:cubicBezTo>
                  <a:lnTo>
                    <a:pt x="0" y="184105"/>
                  </a:lnTo>
                  <a:cubicBezTo>
                    <a:pt x="0" y="154927"/>
                    <a:pt x="23654" y="131273"/>
                    <a:pt x="52832" y="131273"/>
                  </a:cubicBezTo>
                  <a:lnTo>
                    <a:pt x="278392" y="131273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4" name="フリーフォーム 243"/>
            <p:cNvSpPr/>
            <p:nvPr/>
          </p:nvSpPr>
          <p:spPr>
            <a:xfrm rot="10800000">
              <a:off x="2757333" y="3314518"/>
              <a:ext cx="671370" cy="1713342"/>
            </a:xfrm>
            <a:custGeom>
              <a:avLst/>
              <a:gdLst>
                <a:gd name="connsiteX0" fmla="*/ 702452 w 702452"/>
                <a:gd name="connsiteY0" fmla="*/ 1577976 h 1577976"/>
                <a:gd name="connsiteX1" fmla="*/ 366712 w 702452"/>
                <a:gd name="connsiteY1" fmla="*/ 1577976 h 1577976"/>
                <a:gd name="connsiteX2" fmla="*/ 335740 w 702452"/>
                <a:gd name="connsiteY2" fmla="*/ 1577976 h 1577976"/>
                <a:gd name="connsiteX3" fmla="*/ 0 w 702452"/>
                <a:gd name="connsiteY3" fmla="*/ 1577976 h 1577976"/>
                <a:gd name="connsiteX4" fmla="*/ 77391 w 702452"/>
                <a:gd name="connsiteY4" fmla="*/ 0 h 1577976"/>
                <a:gd name="connsiteX5" fmla="*/ 289321 w 702452"/>
                <a:gd name="connsiteY5" fmla="*/ 0 h 1577976"/>
                <a:gd name="connsiteX6" fmla="*/ 351226 w 702452"/>
                <a:gd name="connsiteY6" fmla="*/ 1262222 h 1577976"/>
                <a:gd name="connsiteX7" fmla="*/ 413131 w 702452"/>
                <a:gd name="connsiteY7" fmla="*/ 0 h 1577976"/>
                <a:gd name="connsiteX8" fmla="*/ 625061 w 702452"/>
                <a:gd name="connsiteY8" fmla="*/ 0 h 1577976"/>
                <a:gd name="connsiteX0" fmla="*/ 702452 w 702452"/>
                <a:gd name="connsiteY0" fmla="*/ 1577976 h 1577976"/>
                <a:gd name="connsiteX1" fmla="*/ 366712 w 702452"/>
                <a:gd name="connsiteY1" fmla="*/ 1577976 h 1577976"/>
                <a:gd name="connsiteX2" fmla="*/ 335740 w 702452"/>
                <a:gd name="connsiteY2" fmla="*/ 1577976 h 1577976"/>
                <a:gd name="connsiteX3" fmla="*/ 0 w 702452"/>
                <a:gd name="connsiteY3" fmla="*/ 1577976 h 1577976"/>
                <a:gd name="connsiteX4" fmla="*/ 77391 w 702452"/>
                <a:gd name="connsiteY4" fmla="*/ 0 h 1577976"/>
                <a:gd name="connsiteX5" fmla="*/ 289321 w 702452"/>
                <a:gd name="connsiteY5" fmla="*/ 0 h 1577976"/>
                <a:gd name="connsiteX6" fmla="*/ 351226 w 702452"/>
                <a:gd name="connsiteY6" fmla="*/ 1057435 h 1577976"/>
                <a:gd name="connsiteX7" fmla="*/ 413131 w 702452"/>
                <a:gd name="connsiteY7" fmla="*/ 0 h 1577976"/>
                <a:gd name="connsiteX8" fmla="*/ 625061 w 702452"/>
                <a:gd name="connsiteY8" fmla="*/ 0 h 1577976"/>
                <a:gd name="connsiteX9" fmla="*/ 702452 w 702452"/>
                <a:gd name="connsiteY9" fmla="*/ 1577976 h 1577976"/>
                <a:gd name="connsiteX0" fmla="*/ 702452 w 702452"/>
                <a:gd name="connsiteY0" fmla="*/ 1577976 h 1577976"/>
                <a:gd name="connsiteX1" fmla="*/ 366712 w 702452"/>
                <a:gd name="connsiteY1" fmla="*/ 1577976 h 1577976"/>
                <a:gd name="connsiteX2" fmla="*/ 0 w 702452"/>
                <a:gd name="connsiteY2" fmla="*/ 1577976 h 1577976"/>
                <a:gd name="connsiteX3" fmla="*/ 77391 w 702452"/>
                <a:gd name="connsiteY3" fmla="*/ 0 h 1577976"/>
                <a:gd name="connsiteX4" fmla="*/ 289321 w 702452"/>
                <a:gd name="connsiteY4" fmla="*/ 0 h 1577976"/>
                <a:gd name="connsiteX5" fmla="*/ 351226 w 702452"/>
                <a:gd name="connsiteY5" fmla="*/ 1057435 h 1577976"/>
                <a:gd name="connsiteX6" fmla="*/ 413131 w 702452"/>
                <a:gd name="connsiteY6" fmla="*/ 0 h 1577976"/>
                <a:gd name="connsiteX7" fmla="*/ 625061 w 702452"/>
                <a:gd name="connsiteY7" fmla="*/ 0 h 1577976"/>
                <a:gd name="connsiteX8" fmla="*/ 702452 w 702452"/>
                <a:gd name="connsiteY8" fmla="*/ 1577976 h 1577976"/>
                <a:gd name="connsiteX0" fmla="*/ 702452 w 702452"/>
                <a:gd name="connsiteY0" fmla="*/ 1577976 h 1577976"/>
                <a:gd name="connsiteX1" fmla="*/ 0 w 702452"/>
                <a:gd name="connsiteY1" fmla="*/ 1577976 h 1577976"/>
                <a:gd name="connsiteX2" fmla="*/ 77391 w 702452"/>
                <a:gd name="connsiteY2" fmla="*/ 0 h 1577976"/>
                <a:gd name="connsiteX3" fmla="*/ 289321 w 702452"/>
                <a:gd name="connsiteY3" fmla="*/ 0 h 1577976"/>
                <a:gd name="connsiteX4" fmla="*/ 351226 w 702452"/>
                <a:gd name="connsiteY4" fmla="*/ 1057435 h 1577976"/>
                <a:gd name="connsiteX5" fmla="*/ 413131 w 702452"/>
                <a:gd name="connsiteY5" fmla="*/ 0 h 1577976"/>
                <a:gd name="connsiteX6" fmla="*/ 625061 w 702452"/>
                <a:gd name="connsiteY6" fmla="*/ 0 h 1577976"/>
                <a:gd name="connsiteX7" fmla="*/ 702452 w 702452"/>
                <a:gd name="connsiteY7" fmla="*/ 1577976 h 157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2452" h="1577976">
                  <a:moveTo>
                    <a:pt x="702452" y="1577976"/>
                  </a:moveTo>
                  <a:lnTo>
                    <a:pt x="0" y="1577976"/>
                  </a:lnTo>
                  <a:lnTo>
                    <a:pt x="77391" y="0"/>
                  </a:lnTo>
                  <a:lnTo>
                    <a:pt x="289321" y="0"/>
                  </a:lnTo>
                  <a:lnTo>
                    <a:pt x="351226" y="1057435"/>
                  </a:lnTo>
                  <a:lnTo>
                    <a:pt x="413131" y="0"/>
                  </a:lnTo>
                  <a:lnTo>
                    <a:pt x="625061" y="0"/>
                  </a:lnTo>
                  <a:lnTo>
                    <a:pt x="702452" y="1577976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5" name="フリーフォーム 244"/>
            <p:cNvSpPr/>
            <p:nvPr/>
          </p:nvSpPr>
          <p:spPr>
            <a:xfrm>
              <a:off x="2792604" y="2258536"/>
              <a:ext cx="600833" cy="1020491"/>
            </a:xfrm>
            <a:custGeom>
              <a:avLst/>
              <a:gdLst>
                <a:gd name="connsiteX0" fmla="*/ 537182 w 628650"/>
                <a:gd name="connsiteY0" fmla="*/ 0 h 958550"/>
                <a:gd name="connsiteX1" fmla="*/ 564657 w 628650"/>
                <a:gd name="connsiteY1" fmla="*/ 5547 h 958550"/>
                <a:gd name="connsiteX2" fmla="*/ 628650 w 628650"/>
                <a:gd name="connsiteY2" fmla="*/ 102090 h 958550"/>
                <a:gd name="connsiteX3" fmla="*/ 628650 w 628650"/>
                <a:gd name="connsiteY3" fmla="*/ 958550 h 958550"/>
                <a:gd name="connsiteX4" fmla="*/ 0 w 628650"/>
                <a:gd name="connsiteY4" fmla="*/ 958550 h 958550"/>
                <a:gd name="connsiteX5" fmla="*/ 0 w 628650"/>
                <a:gd name="connsiteY5" fmla="*/ 102090 h 958550"/>
                <a:gd name="connsiteX6" fmla="*/ 63993 w 628650"/>
                <a:gd name="connsiteY6" fmla="*/ 5547 h 958550"/>
                <a:gd name="connsiteX7" fmla="*/ 88573 w 628650"/>
                <a:gd name="connsiteY7" fmla="*/ 585 h 958550"/>
                <a:gd name="connsiteX8" fmla="*/ 101222 w 628650"/>
                <a:gd name="connsiteY8" fmla="*/ 20304 h 958550"/>
                <a:gd name="connsiteX9" fmla="*/ 312690 w 628650"/>
                <a:gd name="connsiteY9" fmla="*/ 88140 h 958550"/>
                <a:gd name="connsiteX10" fmla="*/ 524159 w 628650"/>
                <a:gd name="connsiteY10" fmla="*/ 20304 h 958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8650" h="958550">
                  <a:moveTo>
                    <a:pt x="537182" y="0"/>
                  </a:moveTo>
                  <a:lnTo>
                    <a:pt x="564657" y="5547"/>
                  </a:lnTo>
                  <a:cubicBezTo>
                    <a:pt x="602263" y="21453"/>
                    <a:pt x="628650" y="58690"/>
                    <a:pt x="628650" y="102090"/>
                  </a:cubicBezTo>
                  <a:lnTo>
                    <a:pt x="628650" y="958550"/>
                  </a:lnTo>
                  <a:lnTo>
                    <a:pt x="0" y="958550"/>
                  </a:lnTo>
                  <a:lnTo>
                    <a:pt x="0" y="102090"/>
                  </a:lnTo>
                  <a:cubicBezTo>
                    <a:pt x="0" y="58690"/>
                    <a:pt x="26387" y="21453"/>
                    <a:pt x="63993" y="5547"/>
                  </a:cubicBezTo>
                  <a:lnTo>
                    <a:pt x="88573" y="585"/>
                  </a:lnTo>
                  <a:lnTo>
                    <a:pt x="101222" y="20304"/>
                  </a:lnTo>
                  <a:cubicBezTo>
                    <a:pt x="136062" y="60169"/>
                    <a:pt x="217626" y="88140"/>
                    <a:pt x="312690" y="88140"/>
                  </a:cubicBezTo>
                  <a:cubicBezTo>
                    <a:pt x="407754" y="88140"/>
                    <a:pt x="489318" y="60169"/>
                    <a:pt x="524159" y="20304"/>
                  </a:cubicBez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2804530" y="3279028"/>
              <a:ext cx="600833" cy="86194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7" name="フリーフォーム 246"/>
            <p:cNvSpPr/>
            <p:nvPr/>
          </p:nvSpPr>
          <p:spPr>
            <a:xfrm>
              <a:off x="2598395" y="2239624"/>
              <a:ext cx="989251" cy="2362737"/>
            </a:xfrm>
            <a:custGeom>
              <a:avLst/>
              <a:gdLst>
                <a:gd name="connsiteX0" fmla="*/ 650232 w 1035050"/>
                <a:gd name="connsiteY0" fmla="*/ 0 h 2000250"/>
                <a:gd name="connsiteX1" fmla="*/ 828692 w 1035050"/>
                <a:gd name="connsiteY1" fmla="*/ 0 h 2000250"/>
                <a:gd name="connsiteX2" fmla="*/ 1035050 w 1035050"/>
                <a:gd name="connsiteY2" fmla="*/ 206358 h 2000250"/>
                <a:gd name="connsiteX3" fmla="*/ 1035050 w 1035050"/>
                <a:gd name="connsiteY3" fmla="*/ 241733 h 2000250"/>
                <a:gd name="connsiteX4" fmla="*/ 879475 w 1035050"/>
                <a:gd name="connsiteY4" fmla="*/ 1139825 h 2000250"/>
                <a:gd name="connsiteX5" fmla="*/ 1028525 w 1035050"/>
                <a:gd name="connsiteY5" fmla="*/ 2000250 h 2000250"/>
                <a:gd name="connsiteX6" fmla="*/ 773272 w 1035050"/>
                <a:gd name="connsiteY6" fmla="*/ 2000250 h 2000250"/>
                <a:gd name="connsiteX7" fmla="*/ 206358 w 1035050"/>
                <a:gd name="connsiteY7" fmla="*/ 0 h 2000250"/>
                <a:gd name="connsiteX8" fmla="*/ 384817 w 1035050"/>
                <a:gd name="connsiteY8" fmla="*/ 0 h 2000250"/>
                <a:gd name="connsiteX9" fmla="*/ 261777 w 1035050"/>
                <a:gd name="connsiteY9" fmla="*/ 2000250 h 2000250"/>
                <a:gd name="connsiteX10" fmla="*/ 6525 w 1035050"/>
                <a:gd name="connsiteY10" fmla="*/ 2000250 h 2000250"/>
                <a:gd name="connsiteX11" fmla="*/ 155575 w 1035050"/>
                <a:gd name="connsiteY11" fmla="*/ 1139825 h 2000250"/>
                <a:gd name="connsiteX12" fmla="*/ 0 w 1035050"/>
                <a:gd name="connsiteY12" fmla="*/ 241733 h 2000250"/>
                <a:gd name="connsiteX13" fmla="*/ 0 w 1035050"/>
                <a:gd name="connsiteY13" fmla="*/ 206358 h 2000250"/>
                <a:gd name="connsiteX14" fmla="*/ 206358 w 1035050"/>
                <a:gd name="connsiteY14" fmla="*/ 0 h 200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5050" h="2000250">
                  <a:moveTo>
                    <a:pt x="650232" y="0"/>
                  </a:moveTo>
                  <a:lnTo>
                    <a:pt x="828692" y="0"/>
                  </a:lnTo>
                  <a:cubicBezTo>
                    <a:pt x="942660" y="0"/>
                    <a:pt x="1035050" y="92390"/>
                    <a:pt x="1035050" y="206358"/>
                  </a:cubicBezTo>
                  <a:lnTo>
                    <a:pt x="1035050" y="241733"/>
                  </a:lnTo>
                  <a:lnTo>
                    <a:pt x="879475" y="1139825"/>
                  </a:lnTo>
                  <a:lnTo>
                    <a:pt x="1028525" y="2000250"/>
                  </a:lnTo>
                  <a:lnTo>
                    <a:pt x="773272" y="2000250"/>
                  </a:lnTo>
                  <a:close/>
                  <a:moveTo>
                    <a:pt x="206358" y="0"/>
                  </a:moveTo>
                  <a:lnTo>
                    <a:pt x="384817" y="0"/>
                  </a:lnTo>
                  <a:lnTo>
                    <a:pt x="261777" y="2000250"/>
                  </a:lnTo>
                  <a:lnTo>
                    <a:pt x="6525" y="2000250"/>
                  </a:lnTo>
                  <a:lnTo>
                    <a:pt x="155575" y="1139825"/>
                  </a:lnTo>
                  <a:lnTo>
                    <a:pt x="0" y="241733"/>
                  </a:lnTo>
                  <a:lnTo>
                    <a:pt x="0" y="206358"/>
                  </a:lnTo>
                  <a:cubicBezTo>
                    <a:pt x="0" y="92390"/>
                    <a:pt x="92390" y="0"/>
                    <a:pt x="206358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8" name="片側の 2 つの角を丸めた四角形 247"/>
            <p:cNvSpPr/>
            <p:nvPr/>
          </p:nvSpPr>
          <p:spPr>
            <a:xfrm rot="19800000">
              <a:off x="2684752" y="3585854"/>
              <a:ext cx="155029" cy="16222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9" name="フリーフォーム 248"/>
            <p:cNvSpPr/>
            <p:nvPr/>
          </p:nvSpPr>
          <p:spPr>
            <a:xfrm>
              <a:off x="2419553" y="2410253"/>
              <a:ext cx="434326" cy="1325216"/>
            </a:xfrm>
            <a:custGeom>
              <a:avLst/>
              <a:gdLst>
                <a:gd name="connsiteX0" fmla="*/ 284266 w 454434"/>
                <a:gd name="connsiteY0" fmla="*/ 986 h 1321949"/>
                <a:gd name="connsiteX1" fmla="*/ 325516 w 454434"/>
                <a:gd name="connsiteY1" fmla="*/ 3572 h 1321949"/>
                <a:gd name="connsiteX2" fmla="*/ 399114 w 454434"/>
                <a:gd name="connsiteY2" fmla="*/ 131047 h 1321949"/>
                <a:gd name="connsiteX3" fmla="*/ 218310 w 454434"/>
                <a:gd name="connsiteY3" fmla="*/ 805814 h 1321949"/>
                <a:gd name="connsiteX4" fmla="*/ 454434 w 454434"/>
                <a:gd name="connsiteY4" fmla="*/ 1214793 h 1321949"/>
                <a:gd name="connsiteX5" fmla="*/ 268835 w 454434"/>
                <a:gd name="connsiteY5" fmla="*/ 1321949 h 1321949"/>
                <a:gd name="connsiteX6" fmla="*/ 16382 w 454434"/>
                <a:gd name="connsiteY6" fmla="*/ 884689 h 1321949"/>
                <a:gd name="connsiteX7" fmla="*/ 13970 w 454434"/>
                <a:gd name="connsiteY7" fmla="*/ 881915 h 1321949"/>
                <a:gd name="connsiteX8" fmla="*/ 3572 w 454434"/>
                <a:gd name="connsiteY8" fmla="*/ 802935 h 1321949"/>
                <a:gd name="connsiteX9" fmla="*/ 198040 w 454434"/>
                <a:gd name="connsiteY9" fmla="*/ 77170 h 1321949"/>
                <a:gd name="connsiteX10" fmla="*/ 284266 w 454434"/>
                <a:gd name="connsiteY10" fmla="*/ 986 h 1321949"/>
                <a:gd name="connsiteX0" fmla="*/ 325516 w 454434"/>
                <a:gd name="connsiteY0" fmla="*/ 2987 h 1321364"/>
                <a:gd name="connsiteX1" fmla="*/ 399114 w 454434"/>
                <a:gd name="connsiteY1" fmla="*/ 130462 h 1321364"/>
                <a:gd name="connsiteX2" fmla="*/ 218310 w 454434"/>
                <a:gd name="connsiteY2" fmla="*/ 805229 h 1321364"/>
                <a:gd name="connsiteX3" fmla="*/ 454434 w 454434"/>
                <a:gd name="connsiteY3" fmla="*/ 1214208 h 1321364"/>
                <a:gd name="connsiteX4" fmla="*/ 268835 w 454434"/>
                <a:gd name="connsiteY4" fmla="*/ 1321364 h 1321364"/>
                <a:gd name="connsiteX5" fmla="*/ 16382 w 454434"/>
                <a:gd name="connsiteY5" fmla="*/ 884104 h 1321364"/>
                <a:gd name="connsiteX6" fmla="*/ 13970 w 454434"/>
                <a:gd name="connsiteY6" fmla="*/ 881330 h 1321364"/>
                <a:gd name="connsiteX7" fmla="*/ 3572 w 454434"/>
                <a:gd name="connsiteY7" fmla="*/ 802350 h 1321364"/>
                <a:gd name="connsiteX8" fmla="*/ 198040 w 454434"/>
                <a:gd name="connsiteY8" fmla="*/ 76585 h 1321364"/>
                <a:gd name="connsiteX9" fmla="*/ 284266 w 454434"/>
                <a:gd name="connsiteY9" fmla="*/ 401 h 1321364"/>
                <a:gd name="connsiteX10" fmla="*/ 416956 w 454434"/>
                <a:gd name="connsiteY10" fmla="*/ 94427 h 1321364"/>
                <a:gd name="connsiteX0" fmla="*/ 325516 w 454434"/>
                <a:gd name="connsiteY0" fmla="*/ 2586 h 1320963"/>
                <a:gd name="connsiteX1" fmla="*/ 399114 w 454434"/>
                <a:gd name="connsiteY1" fmla="*/ 130061 h 1320963"/>
                <a:gd name="connsiteX2" fmla="*/ 218310 w 454434"/>
                <a:gd name="connsiteY2" fmla="*/ 804828 h 1320963"/>
                <a:gd name="connsiteX3" fmla="*/ 454434 w 454434"/>
                <a:gd name="connsiteY3" fmla="*/ 1213807 h 1320963"/>
                <a:gd name="connsiteX4" fmla="*/ 268835 w 454434"/>
                <a:gd name="connsiteY4" fmla="*/ 1320963 h 1320963"/>
                <a:gd name="connsiteX5" fmla="*/ 16382 w 454434"/>
                <a:gd name="connsiteY5" fmla="*/ 883703 h 1320963"/>
                <a:gd name="connsiteX6" fmla="*/ 13970 w 454434"/>
                <a:gd name="connsiteY6" fmla="*/ 880929 h 1320963"/>
                <a:gd name="connsiteX7" fmla="*/ 3572 w 454434"/>
                <a:gd name="connsiteY7" fmla="*/ 801949 h 1320963"/>
                <a:gd name="connsiteX8" fmla="*/ 198040 w 454434"/>
                <a:gd name="connsiteY8" fmla="*/ 76184 h 1320963"/>
                <a:gd name="connsiteX9" fmla="*/ 284266 w 454434"/>
                <a:gd name="connsiteY9" fmla="*/ 0 h 1320963"/>
                <a:gd name="connsiteX0" fmla="*/ 325516 w 454434"/>
                <a:gd name="connsiteY0" fmla="*/ 0 h 1318377"/>
                <a:gd name="connsiteX1" fmla="*/ 399114 w 454434"/>
                <a:gd name="connsiteY1" fmla="*/ 127475 h 1318377"/>
                <a:gd name="connsiteX2" fmla="*/ 218310 w 454434"/>
                <a:gd name="connsiteY2" fmla="*/ 802242 h 1318377"/>
                <a:gd name="connsiteX3" fmla="*/ 454434 w 454434"/>
                <a:gd name="connsiteY3" fmla="*/ 1211221 h 1318377"/>
                <a:gd name="connsiteX4" fmla="*/ 268835 w 454434"/>
                <a:gd name="connsiteY4" fmla="*/ 1318377 h 1318377"/>
                <a:gd name="connsiteX5" fmla="*/ 16382 w 454434"/>
                <a:gd name="connsiteY5" fmla="*/ 881117 h 1318377"/>
                <a:gd name="connsiteX6" fmla="*/ 13970 w 454434"/>
                <a:gd name="connsiteY6" fmla="*/ 878343 h 1318377"/>
                <a:gd name="connsiteX7" fmla="*/ 3572 w 454434"/>
                <a:gd name="connsiteY7" fmla="*/ 799363 h 1318377"/>
                <a:gd name="connsiteX8" fmla="*/ 198040 w 454434"/>
                <a:gd name="connsiteY8" fmla="*/ 73598 h 1318377"/>
                <a:gd name="connsiteX0" fmla="*/ 399114 w 454434"/>
                <a:gd name="connsiteY0" fmla="*/ 53877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  <a:gd name="connsiteX0" fmla="*/ 294339 w 454434"/>
                <a:gd name="connsiteY0" fmla="*/ 465833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434" h="1244779">
                  <a:moveTo>
                    <a:pt x="294339" y="465833"/>
                  </a:moveTo>
                  <a:lnTo>
                    <a:pt x="218310" y="728644"/>
                  </a:lnTo>
                  <a:lnTo>
                    <a:pt x="454434" y="1137623"/>
                  </a:lnTo>
                  <a:lnTo>
                    <a:pt x="268835" y="1244779"/>
                  </a:lnTo>
                  <a:lnTo>
                    <a:pt x="16382" y="807519"/>
                  </a:lnTo>
                  <a:lnTo>
                    <a:pt x="13970" y="804745"/>
                  </a:lnTo>
                  <a:cubicBezTo>
                    <a:pt x="651" y="781677"/>
                    <a:pt x="-3867" y="753527"/>
                    <a:pt x="3572" y="725765"/>
                  </a:cubicBezTo>
                  <a:lnTo>
                    <a:pt x="19804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0" name="片側の 2 つの角を丸めた四角形 249"/>
            <p:cNvSpPr/>
            <p:nvPr/>
          </p:nvSpPr>
          <p:spPr>
            <a:xfrm>
              <a:off x="2760566" y="4990300"/>
              <a:ext cx="291489" cy="210349"/>
            </a:xfrm>
            <a:prstGeom prst="round2SameRect">
              <a:avLst>
                <a:gd name="adj1" fmla="val 50000"/>
                <a:gd name="adj2" fmla="val 225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" name="片側の 2 つの角を丸めた四角形 250"/>
            <p:cNvSpPr/>
            <p:nvPr/>
          </p:nvSpPr>
          <p:spPr>
            <a:xfrm>
              <a:off x="3133811" y="4990300"/>
              <a:ext cx="291489" cy="210349"/>
            </a:xfrm>
            <a:prstGeom prst="round2SameRect">
              <a:avLst>
                <a:gd name="adj1" fmla="val 50000"/>
                <a:gd name="adj2" fmla="val 225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2" name="フリーフォーム 251"/>
            <p:cNvSpPr/>
            <p:nvPr/>
          </p:nvSpPr>
          <p:spPr>
            <a:xfrm rot="16358054">
              <a:off x="2523952" y="2525151"/>
              <a:ext cx="715190" cy="139528"/>
            </a:xfrm>
            <a:custGeom>
              <a:avLst/>
              <a:gdLst>
                <a:gd name="connsiteX0" fmla="*/ 665064 w 671780"/>
                <a:gd name="connsiteY0" fmla="*/ 0 h 145988"/>
                <a:gd name="connsiteX1" fmla="*/ 671780 w 671780"/>
                <a:gd name="connsiteY1" fmla="*/ 145988 h 145988"/>
                <a:gd name="connsiteX2" fmla="*/ 392628 w 671780"/>
                <a:gd name="connsiteY2" fmla="*/ 142728 h 145988"/>
                <a:gd name="connsiteX3" fmla="*/ 395117 w 671780"/>
                <a:gd name="connsiteY3" fmla="*/ 141424 h 145988"/>
                <a:gd name="connsiteX4" fmla="*/ 0 w 671780"/>
                <a:gd name="connsiteY4" fmla="*/ 141424 h 145988"/>
                <a:gd name="connsiteX5" fmla="*/ 377832 w 671780"/>
                <a:gd name="connsiteY5" fmla="*/ 48555 h 145988"/>
                <a:gd name="connsiteX6" fmla="*/ 475254 w 671780"/>
                <a:gd name="connsiteY6" fmla="*/ 99440 h 14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1780" h="145988">
                  <a:moveTo>
                    <a:pt x="665064" y="0"/>
                  </a:moveTo>
                  <a:lnTo>
                    <a:pt x="671780" y="145988"/>
                  </a:lnTo>
                  <a:lnTo>
                    <a:pt x="392628" y="142728"/>
                  </a:lnTo>
                  <a:lnTo>
                    <a:pt x="395117" y="141424"/>
                  </a:lnTo>
                  <a:lnTo>
                    <a:pt x="0" y="141424"/>
                  </a:lnTo>
                  <a:lnTo>
                    <a:pt x="377832" y="48555"/>
                  </a:lnTo>
                  <a:lnTo>
                    <a:pt x="475254" y="9944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3" name="フリーフォーム 252"/>
            <p:cNvSpPr/>
            <p:nvPr/>
          </p:nvSpPr>
          <p:spPr>
            <a:xfrm rot="5241946" flipH="1">
              <a:off x="2947225" y="2525151"/>
              <a:ext cx="715190" cy="139528"/>
            </a:xfrm>
            <a:custGeom>
              <a:avLst/>
              <a:gdLst>
                <a:gd name="connsiteX0" fmla="*/ 665064 w 671780"/>
                <a:gd name="connsiteY0" fmla="*/ 0 h 145988"/>
                <a:gd name="connsiteX1" fmla="*/ 671780 w 671780"/>
                <a:gd name="connsiteY1" fmla="*/ 145988 h 145988"/>
                <a:gd name="connsiteX2" fmla="*/ 392628 w 671780"/>
                <a:gd name="connsiteY2" fmla="*/ 142728 h 145988"/>
                <a:gd name="connsiteX3" fmla="*/ 395117 w 671780"/>
                <a:gd name="connsiteY3" fmla="*/ 141424 h 145988"/>
                <a:gd name="connsiteX4" fmla="*/ 0 w 671780"/>
                <a:gd name="connsiteY4" fmla="*/ 141424 h 145988"/>
                <a:gd name="connsiteX5" fmla="*/ 377832 w 671780"/>
                <a:gd name="connsiteY5" fmla="*/ 48555 h 145988"/>
                <a:gd name="connsiteX6" fmla="*/ 475254 w 671780"/>
                <a:gd name="connsiteY6" fmla="*/ 99440 h 14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1780" h="145988">
                  <a:moveTo>
                    <a:pt x="665064" y="0"/>
                  </a:moveTo>
                  <a:lnTo>
                    <a:pt x="671780" y="145988"/>
                  </a:lnTo>
                  <a:lnTo>
                    <a:pt x="392628" y="142728"/>
                  </a:lnTo>
                  <a:lnTo>
                    <a:pt x="395117" y="141424"/>
                  </a:lnTo>
                  <a:lnTo>
                    <a:pt x="0" y="141424"/>
                  </a:lnTo>
                  <a:lnTo>
                    <a:pt x="377832" y="48555"/>
                  </a:lnTo>
                  <a:lnTo>
                    <a:pt x="475254" y="9944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" name="片側の 2 つの角を丸めた四角形 253"/>
            <p:cNvSpPr/>
            <p:nvPr/>
          </p:nvSpPr>
          <p:spPr>
            <a:xfrm rot="1800000" flipH="1">
              <a:off x="3346260" y="3585854"/>
              <a:ext cx="155029" cy="16222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" name="フリーフォーム 254"/>
            <p:cNvSpPr/>
            <p:nvPr/>
          </p:nvSpPr>
          <p:spPr>
            <a:xfrm flipH="1">
              <a:off x="3332162" y="2410253"/>
              <a:ext cx="434326" cy="1325216"/>
            </a:xfrm>
            <a:custGeom>
              <a:avLst/>
              <a:gdLst>
                <a:gd name="connsiteX0" fmla="*/ 284266 w 454434"/>
                <a:gd name="connsiteY0" fmla="*/ 986 h 1321949"/>
                <a:gd name="connsiteX1" fmla="*/ 325516 w 454434"/>
                <a:gd name="connsiteY1" fmla="*/ 3572 h 1321949"/>
                <a:gd name="connsiteX2" fmla="*/ 399114 w 454434"/>
                <a:gd name="connsiteY2" fmla="*/ 131047 h 1321949"/>
                <a:gd name="connsiteX3" fmla="*/ 218310 w 454434"/>
                <a:gd name="connsiteY3" fmla="*/ 805814 h 1321949"/>
                <a:gd name="connsiteX4" fmla="*/ 454434 w 454434"/>
                <a:gd name="connsiteY4" fmla="*/ 1214793 h 1321949"/>
                <a:gd name="connsiteX5" fmla="*/ 268835 w 454434"/>
                <a:gd name="connsiteY5" fmla="*/ 1321949 h 1321949"/>
                <a:gd name="connsiteX6" fmla="*/ 16382 w 454434"/>
                <a:gd name="connsiteY6" fmla="*/ 884689 h 1321949"/>
                <a:gd name="connsiteX7" fmla="*/ 13970 w 454434"/>
                <a:gd name="connsiteY7" fmla="*/ 881915 h 1321949"/>
                <a:gd name="connsiteX8" fmla="*/ 3572 w 454434"/>
                <a:gd name="connsiteY8" fmla="*/ 802935 h 1321949"/>
                <a:gd name="connsiteX9" fmla="*/ 198040 w 454434"/>
                <a:gd name="connsiteY9" fmla="*/ 77170 h 1321949"/>
                <a:gd name="connsiteX10" fmla="*/ 284266 w 454434"/>
                <a:gd name="connsiteY10" fmla="*/ 986 h 1321949"/>
                <a:gd name="connsiteX0" fmla="*/ 325516 w 454434"/>
                <a:gd name="connsiteY0" fmla="*/ 2987 h 1321364"/>
                <a:gd name="connsiteX1" fmla="*/ 399114 w 454434"/>
                <a:gd name="connsiteY1" fmla="*/ 130462 h 1321364"/>
                <a:gd name="connsiteX2" fmla="*/ 218310 w 454434"/>
                <a:gd name="connsiteY2" fmla="*/ 805229 h 1321364"/>
                <a:gd name="connsiteX3" fmla="*/ 454434 w 454434"/>
                <a:gd name="connsiteY3" fmla="*/ 1214208 h 1321364"/>
                <a:gd name="connsiteX4" fmla="*/ 268835 w 454434"/>
                <a:gd name="connsiteY4" fmla="*/ 1321364 h 1321364"/>
                <a:gd name="connsiteX5" fmla="*/ 16382 w 454434"/>
                <a:gd name="connsiteY5" fmla="*/ 884104 h 1321364"/>
                <a:gd name="connsiteX6" fmla="*/ 13970 w 454434"/>
                <a:gd name="connsiteY6" fmla="*/ 881330 h 1321364"/>
                <a:gd name="connsiteX7" fmla="*/ 3572 w 454434"/>
                <a:gd name="connsiteY7" fmla="*/ 802350 h 1321364"/>
                <a:gd name="connsiteX8" fmla="*/ 198040 w 454434"/>
                <a:gd name="connsiteY8" fmla="*/ 76585 h 1321364"/>
                <a:gd name="connsiteX9" fmla="*/ 284266 w 454434"/>
                <a:gd name="connsiteY9" fmla="*/ 401 h 1321364"/>
                <a:gd name="connsiteX10" fmla="*/ 416956 w 454434"/>
                <a:gd name="connsiteY10" fmla="*/ 94427 h 1321364"/>
                <a:gd name="connsiteX0" fmla="*/ 325516 w 454434"/>
                <a:gd name="connsiteY0" fmla="*/ 2586 h 1320963"/>
                <a:gd name="connsiteX1" fmla="*/ 399114 w 454434"/>
                <a:gd name="connsiteY1" fmla="*/ 130061 h 1320963"/>
                <a:gd name="connsiteX2" fmla="*/ 218310 w 454434"/>
                <a:gd name="connsiteY2" fmla="*/ 804828 h 1320963"/>
                <a:gd name="connsiteX3" fmla="*/ 454434 w 454434"/>
                <a:gd name="connsiteY3" fmla="*/ 1213807 h 1320963"/>
                <a:gd name="connsiteX4" fmla="*/ 268835 w 454434"/>
                <a:gd name="connsiteY4" fmla="*/ 1320963 h 1320963"/>
                <a:gd name="connsiteX5" fmla="*/ 16382 w 454434"/>
                <a:gd name="connsiteY5" fmla="*/ 883703 h 1320963"/>
                <a:gd name="connsiteX6" fmla="*/ 13970 w 454434"/>
                <a:gd name="connsiteY6" fmla="*/ 880929 h 1320963"/>
                <a:gd name="connsiteX7" fmla="*/ 3572 w 454434"/>
                <a:gd name="connsiteY7" fmla="*/ 801949 h 1320963"/>
                <a:gd name="connsiteX8" fmla="*/ 198040 w 454434"/>
                <a:gd name="connsiteY8" fmla="*/ 76184 h 1320963"/>
                <a:gd name="connsiteX9" fmla="*/ 284266 w 454434"/>
                <a:gd name="connsiteY9" fmla="*/ 0 h 1320963"/>
                <a:gd name="connsiteX0" fmla="*/ 325516 w 454434"/>
                <a:gd name="connsiteY0" fmla="*/ 0 h 1318377"/>
                <a:gd name="connsiteX1" fmla="*/ 399114 w 454434"/>
                <a:gd name="connsiteY1" fmla="*/ 127475 h 1318377"/>
                <a:gd name="connsiteX2" fmla="*/ 218310 w 454434"/>
                <a:gd name="connsiteY2" fmla="*/ 802242 h 1318377"/>
                <a:gd name="connsiteX3" fmla="*/ 454434 w 454434"/>
                <a:gd name="connsiteY3" fmla="*/ 1211221 h 1318377"/>
                <a:gd name="connsiteX4" fmla="*/ 268835 w 454434"/>
                <a:gd name="connsiteY4" fmla="*/ 1318377 h 1318377"/>
                <a:gd name="connsiteX5" fmla="*/ 16382 w 454434"/>
                <a:gd name="connsiteY5" fmla="*/ 881117 h 1318377"/>
                <a:gd name="connsiteX6" fmla="*/ 13970 w 454434"/>
                <a:gd name="connsiteY6" fmla="*/ 878343 h 1318377"/>
                <a:gd name="connsiteX7" fmla="*/ 3572 w 454434"/>
                <a:gd name="connsiteY7" fmla="*/ 799363 h 1318377"/>
                <a:gd name="connsiteX8" fmla="*/ 198040 w 454434"/>
                <a:gd name="connsiteY8" fmla="*/ 73598 h 1318377"/>
                <a:gd name="connsiteX0" fmla="*/ 399114 w 454434"/>
                <a:gd name="connsiteY0" fmla="*/ 53877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  <a:gd name="connsiteX0" fmla="*/ 294339 w 454434"/>
                <a:gd name="connsiteY0" fmla="*/ 465833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434" h="1244779">
                  <a:moveTo>
                    <a:pt x="294339" y="465833"/>
                  </a:moveTo>
                  <a:lnTo>
                    <a:pt x="218310" y="728644"/>
                  </a:lnTo>
                  <a:lnTo>
                    <a:pt x="454434" y="1137623"/>
                  </a:lnTo>
                  <a:lnTo>
                    <a:pt x="268835" y="1244779"/>
                  </a:lnTo>
                  <a:lnTo>
                    <a:pt x="16382" y="807519"/>
                  </a:lnTo>
                  <a:lnTo>
                    <a:pt x="13970" y="804745"/>
                  </a:lnTo>
                  <a:cubicBezTo>
                    <a:pt x="651" y="781677"/>
                    <a:pt x="-3867" y="753527"/>
                    <a:pt x="3572" y="725765"/>
                  </a:cubicBezTo>
                  <a:lnTo>
                    <a:pt x="19804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6" name="グループ化 255"/>
            <p:cNvGrpSpPr/>
            <p:nvPr/>
          </p:nvGrpSpPr>
          <p:grpSpPr>
            <a:xfrm>
              <a:off x="3277883" y="1756740"/>
              <a:ext cx="183992" cy="219682"/>
              <a:chOff x="4463804" y="1938598"/>
              <a:chExt cx="159729" cy="219577"/>
            </a:xfrm>
            <a:solidFill>
              <a:srgbClr val="FFC000">
                <a:lumMod val="40000"/>
                <a:lumOff val="60000"/>
              </a:srgbClr>
            </a:solidFill>
          </p:grpSpPr>
          <p:sp>
            <p:nvSpPr>
              <p:cNvPr id="266" name="円/楕円 265"/>
              <p:cNvSpPr/>
              <p:nvPr/>
            </p:nvSpPr>
            <p:spPr>
              <a:xfrm rot="900000" flipH="1">
                <a:off x="4463804" y="1938598"/>
                <a:ext cx="159729" cy="219577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7" name="円/楕円 266"/>
              <p:cNvSpPr/>
              <p:nvPr/>
            </p:nvSpPr>
            <p:spPr>
              <a:xfrm rot="900000" flipH="1">
                <a:off x="4491429" y="1978233"/>
                <a:ext cx="104479" cy="140308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7" name="円/楕円 256"/>
            <p:cNvSpPr/>
            <p:nvPr/>
          </p:nvSpPr>
          <p:spPr>
            <a:xfrm>
              <a:off x="2814192" y="1431926"/>
              <a:ext cx="557658" cy="778508"/>
            </a:xfrm>
            <a:prstGeom prst="ellipse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円/楕円 257"/>
            <p:cNvSpPr/>
            <p:nvPr/>
          </p:nvSpPr>
          <p:spPr>
            <a:xfrm>
              <a:off x="2855036" y="1709420"/>
              <a:ext cx="162484" cy="15451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" name="円/楕円 258"/>
            <p:cNvSpPr/>
            <p:nvPr/>
          </p:nvSpPr>
          <p:spPr>
            <a:xfrm>
              <a:off x="2899240" y="1748047"/>
              <a:ext cx="81242" cy="7725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" name="円/楕円 259"/>
            <p:cNvSpPr/>
            <p:nvPr/>
          </p:nvSpPr>
          <p:spPr>
            <a:xfrm>
              <a:off x="3163353" y="1709420"/>
              <a:ext cx="162484" cy="15451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" name="円/楕円 260"/>
            <p:cNvSpPr/>
            <p:nvPr/>
          </p:nvSpPr>
          <p:spPr>
            <a:xfrm>
              <a:off x="3207557" y="1748047"/>
              <a:ext cx="81242" cy="7725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" name="月 261"/>
            <p:cNvSpPr/>
            <p:nvPr/>
          </p:nvSpPr>
          <p:spPr>
            <a:xfrm rot="16200000">
              <a:off x="3063390" y="1995876"/>
              <a:ext cx="59255" cy="194554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" name="円/楕円 5"/>
            <p:cNvSpPr/>
            <p:nvPr/>
          </p:nvSpPr>
          <p:spPr>
            <a:xfrm flipH="1">
              <a:off x="3070835" y="1916833"/>
              <a:ext cx="45720" cy="79902"/>
            </a:xfrm>
            <a:custGeom>
              <a:avLst/>
              <a:gdLst>
                <a:gd name="connsiteX0" fmla="*/ 0 w 108423"/>
                <a:gd name="connsiteY0" fmla="*/ 79006 h 158011"/>
                <a:gd name="connsiteX1" fmla="*/ 54212 w 108423"/>
                <a:gd name="connsiteY1" fmla="*/ 0 h 158011"/>
                <a:gd name="connsiteX2" fmla="*/ 108424 w 108423"/>
                <a:gd name="connsiteY2" fmla="*/ 79006 h 158011"/>
                <a:gd name="connsiteX3" fmla="*/ 54212 w 108423"/>
                <a:gd name="connsiteY3" fmla="*/ 158012 h 158011"/>
                <a:gd name="connsiteX4" fmla="*/ 0 w 108423"/>
                <a:gd name="connsiteY4" fmla="*/ 79006 h 158011"/>
                <a:gd name="connsiteX0" fmla="*/ 0 w 108424"/>
                <a:gd name="connsiteY0" fmla="*/ 79006 h 158012"/>
                <a:gd name="connsiteX1" fmla="*/ 54212 w 108424"/>
                <a:gd name="connsiteY1" fmla="*/ 0 h 158012"/>
                <a:gd name="connsiteX2" fmla="*/ 108424 w 108424"/>
                <a:gd name="connsiteY2" fmla="*/ 79006 h 158012"/>
                <a:gd name="connsiteX3" fmla="*/ 54212 w 108424"/>
                <a:gd name="connsiteY3" fmla="*/ 158012 h 158012"/>
                <a:gd name="connsiteX4" fmla="*/ 0 w 108424"/>
                <a:gd name="connsiteY4" fmla="*/ 79006 h 158012"/>
                <a:gd name="connsiteX0" fmla="*/ 0 w 110329"/>
                <a:gd name="connsiteY0" fmla="*/ 79024 h 158051"/>
                <a:gd name="connsiteX1" fmla="*/ 54212 w 110329"/>
                <a:gd name="connsiteY1" fmla="*/ 18 h 158051"/>
                <a:gd name="connsiteX2" fmla="*/ 110329 w 110329"/>
                <a:gd name="connsiteY2" fmla="*/ 84739 h 158051"/>
                <a:gd name="connsiteX3" fmla="*/ 54212 w 110329"/>
                <a:gd name="connsiteY3" fmla="*/ 158030 h 158051"/>
                <a:gd name="connsiteX4" fmla="*/ 0 w 110329"/>
                <a:gd name="connsiteY4" fmla="*/ 79024 h 158051"/>
                <a:gd name="connsiteX0" fmla="*/ 0 w 110329"/>
                <a:gd name="connsiteY0" fmla="*/ 79024 h 158051"/>
                <a:gd name="connsiteX1" fmla="*/ 54212 w 110329"/>
                <a:gd name="connsiteY1" fmla="*/ 18 h 158051"/>
                <a:gd name="connsiteX2" fmla="*/ 110329 w 110329"/>
                <a:gd name="connsiteY2" fmla="*/ 84739 h 158051"/>
                <a:gd name="connsiteX3" fmla="*/ 54212 w 110329"/>
                <a:gd name="connsiteY3" fmla="*/ 158030 h 158051"/>
                <a:gd name="connsiteX4" fmla="*/ 0 w 110329"/>
                <a:gd name="connsiteY4" fmla="*/ 79024 h 158051"/>
                <a:gd name="connsiteX0" fmla="*/ 0 w 110329"/>
                <a:gd name="connsiteY0" fmla="*/ 79024 h 158051"/>
                <a:gd name="connsiteX1" fmla="*/ 54212 w 110329"/>
                <a:gd name="connsiteY1" fmla="*/ 18 h 158051"/>
                <a:gd name="connsiteX2" fmla="*/ 110329 w 110329"/>
                <a:gd name="connsiteY2" fmla="*/ 84739 h 158051"/>
                <a:gd name="connsiteX3" fmla="*/ 54212 w 110329"/>
                <a:gd name="connsiteY3" fmla="*/ 158030 h 158051"/>
                <a:gd name="connsiteX4" fmla="*/ 0 w 110329"/>
                <a:gd name="connsiteY4" fmla="*/ 79024 h 158051"/>
                <a:gd name="connsiteX0" fmla="*/ 0 w 110329"/>
                <a:gd name="connsiteY0" fmla="*/ 79024 h 121002"/>
                <a:gd name="connsiteX1" fmla="*/ 54212 w 110329"/>
                <a:gd name="connsiteY1" fmla="*/ 18 h 121002"/>
                <a:gd name="connsiteX2" fmla="*/ 110329 w 110329"/>
                <a:gd name="connsiteY2" fmla="*/ 84739 h 121002"/>
                <a:gd name="connsiteX3" fmla="*/ 54212 w 110329"/>
                <a:gd name="connsiteY3" fmla="*/ 119930 h 121002"/>
                <a:gd name="connsiteX4" fmla="*/ 0 w 110329"/>
                <a:gd name="connsiteY4" fmla="*/ 79024 h 121002"/>
                <a:gd name="connsiteX0" fmla="*/ 0 w 110329"/>
                <a:gd name="connsiteY0" fmla="*/ 79024 h 120173"/>
                <a:gd name="connsiteX1" fmla="*/ 54212 w 110329"/>
                <a:gd name="connsiteY1" fmla="*/ 18 h 120173"/>
                <a:gd name="connsiteX2" fmla="*/ 110329 w 110329"/>
                <a:gd name="connsiteY2" fmla="*/ 84739 h 120173"/>
                <a:gd name="connsiteX3" fmla="*/ 54212 w 110329"/>
                <a:gd name="connsiteY3" fmla="*/ 119930 h 120173"/>
                <a:gd name="connsiteX4" fmla="*/ 0 w 110329"/>
                <a:gd name="connsiteY4" fmla="*/ 79024 h 120173"/>
                <a:gd name="connsiteX0" fmla="*/ 0 w 110329"/>
                <a:gd name="connsiteY0" fmla="*/ 79024 h 120173"/>
                <a:gd name="connsiteX1" fmla="*/ 54212 w 110329"/>
                <a:gd name="connsiteY1" fmla="*/ 18 h 120173"/>
                <a:gd name="connsiteX2" fmla="*/ 110329 w 110329"/>
                <a:gd name="connsiteY2" fmla="*/ 84739 h 120173"/>
                <a:gd name="connsiteX3" fmla="*/ 54212 w 110329"/>
                <a:gd name="connsiteY3" fmla="*/ 119930 h 120173"/>
                <a:gd name="connsiteX4" fmla="*/ 0 w 110329"/>
                <a:gd name="connsiteY4" fmla="*/ 79024 h 120173"/>
                <a:gd name="connsiteX0" fmla="*/ 0 w 110329"/>
                <a:gd name="connsiteY0" fmla="*/ 84736 h 125885"/>
                <a:gd name="connsiteX1" fmla="*/ 54212 w 110329"/>
                <a:gd name="connsiteY1" fmla="*/ 15 h 125885"/>
                <a:gd name="connsiteX2" fmla="*/ 110329 w 110329"/>
                <a:gd name="connsiteY2" fmla="*/ 90451 h 125885"/>
                <a:gd name="connsiteX3" fmla="*/ 54212 w 110329"/>
                <a:gd name="connsiteY3" fmla="*/ 125642 h 125885"/>
                <a:gd name="connsiteX4" fmla="*/ 0 w 110329"/>
                <a:gd name="connsiteY4" fmla="*/ 84736 h 12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329" h="125885">
                  <a:moveTo>
                    <a:pt x="0" y="84736"/>
                  </a:moveTo>
                  <a:cubicBezTo>
                    <a:pt x="0" y="41102"/>
                    <a:pt x="35824" y="-937"/>
                    <a:pt x="54212" y="15"/>
                  </a:cubicBezTo>
                  <a:cubicBezTo>
                    <a:pt x="72600" y="967"/>
                    <a:pt x="110329" y="46817"/>
                    <a:pt x="110329" y="90451"/>
                  </a:cubicBezTo>
                  <a:cubicBezTo>
                    <a:pt x="110329" y="134085"/>
                    <a:pt x="78315" y="124689"/>
                    <a:pt x="54212" y="125642"/>
                  </a:cubicBezTo>
                  <a:cubicBezTo>
                    <a:pt x="26299" y="124690"/>
                    <a:pt x="0" y="128370"/>
                    <a:pt x="0" y="84736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" name="二等辺三角形 263"/>
            <p:cNvSpPr/>
            <p:nvPr/>
          </p:nvSpPr>
          <p:spPr>
            <a:xfrm>
              <a:off x="2849730" y="1630680"/>
              <a:ext cx="179095" cy="45719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二等辺三角形 264"/>
            <p:cNvSpPr/>
            <p:nvPr/>
          </p:nvSpPr>
          <p:spPr>
            <a:xfrm>
              <a:off x="3155047" y="1630680"/>
              <a:ext cx="179095" cy="45719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70" name="グループ化 269"/>
          <p:cNvGrpSpPr/>
          <p:nvPr/>
        </p:nvGrpSpPr>
        <p:grpSpPr>
          <a:xfrm>
            <a:off x="877552" y="4841678"/>
            <a:ext cx="707778" cy="1460699"/>
            <a:chOff x="3821173" y="2011999"/>
            <a:chExt cx="1542139" cy="3182638"/>
          </a:xfrm>
        </p:grpSpPr>
        <p:sp>
          <p:nvSpPr>
            <p:cNvPr id="271" name="台形 270"/>
            <p:cNvSpPr/>
            <p:nvPr/>
          </p:nvSpPr>
          <p:spPr>
            <a:xfrm>
              <a:off x="4463260" y="2725693"/>
              <a:ext cx="257966" cy="129307"/>
            </a:xfrm>
            <a:prstGeom prst="trapezoid">
              <a:avLst>
                <a:gd name="adj" fmla="val 20349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2" name="フリーフォーム 271"/>
            <p:cNvSpPr/>
            <p:nvPr/>
          </p:nvSpPr>
          <p:spPr>
            <a:xfrm rot="10800000">
              <a:off x="4207905" y="3683622"/>
              <a:ext cx="768668" cy="1372591"/>
            </a:xfrm>
            <a:custGeom>
              <a:avLst/>
              <a:gdLst>
                <a:gd name="connsiteX0" fmla="*/ 702452 w 702452"/>
                <a:gd name="connsiteY0" fmla="*/ 1577976 h 1577976"/>
                <a:gd name="connsiteX1" fmla="*/ 366712 w 702452"/>
                <a:gd name="connsiteY1" fmla="*/ 1577976 h 1577976"/>
                <a:gd name="connsiteX2" fmla="*/ 335740 w 702452"/>
                <a:gd name="connsiteY2" fmla="*/ 1577976 h 1577976"/>
                <a:gd name="connsiteX3" fmla="*/ 0 w 702452"/>
                <a:gd name="connsiteY3" fmla="*/ 1577976 h 1577976"/>
                <a:gd name="connsiteX4" fmla="*/ 77391 w 702452"/>
                <a:gd name="connsiteY4" fmla="*/ 0 h 1577976"/>
                <a:gd name="connsiteX5" fmla="*/ 289321 w 702452"/>
                <a:gd name="connsiteY5" fmla="*/ 0 h 1577976"/>
                <a:gd name="connsiteX6" fmla="*/ 351226 w 702452"/>
                <a:gd name="connsiteY6" fmla="*/ 1262222 h 1577976"/>
                <a:gd name="connsiteX7" fmla="*/ 413131 w 702452"/>
                <a:gd name="connsiteY7" fmla="*/ 0 h 1577976"/>
                <a:gd name="connsiteX8" fmla="*/ 625061 w 702452"/>
                <a:gd name="connsiteY8" fmla="*/ 0 h 1577976"/>
                <a:gd name="connsiteX0" fmla="*/ 702452 w 702452"/>
                <a:gd name="connsiteY0" fmla="*/ 1577976 h 1577976"/>
                <a:gd name="connsiteX1" fmla="*/ 366712 w 702452"/>
                <a:gd name="connsiteY1" fmla="*/ 1577976 h 1577976"/>
                <a:gd name="connsiteX2" fmla="*/ 335740 w 702452"/>
                <a:gd name="connsiteY2" fmla="*/ 1577976 h 1577976"/>
                <a:gd name="connsiteX3" fmla="*/ 0 w 702452"/>
                <a:gd name="connsiteY3" fmla="*/ 1577976 h 1577976"/>
                <a:gd name="connsiteX4" fmla="*/ 77391 w 702452"/>
                <a:gd name="connsiteY4" fmla="*/ 0 h 1577976"/>
                <a:gd name="connsiteX5" fmla="*/ 289321 w 702452"/>
                <a:gd name="connsiteY5" fmla="*/ 0 h 1577976"/>
                <a:gd name="connsiteX6" fmla="*/ 351226 w 702452"/>
                <a:gd name="connsiteY6" fmla="*/ 1057435 h 1577976"/>
                <a:gd name="connsiteX7" fmla="*/ 413131 w 702452"/>
                <a:gd name="connsiteY7" fmla="*/ 0 h 1577976"/>
                <a:gd name="connsiteX8" fmla="*/ 625061 w 702452"/>
                <a:gd name="connsiteY8" fmla="*/ 0 h 1577976"/>
                <a:gd name="connsiteX9" fmla="*/ 702452 w 702452"/>
                <a:gd name="connsiteY9" fmla="*/ 1577976 h 1577976"/>
                <a:gd name="connsiteX0" fmla="*/ 702452 w 702452"/>
                <a:gd name="connsiteY0" fmla="*/ 1577976 h 1577976"/>
                <a:gd name="connsiteX1" fmla="*/ 366712 w 702452"/>
                <a:gd name="connsiteY1" fmla="*/ 1577976 h 1577976"/>
                <a:gd name="connsiteX2" fmla="*/ 0 w 702452"/>
                <a:gd name="connsiteY2" fmla="*/ 1577976 h 1577976"/>
                <a:gd name="connsiteX3" fmla="*/ 77391 w 702452"/>
                <a:gd name="connsiteY3" fmla="*/ 0 h 1577976"/>
                <a:gd name="connsiteX4" fmla="*/ 289321 w 702452"/>
                <a:gd name="connsiteY4" fmla="*/ 0 h 1577976"/>
                <a:gd name="connsiteX5" fmla="*/ 351226 w 702452"/>
                <a:gd name="connsiteY5" fmla="*/ 1057435 h 1577976"/>
                <a:gd name="connsiteX6" fmla="*/ 413131 w 702452"/>
                <a:gd name="connsiteY6" fmla="*/ 0 h 1577976"/>
                <a:gd name="connsiteX7" fmla="*/ 625061 w 702452"/>
                <a:gd name="connsiteY7" fmla="*/ 0 h 1577976"/>
                <a:gd name="connsiteX8" fmla="*/ 702452 w 702452"/>
                <a:gd name="connsiteY8" fmla="*/ 1577976 h 1577976"/>
                <a:gd name="connsiteX0" fmla="*/ 702452 w 702452"/>
                <a:gd name="connsiteY0" fmla="*/ 1577976 h 1577976"/>
                <a:gd name="connsiteX1" fmla="*/ 0 w 702452"/>
                <a:gd name="connsiteY1" fmla="*/ 1577976 h 1577976"/>
                <a:gd name="connsiteX2" fmla="*/ 77391 w 702452"/>
                <a:gd name="connsiteY2" fmla="*/ 0 h 1577976"/>
                <a:gd name="connsiteX3" fmla="*/ 289321 w 702452"/>
                <a:gd name="connsiteY3" fmla="*/ 0 h 1577976"/>
                <a:gd name="connsiteX4" fmla="*/ 351226 w 702452"/>
                <a:gd name="connsiteY4" fmla="*/ 1057435 h 1577976"/>
                <a:gd name="connsiteX5" fmla="*/ 413131 w 702452"/>
                <a:gd name="connsiteY5" fmla="*/ 0 h 1577976"/>
                <a:gd name="connsiteX6" fmla="*/ 625061 w 702452"/>
                <a:gd name="connsiteY6" fmla="*/ 0 h 1577976"/>
                <a:gd name="connsiteX7" fmla="*/ 702452 w 702452"/>
                <a:gd name="connsiteY7" fmla="*/ 1577976 h 1577976"/>
                <a:gd name="connsiteX0" fmla="*/ 702452 w 702452"/>
                <a:gd name="connsiteY0" fmla="*/ 1577976 h 1577976"/>
                <a:gd name="connsiteX1" fmla="*/ 0 w 702452"/>
                <a:gd name="connsiteY1" fmla="*/ 1577976 h 1577976"/>
                <a:gd name="connsiteX2" fmla="*/ 77391 w 702452"/>
                <a:gd name="connsiteY2" fmla="*/ 0 h 1577976"/>
                <a:gd name="connsiteX3" fmla="*/ 289321 w 702452"/>
                <a:gd name="connsiteY3" fmla="*/ 0 h 1577976"/>
                <a:gd name="connsiteX4" fmla="*/ 346873 w 702452"/>
                <a:gd name="connsiteY4" fmla="*/ 871280 h 1577976"/>
                <a:gd name="connsiteX5" fmla="*/ 413131 w 702452"/>
                <a:gd name="connsiteY5" fmla="*/ 0 h 1577976"/>
                <a:gd name="connsiteX6" fmla="*/ 625061 w 702452"/>
                <a:gd name="connsiteY6" fmla="*/ 0 h 1577976"/>
                <a:gd name="connsiteX7" fmla="*/ 702452 w 702452"/>
                <a:gd name="connsiteY7" fmla="*/ 1577976 h 157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2452" h="1577976">
                  <a:moveTo>
                    <a:pt x="702452" y="1577976"/>
                  </a:moveTo>
                  <a:lnTo>
                    <a:pt x="0" y="1577976"/>
                  </a:lnTo>
                  <a:lnTo>
                    <a:pt x="77391" y="0"/>
                  </a:lnTo>
                  <a:lnTo>
                    <a:pt x="289321" y="0"/>
                  </a:lnTo>
                  <a:lnTo>
                    <a:pt x="346873" y="871280"/>
                  </a:lnTo>
                  <a:lnTo>
                    <a:pt x="413131" y="0"/>
                  </a:lnTo>
                  <a:lnTo>
                    <a:pt x="625061" y="0"/>
                  </a:lnTo>
                  <a:lnTo>
                    <a:pt x="702452" y="1577976"/>
                  </a:lnTo>
                  <a:close/>
                </a:path>
              </a:pathLst>
            </a:custGeom>
            <a:solidFill>
              <a:srgbClr val="A5A5A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3" name="片側の 2 つの角を丸めた四角形 272"/>
            <p:cNvSpPr/>
            <p:nvPr/>
          </p:nvSpPr>
          <p:spPr>
            <a:xfrm>
              <a:off x="4248288" y="2835363"/>
              <a:ext cx="687909" cy="819826"/>
            </a:xfrm>
            <a:prstGeom prst="round2Same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4261942" y="3655190"/>
              <a:ext cx="687909" cy="105937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5" name="フリーフォーム 274"/>
            <p:cNvSpPr/>
            <p:nvPr/>
          </p:nvSpPr>
          <p:spPr>
            <a:xfrm>
              <a:off x="4025934" y="2822504"/>
              <a:ext cx="1132617" cy="1892833"/>
            </a:xfrm>
            <a:custGeom>
              <a:avLst/>
              <a:gdLst>
                <a:gd name="connsiteX0" fmla="*/ 650232 w 1035050"/>
                <a:gd name="connsiteY0" fmla="*/ 0 h 2000250"/>
                <a:gd name="connsiteX1" fmla="*/ 828692 w 1035050"/>
                <a:gd name="connsiteY1" fmla="*/ 0 h 2000250"/>
                <a:gd name="connsiteX2" fmla="*/ 1035050 w 1035050"/>
                <a:gd name="connsiteY2" fmla="*/ 206358 h 2000250"/>
                <a:gd name="connsiteX3" fmla="*/ 1035050 w 1035050"/>
                <a:gd name="connsiteY3" fmla="*/ 241733 h 2000250"/>
                <a:gd name="connsiteX4" fmla="*/ 879475 w 1035050"/>
                <a:gd name="connsiteY4" fmla="*/ 1139825 h 2000250"/>
                <a:gd name="connsiteX5" fmla="*/ 1028525 w 1035050"/>
                <a:gd name="connsiteY5" fmla="*/ 2000250 h 2000250"/>
                <a:gd name="connsiteX6" fmla="*/ 773272 w 1035050"/>
                <a:gd name="connsiteY6" fmla="*/ 2000250 h 2000250"/>
                <a:gd name="connsiteX7" fmla="*/ 206358 w 1035050"/>
                <a:gd name="connsiteY7" fmla="*/ 0 h 2000250"/>
                <a:gd name="connsiteX8" fmla="*/ 384817 w 1035050"/>
                <a:gd name="connsiteY8" fmla="*/ 0 h 2000250"/>
                <a:gd name="connsiteX9" fmla="*/ 261777 w 1035050"/>
                <a:gd name="connsiteY9" fmla="*/ 2000250 h 2000250"/>
                <a:gd name="connsiteX10" fmla="*/ 6525 w 1035050"/>
                <a:gd name="connsiteY10" fmla="*/ 2000250 h 2000250"/>
                <a:gd name="connsiteX11" fmla="*/ 155575 w 1035050"/>
                <a:gd name="connsiteY11" fmla="*/ 1139825 h 2000250"/>
                <a:gd name="connsiteX12" fmla="*/ 0 w 1035050"/>
                <a:gd name="connsiteY12" fmla="*/ 241733 h 2000250"/>
                <a:gd name="connsiteX13" fmla="*/ 0 w 1035050"/>
                <a:gd name="connsiteY13" fmla="*/ 206358 h 2000250"/>
                <a:gd name="connsiteX14" fmla="*/ 206358 w 1035050"/>
                <a:gd name="connsiteY14" fmla="*/ 0 h 200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5050" h="2000250">
                  <a:moveTo>
                    <a:pt x="650232" y="0"/>
                  </a:moveTo>
                  <a:lnTo>
                    <a:pt x="828692" y="0"/>
                  </a:lnTo>
                  <a:cubicBezTo>
                    <a:pt x="942660" y="0"/>
                    <a:pt x="1035050" y="92390"/>
                    <a:pt x="1035050" y="206358"/>
                  </a:cubicBezTo>
                  <a:lnTo>
                    <a:pt x="1035050" y="241733"/>
                  </a:lnTo>
                  <a:lnTo>
                    <a:pt x="879475" y="1139825"/>
                  </a:lnTo>
                  <a:lnTo>
                    <a:pt x="1028525" y="2000250"/>
                  </a:lnTo>
                  <a:lnTo>
                    <a:pt x="773272" y="2000250"/>
                  </a:lnTo>
                  <a:close/>
                  <a:moveTo>
                    <a:pt x="206358" y="0"/>
                  </a:moveTo>
                  <a:lnTo>
                    <a:pt x="384817" y="0"/>
                  </a:lnTo>
                  <a:lnTo>
                    <a:pt x="261777" y="2000250"/>
                  </a:lnTo>
                  <a:lnTo>
                    <a:pt x="6525" y="2000250"/>
                  </a:lnTo>
                  <a:lnTo>
                    <a:pt x="155575" y="1139825"/>
                  </a:lnTo>
                  <a:lnTo>
                    <a:pt x="0" y="241733"/>
                  </a:lnTo>
                  <a:lnTo>
                    <a:pt x="0" y="206358"/>
                  </a:lnTo>
                  <a:cubicBezTo>
                    <a:pt x="0" y="92390"/>
                    <a:pt x="92390" y="0"/>
                    <a:pt x="206358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片側の 2 つの角を丸めた四角形 275"/>
            <p:cNvSpPr/>
            <p:nvPr/>
          </p:nvSpPr>
          <p:spPr>
            <a:xfrm rot="19800000">
              <a:off x="4124806" y="3900995"/>
              <a:ext cx="177496" cy="12996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7" name="フリーフォーム 276"/>
            <p:cNvSpPr/>
            <p:nvPr/>
          </p:nvSpPr>
          <p:spPr>
            <a:xfrm>
              <a:off x="3821173" y="2959198"/>
              <a:ext cx="497271" cy="1061655"/>
            </a:xfrm>
            <a:custGeom>
              <a:avLst/>
              <a:gdLst>
                <a:gd name="connsiteX0" fmla="*/ 284266 w 454434"/>
                <a:gd name="connsiteY0" fmla="*/ 986 h 1321949"/>
                <a:gd name="connsiteX1" fmla="*/ 325516 w 454434"/>
                <a:gd name="connsiteY1" fmla="*/ 3572 h 1321949"/>
                <a:gd name="connsiteX2" fmla="*/ 399114 w 454434"/>
                <a:gd name="connsiteY2" fmla="*/ 131047 h 1321949"/>
                <a:gd name="connsiteX3" fmla="*/ 218310 w 454434"/>
                <a:gd name="connsiteY3" fmla="*/ 805814 h 1321949"/>
                <a:gd name="connsiteX4" fmla="*/ 454434 w 454434"/>
                <a:gd name="connsiteY4" fmla="*/ 1214793 h 1321949"/>
                <a:gd name="connsiteX5" fmla="*/ 268835 w 454434"/>
                <a:gd name="connsiteY5" fmla="*/ 1321949 h 1321949"/>
                <a:gd name="connsiteX6" fmla="*/ 16382 w 454434"/>
                <a:gd name="connsiteY6" fmla="*/ 884689 h 1321949"/>
                <a:gd name="connsiteX7" fmla="*/ 13970 w 454434"/>
                <a:gd name="connsiteY7" fmla="*/ 881915 h 1321949"/>
                <a:gd name="connsiteX8" fmla="*/ 3572 w 454434"/>
                <a:gd name="connsiteY8" fmla="*/ 802935 h 1321949"/>
                <a:gd name="connsiteX9" fmla="*/ 198040 w 454434"/>
                <a:gd name="connsiteY9" fmla="*/ 77170 h 1321949"/>
                <a:gd name="connsiteX10" fmla="*/ 284266 w 454434"/>
                <a:gd name="connsiteY10" fmla="*/ 986 h 1321949"/>
                <a:gd name="connsiteX0" fmla="*/ 325516 w 454434"/>
                <a:gd name="connsiteY0" fmla="*/ 2987 h 1321364"/>
                <a:gd name="connsiteX1" fmla="*/ 399114 w 454434"/>
                <a:gd name="connsiteY1" fmla="*/ 130462 h 1321364"/>
                <a:gd name="connsiteX2" fmla="*/ 218310 w 454434"/>
                <a:gd name="connsiteY2" fmla="*/ 805229 h 1321364"/>
                <a:gd name="connsiteX3" fmla="*/ 454434 w 454434"/>
                <a:gd name="connsiteY3" fmla="*/ 1214208 h 1321364"/>
                <a:gd name="connsiteX4" fmla="*/ 268835 w 454434"/>
                <a:gd name="connsiteY4" fmla="*/ 1321364 h 1321364"/>
                <a:gd name="connsiteX5" fmla="*/ 16382 w 454434"/>
                <a:gd name="connsiteY5" fmla="*/ 884104 h 1321364"/>
                <a:gd name="connsiteX6" fmla="*/ 13970 w 454434"/>
                <a:gd name="connsiteY6" fmla="*/ 881330 h 1321364"/>
                <a:gd name="connsiteX7" fmla="*/ 3572 w 454434"/>
                <a:gd name="connsiteY7" fmla="*/ 802350 h 1321364"/>
                <a:gd name="connsiteX8" fmla="*/ 198040 w 454434"/>
                <a:gd name="connsiteY8" fmla="*/ 76585 h 1321364"/>
                <a:gd name="connsiteX9" fmla="*/ 284266 w 454434"/>
                <a:gd name="connsiteY9" fmla="*/ 401 h 1321364"/>
                <a:gd name="connsiteX10" fmla="*/ 416956 w 454434"/>
                <a:gd name="connsiteY10" fmla="*/ 94427 h 1321364"/>
                <a:gd name="connsiteX0" fmla="*/ 325516 w 454434"/>
                <a:gd name="connsiteY0" fmla="*/ 2586 h 1320963"/>
                <a:gd name="connsiteX1" fmla="*/ 399114 w 454434"/>
                <a:gd name="connsiteY1" fmla="*/ 130061 h 1320963"/>
                <a:gd name="connsiteX2" fmla="*/ 218310 w 454434"/>
                <a:gd name="connsiteY2" fmla="*/ 804828 h 1320963"/>
                <a:gd name="connsiteX3" fmla="*/ 454434 w 454434"/>
                <a:gd name="connsiteY3" fmla="*/ 1213807 h 1320963"/>
                <a:gd name="connsiteX4" fmla="*/ 268835 w 454434"/>
                <a:gd name="connsiteY4" fmla="*/ 1320963 h 1320963"/>
                <a:gd name="connsiteX5" fmla="*/ 16382 w 454434"/>
                <a:gd name="connsiteY5" fmla="*/ 883703 h 1320963"/>
                <a:gd name="connsiteX6" fmla="*/ 13970 w 454434"/>
                <a:gd name="connsiteY6" fmla="*/ 880929 h 1320963"/>
                <a:gd name="connsiteX7" fmla="*/ 3572 w 454434"/>
                <a:gd name="connsiteY7" fmla="*/ 801949 h 1320963"/>
                <a:gd name="connsiteX8" fmla="*/ 198040 w 454434"/>
                <a:gd name="connsiteY8" fmla="*/ 76184 h 1320963"/>
                <a:gd name="connsiteX9" fmla="*/ 284266 w 454434"/>
                <a:gd name="connsiteY9" fmla="*/ 0 h 1320963"/>
                <a:gd name="connsiteX0" fmla="*/ 325516 w 454434"/>
                <a:gd name="connsiteY0" fmla="*/ 0 h 1318377"/>
                <a:gd name="connsiteX1" fmla="*/ 399114 w 454434"/>
                <a:gd name="connsiteY1" fmla="*/ 127475 h 1318377"/>
                <a:gd name="connsiteX2" fmla="*/ 218310 w 454434"/>
                <a:gd name="connsiteY2" fmla="*/ 802242 h 1318377"/>
                <a:gd name="connsiteX3" fmla="*/ 454434 w 454434"/>
                <a:gd name="connsiteY3" fmla="*/ 1211221 h 1318377"/>
                <a:gd name="connsiteX4" fmla="*/ 268835 w 454434"/>
                <a:gd name="connsiteY4" fmla="*/ 1318377 h 1318377"/>
                <a:gd name="connsiteX5" fmla="*/ 16382 w 454434"/>
                <a:gd name="connsiteY5" fmla="*/ 881117 h 1318377"/>
                <a:gd name="connsiteX6" fmla="*/ 13970 w 454434"/>
                <a:gd name="connsiteY6" fmla="*/ 878343 h 1318377"/>
                <a:gd name="connsiteX7" fmla="*/ 3572 w 454434"/>
                <a:gd name="connsiteY7" fmla="*/ 799363 h 1318377"/>
                <a:gd name="connsiteX8" fmla="*/ 198040 w 454434"/>
                <a:gd name="connsiteY8" fmla="*/ 73598 h 1318377"/>
                <a:gd name="connsiteX0" fmla="*/ 399114 w 454434"/>
                <a:gd name="connsiteY0" fmla="*/ 53877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  <a:gd name="connsiteX0" fmla="*/ 294339 w 454434"/>
                <a:gd name="connsiteY0" fmla="*/ 465833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434" h="1244779">
                  <a:moveTo>
                    <a:pt x="294339" y="465833"/>
                  </a:moveTo>
                  <a:lnTo>
                    <a:pt x="218310" y="728644"/>
                  </a:lnTo>
                  <a:lnTo>
                    <a:pt x="454434" y="1137623"/>
                  </a:lnTo>
                  <a:lnTo>
                    <a:pt x="268835" y="1244779"/>
                  </a:lnTo>
                  <a:lnTo>
                    <a:pt x="16382" y="807519"/>
                  </a:lnTo>
                  <a:lnTo>
                    <a:pt x="13970" y="804745"/>
                  </a:lnTo>
                  <a:cubicBezTo>
                    <a:pt x="651" y="781677"/>
                    <a:pt x="-3867" y="753527"/>
                    <a:pt x="3572" y="725765"/>
                  </a:cubicBezTo>
                  <a:lnTo>
                    <a:pt x="19804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8" name="片側の 2 つの角を丸めた四角形 277"/>
            <p:cNvSpPr/>
            <p:nvPr/>
          </p:nvSpPr>
          <p:spPr>
            <a:xfrm>
              <a:off x="4211607" y="5026123"/>
              <a:ext cx="333733" cy="168514"/>
            </a:xfrm>
            <a:prstGeom prst="round2SameRect">
              <a:avLst>
                <a:gd name="adj1" fmla="val 50000"/>
                <a:gd name="adj2" fmla="val 225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9" name="片側の 2 つの角を丸めた四角形 278"/>
            <p:cNvSpPr/>
            <p:nvPr/>
          </p:nvSpPr>
          <p:spPr>
            <a:xfrm>
              <a:off x="4638945" y="5026123"/>
              <a:ext cx="333733" cy="168514"/>
            </a:xfrm>
            <a:prstGeom prst="round2SameRect">
              <a:avLst>
                <a:gd name="adj1" fmla="val 50000"/>
                <a:gd name="adj2" fmla="val 225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0" name="フリーフォーム 279"/>
            <p:cNvSpPr/>
            <p:nvPr/>
          </p:nvSpPr>
          <p:spPr>
            <a:xfrm rot="16358054">
              <a:off x="4065163" y="3030375"/>
              <a:ext cx="579186" cy="159749"/>
            </a:xfrm>
            <a:custGeom>
              <a:avLst/>
              <a:gdLst>
                <a:gd name="connsiteX0" fmla="*/ 665064 w 671780"/>
                <a:gd name="connsiteY0" fmla="*/ 0 h 145988"/>
                <a:gd name="connsiteX1" fmla="*/ 671780 w 671780"/>
                <a:gd name="connsiteY1" fmla="*/ 145988 h 145988"/>
                <a:gd name="connsiteX2" fmla="*/ 392628 w 671780"/>
                <a:gd name="connsiteY2" fmla="*/ 142728 h 145988"/>
                <a:gd name="connsiteX3" fmla="*/ 395117 w 671780"/>
                <a:gd name="connsiteY3" fmla="*/ 141424 h 145988"/>
                <a:gd name="connsiteX4" fmla="*/ 0 w 671780"/>
                <a:gd name="connsiteY4" fmla="*/ 141424 h 145988"/>
                <a:gd name="connsiteX5" fmla="*/ 377832 w 671780"/>
                <a:gd name="connsiteY5" fmla="*/ 48555 h 145988"/>
                <a:gd name="connsiteX6" fmla="*/ 475254 w 671780"/>
                <a:gd name="connsiteY6" fmla="*/ 99440 h 145988"/>
                <a:gd name="connsiteX0" fmla="*/ 665064 w 671780"/>
                <a:gd name="connsiteY0" fmla="*/ 0 h 145988"/>
                <a:gd name="connsiteX1" fmla="*/ 671780 w 671780"/>
                <a:gd name="connsiteY1" fmla="*/ 145988 h 145988"/>
                <a:gd name="connsiteX2" fmla="*/ 392628 w 671780"/>
                <a:gd name="connsiteY2" fmla="*/ 142728 h 145988"/>
                <a:gd name="connsiteX3" fmla="*/ 0 w 671780"/>
                <a:gd name="connsiteY3" fmla="*/ 141424 h 145988"/>
                <a:gd name="connsiteX4" fmla="*/ 377832 w 671780"/>
                <a:gd name="connsiteY4" fmla="*/ 48555 h 145988"/>
                <a:gd name="connsiteX5" fmla="*/ 475254 w 671780"/>
                <a:gd name="connsiteY5" fmla="*/ 99440 h 145988"/>
                <a:gd name="connsiteX6" fmla="*/ 665064 w 671780"/>
                <a:gd name="connsiteY6" fmla="*/ 0 h 145988"/>
                <a:gd name="connsiteX0" fmla="*/ 665064 w 671780"/>
                <a:gd name="connsiteY0" fmla="*/ 0 h 145988"/>
                <a:gd name="connsiteX1" fmla="*/ 671780 w 671780"/>
                <a:gd name="connsiteY1" fmla="*/ 145988 h 145988"/>
                <a:gd name="connsiteX2" fmla="*/ 0 w 671780"/>
                <a:gd name="connsiteY2" fmla="*/ 141424 h 145988"/>
                <a:gd name="connsiteX3" fmla="*/ 377832 w 671780"/>
                <a:gd name="connsiteY3" fmla="*/ 48555 h 145988"/>
                <a:gd name="connsiteX4" fmla="*/ 475254 w 671780"/>
                <a:gd name="connsiteY4" fmla="*/ 99440 h 145988"/>
                <a:gd name="connsiteX5" fmla="*/ 665064 w 671780"/>
                <a:gd name="connsiteY5" fmla="*/ 0 h 145988"/>
                <a:gd name="connsiteX0" fmla="*/ 672373 w 679089"/>
                <a:gd name="connsiteY0" fmla="*/ 0 h 145988"/>
                <a:gd name="connsiteX1" fmla="*/ 679089 w 679089"/>
                <a:gd name="connsiteY1" fmla="*/ 145988 h 145988"/>
                <a:gd name="connsiteX2" fmla="*/ 0 w 679089"/>
                <a:gd name="connsiteY2" fmla="*/ 131230 h 145988"/>
                <a:gd name="connsiteX3" fmla="*/ 385141 w 679089"/>
                <a:gd name="connsiteY3" fmla="*/ 48555 h 145988"/>
                <a:gd name="connsiteX4" fmla="*/ 482563 w 679089"/>
                <a:gd name="connsiteY4" fmla="*/ 99440 h 145988"/>
                <a:gd name="connsiteX5" fmla="*/ 672373 w 679089"/>
                <a:gd name="connsiteY5" fmla="*/ 0 h 145988"/>
                <a:gd name="connsiteX0" fmla="*/ 672373 w 679089"/>
                <a:gd name="connsiteY0" fmla="*/ 0 h 145988"/>
                <a:gd name="connsiteX1" fmla="*/ 679089 w 679089"/>
                <a:gd name="connsiteY1" fmla="*/ 145988 h 145988"/>
                <a:gd name="connsiteX2" fmla="*/ 0 w 679089"/>
                <a:gd name="connsiteY2" fmla="*/ 131230 h 145988"/>
                <a:gd name="connsiteX3" fmla="*/ 380858 w 679089"/>
                <a:gd name="connsiteY3" fmla="*/ 13854 h 145988"/>
                <a:gd name="connsiteX4" fmla="*/ 482563 w 679089"/>
                <a:gd name="connsiteY4" fmla="*/ 99440 h 145988"/>
                <a:gd name="connsiteX5" fmla="*/ 672373 w 679089"/>
                <a:gd name="connsiteY5" fmla="*/ 0 h 145988"/>
                <a:gd name="connsiteX0" fmla="*/ 672373 w 679089"/>
                <a:gd name="connsiteY0" fmla="*/ 0 h 145988"/>
                <a:gd name="connsiteX1" fmla="*/ 679089 w 679089"/>
                <a:gd name="connsiteY1" fmla="*/ 145988 h 145988"/>
                <a:gd name="connsiteX2" fmla="*/ 0 w 679089"/>
                <a:gd name="connsiteY2" fmla="*/ 131230 h 145988"/>
                <a:gd name="connsiteX3" fmla="*/ 380858 w 679089"/>
                <a:gd name="connsiteY3" fmla="*/ 13854 h 145988"/>
                <a:gd name="connsiteX4" fmla="*/ 479203 w 679089"/>
                <a:gd name="connsiteY4" fmla="*/ 80389 h 145988"/>
                <a:gd name="connsiteX5" fmla="*/ 672373 w 679089"/>
                <a:gd name="connsiteY5" fmla="*/ 0 h 14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9089" h="145988">
                  <a:moveTo>
                    <a:pt x="672373" y="0"/>
                  </a:moveTo>
                  <a:lnTo>
                    <a:pt x="679089" y="145988"/>
                  </a:lnTo>
                  <a:lnTo>
                    <a:pt x="0" y="131230"/>
                  </a:lnTo>
                  <a:lnTo>
                    <a:pt x="380858" y="13854"/>
                  </a:lnTo>
                  <a:lnTo>
                    <a:pt x="479203" y="80389"/>
                  </a:lnTo>
                  <a:lnTo>
                    <a:pt x="672373" y="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1" name="片側の 2 つの角を丸めた四角形 280"/>
            <p:cNvSpPr/>
            <p:nvPr/>
          </p:nvSpPr>
          <p:spPr>
            <a:xfrm rot="1800000" flipH="1">
              <a:off x="4882182" y="3900995"/>
              <a:ext cx="177496" cy="12996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2" name="フリーフォーム 281"/>
            <p:cNvSpPr/>
            <p:nvPr/>
          </p:nvSpPr>
          <p:spPr>
            <a:xfrm flipH="1">
              <a:off x="4866041" y="2959198"/>
              <a:ext cx="497271" cy="1061656"/>
            </a:xfrm>
            <a:custGeom>
              <a:avLst/>
              <a:gdLst>
                <a:gd name="connsiteX0" fmla="*/ 284266 w 454434"/>
                <a:gd name="connsiteY0" fmla="*/ 986 h 1321949"/>
                <a:gd name="connsiteX1" fmla="*/ 325516 w 454434"/>
                <a:gd name="connsiteY1" fmla="*/ 3572 h 1321949"/>
                <a:gd name="connsiteX2" fmla="*/ 399114 w 454434"/>
                <a:gd name="connsiteY2" fmla="*/ 131047 h 1321949"/>
                <a:gd name="connsiteX3" fmla="*/ 218310 w 454434"/>
                <a:gd name="connsiteY3" fmla="*/ 805814 h 1321949"/>
                <a:gd name="connsiteX4" fmla="*/ 454434 w 454434"/>
                <a:gd name="connsiteY4" fmla="*/ 1214793 h 1321949"/>
                <a:gd name="connsiteX5" fmla="*/ 268835 w 454434"/>
                <a:gd name="connsiteY5" fmla="*/ 1321949 h 1321949"/>
                <a:gd name="connsiteX6" fmla="*/ 16382 w 454434"/>
                <a:gd name="connsiteY6" fmla="*/ 884689 h 1321949"/>
                <a:gd name="connsiteX7" fmla="*/ 13970 w 454434"/>
                <a:gd name="connsiteY7" fmla="*/ 881915 h 1321949"/>
                <a:gd name="connsiteX8" fmla="*/ 3572 w 454434"/>
                <a:gd name="connsiteY8" fmla="*/ 802935 h 1321949"/>
                <a:gd name="connsiteX9" fmla="*/ 198040 w 454434"/>
                <a:gd name="connsiteY9" fmla="*/ 77170 h 1321949"/>
                <a:gd name="connsiteX10" fmla="*/ 284266 w 454434"/>
                <a:gd name="connsiteY10" fmla="*/ 986 h 1321949"/>
                <a:gd name="connsiteX0" fmla="*/ 325516 w 454434"/>
                <a:gd name="connsiteY0" fmla="*/ 2987 h 1321364"/>
                <a:gd name="connsiteX1" fmla="*/ 399114 w 454434"/>
                <a:gd name="connsiteY1" fmla="*/ 130462 h 1321364"/>
                <a:gd name="connsiteX2" fmla="*/ 218310 w 454434"/>
                <a:gd name="connsiteY2" fmla="*/ 805229 h 1321364"/>
                <a:gd name="connsiteX3" fmla="*/ 454434 w 454434"/>
                <a:gd name="connsiteY3" fmla="*/ 1214208 h 1321364"/>
                <a:gd name="connsiteX4" fmla="*/ 268835 w 454434"/>
                <a:gd name="connsiteY4" fmla="*/ 1321364 h 1321364"/>
                <a:gd name="connsiteX5" fmla="*/ 16382 w 454434"/>
                <a:gd name="connsiteY5" fmla="*/ 884104 h 1321364"/>
                <a:gd name="connsiteX6" fmla="*/ 13970 w 454434"/>
                <a:gd name="connsiteY6" fmla="*/ 881330 h 1321364"/>
                <a:gd name="connsiteX7" fmla="*/ 3572 w 454434"/>
                <a:gd name="connsiteY7" fmla="*/ 802350 h 1321364"/>
                <a:gd name="connsiteX8" fmla="*/ 198040 w 454434"/>
                <a:gd name="connsiteY8" fmla="*/ 76585 h 1321364"/>
                <a:gd name="connsiteX9" fmla="*/ 284266 w 454434"/>
                <a:gd name="connsiteY9" fmla="*/ 401 h 1321364"/>
                <a:gd name="connsiteX10" fmla="*/ 416956 w 454434"/>
                <a:gd name="connsiteY10" fmla="*/ 94427 h 1321364"/>
                <a:gd name="connsiteX0" fmla="*/ 325516 w 454434"/>
                <a:gd name="connsiteY0" fmla="*/ 2586 h 1320963"/>
                <a:gd name="connsiteX1" fmla="*/ 399114 w 454434"/>
                <a:gd name="connsiteY1" fmla="*/ 130061 h 1320963"/>
                <a:gd name="connsiteX2" fmla="*/ 218310 w 454434"/>
                <a:gd name="connsiteY2" fmla="*/ 804828 h 1320963"/>
                <a:gd name="connsiteX3" fmla="*/ 454434 w 454434"/>
                <a:gd name="connsiteY3" fmla="*/ 1213807 h 1320963"/>
                <a:gd name="connsiteX4" fmla="*/ 268835 w 454434"/>
                <a:gd name="connsiteY4" fmla="*/ 1320963 h 1320963"/>
                <a:gd name="connsiteX5" fmla="*/ 16382 w 454434"/>
                <a:gd name="connsiteY5" fmla="*/ 883703 h 1320963"/>
                <a:gd name="connsiteX6" fmla="*/ 13970 w 454434"/>
                <a:gd name="connsiteY6" fmla="*/ 880929 h 1320963"/>
                <a:gd name="connsiteX7" fmla="*/ 3572 w 454434"/>
                <a:gd name="connsiteY7" fmla="*/ 801949 h 1320963"/>
                <a:gd name="connsiteX8" fmla="*/ 198040 w 454434"/>
                <a:gd name="connsiteY8" fmla="*/ 76184 h 1320963"/>
                <a:gd name="connsiteX9" fmla="*/ 284266 w 454434"/>
                <a:gd name="connsiteY9" fmla="*/ 0 h 1320963"/>
                <a:gd name="connsiteX0" fmla="*/ 325516 w 454434"/>
                <a:gd name="connsiteY0" fmla="*/ 0 h 1318377"/>
                <a:gd name="connsiteX1" fmla="*/ 399114 w 454434"/>
                <a:gd name="connsiteY1" fmla="*/ 127475 h 1318377"/>
                <a:gd name="connsiteX2" fmla="*/ 218310 w 454434"/>
                <a:gd name="connsiteY2" fmla="*/ 802242 h 1318377"/>
                <a:gd name="connsiteX3" fmla="*/ 454434 w 454434"/>
                <a:gd name="connsiteY3" fmla="*/ 1211221 h 1318377"/>
                <a:gd name="connsiteX4" fmla="*/ 268835 w 454434"/>
                <a:gd name="connsiteY4" fmla="*/ 1318377 h 1318377"/>
                <a:gd name="connsiteX5" fmla="*/ 16382 w 454434"/>
                <a:gd name="connsiteY5" fmla="*/ 881117 h 1318377"/>
                <a:gd name="connsiteX6" fmla="*/ 13970 w 454434"/>
                <a:gd name="connsiteY6" fmla="*/ 878343 h 1318377"/>
                <a:gd name="connsiteX7" fmla="*/ 3572 w 454434"/>
                <a:gd name="connsiteY7" fmla="*/ 799363 h 1318377"/>
                <a:gd name="connsiteX8" fmla="*/ 198040 w 454434"/>
                <a:gd name="connsiteY8" fmla="*/ 73598 h 1318377"/>
                <a:gd name="connsiteX0" fmla="*/ 399114 w 454434"/>
                <a:gd name="connsiteY0" fmla="*/ 53877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  <a:gd name="connsiteX0" fmla="*/ 294339 w 454434"/>
                <a:gd name="connsiteY0" fmla="*/ 465833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434" h="1244779">
                  <a:moveTo>
                    <a:pt x="294339" y="465833"/>
                  </a:moveTo>
                  <a:lnTo>
                    <a:pt x="218310" y="728644"/>
                  </a:lnTo>
                  <a:lnTo>
                    <a:pt x="454434" y="1137623"/>
                  </a:lnTo>
                  <a:lnTo>
                    <a:pt x="268835" y="1244779"/>
                  </a:lnTo>
                  <a:lnTo>
                    <a:pt x="16382" y="807519"/>
                  </a:lnTo>
                  <a:lnTo>
                    <a:pt x="13970" y="804745"/>
                  </a:lnTo>
                  <a:cubicBezTo>
                    <a:pt x="651" y="781677"/>
                    <a:pt x="-3867" y="753527"/>
                    <a:pt x="3572" y="725765"/>
                  </a:cubicBezTo>
                  <a:lnTo>
                    <a:pt x="19804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3" name="角丸四角形 282"/>
            <p:cNvSpPr/>
            <p:nvPr/>
          </p:nvSpPr>
          <p:spPr>
            <a:xfrm>
              <a:off x="4478541" y="3642750"/>
              <a:ext cx="220836" cy="129150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4" name="グループ化 283"/>
            <p:cNvGrpSpPr/>
            <p:nvPr/>
          </p:nvGrpSpPr>
          <p:grpSpPr>
            <a:xfrm>
              <a:off x="4147356" y="2011999"/>
              <a:ext cx="881844" cy="748588"/>
              <a:chOff x="4109874" y="1951574"/>
              <a:chExt cx="956808" cy="807841"/>
            </a:xfrm>
            <a:solidFill>
              <a:srgbClr val="FFC000">
                <a:lumMod val="40000"/>
                <a:lumOff val="60000"/>
              </a:srgbClr>
            </a:solidFill>
          </p:grpSpPr>
          <p:sp>
            <p:nvSpPr>
              <p:cNvPr id="300" name="角丸四角形 299"/>
              <p:cNvSpPr/>
              <p:nvPr/>
            </p:nvSpPr>
            <p:spPr>
              <a:xfrm>
                <a:off x="4304733" y="1951574"/>
                <a:ext cx="720642" cy="734268"/>
              </a:xfrm>
              <a:prstGeom prst="roundRect">
                <a:avLst>
                  <a:gd name="adj" fmla="val 3515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1" name="角丸四角形 300"/>
              <p:cNvSpPr/>
              <p:nvPr/>
            </p:nvSpPr>
            <p:spPr>
              <a:xfrm>
                <a:off x="4153189" y="1951574"/>
                <a:ext cx="720642" cy="734268"/>
              </a:xfrm>
              <a:prstGeom prst="roundRect">
                <a:avLst>
                  <a:gd name="adj" fmla="val 3515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02" name="グループ化 301"/>
              <p:cNvGrpSpPr/>
              <p:nvPr/>
            </p:nvGrpSpPr>
            <p:grpSpPr>
              <a:xfrm flipH="1">
                <a:off x="4109874" y="2273219"/>
                <a:ext cx="220114" cy="262811"/>
                <a:chOff x="4463804" y="1938598"/>
                <a:chExt cx="159729" cy="219577"/>
              </a:xfrm>
              <a:grpFill/>
            </p:grpSpPr>
            <p:sp>
              <p:nvSpPr>
                <p:cNvPr id="309" name="円/楕円 308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0" name="円/楕円 309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03" name="グループ化 302"/>
              <p:cNvGrpSpPr/>
              <p:nvPr/>
            </p:nvGrpSpPr>
            <p:grpSpPr>
              <a:xfrm>
                <a:off x="4846568" y="2273219"/>
                <a:ext cx="220114" cy="262811"/>
                <a:chOff x="4463804" y="1938598"/>
                <a:chExt cx="159729" cy="219577"/>
              </a:xfrm>
              <a:grpFill/>
            </p:grpSpPr>
            <p:sp>
              <p:nvSpPr>
                <p:cNvPr id="307" name="円/楕円 306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8" name="円/楕円 307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04" name="角丸四角形 303"/>
              <p:cNvSpPr/>
              <p:nvPr/>
            </p:nvSpPr>
            <p:spPr>
              <a:xfrm>
                <a:off x="4228697" y="2025147"/>
                <a:ext cx="720642" cy="734268"/>
              </a:xfrm>
              <a:prstGeom prst="roundRect">
                <a:avLst>
                  <a:gd name="adj" fmla="val 35158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5" name="月 304"/>
              <p:cNvSpPr/>
              <p:nvPr/>
            </p:nvSpPr>
            <p:spPr>
              <a:xfrm rot="2700000">
                <a:off x="4281666" y="1919724"/>
                <a:ext cx="176070" cy="352140"/>
              </a:xfrm>
              <a:prstGeom prst="moon">
                <a:avLst>
                  <a:gd name="adj" fmla="val 5811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6" name="月 305"/>
              <p:cNvSpPr/>
              <p:nvPr/>
            </p:nvSpPr>
            <p:spPr>
              <a:xfrm rot="2700000">
                <a:off x="4382357" y="1910721"/>
                <a:ext cx="176070" cy="352140"/>
              </a:xfrm>
              <a:prstGeom prst="moon">
                <a:avLst>
                  <a:gd name="adj" fmla="val 5811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85" name="グループ化 284"/>
            <p:cNvGrpSpPr/>
            <p:nvPr/>
          </p:nvGrpSpPr>
          <p:grpSpPr>
            <a:xfrm>
              <a:off x="4318444" y="2319237"/>
              <a:ext cx="200923" cy="171946"/>
              <a:chOff x="4318444" y="2352204"/>
              <a:chExt cx="200923" cy="171946"/>
            </a:xfrm>
          </p:grpSpPr>
          <p:sp>
            <p:nvSpPr>
              <p:cNvPr id="296" name="円/楕円 295"/>
              <p:cNvSpPr/>
              <p:nvPr/>
            </p:nvSpPr>
            <p:spPr>
              <a:xfrm>
                <a:off x="4318444" y="2352204"/>
                <a:ext cx="200923" cy="17194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7" name="円/楕円 296"/>
              <p:cNvSpPr/>
              <p:nvPr/>
            </p:nvSpPr>
            <p:spPr>
              <a:xfrm>
                <a:off x="4367926" y="2380840"/>
                <a:ext cx="101957" cy="10195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8" name="円/楕円 213"/>
              <p:cNvSpPr/>
              <p:nvPr/>
            </p:nvSpPr>
            <p:spPr>
              <a:xfrm>
                <a:off x="4322588" y="2352204"/>
                <a:ext cx="192638" cy="68413"/>
              </a:xfrm>
              <a:custGeom>
                <a:avLst/>
                <a:gdLst/>
                <a:ahLst/>
                <a:cxnLst/>
                <a:rect l="l" t="t" r="r" b="b"/>
                <a:pathLst>
                  <a:path w="192638" h="68413">
                    <a:moveTo>
                      <a:pt x="96318" y="0"/>
                    </a:moveTo>
                    <a:cubicBezTo>
                      <a:pt x="144571" y="0"/>
                      <a:pt x="184878" y="29112"/>
                      <a:pt x="192638" y="68413"/>
                    </a:cubicBezTo>
                    <a:cubicBezTo>
                      <a:pt x="170173" y="48668"/>
                      <a:pt x="135293" y="36813"/>
                      <a:pt x="96317" y="36813"/>
                    </a:cubicBezTo>
                    <a:cubicBezTo>
                      <a:pt x="57343" y="36813"/>
                      <a:pt x="22464" y="48667"/>
                      <a:pt x="0" y="68410"/>
                    </a:cubicBezTo>
                    <a:cubicBezTo>
                      <a:pt x="7760" y="29111"/>
                      <a:pt x="48067" y="0"/>
                      <a:pt x="963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9" name="円/楕円 298"/>
              <p:cNvSpPr/>
              <p:nvPr/>
            </p:nvSpPr>
            <p:spPr>
              <a:xfrm>
                <a:off x="4393418" y="2395762"/>
                <a:ext cx="50978" cy="5097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86" name="グループ化 285"/>
            <p:cNvGrpSpPr/>
            <p:nvPr/>
          </p:nvGrpSpPr>
          <p:grpSpPr>
            <a:xfrm>
              <a:off x="4664968" y="2319237"/>
              <a:ext cx="200923" cy="171946"/>
              <a:chOff x="4318444" y="2352204"/>
              <a:chExt cx="200923" cy="171946"/>
            </a:xfrm>
          </p:grpSpPr>
          <p:sp>
            <p:nvSpPr>
              <p:cNvPr id="292" name="円/楕円 291"/>
              <p:cNvSpPr/>
              <p:nvPr/>
            </p:nvSpPr>
            <p:spPr>
              <a:xfrm>
                <a:off x="4318444" y="2352204"/>
                <a:ext cx="200923" cy="17194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円/楕円 292"/>
              <p:cNvSpPr/>
              <p:nvPr/>
            </p:nvSpPr>
            <p:spPr>
              <a:xfrm>
                <a:off x="4367926" y="2380840"/>
                <a:ext cx="101957" cy="10195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円/楕円 213"/>
              <p:cNvSpPr/>
              <p:nvPr/>
            </p:nvSpPr>
            <p:spPr>
              <a:xfrm>
                <a:off x="4322588" y="2352204"/>
                <a:ext cx="192638" cy="68413"/>
              </a:xfrm>
              <a:custGeom>
                <a:avLst/>
                <a:gdLst/>
                <a:ahLst/>
                <a:cxnLst/>
                <a:rect l="l" t="t" r="r" b="b"/>
                <a:pathLst>
                  <a:path w="192638" h="68413">
                    <a:moveTo>
                      <a:pt x="96318" y="0"/>
                    </a:moveTo>
                    <a:cubicBezTo>
                      <a:pt x="144571" y="0"/>
                      <a:pt x="184878" y="29112"/>
                      <a:pt x="192638" y="68413"/>
                    </a:cubicBezTo>
                    <a:cubicBezTo>
                      <a:pt x="170173" y="48668"/>
                      <a:pt x="135293" y="36813"/>
                      <a:pt x="96317" y="36813"/>
                    </a:cubicBezTo>
                    <a:cubicBezTo>
                      <a:pt x="57343" y="36813"/>
                      <a:pt x="22464" y="48667"/>
                      <a:pt x="0" y="68410"/>
                    </a:cubicBezTo>
                    <a:cubicBezTo>
                      <a:pt x="7760" y="29111"/>
                      <a:pt x="48067" y="0"/>
                      <a:pt x="963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円/楕円 294"/>
              <p:cNvSpPr/>
              <p:nvPr/>
            </p:nvSpPr>
            <p:spPr>
              <a:xfrm>
                <a:off x="4393418" y="2395762"/>
                <a:ext cx="50978" cy="5097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87" name="円/楕円 286"/>
            <p:cNvSpPr/>
            <p:nvPr/>
          </p:nvSpPr>
          <p:spPr>
            <a:xfrm>
              <a:off x="4528951" y="2491811"/>
              <a:ext cx="120015" cy="88438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8" name="月 287"/>
            <p:cNvSpPr/>
            <p:nvPr/>
          </p:nvSpPr>
          <p:spPr>
            <a:xfrm rot="16200000">
              <a:off x="4566099" y="2530882"/>
              <a:ext cx="45719" cy="267375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9" name="正方形/長方形 25"/>
            <p:cNvSpPr/>
            <p:nvPr/>
          </p:nvSpPr>
          <p:spPr>
            <a:xfrm>
              <a:off x="4323890" y="2204864"/>
              <a:ext cx="191336" cy="95668"/>
            </a:xfrm>
            <a:custGeom>
              <a:avLst/>
              <a:gdLst/>
              <a:ahLst/>
              <a:cxnLst/>
              <a:rect l="l" t="t" r="r" b="b"/>
              <a:pathLst>
                <a:path w="606498" h="303249">
                  <a:moveTo>
                    <a:pt x="303249" y="0"/>
                  </a:moveTo>
                  <a:cubicBezTo>
                    <a:pt x="470729" y="0"/>
                    <a:pt x="606498" y="135769"/>
                    <a:pt x="606498" y="303249"/>
                  </a:cubicBezTo>
                  <a:lnTo>
                    <a:pt x="454873" y="303249"/>
                  </a:lnTo>
                  <a:cubicBezTo>
                    <a:pt x="454873" y="219509"/>
                    <a:pt x="386989" y="151625"/>
                    <a:pt x="303249" y="151625"/>
                  </a:cubicBezTo>
                  <a:cubicBezTo>
                    <a:pt x="219509" y="151625"/>
                    <a:pt x="151625" y="219509"/>
                    <a:pt x="151625" y="303249"/>
                  </a:cubicBezTo>
                  <a:lnTo>
                    <a:pt x="0" y="303249"/>
                  </a:lnTo>
                  <a:cubicBezTo>
                    <a:pt x="0" y="135769"/>
                    <a:pt x="135769" y="0"/>
                    <a:pt x="30324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0" name="正方形/長方形 25"/>
            <p:cNvSpPr/>
            <p:nvPr/>
          </p:nvSpPr>
          <p:spPr>
            <a:xfrm>
              <a:off x="4670528" y="2204864"/>
              <a:ext cx="191336" cy="95668"/>
            </a:xfrm>
            <a:custGeom>
              <a:avLst/>
              <a:gdLst/>
              <a:ahLst/>
              <a:cxnLst/>
              <a:rect l="l" t="t" r="r" b="b"/>
              <a:pathLst>
                <a:path w="606498" h="303249">
                  <a:moveTo>
                    <a:pt x="303249" y="0"/>
                  </a:moveTo>
                  <a:cubicBezTo>
                    <a:pt x="470729" y="0"/>
                    <a:pt x="606498" y="135769"/>
                    <a:pt x="606498" y="303249"/>
                  </a:cubicBezTo>
                  <a:lnTo>
                    <a:pt x="454873" y="303249"/>
                  </a:lnTo>
                  <a:cubicBezTo>
                    <a:pt x="454873" y="219509"/>
                    <a:pt x="386989" y="151625"/>
                    <a:pt x="303249" y="151625"/>
                  </a:cubicBezTo>
                  <a:cubicBezTo>
                    <a:pt x="219509" y="151625"/>
                    <a:pt x="151625" y="219509"/>
                    <a:pt x="151625" y="303249"/>
                  </a:cubicBezTo>
                  <a:lnTo>
                    <a:pt x="0" y="303249"/>
                  </a:lnTo>
                  <a:cubicBezTo>
                    <a:pt x="0" y="135769"/>
                    <a:pt x="135769" y="0"/>
                    <a:pt x="30324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1" name="フリーフォーム 290"/>
            <p:cNvSpPr/>
            <p:nvPr/>
          </p:nvSpPr>
          <p:spPr>
            <a:xfrm rot="5241946" flipH="1">
              <a:off x="4541574" y="3030375"/>
              <a:ext cx="579186" cy="159749"/>
            </a:xfrm>
            <a:custGeom>
              <a:avLst/>
              <a:gdLst>
                <a:gd name="connsiteX0" fmla="*/ 665064 w 671780"/>
                <a:gd name="connsiteY0" fmla="*/ 0 h 145988"/>
                <a:gd name="connsiteX1" fmla="*/ 671780 w 671780"/>
                <a:gd name="connsiteY1" fmla="*/ 145988 h 145988"/>
                <a:gd name="connsiteX2" fmla="*/ 392628 w 671780"/>
                <a:gd name="connsiteY2" fmla="*/ 142728 h 145988"/>
                <a:gd name="connsiteX3" fmla="*/ 395117 w 671780"/>
                <a:gd name="connsiteY3" fmla="*/ 141424 h 145988"/>
                <a:gd name="connsiteX4" fmla="*/ 0 w 671780"/>
                <a:gd name="connsiteY4" fmla="*/ 141424 h 145988"/>
                <a:gd name="connsiteX5" fmla="*/ 377832 w 671780"/>
                <a:gd name="connsiteY5" fmla="*/ 48555 h 145988"/>
                <a:gd name="connsiteX6" fmla="*/ 475254 w 671780"/>
                <a:gd name="connsiteY6" fmla="*/ 99440 h 145988"/>
                <a:gd name="connsiteX0" fmla="*/ 665064 w 671780"/>
                <a:gd name="connsiteY0" fmla="*/ 0 h 145988"/>
                <a:gd name="connsiteX1" fmla="*/ 671780 w 671780"/>
                <a:gd name="connsiteY1" fmla="*/ 145988 h 145988"/>
                <a:gd name="connsiteX2" fmla="*/ 392628 w 671780"/>
                <a:gd name="connsiteY2" fmla="*/ 142728 h 145988"/>
                <a:gd name="connsiteX3" fmla="*/ 0 w 671780"/>
                <a:gd name="connsiteY3" fmla="*/ 141424 h 145988"/>
                <a:gd name="connsiteX4" fmla="*/ 377832 w 671780"/>
                <a:gd name="connsiteY4" fmla="*/ 48555 h 145988"/>
                <a:gd name="connsiteX5" fmla="*/ 475254 w 671780"/>
                <a:gd name="connsiteY5" fmla="*/ 99440 h 145988"/>
                <a:gd name="connsiteX6" fmla="*/ 665064 w 671780"/>
                <a:gd name="connsiteY6" fmla="*/ 0 h 145988"/>
                <a:gd name="connsiteX0" fmla="*/ 665064 w 671780"/>
                <a:gd name="connsiteY0" fmla="*/ 0 h 145988"/>
                <a:gd name="connsiteX1" fmla="*/ 671780 w 671780"/>
                <a:gd name="connsiteY1" fmla="*/ 145988 h 145988"/>
                <a:gd name="connsiteX2" fmla="*/ 0 w 671780"/>
                <a:gd name="connsiteY2" fmla="*/ 141424 h 145988"/>
                <a:gd name="connsiteX3" fmla="*/ 377832 w 671780"/>
                <a:gd name="connsiteY3" fmla="*/ 48555 h 145988"/>
                <a:gd name="connsiteX4" fmla="*/ 475254 w 671780"/>
                <a:gd name="connsiteY4" fmla="*/ 99440 h 145988"/>
                <a:gd name="connsiteX5" fmla="*/ 665064 w 671780"/>
                <a:gd name="connsiteY5" fmla="*/ 0 h 145988"/>
                <a:gd name="connsiteX0" fmla="*/ 672373 w 679089"/>
                <a:gd name="connsiteY0" fmla="*/ 0 h 145988"/>
                <a:gd name="connsiteX1" fmla="*/ 679089 w 679089"/>
                <a:gd name="connsiteY1" fmla="*/ 145988 h 145988"/>
                <a:gd name="connsiteX2" fmla="*/ 0 w 679089"/>
                <a:gd name="connsiteY2" fmla="*/ 131230 h 145988"/>
                <a:gd name="connsiteX3" fmla="*/ 385141 w 679089"/>
                <a:gd name="connsiteY3" fmla="*/ 48555 h 145988"/>
                <a:gd name="connsiteX4" fmla="*/ 482563 w 679089"/>
                <a:gd name="connsiteY4" fmla="*/ 99440 h 145988"/>
                <a:gd name="connsiteX5" fmla="*/ 672373 w 679089"/>
                <a:gd name="connsiteY5" fmla="*/ 0 h 145988"/>
                <a:gd name="connsiteX0" fmla="*/ 672373 w 679089"/>
                <a:gd name="connsiteY0" fmla="*/ 0 h 145988"/>
                <a:gd name="connsiteX1" fmla="*/ 679089 w 679089"/>
                <a:gd name="connsiteY1" fmla="*/ 145988 h 145988"/>
                <a:gd name="connsiteX2" fmla="*/ 0 w 679089"/>
                <a:gd name="connsiteY2" fmla="*/ 131230 h 145988"/>
                <a:gd name="connsiteX3" fmla="*/ 380858 w 679089"/>
                <a:gd name="connsiteY3" fmla="*/ 13854 h 145988"/>
                <a:gd name="connsiteX4" fmla="*/ 482563 w 679089"/>
                <a:gd name="connsiteY4" fmla="*/ 99440 h 145988"/>
                <a:gd name="connsiteX5" fmla="*/ 672373 w 679089"/>
                <a:gd name="connsiteY5" fmla="*/ 0 h 145988"/>
                <a:gd name="connsiteX0" fmla="*/ 672373 w 679089"/>
                <a:gd name="connsiteY0" fmla="*/ 0 h 145988"/>
                <a:gd name="connsiteX1" fmla="*/ 679089 w 679089"/>
                <a:gd name="connsiteY1" fmla="*/ 145988 h 145988"/>
                <a:gd name="connsiteX2" fmla="*/ 0 w 679089"/>
                <a:gd name="connsiteY2" fmla="*/ 131230 h 145988"/>
                <a:gd name="connsiteX3" fmla="*/ 380858 w 679089"/>
                <a:gd name="connsiteY3" fmla="*/ 13854 h 145988"/>
                <a:gd name="connsiteX4" fmla="*/ 479203 w 679089"/>
                <a:gd name="connsiteY4" fmla="*/ 80389 h 145988"/>
                <a:gd name="connsiteX5" fmla="*/ 672373 w 679089"/>
                <a:gd name="connsiteY5" fmla="*/ 0 h 14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9089" h="145988">
                  <a:moveTo>
                    <a:pt x="672373" y="0"/>
                  </a:moveTo>
                  <a:lnTo>
                    <a:pt x="679089" y="145988"/>
                  </a:lnTo>
                  <a:lnTo>
                    <a:pt x="0" y="131230"/>
                  </a:lnTo>
                  <a:lnTo>
                    <a:pt x="380858" y="13854"/>
                  </a:lnTo>
                  <a:lnTo>
                    <a:pt x="479203" y="80389"/>
                  </a:lnTo>
                  <a:lnTo>
                    <a:pt x="672373" y="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831561" y="2592721"/>
            <a:ext cx="528060" cy="1788061"/>
            <a:chOff x="2437084" y="1304737"/>
            <a:chExt cx="1150562" cy="3895912"/>
          </a:xfrm>
        </p:grpSpPr>
        <p:grpSp>
          <p:nvGrpSpPr>
            <p:cNvPr id="422" name="グループ化 421"/>
            <p:cNvGrpSpPr/>
            <p:nvPr/>
          </p:nvGrpSpPr>
          <p:grpSpPr>
            <a:xfrm>
              <a:off x="2598395" y="1304737"/>
              <a:ext cx="989251" cy="3895912"/>
              <a:chOff x="2598395" y="1304737"/>
              <a:chExt cx="989251" cy="3895912"/>
            </a:xfrm>
          </p:grpSpPr>
          <p:sp>
            <p:nvSpPr>
              <p:cNvPr id="428" name="星 12 427"/>
              <p:cNvSpPr/>
              <p:nvPr/>
            </p:nvSpPr>
            <p:spPr>
              <a:xfrm>
                <a:off x="2849284" y="1304737"/>
                <a:ext cx="475931" cy="475931"/>
              </a:xfrm>
              <a:prstGeom prst="star12">
                <a:avLst>
                  <a:gd name="adj" fmla="val 4250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29" name="グループ化 428"/>
              <p:cNvGrpSpPr/>
              <p:nvPr/>
            </p:nvGrpSpPr>
            <p:grpSpPr>
              <a:xfrm flipH="1">
                <a:off x="2722196" y="1756740"/>
                <a:ext cx="183992" cy="219682"/>
                <a:chOff x="4463804" y="1938598"/>
                <a:chExt cx="159729" cy="219577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451" name="円/楕円 450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2" name="円/楕円 451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30" name="フリーフォーム 429"/>
              <p:cNvSpPr/>
              <p:nvPr/>
            </p:nvSpPr>
            <p:spPr>
              <a:xfrm>
                <a:off x="2748626" y="2118779"/>
                <a:ext cx="690139" cy="477225"/>
              </a:xfrm>
              <a:custGeom>
                <a:avLst/>
                <a:gdLst>
                  <a:gd name="connsiteX0" fmla="*/ 305104 w 722090"/>
                  <a:gd name="connsiteY0" fmla="*/ 0 h 448259"/>
                  <a:gd name="connsiteX1" fmla="*/ 415574 w 722090"/>
                  <a:gd name="connsiteY1" fmla="*/ 0 h 448259"/>
                  <a:gd name="connsiteX2" fmla="*/ 442287 w 722090"/>
                  <a:gd name="connsiteY2" fmla="*/ 131273 h 448259"/>
                  <a:gd name="connsiteX3" fmla="*/ 669258 w 722090"/>
                  <a:gd name="connsiteY3" fmla="*/ 131273 h 448259"/>
                  <a:gd name="connsiteX4" fmla="*/ 722090 w 722090"/>
                  <a:gd name="connsiteY4" fmla="*/ 184105 h 448259"/>
                  <a:gd name="connsiteX5" fmla="*/ 722090 w 722090"/>
                  <a:gd name="connsiteY5" fmla="*/ 395427 h 448259"/>
                  <a:gd name="connsiteX6" fmla="*/ 669258 w 722090"/>
                  <a:gd name="connsiteY6" fmla="*/ 448259 h 448259"/>
                  <a:gd name="connsiteX7" fmla="*/ 52832 w 722090"/>
                  <a:gd name="connsiteY7" fmla="*/ 448259 h 448259"/>
                  <a:gd name="connsiteX8" fmla="*/ 0 w 722090"/>
                  <a:gd name="connsiteY8" fmla="*/ 395427 h 448259"/>
                  <a:gd name="connsiteX9" fmla="*/ 0 w 722090"/>
                  <a:gd name="connsiteY9" fmla="*/ 184105 h 448259"/>
                  <a:gd name="connsiteX10" fmla="*/ 52832 w 722090"/>
                  <a:gd name="connsiteY10" fmla="*/ 131273 h 448259"/>
                  <a:gd name="connsiteX11" fmla="*/ 278392 w 722090"/>
                  <a:gd name="connsiteY11" fmla="*/ 131273 h 448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2090" h="448259">
                    <a:moveTo>
                      <a:pt x="305104" y="0"/>
                    </a:moveTo>
                    <a:lnTo>
                      <a:pt x="415574" y="0"/>
                    </a:lnTo>
                    <a:lnTo>
                      <a:pt x="442287" y="131273"/>
                    </a:lnTo>
                    <a:lnTo>
                      <a:pt x="669258" y="131273"/>
                    </a:lnTo>
                    <a:cubicBezTo>
                      <a:pt x="698436" y="131273"/>
                      <a:pt x="722090" y="154927"/>
                      <a:pt x="722090" y="184105"/>
                    </a:cubicBezTo>
                    <a:lnTo>
                      <a:pt x="722090" y="395427"/>
                    </a:lnTo>
                    <a:cubicBezTo>
                      <a:pt x="722090" y="424605"/>
                      <a:pt x="698436" y="448259"/>
                      <a:pt x="669258" y="448259"/>
                    </a:cubicBezTo>
                    <a:lnTo>
                      <a:pt x="52832" y="448259"/>
                    </a:lnTo>
                    <a:cubicBezTo>
                      <a:pt x="23654" y="448259"/>
                      <a:pt x="0" y="424605"/>
                      <a:pt x="0" y="395427"/>
                    </a:cubicBezTo>
                    <a:lnTo>
                      <a:pt x="0" y="184105"/>
                    </a:lnTo>
                    <a:cubicBezTo>
                      <a:pt x="0" y="154927"/>
                      <a:pt x="23654" y="131273"/>
                      <a:pt x="52832" y="131273"/>
                    </a:cubicBezTo>
                    <a:lnTo>
                      <a:pt x="278392" y="131273"/>
                    </a:ln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1" name="フリーフォーム 430"/>
              <p:cNvSpPr/>
              <p:nvPr/>
            </p:nvSpPr>
            <p:spPr>
              <a:xfrm rot="10800000">
                <a:off x="2757333" y="3314518"/>
                <a:ext cx="671370" cy="1713342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51226" y="1057435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フリーフォーム 431"/>
              <p:cNvSpPr/>
              <p:nvPr/>
            </p:nvSpPr>
            <p:spPr>
              <a:xfrm>
                <a:off x="2792604" y="2258536"/>
                <a:ext cx="600833" cy="1020491"/>
              </a:xfrm>
              <a:custGeom>
                <a:avLst/>
                <a:gdLst>
                  <a:gd name="connsiteX0" fmla="*/ 537182 w 628650"/>
                  <a:gd name="connsiteY0" fmla="*/ 0 h 958550"/>
                  <a:gd name="connsiteX1" fmla="*/ 564657 w 628650"/>
                  <a:gd name="connsiteY1" fmla="*/ 5547 h 958550"/>
                  <a:gd name="connsiteX2" fmla="*/ 628650 w 628650"/>
                  <a:gd name="connsiteY2" fmla="*/ 102090 h 958550"/>
                  <a:gd name="connsiteX3" fmla="*/ 628650 w 628650"/>
                  <a:gd name="connsiteY3" fmla="*/ 958550 h 958550"/>
                  <a:gd name="connsiteX4" fmla="*/ 0 w 628650"/>
                  <a:gd name="connsiteY4" fmla="*/ 958550 h 958550"/>
                  <a:gd name="connsiteX5" fmla="*/ 0 w 628650"/>
                  <a:gd name="connsiteY5" fmla="*/ 102090 h 958550"/>
                  <a:gd name="connsiteX6" fmla="*/ 63993 w 628650"/>
                  <a:gd name="connsiteY6" fmla="*/ 5547 h 958550"/>
                  <a:gd name="connsiteX7" fmla="*/ 88573 w 628650"/>
                  <a:gd name="connsiteY7" fmla="*/ 585 h 958550"/>
                  <a:gd name="connsiteX8" fmla="*/ 101222 w 628650"/>
                  <a:gd name="connsiteY8" fmla="*/ 20304 h 958550"/>
                  <a:gd name="connsiteX9" fmla="*/ 312690 w 628650"/>
                  <a:gd name="connsiteY9" fmla="*/ 88140 h 958550"/>
                  <a:gd name="connsiteX10" fmla="*/ 524159 w 628650"/>
                  <a:gd name="connsiteY10" fmla="*/ 20304 h 95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8650" h="958550">
                    <a:moveTo>
                      <a:pt x="537182" y="0"/>
                    </a:moveTo>
                    <a:lnTo>
                      <a:pt x="564657" y="5547"/>
                    </a:lnTo>
                    <a:cubicBezTo>
                      <a:pt x="602263" y="21453"/>
                      <a:pt x="628650" y="58690"/>
                      <a:pt x="628650" y="102090"/>
                    </a:cubicBezTo>
                    <a:lnTo>
                      <a:pt x="628650" y="958550"/>
                    </a:lnTo>
                    <a:lnTo>
                      <a:pt x="0" y="958550"/>
                    </a:lnTo>
                    <a:lnTo>
                      <a:pt x="0" y="102090"/>
                    </a:lnTo>
                    <a:cubicBezTo>
                      <a:pt x="0" y="58690"/>
                      <a:pt x="26387" y="21453"/>
                      <a:pt x="63993" y="5547"/>
                    </a:cubicBezTo>
                    <a:lnTo>
                      <a:pt x="88573" y="585"/>
                    </a:lnTo>
                    <a:lnTo>
                      <a:pt x="101222" y="20304"/>
                    </a:lnTo>
                    <a:cubicBezTo>
                      <a:pt x="136062" y="60169"/>
                      <a:pt x="217626" y="88140"/>
                      <a:pt x="312690" y="88140"/>
                    </a:cubicBezTo>
                    <a:cubicBezTo>
                      <a:pt x="407754" y="88140"/>
                      <a:pt x="489318" y="60169"/>
                      <a:pt x="524159" y="20304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正方形/長方形 432"/>
              <p:cNvSpPr/>
              <p:nvPr/>
            </p:nvSpPr>
            <p:spPr>
              <a:xfrm>
                <a:off x="2804530" y="3279028"/>
                <a:ext cx="600833" cy="86194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4" name="フリーフォーム 433"/>
              <p:cNvSpPr/>
              <p:nvPr/>
            </p:nvSpPr>
            <p:spPr>
              <a:xfrm>
                <a:off x="2598395" y="2239624"/>
                <a:ext cx="989251" cy="2362737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5" name="片側の 2 つの角を丸めた四角形 434"/>
              <p:cNvSpPr/>
              <p:nvPr/>
            </p:nvSpPr>
            <p:spPr>
              <a:xfrm>
                <a:off x="2760566" y="4990300"/>
                <a:ext cx="291489" cy="210349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6" name="片側の 2 つの角を丸めた四角形 435"/>
              <p:cNvSpPr/>
              <p:nvPr/>
            </p:nvSpPr>
            <p:spPr>
              <a:xfrm>
                <a:off x="3133811" y="4990300"/>
                <a:ext cx="291489" cy="210349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7" name="フリーフォーム 436"/>
              <p:cNvSpPr/>
              <p:nvPr/>
            </p:nvSpPr>
            <p:spPr>
              <a:xfrm rot="16358054">
                <a:off x="2523952" y="2525151"/>
                <a:ext cx="715190" cy="13952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8" name="フリーフォーム 437"/>
              <p:cNvSpPr/>
              <p:nvPr/>
            </p:nvSpPr>
            <p:spPr>
              <a:xfrm rot="5241946" flipH="1">
                <a:off x="2947225" y="2525151"/>
                <a:ext cx="715190" cy="13952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39" name="グループ化 438"/>
              <p:cNvGrpSpPr/>
              <p:nvPr/>
            </p:nvGrpSpPr>
            <p:grpSpPr>
              <a:xfrm>
                <a:off x="3277883" y="1756740"/>
                <a:ext cx="183992" cy="219682"/>
                <a:chOff x="4463804" y="1938598"/>
                <a:chExt cx="159729" cy="219577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449" name="円/楕円 448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0" name="円/楕円 449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0" name="円/楕円 439"/>
              <p:cNvSpPr/>
              <p:nvPr/>
            </p:nvSpPr>
            <p:spPr>
              <a:xfrm>
                <a:off x="2814192" y="1431926"/>
                <a:ext cx="557658" cy="778508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1" name="円/楕円 440"/>
              <p:cNvSpPr/>
              <p:nvPr/>
            </p:nvSpPr>
            <p:spPr>
              <a:xfrm>
                <a:off x="2855036" y="1709420"/>
                <a:ext cx="162484" cy="15451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2" name="円/楕円 441"/>
              <p:cNvSpPr/>
              <p:nvPr/>
            </p:nvSpPr>
            <p:spPr>
              <a:xfrm>
                <a:off x="2899240" y="1721217"/>
                <a:ext cx="81242" cy="7725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3" name="円/楕円 442"/>
              <p:cNvSpPr/>
              <p:nvPr/>
            </p:nvSpPr>
            <p:spPr>
              <a:xfrm>
                <a:off x="3163353" y="1709420"/>
                <a:ext cx="162484" cy="15451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4" name="円/楕円 443"/>
              <p:cNvSpPr/>
              <p:nvPr/>
            </p:nvSpPr>
            <p:spPr>
              <a:xfrm>
                <a:off x="3207557" y="1721217"/>
                <a:ext cx="81242" cy="7725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5" name="月 444"/>
              <p:cNvSpPr/>
              <p:nvPr/>
            </p:nvSpPr>
            <p:spPr>
              <a:xfrm rot="5400000" flipV="1">
                <a:off x="3063390" y="1995876"/>
                <a:ext cx="59255" cy="194554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6" name="円/楕円 5"/>
              <p:cNvSpPr/>
              <p:nvPr/>
            </p:nvSpPr>
            <p:spPr>
              <a:xfrm flipH="1">
                <a:off x="3070835" y="1916833"/>
                <a:ext cx="45720" cy="79902"/>
              </a:xfrm>
              <a:custGeom>
                <a:avLst/>
                <a:gdLst>
                  <a:gd name="connsiteX0" fmla="*/ 0 w 108423"/>
                  <a:gd name="connsiteY0" fmla="*/ 79006 h 158011"/>
                  <a:gd name="connsiteX1" fmla="*/ 54212 w 108423"/>
                  <a:gd name="connsiteY1" fmla="*/ 0 h 158011"/>
                  <a:gd name="connsiteX2" fmla="*/ 108424 w 108423"/>
                  <a:gd name="connsiteY2" fmla="*/ 79006 h 158011"/>
                  <a:gd name="connsiteX3" fmla="*/ 54212 w 108423"/>
                  <a:gd name="connsiteY3" fmla="*/ 158012 h 158011"/>
                  <a:gd name="connsiteX4" fmla="*/ 0 w 108423"/>
                  <a:gd name="connsiteY4" fmla="*/ 79006 h 158011"/>
                  <a:gd name="connsiteX0" fmla="*/ 0 w 108424"/>
                  <a:gd name="connsiteY0" fmla="*/ 79006 h 158012"/>
                  <a:gd name="connsiteX1" fmla="*/ 54212 w 108424"/>
                  <a:gd name="connsiteY1" fmla="*/ 0 h 158012"/>
                  <a:gd name="connsiteX2" fmla="*/ 108424 w 108424"/>
                  <a:gd name="connsiteY2" fmla="*/ 79006 h 158012"/>
                  <a:gd name="connsiteX3" fmla="*/ 54212 w 108424"/>
                  <a:gd name="connsiteY3" fmla="*/ 158012 h 158012"/>
                  <a:gd name="connsiteX4" fmla="*/ 0 w 108424"/>
                  <a:gd name="connsiteY4" fmla="*/ 79006 h 158012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21002"/>
                  <a:gd name="connsiteX1" fmla="*/ 54212 w 110329"/>
                  <a:gd name="connsiteY1" fmla="*/ 18 h 121002"/>
                  <a:gd name="connsiteX2" fmla="*/ 110329 w 110329"/>
                  <a:gd name="connsiteY2" fmla="*/ 84739 h 121002"/>
                  <a:gd name="connsiteX3" fmla="*/ 54212 w 110329"/>
                  <a:gd name="connsiteY3" fmla="*/ 119930 h 121002"/>
                  <a:gd name="connsiteX4" fmla="*/ 0 w 110329"/>
                  <a:gd name="connsiteY4" fmla="*/ 79024 h 121002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84736 h 125885"/>
                  <a:gd name="connsiteX1" fmla="*/ 54212 w 110329"/>
                  <a:gd name="connsiteY1" fmla="*/ 15 h 125885"/>
                  <a:gd name="connsiteX2" fmla="*/ 110329 w 110329"/>
                  <a:gd name="connsiteY2" fmla="*/ 90451 h 125885"/>
                  <a:gd name="connsiteX3" fmla="*/ 54212 w 110329"/>
                  <a:gd name="connsiteY3" fmla="*/ 125642 h 125885"/>
                  <a:gd name="connsiteX4" fmla="*/ 0 w 110329"/>
                  <a:gd name="connsiteY4" fmla="*/ 84736 h 1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329" h="125885">
                    <a:moveTo>
                      <a:pt x="0" y="84736"/>
                    </a:moveTo>
                    <a:cubicBezTo>
                      <a:pt x="0" y="41102"/>
                      <a:pt x="35824" y="-937"/>
                      <a:pt x="54212" y="15"/>
                    </a:cubicBezTo>
                    <a:cubicBezTo>
                      <a:pt x="72600" y="967"/>
                      <a:pt x="110329" y="46817"/>
                      <a:pt x="110329" y="90451"/>
                    </a:cubicBezTo>
                    <a:cubicBezTo>
                      <a:pt x="110329" y="134085"/>
                      <a:pt x="78315" y="124689"/>
                      <a:pt x="54212" y="125642"/>
                    </a:cubicBezTo>
                    <a:cubicBezTo>
                      <a:pt x="26299" y="124690"/>
                      <a:pt x="0" y="128370"/>
                      <a:pt x="0" y="847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7" name="二等辺三角形 446"/>
              <p:cNvSpPr/>
              <p:nvPr/>
            </p:nvSpPr>
            <p:spPr>
              <a:xfrm>
                <a:off x="2849730" y="1630680"/>
                <a:ext cx="179095" cy="4571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8" name="二等辺三角形 447"/>
              <p:cNvSpPr/>
              <p:nvPr/>
            </p:nvSpPr>
            <p:spPr>
              <a:xfrm>
                <a:off x="3155047" y="1630680"/>
                <a:ext cx="179095" cy="4571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23" name="グループ化 422"/>
            <p:cNvGrpSpPr/>
            <p:nvPr/>
          </p:nvGrpSpPr>
          <p:grpSpPr>
            <a:xfrm>
              <a:off x="2437084" y="2117335"/>
              <a:ext cx="1091489" cy="1095223"/>
              <a:chOff x="1936205" y="2051657"/>
              <a:chExt cx="1091489" cy="1095223"/>
            </a:xfrm>
          </p:grpSpPr>
          <p:sp>
            <p:nvSpPr>
              <p:cNvPr id="424" name="片側の 2 つの角を丸めた四角形 423"/>
              <p:cNvSpPr/>
              <p:nvPr/>
            </p:nvSpPr>
            <p:spPr>
              <a:xfrm rot="4810821">
                <a:off x="2633506" y="2614536"/>
                <a:ext cx="156170" cy="3012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5" name="フリーフォーム 424"/>
              <p:cNvSpPr/>
              <p:nvPr/>
            </p:nvSpPr>
            <p:spPr>
              <a:xfrm rot="1515575">
                <a:off x="1936205" y="2516296"/>
                <a:ext cx="758977" cy="630584"/>
              </a:xfrm>
              <a:custGeom>
                <a:avLst/>
                <a:gdLst>
                  <a:gd name="connsiteX0" fmla="*/ 0 w 758977"/>
                  <a:gd name="connsiteY0" fmla="*/ 0 h 630584"/>
                  <a:gd name="connsiteX1" fmla="*/ 136865 w 758977"/>
                  <a:gd name="connsiteY1" fmla="*/ 3972 h 630584"/>
                  <a:gd name="connsiteX2" fmla="*/ 270898 w 758977"/>
                  <a:gd name="connsiteY2" fmla="*/ 0 h 630584"/>
                  <a:gd name="connsiteX3" fmla="*/ 270897 w 758977"/>
                  <a:gd name="connsiteY3" fmla="*/ 255944 h 630584"/>
                  <a:gd name="connsiteX4" fmla="*/ 608102 w 758977"/>
                  <a:gd name="connsiteY4" fmla="*/ 29823 h 630584"/>
                  <a:gd name="connsiteX5" fmla="*/ 758977 w 758977"/>
                  <a:gd name="connsiteY5" fmla="*/ 254816 h 630584"/>
                  <a:gd name="connsiteX6" fmla="*/ 235246 w 758977"/>
                  <a:gd name="connsiteY6" fmla="*/ 606018 h 630584"/>
                  <a:gd name="connsiteX7" fmla="*/ 185529 w 758977"/>
                  <a:gd name="connsiteY7" fmla="*/ 626541 h 630584"/>
                  <a:gd name="connsiteX8" fmla="*/ 155844 w 758977"/>
                  <a:gd name="connsiteY8" fmla="*/ 626466 h 630584"/>
                  <a:gd name="connsiteX9" fmla="*/ 135448 w 758977"/>
                  <a:gd name="connsiteY9" fmla="*/ 630584 h 630584"/>
                  <a:gd name="connsiteX10" fmla="*/ 135449 w 758977"/>
                  <a:gd name="connsiteY10" fmla="*/ 630583 h 630584"/>
                  <a:gd name="connsiteX11" fmla="*/ 0 w 758977"/>
                  <a:gd name="connsiteY11" fmla="*/ 495134 h 630584"/>
                  <a:gd name="connsiteX0" fmla="*/ 136865 w 758977"/>
                  <a:gd name="connsiteY0" fmla="*/ 3972 h 630584"/>
                  <a:gd name="connsiteX1" fmla="*/ 270898 w 758977"/>
                  <a:gd name="connsiteY1" fmla="*/ 0 h 630584"/>
                  <a:gd name="connsiteX2" fmla="*/ 270897 w 758977"/>
                  <a:gd name="connsiteY2" fmla="*/ 255944 h 630584"/>
                  <a:gd name="connsiteX3" fmla="*/ 608102 w 758977"/>
                  <a:gd name="connsiteY3" fmla="*/ 29823 h 630584"/>
                  <a:gd name="connsiteX4" fmla="*/ 758977 w 758977"/>
                  <a:gd name="connsiteY4" fmla="*/ 254816 h 630584"/>
                  <a:gd name="connsiteX5" fmla="*/ 235246 w 758977"/>
                  <a:gd name="connsiteY5" fmla="*/ 606018 h 630584"/>
                  <a:gd name="connsiteX6" fmla="*/ 185529 w 758977"/>
                  <a:gd name="connsiteY6" fmla="*/ 626541 h 630584"/>
                  <a:gd name="connsiteX7" fmla="*/ 155844 w 758977"/>
                  <a:gd name="connsiteY7" fmla="*/ 626466 h 630584"/>
                  <a:gd name="connsiteX8" fmla="*/ 135448 w 758977"/>
                  <a:gd name="connsiteY8" fmla="*/ 630584 h 630584"/>
                  <a:gd name="connsiteX9" fmla="*/ 135449 w 758977"/>
                  <a:gd name="connsiteY9" fmla="*/ 630583 h 630584"/>
                  <a:gd name="connsiteX10" fmla="*/ 0 w 758977"/>
                  <a:gd name="connsiteY10" fmla="*/ 495134 h 630584"/>
                  <a:gd name="connsiteX11" fmla="*/ 0 w 758977"/>
                  <a:gd name="connsiteY11" fmla="*/ 0 h 630584"/>
                  <a:gd name="connsiteX12" fmla="*/ 228305 w 758977"/>
                  <a:gd name="connsiteY12" fmla="*/ 95412 h 630584"/>
                  <a:gd name="connsiteX0" fmla="*/ 136865 w 758977"/>
                  <a:gd name="connsiteY0" fmla="*/ 3972 h 630584"/>
                  <a:gd name="connsiteX1" fmla="*/ 270898 w 758977"/>
                  <a:gd name="connsiteY1" fmla="*/ 0 h 630584"/>
                  <a:gd name="connsiteX2" fmla="*/ 270897 w 758977"/>
                  <a:gd name="connsiteY2" fmla="*/ 255944 h 630584"/>
                  <a:gd name="connsiteX3" fmla="*/ 608102 w 758977"/>
                  <a:gd name="connsiteY3" fmla="*/ 29823 h 630584"/>
                  <a:gd name="connsiteX4" fmla="*/ 758977 w 758977"/>
                  <a:gd name="connsiteY4" fmla="*/ 254816 h 630584"/>
                  <a:gd name="connsiteX5" fmla="*/ 235246 w 758977"/>
                  <a:gd name="connsiteY5" fmla="*/ 606018 h 630584"/>
                  <a:gd name="connsiteX6" fmla="*/ 185529 w 758977"/>
                  <a:gd name="connsiteY6" fmla="*/ 626541 h 630584"/>
                  <a:gd name="connsiteX7" fmla="*/ 155844 w 758977"/>
                  <a:gd name="connsiteY7" fmla="*/ 626466 h 630584"/>
                  <a:gd name="connsiteX8" fmla="*/ 135448 w 758977"/>
                  <a:gd name="connsiteY8" fmla="*/ 630584 h 630584"/>
                  <a:gd name="connsiteX9" fmla="*/ 135449 w 758977"/>
                  <a:gd name="connsiteY9" fmla="*/ 630583 h 630584"/>
                  <a:gd name="connsiteX10" fmla="*/ 0 w 758977"/>
                  <a:gd name="connsiteY10" fmla="*/ 495134 h 630584"/>
                  <a:gd name="connsiteX11" fmla="*/ 0 w 758977"/>
                  <a:gd name="connsiteY11" fmla="*/ 0 h 630584"/>
                  <a:gd name="connsiteX0" fmla="*/ 270898 w 758977"/>
                  <a:gd name="connsiteY0" fmla="*/ 0 h 630584"/>
                  <a:gd name="connsiteX1" fmla="*/ 270897 w 758977"/>
                  <a:gd name="connsiteY1" fmla="*/ 255944 h 630584"/>
                  <a:gd name="connsiteX2" fmla="*/ 608102 w 758977"/>
                  <a:gd name="connsiteY2" fmla="*/ 29823 h 630584"/>
                  <a:gd name="connsiteX3" fmla="*/ 758977 w 758977"/>
                  <a:gd name="connsiteY3" fmla="*/ 254816 h 630584"/>
                  <a:gd name="connsiteX4" fmla="*/ 235246 w 758977"/>
                  <a:gd name="connsiteY4" fmla="*/ 606018 h 630584"/>
                  <a:gd name="connsiteX5" fmla="*/ 185529 w 758977"/>
                  <a:gd name="connsiteY5" fmla="*/ 626541 h 630584"/>
                  <a:gd name="connsiteX6" fmla="*/ 155844 w 758977"/>
                  <a:gd name="connsiteY6" fmla="*/ 626466 h 630584"/>
                  <a:gd name="connsiteX7" fmla="*/ 135448 w 758977"/>
                  <a:gd name="connsiteY7" fmla="*/ 630584 h 630584"/>
                  <a:gd name="connsiteX8" fmla="*/ 135449 w 758977"/>
                  <a:gd name="connsiteY8" fmla="*/ 630583 h 630584"/>
                  <a:gd name="connsiteX9" fmla="*/ 0 w 758977"/>
                  <a:gd name="connsiteY9" fmla="*/ 495134 h 630584"/>
                  <a:gd name="connsiteX10" fmla="*/ 0 w 758977"/>
                  <a:gd name="connsiteY10" fmla="*/ 0 h 630584"/>
                  <a:gd name="connsiteX0" fmla="*/ 268957 w 758977"/>
                  <a:gd name="connsiteY0" fmla="*/ 85172 h 630584"/>
                  <a:gd name="connsiteX1" fmla="*/ 270897 w 758977"/>
                  <a:gd name="connsiteY1" fmla="*/ 255944 h 630584"/>
                  <a:gd name="connsiteX2" fmla="*/ 608102 w 758977"/>
                  <a:gd name="connsiteY2" fmla="*/ 29823 h 630584"/>
                  <a:gd name="connsiteX3" fmla="*/ 758977 w 758977"/>
                  <a:gd name="connsiteY3" fmla="*/ 254816 h 630584"/>
                  <a:gd name="connsiteX4" fmla="*/ 235246 w 758977"/>
                  <a:gd name="connsiteY4" fmla="*/ 606018 h 630584"/>
                  <a:gd name="connsiteX5" fmla="*/ 185529 w 758977"/>
                  <a:gd name="connsiteY5" fmla="*/ 626541 h 630584"/>
                  <a:gd name="connsiteX6" fmla="*/ 155844 w 758977"/>
                  <a:gd name="connsiteY6" fmla="*/ 626466 h 630584"/>
                  <a:gd name="connsiteX7" fmla="*/ 135448 w 758977"/>
                  <a:gd name="connsiteY7" fmla="*/ 630584 h 630584"/>
                  <a:gd name="connsiteX8" fmla="*/ 135449 w 758977"/>
                  <a:gd name="connsiteY8" fmla="*/ 630583 h 630584"/>
                  <a:gd name="connsiteX9" fmla="*/ 0 w 758977"/>
                  <a:gd name="connsiteY9" fmla="*/ 495134 h 630584"/>
                  <a:gd name="connsiteX10" fmla="*/ 0 w 758977"/>
                  <a:gd name="connsiteY10" fmla="*/ 0 h 63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8977" h="630584">
                    <a:moveTo>
                      <a:pt x="268957" y="85172"/>
                    </a:moveTo>
                    <a:cubicBezTo>
                      <a:pt x="268957" y="170487"/>
                      <a:pt x="270897" y="170629"/>
                      <a:pt x="270897" y="255944"/>
                    </a:cubicBezTo>
                    <a:lnTo>
                      <a:pt x="608102" y="29823"/>
                    </a:lnTo>
                    <a:lnTo>
                      <a:pt x="758977" y="254816"/>
                    </a:lnTo>
                    <a:lnTo>
                      <a:pt x="235246" y="606018"/>
                    </a:lnTo>
                    <a:cubicBezTo>
                      <a:pt x="219714" y="616433"/>
                      <a:pt x="202805" y="623208"/>
                      <a:pt x="185529" y="626541"/>
                    </a:cubicBezTo>
                    <a:lnTo>
                      <a:pt x="155844" y="626466"/>
                    </a:lnTo>
                    <a:lnTo>
                      <a:pt x="135448" y="630584"/>
                    </a:lnTo>
                    <a:lnTo>
                      <a:pt x="135449" y="630583"/>
                    </a:lnTo>
                    <a:cubicBezTo>
                      <a:pt x="60643" y="630583"/>
                      <a:pt x="0" y="569940"/>
                      <a:pt x="0" y="495134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6" name="フリーフォーム 425"/>
              <p:cNvSpPr/>
              <p:nvPr/>
            </p:nvSpPr>
            <p:spPr>
              <a:xfrm>
                <a:off x="2476064" y="2051657"/>
                <a:ext cx="328822" cy="267158"/>
              </a:xfrm>
              <a:custGeom>
                <a:avLst/>
                <a:gdLst>
                  <a:gd name="connsiteX0" fmla="*/ 372128 w 428536"/>
                  <a:gd name="connsiteY0" fmla="*/ 4332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39218 w 428536"/>
                  <a:gd name="connsiteY3" fmla="*/ 0 h 347896"/>
                  <a:gd name="connsiteX4" fmla="*/ 372127 w 428536"/>
                  <a:gd name="connsiteY4" fmla="*/ 4333 h 347896"/>
                  <a:gd name="connsiteX5" fmla="*/ 392336 w 428536"/>
                  <a:gd name="connsiteY5" fmla="*/ 30669 h 347896"/>
                  <a:gd name="connsiteX6" fmla="*/ 388003 w 428536"/>
                  <a:gd name="connsiteY6" fmla="*/ 63580 h 347896"/>
                  <a:gd name="connsiteX7" fmla="*/ 360906 w 428536"/>
                  <a:gd name="connsiteY7" fmla="*/ 110514 h 347896"/>
                  <a:gd name="connsiteX8" fmla="*/ 415814 w 428536"/>
                  <a:gd name="connsiteY8" fmla="*/ 205619 h 347896"/>
                  <a:gd name="connsiteX9" fmla="*/ 381100 w 428536"/>
                  <a:gd name="connsiteY9" fmla="*/ 335176 h 347896"/>
                  <a:gd name="connsiteX10" fmla="*/ 381100 w 428536"/>
                  <a:gd name="connsiteY10" fmla="*/ 335175 h 347896"/>
                  <a:gd name="connsiteX11" fmla="*/ 309132 w 428536"/>
                  <a:gd name="connsiteY11" fmla="*/ 344649 h 347896"/>
                  <a:gd name="connsiteX12" fmla="*/ 285934 w 428536"/>
                  <a:gd name="connsiteY12" fmla="*/ 333329 h 347896"/>
                  <a:gd name="connsiteX13" fmla="*/ 260990 w 428536"/>
                  <a:gd name="connsiteY13" fmla="*/ 334708 h 347896"/>
                  <a:gd name="connsiteX14" fmla="*/ 234473 w 428536"/>
                  <a:gd name="connsiteY14" fmla="*/ 325365 h 347896"/>
                  <a:gd name="connsiteX15" fmla="*/ 177697 w 428536"/>
                  <a:gd name="connsiteY15" fmla="*/ 291487 h 347896"/>
                  <a:gd name="connsiteX16" fmla="*/ 153178 w 428536"/>
                  <a:gd name="connsiteY16" fmla="*/ 194405 h 347896"/>
                  <a:gd name="connsiteX17" fmla="*/ 154580 w 428536"/>
                  <a:gd name="connsiteY17" fmla="*/ 192860 h 347896"/>
                  <a:gd name="connsiteX18" fmla="*/ 22776 w 428536"/>
                  <a:gd name="connsiteY18" fmla="*/ 157542 h 347896"/>
                  <a:gd name="connsiteX19" fmla="*/ 3218 w 428536"/>
                  <a:gd name="connsiteY19" fmla="*/ 142535 h 347896"/>
                  <a:gd name="connsiteX20" fmla="*/ 0 w 428536"/>
                  <a:gd name="connsiteY20" fmla="*/ 118094 h 347896"/>
                  <a:gd name="connsiteX21" fmla="*/ 15007 w 428536"/>
                  <a:gd name="connsiteY21" fmla="*/ 98536 h 347896"/>
                  <a:gd name="connsiteX22" fmla="*/ 39449 w 428536"/>
                  <a:gd name="connsiteY22" fmla="*/ 95318 h 347896"/>
                  <a:gd name="connsiteX23" fmla="*/ 245214 w 428536"/>
                  <a:gd name="connsiteY23" fmla="*/ 137409 h 347896"/>
                  <a:gd name="connsiteX24" fmla="*/ 312881 w 428536"/>
                  <a:gd name="connsiteY24" fmla="*/ 20208 h 347896"/>
                  <a:gd name="connsiteX25" fmla="*/ 339218 w 428536"/>
                  <a:gd name="connsiteY25" fmla="*/ 0 h 347896"/>
                  <a:gd name="connsiteX0" fmla="*/ 372128 w 428536"/>
                  <a:gd name="connsiteY0" fmla="*/ 4332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72128 w 428536"/>
                  <a:gd name="connsiteY3" fmla="*/ 4332 h 347896"/>
                  <a:gd name="connsiteX4" fmla="*/ 339218 w 428536"/>
                  <a:gd name="connsiteY4" fmla="*/ 0 h 347896"/>
                  <a:gd name="connsiteX5" fmla="*/ 392336 w 428536"/>
                  <a:gd name="connsiteY5" fmla="*/ 30669 h 347896"/>
                  <a:gd name="connsiteX6" fmla="*/ 388003 w 428536"/>
                  <a:gd name="connsiteY6" fmla="*/ 63580 h 347896"/>
                  <a:gd name="connsiteX7" fmla="*/ 360906 w 428536"/>
                  <a:gd name="connsiteY7" fmla="*/ 110514 h 347896"/>
                  <a:gd name="connsiteX8" fmla="*/ 415814 w 428536"/>
                  <a:gd name="connsiteY8" fmla="*/ 205619 h 347896"/>
                  <a:gd name="connsiteX9" fmla="*/ 381100 w 428536"/>
                  <a:gd name="connsiteY9" fmla="*/ 335176 h 347896"/>
                  <a:gd name="connsiteX10" fmla="*/ 381100 w 428536"/>
                  <a:gd name="connsiteY10" fmla="*/ 335175 h 347896"/>
                  <a:gd name="connsiteX11" fmla="*/ 309132 w 428536"/>
                  <a:gd name="connsiteY11" fmla="*/ 344649 h 347896"/>
                  <a:gd name="connsiteX12" fmla="*/ 285934 w 428536"/>
                  <a:gd name="connsiteY12" fmla="*/ 333329 h 347896"/>
                  <a:gd name="connsiteX13" fmla="*/ 260990 w 428536"/>
                  <a:gd name="connsiteY13" fmla="*/ 334708 h 347896"/>
                  <a:gd name="connsiteX14" fmla="*/ 234473 w 428536"/>
                  <a:gd name="connsiteY14" fmla="*/ 325365 h 347896"/>
                  <a:gd name="connsiteX15" fmla="*/ 177697 w 428536"/>
                  <a:gd name="connsiteY15" fmla="*/ 291487 h 347896"/>
                  <a:gd name="connsiteX16" fmla="*/ 153178 w 428536"/>
                  <a:gd name="connsiteY16" fmla="*/ 194405 h 347896"/>
                  <a:gd name="connsiteX17" fmla="*/ 154580 w 428536"/>
                  <a:gd name="connsiteY17" fmla="*/ 192860 h 347896"/>
                  <a:gd name="connsiteX18" fmla="*/ 22776 w 428536"/>
                  <a:gd name="connsiteY18" fmla="*/ 157542 h 347896"/>
                  <a:gd name="connsiteX19" fmla="*/ 3218 w 428536"/>
                  <a:gd name="connsiteY19" fmla="*/ 142535 h 347896"/>
                  <a:gd name="connsiteX20" fmla="*/ 0 w 428536"/>
                  <a:gd name="connsiteY20" fmla="*/ 118094 h 347896"/>
                  <a:gd name="connsiteX21" fmla="*/ 15007 w 428536"/>
                  <a:gd name="connsiteY21" fmla="*/ 98536 h 347896"/>
                  <a:gd name="connsiteX22" fmla="*/ 39449 w 428536"/>
                  <a:gd name="connsiteY22" fmla="*/ 95318 h 347896"/>
                  <a:gd name="connsiteX23" fmla="*/ 245214 w 428536"/>
                  <a:gd name="connsiteY23" fmla="*/ 137409 h 347896"/>
                  <a:gd name="connsiteX24" fmla="*/ 312881 w 428536"/>
                  <a:gd name="connsiteY24" fmla="*/ 20208 h 347896"/>
                  <a:gd name="connsiteX25" fmla="*/ 339218 w 428536"/>
                  <a:gd name="connsiteY25" fmla="*/ 0 h 347896"/>
                  <a:gd name="connsiteX0" fmla="*/ 372127 w 428536"/>
                  <a:gd name="connsiteY0" fmla="*/ 4333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39218 w 428536"/>
                  <a:gd name="connsiteY3" fmla="*/ 0 h 347896"/>
                  <a:gd name="connsiteX4" fmla="*/ 392336 w 428536"/>
                  <a:gd name="connsiteY4" fmla="*/ 30669 h 347896"/>
                  <a:gd name="connsiteX5" fmla="*/ 388003 w 428536"/>
                  <a:gd name="connsiteY5" fmla="*/ 63580 h 347896"/>
                  <a:gd name="connsiteX6" fmla="*/ 360906 w 428536"/>
                  <a:gd name="connsiteY6" fmla="*/ 110514 h 347896"/>
                  <a:gd name="connsiteX7" fmla="*/ 415814 w 428536"/>
                  <a:gd name="connsiteY7" fmla="*/ 205619 h 347896"/>
                  <a:gd name="connsiteX8" fmla="*/ 381100 w 428536"/>
                  <a:gd name="connsiteY8" fmla="*/ 335176 h 347896"/>
                  <a:gd name="connsiteX9" fmla="*/ 381100 w 428536"/>
                  <a:gd name="connsiteY9" fmla="*/ 335175 h 347896"/>
                  <a:gd name="connsiteX10" fmla="*/ 309132 w 428536"/>
                  <a:gd name="connsiteY10" fmla="*/ 344649 h 347896"/>
                  <a:gd name="connsiteX11" fmla="*/ 285934 w 428536"/>
                  <a:gd name="connsiteY11" fmla="*/ 333329 h 347896"/>
                  <a:gd name="connsiteX12" fmla="*/ 260990 w 428536"/>
                  <a:gd name="connsiteY12" fmla="*/ 334708 h 347896"/>
                  <a:gd name="connsiteX13" fmla="*/ 234473 w 428536"/>
                  <a:gd name="connsiteY13" fmla="*/ 325365 h 347896"/>
                  <a:gd name="connsiteX14" fmla="*/ 177697 w 428536"/>
                  <a:gd name="connsiteY14" fmla="*/ 291487 h 347896"/>
                  <a:gd name="connsiteX15" fmla="*/ 153178 w 428536"/>
                  <a:gd name="connsiteY15" fmla="*/ 194405 h 347896"/>
                  <a:gd name="connsiteX16" fmla="*/ 154580 w 428536"/>
                  <a:gd name="connsiteY16" fmla="*/ 192860 h 347896"/>
                  <a:gd name="connsiteX17" fmla="*/ 22776 w 428536"/>
                  <a:gd name="connsiteY17" fmla="*/ 157542 h 347896"/>
                  <a:gd name="connsiteX18" fmla="*/ 3218 w 428536"/>
                  <a:gd name="connsiteY18" fmla="*/ 142535 h 347896"/>
                  <a:gd name="connsiteX19" fmla="*/ 0 w 428536"/>
                  <a:gd name="connsiteY19" fmla="*/ 118094 h 347896"/>
                  <a:gd name="connsiteX20" fmla="*/ 15007 w 428536"/>
                  <a:gd name="connsiteY20" fmla="*/ 98536 h 347896"/>
                  <a:gd name="connsiteX21" fmla="*/ 39449 w 428536"/>
                  <a:gd name="connsiteY21" fmla="*/ 95318 h 347896"/>
                  <a:gd name="connsiteX22" fmla="*/ 245214 w 428536"/>
                  <a:gd name="connsiteY22" fmla="*/ 137409 h 347896"/>
                  <a:gd name="connsiteX23" fmla="*/ 312881 w 428536"/>
                  <a:gd name="connsiteY23" fmla="*/ 20208 h 347896"/>
                  <a:gd name="connsiteX24" fmla="*/ 339218 w 428536"/>
                  <a:gd name="connsiteY24" fmla="*/ 0 h 347896"/>
                  <a:gd name="connsiteX0" fmla="*/ 339218 w 428536"/>
                  <a:gd name="connsiteY0" fmla="*/ 0 h 347896"/>
                  <a:gd name="connsiteX1" fmla="*/ 392336 w 428536"/>
                  <a:gd name="connsiteY1" fmla="*/ 30669 h 347896"/>
                  <a:gd name="connsiteX2" fmla="*/ 388003 w 428536"/>
                  <a:gd name="connsiteY2" fmla="*/ 63580 h 347896"/>
                  <a:gd name="connsiteX3" fmla="*/ 360906 w 428536"/>
                  <a:gd name="connsiteY3" fmla="*/ 110514 h 347896"/>
                  <a:gd name="connsiteX4" fmla="*/ 415814 w 428536"/>
                  <a:gd name="connsiteY4" fmla="*/ 205619 h 347896"/>
                  <a:gd name="connsiteX5" fmla="*/ 381100 w 428536"/>
                  <a:gd name="connsiteY5" fmla="*/ 335176 h 347896"/>
                  <a:gd name="connsiteX6" fmla="*/ 381100 w 428536"/>
                  <a:gd name="connsiteY6" fmla="*/ 335175 h 347896"/>
                  <a:gd name="connsiteX7" fmla="*/ 309132 w 428536"/>
                  <a:gd name="connsiteY7" fmla="*/ 344649 h 347896"/>
                  <a:gd name="connsiteX8" fmla="*/ 285934 w 428536"/>
                  <a:gd name="connsiteY8" fmla="*/ 333329 h 347896"/>
                  <a:gd name="connsiteX9" fmla="*/ 260990 w 428536"/>
                  <a:gd name="connsiteY9" fmla="*/ 334708 h 347896"/>
                  <a:gd name="connsiteX10" fmla="*/ 234473 w 428536"/>
                  <a:gd name="connsiteY10" fmla="*/ 325365 h 347896"/>
                  <a:gd name="connsiteX11" fmla="*/ 177697 w 428536"/>
                  <a:gd name="connsiteY11" fmla="*/ 291487 h 347896"/>
                  <a:gd name="connsiteX12" fmla="*/ 153178 w 428536"/>
                  <a:gd name="connsiteY12" fmla="*/ 194405 h 347896"/>
                  <a:gd name="connsiteX13" fmla="*/ 154580 w 428536"/>
                  <a:gd name="connsiteY13" fmla="*/ 192860 h 347896"/>
                  <a:gd name="connsiteX14" fmla="*/ 22776 w 428536"/>
                  <a:gd name="connsiteY14" fmla="*/ 157542 h 347896"/>
                  <a:gd name="connsiteX15" fmla="*/ 3218 w 428536"/>
                  <a:gd name="connsiteY15" fmla="*/ 142535 h 347896"/>
                  <a:gd name="connsiteX16" fmla="*/ 0 w 428536"/>
                  <a:gd name="connsiteY16" fmla="*/ 118094 h 347896"/>
                  <a:gd name="connsiteX17" fmla="*/ 15007 w 428536"/>
                  <a:gd name="connsiteY17" fmla="*/ 98536 h 347896"/>
                  <a:gd name="connsiteX18" fmla="*/ 39449 w 428536"/>
                  <a:gd name="connsiteY18" fmla="*/ 95318 h 347896"/>
                  <a:gd name="connsiteX19" fmla="*/ 245214 w 428536"/>
                  <a:gd name="connsiteY19" fmla="*/ 137409 h 347896"/>
                  <a:gd name="connsiteX20" fmla="*/ 312881 w 428536"/>
                  <a:gd name="connsiteY20" fmla="*/ 20208 h 347896"/>
                  <a:gd name="connsiteX21" fmla="*/ 339218 w 428536"/>
                  <a:gd name="connsiteY21" fmla="*/ 0 h 347896"/>
                  <a:gd name="connsiteX0" fmla="*/ 339218 w 428536"/>
                  <a:gd name="connsiteY0" fmla="*/ 90 h 347986"/>
                  <a:gd name="connsiteX1" fmla="*/ 392336 w 428536"/>
                  <a:gd name="connsiteY1" fmla="*/ 30759 h 347986"/>
                  <a:gd name="connsiteX2" fmla="*/ 388003 w 428536"/>
                  <a:gd name="connsiteY2" fmla="*/ 63670 h 347986"/>
                  <a:gd name="connsiteX3" fmla="*/ 360906 w 428536"/>
                  <a:gd name="connsiteY3" fmla="*/ 110604 h 347986"/>
                  <a:gd name="connsiteX4" fmla="*/ 415814 w 428536"/>
                  <a:gd name="connsiteY4" fmla="*/ 205709 h 347986"/>
                  <a:gd name="connsiteX5" fmla="*/ 381100 w 428536"/>
                  <a:gd name="connsiteY5" fmla="*/ 335266 h 347986"/>
                  <a:gd name="connsiteX6" fmla="*/ 381100 w 428536"/>
                  <a:gd name="connsiteY6" fmla="*/ 335265 h 347986"/>
                  <a:gd name="connsiteX7" fmla="*/ 309132 w 428536"/>
                  <a:gd name="connsiteY7" fmla="*/ 344739 h 347986"/>
                  <a:gd name="connsiteX8" fmla="*/ 285934 w 428536"/>
                  <a:gd name="connsiteY8" fmla="*/ 333419 h 347986"/>
                  <a:gd name="connsiteX9" fmla="*/ 260990 w 428536"/>
                  <a:gd name="connsiteY9" fmla="*/ 334798 h 347986"/>
                  <a:gd name="connsiteX10" fmla="*/ 234473 w 428536"/>
                  <a:gd name="connsiteY10" fmla="*/ 325455 h 347986"/>
                  <a:gd name="connsiteX11" fmla="*/ 177697 w 428536"/>
                  <a:gd name="connsiteY11" fmla="*/ 291577 h 347986"/>
                  <a:gd name="connsiteX12" fmla="*/ 153178 w 428536"/>
                  <a:gd name="connsiteY12" fmla="*/ 194495 h 347986"/>
                  <a:gd name="connsiteX13" fmla="*/ 154580 w 428536"/>
                  <a:gd name="connsiteY13" fmla="*/ 192950 h 347986"/>
                  <a:gd name="connsiteX14" fmla="*/ 22776 w 428536"/>
                  <a:gd name="connsiteY14" fmla="*/ 157632 h 347986"/>
                  <a:gd name="connsiteX15" fmla="*/ 3218 w 428536"/>
                  <a:gd name="connsiteY15" fmla="*/ 142625 h 347986"/>
                  <a:gd name="connsiteX16" fmla="*/ 0 w 428536"/>
                  <a:gd name="connsiteY16" fmla="*/ 118184 h 347986"/>
                  <a:gd name="connsiteX17" fmla="*/ 15007 w 428536"/>
                  <a:gd name="connsiteY17" fmla="*/ 98626 h 347986"/>
                  <a:gd name="connsiteX18" fmla="*/ 39449 w 428536"/>
                  <a:gd name="connsiteY18" fmla="*/ 95408 h 347986"/>
                  <a:gd name="connsiteX19" fmla="*/ 245214 w 428536"/>
                  <a:gd name="connsiteY19" fmla="*/ 137499 h 347986"/>
                  <a:gd name="connsiteX20" fmla="*/ 312881 w 428536"/>
                  <a:gd name="connsiteY20" fmla="*/ 20298 h 347986"/>
                  <a:gd name="connsiteX21" fmla="*/ 339218 w 428536"/>
                  <a:gd name="connsiteY21" fmla="*/ 90 h 347986"/>
                  <a:gd name="connsiteX0" fmla="*/ 339218 w 428536"/>
                  <a:gd name="connsiteY0" fmla="*/ 277 h 348173"/>
                  <a:gd name="connsiteX1" fmla="*/ 392336 w 428536"/>
                  <a:gd name="connsiteY1" fmla="*/ 30946 h 348173"/>
                  <a:gd name="connsiteX2" fmla="*/ 388003 w 428536"/>
                  <a:gd name="connsiteY2" fmla="*/ 63857 h 348173"/>
                  <a:gd name="connsiteX3" fmla="*/ 360906 w 428536"/>
                  <a:gd name="connsiteY3" fmla="*/ 110791 h 348173"/>
                  <a:gd name="connsiteX4" fmla="*/ 415814 w 428536"/>
                  <a:gd name="connsiteY4" fmla="*/ 205896 h 348173"/>
                  <a:gd name="connsiteX5" fmla="*/ 381100 w 428536"/>
                  <a:gd name="connsiteY5" fmla="*/ 335453 h 348173"/>
                  <a:gd name="connsiteX6" fmla="*/ 381100 w 428536"/>
                  <a:gd name="connsiteY6" fmla="*/ 335452 h 348173"/>
                  <a:gd name="connsiteX7" fmla="*/ 309132 w 428536"/>
                  <a:gd name="connsiteY7" fmla="*/ 344926 h 348173"/>
                  <a:gd name="connsiteX8" fmla="*/ 285934 w 428536"/>
                  <a:gd name="connsiteY8" fmla="*/ 333606 h 348173"/>
                  <a:gd name="connsiteX9" fmla="*/ 260990 w 428536"/>
                  <a:gd name="connsiteY9" fmla="*/ 334985 h 348173"/>
                  <a:gd name="connsiteX10" fmla="*/ 234473 w 428536"/>
                  <a:gd name="connsiteY10" fmla="*/ 325642 h 348173"/>
                  <a:gd name="connsiteX11" fmla="*/ 177697 w 428536"/>
                  <a:gd name="connsiteY11" fmla="*/ 291764 h 348173"/>
                  <a:gd name="connsiteX12" fmla="*/ 153178 w 428536"/>
                  <a:gd name="connsiteY12" fmla="*/ 194682 h 348173"/>
                  <a:gd name="connsiteX13" fmla="*/ 154580 w 428536"/>
                  <a:gd name="connsiteY13" fmla="*/ 193137 h 348173"/>
                  <a:gd name="connsiteX14" fmla="*/ 22776 w 428536"/>
                  <a:gd name="connsiteY14" fmla="*/ 157819 h 348173"/>
                  <a:gd name="connsiteX15" fmla="*/ 3218 w 428536"/>
                  <a:gd name="connsiteY15" fmla="*/ 142812 h 348173"/>
                  <a:gd name="connsiteX16" fmla="*/ 0 w 428536"/>
                  <a:gd name="connsiteY16" fmla="*/ 118371 h 348173"/>
                  <a:gd name="connsiteX17" fmla="*/ 15007 w 428536"/>
                  <a:gd name="connsiteY17" fmla="*/ 98813 h 348173"/>
                  <a:gd name="connsiteX18" fmla="*/ 39449 w 428536"/>
                  <a:gd name="connsiteY18" fmla="*/ 95595 h 348173"/>
                  <a:gd name="connsiteX19" fmla="*/ 245214 w 428536"/>
                  <a:gd name="connsiteY19" fmla="*/ 137686 h 348173"/>
                  <a:gd name="connsiteX20" fmla="*/ 312881 w 428536"/>
                  <a:gd name="connsiteY20" fmla="*/ 20485 h 348173"/>
                  <a:gd name="connsiteX21" fmla="*/ 339218 w 428536"/>
                  <a:gd name="connsiteY21" fmla="*/ 277 h 3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536" h="348173">
                    <a:moveTo>
                      <a:pt x="339218" y="277"/>
                    </a:moveTo>
                    <a:cubicBezTo>
                      <a:pt x="387880" y="-1406"/>
                      <a:pt x="384155" y="4054"/>
                      <a:pt x="392336" y="30946"/>
                    </a:cubicBezTo>
                    <a:cubicBezTo>
                      <a:pt x="395209" y="41667"/>
                      <a:pt x="393992" y="53484"/>
                      <a:pt x="388003" y="63857"/>
                    </a:cubicBezTo>
                    <a:lnTo>
                      <a:pt x="360906" y="110791"/>
                    </a:lnTo>
                    <a:lnTo>
                      <a:pt x="415814" y="205896"/>
                    </a:lnTo>
                    <a:cubicBezTo>
                      <a:pt x="442004" y="251259"/>
                      <a:pt x="426462" y="309263"/>
                      <a:pt x="381100" y="335453"/>
                    </a:cubicBezTo>
                    <a:lnTo>
                      <a:pt x="381100" y="335452"/>
                    </a:lnTo>
                    <a:cubicBezTo>
                      <a:pt x="358418" y="348547"/>
                      <a:pt x="332577" y="351208"/>
                      <a:pt x="309132" y="344926"/>
                    </a:cubicBezTo>
                    <a:lnTo>
                      <a:pt x="285934" y="333606"/>
                    </a:lnTo>
                    <a:lnTo>
                      <a:pt x="260990" y="334985"/>
                    </a:lnTo>
                    <a:cubicBezTo>
                      <a:pt x="251880" y="333721"/>
                      <a:pt x="242867" y="330651"/>
                      <a:pt x="234473" y="325642"/>
                    </a:cubicBezTo>
                    <a:lnTo>
                      <a:pt x="177697" y="291764"/>
                    </a:lnTo>
                    <a:cubicBezTo>
                      <a:pt x="144119" y="271726"/>
                      <a:pt x="133140" y="228261"/>
                      <a:pt x="153178" y="194682"/>
                    </a:cubicBezTo>
                    <a:lnTo>
                      <a:pt x="154580" y="193137"/>
                    </a:lnTo>
                    <a:lnTo>
                      <a:pt x="22776" y="157819"/>
                    </a:lnTo>
                    <a:cubicBezTo>
                      <a:pt x="14185" y="155517"/>
                      <a:pt x="7340" y="149951"/>
                      <a:pt x="3218" y="142812"/>
                    </a:cubicBezTo>
                    <a:lnTo>
                      <a:pt x="0" y="118371"/>
                    </a:lnTo>
                    <a:lnTo>
                      <a:pt x="15007" y="98813"/>
                    </a:lnTo>
                    <a:cubicBezTo>
                      <a:pt x="22146" y="94691"/>
                      <a:pt x="30858" y="93293"/>
                      <a:pt x="39449" y="95595"/>
                    </a:cubicBezTo>
                    <a:lnTo>
                      <a:pt x="245214" y="137686"/>
                    </a:lnTo>
                    <a:lnTo>
                      <a:pt x="312881" y="20485"/>
                    </a:lnTo>
                    <a:cubicBezTo>
                      <a:pt x="318870" y="10113"/>
                      <a:pt x="328496" y="3150"/>
                      <a:pt x="339218" y="277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7" name="片側の 2 つの角を丸めた四角形 426"/>
              <p:cNvSpPr/>
              <p:nvPr/>
            </p:nvSpPr>
            <p:spPr>
              <a:xfrm rot="20639810">
                <a:off x="2751844" y="2257257"/>
                <a:ext cx="275850" cy="78797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53" name="グループ化 452"/>
          <p:cNvGrpSpPr/>
          <p:nvPr/>
        </p:nvGrpSpPr>
        <p:grpSpPr>
          <a:xfrm>
            <a:off x="2797390" y="4866876"/>
            <a:ext cx="596403" cy="1460698"/>
            <a:chOff x="3859080" y="2011999"/>
            <a:chExt cx="1299471" cy="3182638"/>
          </a:xfrm>
        </p:grpSpPr>
        <p:grpSp>
          <p:nvGrpSpPr>
            <p:cNvPr id="454" name="グループ化 453"/>
            <p:cNvGrpSpPr/>
            <p:nvPr/>
          </p:nvGrpSpPr>
          <p:grpSpPr>
            <a:xfrm>
              <a:off x="4025934" y="2011999"/>
              <a:ext cx="1132617" cy="3182638"/>
              <a:chOff x="4025934" y="2011999"/>
              <a:chExt cx="1132617" cy="3182638"/>
            </a:xfrm>
          </p:grpSpPr>
          <p:sp>
            <p:nvSpPr>
              <p:cNvPr id="460" name="台形 459"/>
              <p:cNvSpPr/>
              <p:nvPr/>
            </p:nvSpPr>
            <p:spPr>
              <a:xfrm>
                <a:off x="4463260" y="2725693"/>
                <a:ext cx="257966" cy="129307"/>
              </a:xfrm>
              <a:prstGeom prst="trapezoid">
                <a:avLst>
                  <a:gd name="adj" fmla="val 2034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1" name="フリーフォーム 460"/>
              <p:cNvSpPr/>
              <p:nvPr/>
            </p:nvSpPr>
            <p:spPr>
              <a:xfrm rot="10800000">
                <a:off x="4207905" y="3683622"/>
                <a:ext cx="768668" cy="1372591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46873 w 702452"/>
                  <a:gd name="connsiteY4" fmla="*/ 871280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46873" y="871280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rgbClr val="A5A5A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2" name="片側の 2 つの角を丸めた四角形 461"/>
              <p:cNvSpPr/>
              <p:nvPr/>
            </p:nvSpPr>
            <p:spPr>
              <a:xfrm>
                <a:off x="4248288" y="2835363"/>
                <a:ext cx="687909" cy="819826"/>
              </a:xfrm>
              <a:prstGeom prst="round2Same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3" name="正方形/長方形 462"/>
              <p:cNvSpPr/>
              <p:nvPr/>
            </p:nvSpPr>
            <p:spPr>
              <a:xfrm>
                <a:off x="4261942" y="3655190"/>
                <a:ext cx="687909" cy="105937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4" name="フリーフォーム 463"/>
              <p:cNvSpPr/>
              <p:nvPr/>
            </p:nvSpPr>
            <p:spPr>
              <a:xfrm>
                <a:off x="4025934" y="2822504"/>
                <a:ext cx="1132617" cy="1892833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5" name="片側の 2 つの角を丸めた四角形 464"/>
              <p:cNvSpPr/>
              <p:nvPr/>
            </p:nvSpPr>
            <p:spPr>
              <a:xfrm>
                <a:off x="4211607" y="5026123"/>
                <a:ext cx="333733" cy="168514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6" name="片側の 2 つの角を丸めた四角形 465"/>
              <p:cNvSpPr/>
              <p:nvPr/>
            </p:nvSpPr>
            <p:spPr>
              <a:xfrm>
                <a:off x="4638945" y="5026123"/>
                <a:ext cx="333733" cy="168514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7" name="フリーフォーム 466"/>
              <p:cNvSpPr/>
              <p:nvPr/>
            </p:nvSpPr>
            <p:spPr>
              <a:xfrm rot="16358054">
                <a:off x="4065163" y="3030375"/>
                <a:ext cx="579186" cy="159749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0 w 671780"/>
                  <a:gd name="connsiteY3" fmla="*/ 141424 h 145988"/>
                  <a:gd name="connsiteX4" fmla="*/ 377832 w 671780"/>
                  <a:gd name="connsiteY4" fmla="*/ 48555 h 145988"/>
                  <a:gd name="connsiteX5" fmla="*/ 475254 w 671780"/>
                  <a:gd name="connsiteY5" fmla="*/ 99440 h 145988"/>
                  <a:gd name="connsiteX6" fmla="*/ 665064 w 671780"/>
                  <a:gd name="connsiteY6" fmla="*/ 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0 w 671780"/>
                  <a:gd name="connsiteY2" fmla="*/ 141424 h 145988"/>
                  <a:gd name="connsiteX3" fmla="*/ 377832 w 671780"/>
                  <a:gd name="connsiteY3" fmla="*/ 48555 h 145988"/>
                  <a:gd name="connsiteX4" fmla="*/ 475254 w 671780"/>
                  <a:gd name="connsiteY4" fmla="*/ 99440 h 145988"/>
                  <a:gd name="connsiteX5" fmla="*/ 665064 w 671780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5141 w 679089"/>
                  <a:gd name="connsiteY3" fmla="*/ 48555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79203 w 679089"/>
                  <a:gd name="connsiteY4" fmla="*/ 80389 h 145988"/>
                  <a:gd name="connsiteX5" fmla="*/ 672373 w 679089"/>
                  <a:gd name="connsiteY5" fmla="*/ 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9089" h="145988">
                    <a:moveTo>
                      <a:pt x="672373" y="0"/>
                    </a:moveTo>
                    <a:lnTo>
                      <a:pt x="679089" y="145988"/>
                    </a:lnTo>
                    <a:lnTo>
                      <a:pt x="0" y="131230"/>
                    </a:lnTo>
                    <a:lnTo>
                      <a:pt x="380858" y="13854"/>
                    </a:lnTo>
                    <a:lnTo>
                      <a:pt x="479203" y="80389"/>
                    </a:lnTo>
                    <a:lnTo>
                      <a:pt x="67237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8" name="角丸四角形 467"/>
              <p:cNvSpPr/>
              <p:nvPr/>
            </p:nvSpPr>
            <p:spPr>
              <a:xfrm>
                <a:off x="4478541" y="3642750"/>
                <a:ext cx="220836" cy="129150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69" name="グループ化 468"/>
              <p:cNvGrpSpPr/>
              <p:nvPr/>
            </p:nvGrpSpPr>
            <p:grpSpPr>
              <a:xfrm>
                <a:off x="4147356" y="2011999"/>
                <a:ext cx="881844" cy="748588"/>
                <a:chOff x="4109874" y="1951574"/>
                <a:chExt cx="956808" cy="807841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485" name="角丸四角形 484"/>
                <p:cNvSpPr/>
                <p:nvPr/>
              </p:nvSpPr>
              <p:spPr>
                <a:xfrm>
                  <a:off x="4304733" y="1951574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6" name="角丸四角形 485"/>
                <p:cNvSpPr/>
                <p:nvPr/>
              </p:nvSpPr>
              <p:spPr>
                <a:xfrm>
                  <a:off x="4153189" y="1951574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87" name="グループ化 486"/>
                <p:cNvGrpSpPr/>
                <p:nvPr/>
              </p:nvGrpSpPr>
              <p:grpSpPr>
                <a:xfrm flipH="1">
                  <a:off x="4109874" y="2273219"/>
                  <a:ext cx="220114" cy="262811"/>
                  <a:chOff x="4463804" y="1938598"/>
                  <a:chExt cx="159729" cy="219577"/>
                </a:xfrm>
                <a:grpFill/>
              </p:grpSpPr>
              <p:sp>
                <p:nvSpPr>
                  <p:cNvPr id="494" name="円/楕円 493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5" name="円/楕円 494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88" name="グループ化 487"/>
                <p:cNvGrpSpPr/>
                <p:nvPr/>
              </p:nvGrpSpPr>
              <p:grpSpPr>
                <a:xfrm>
                  <a:off x="4846568" y="2273219"/>
                  <a:ext cx="220114" cy="262811"/>
                  <a:chOff x="4463804" y="1938598"/>
                  <a:chExt cx="159729" cy="219577"/>
                </a:xfrm>
                <a:grpFill/>
              </p:grpSpPr>
              <p:sp>
                <p:nvSpPr>
                  <p:cNvPr id="492" name="円/楕円 491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3" name="円/楕円 492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89" name="角丸四角形 488"/>
                <p:cNvSpPr/>
                <p:nvPr/>
              </p:nvSpPr>
              <p:spPr>
                <a:xfrm>
                  <a:off x="4228697" y="2025147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0" name="月 489"/>
                <p:cNvSpPr/>
                <p:nvPr/>
              </p:nvSpPr>
              <p:spPr>
                <a:xfrm rot="2700000">
                  <a:off x="4281666" y="1919724"/>
                  <a:ext cx="176070" cy="352140"/>
                </a:xfrm>
                <a:prstGeom prst="moon">
                  <a:avLst>
                    <a:gd name="adj" fmla="val 5811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1" name="月 490"/>
                <p:cNvSpPr/>
                <p:nvPr/>
              </p:nvSpPr>
              <p:spPr>
                <a:xfrm rot="2700000">
                  <a:off x="4382357" y="1910721"/>
                  <a:ext cx="176070" cy="352140"/>
                </a:xfrm>
                <a:prstGeom prst="moon">
                  <a:avLst>
                    <a:gd name="adj" fmla="val 5811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0" name="グループ化 469"/>
              <p:cNvGrpSpPr/>
              <p:nvPr/>
            </p:nvGrpSpPr>
            <p:grpSpPr>
              <a:xfrm>
                <a:off x="4318444" y="2319237"/>
                <a:ext cx="200923" cy="171946"/>
                <a:chOff x="4318444" y="2352204"/>
                <a:chExt cx="200923" cy="171946"/>
              </a:xfrm>
            </p:grpSpPr>
            <p:sp>
              <p:nvSpPr>
                <p:cNvPr id="481" name="円/楕円 480"/>
                <p:cNvSpPr/>
                <p:nvPr/>
              </p:nvSpPr>
              <p:spPr>
                <a:xfrm>
                  <a:off x="4318444" y="2352204"/>
                  <a:ext cx="200923" cy="1719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2" name="円/楕円 481"/>
                <p:cNvSpPr/>
                <p:nvPr/>
              </p:nvSpPr>
              <p:spPr>
                <a:xfrm>
                  <a:off x="4367926" y="2380840"/>
                  <a:ext cx="101957" cy="10195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3" name="円/楕円 213"/>
                <p:cNvSpPr/>
                <p:nvPr/>
              </p:nvSpPr>
              <p:spPr>
                <a:xfrm>
                  <a:off x="4322588" y="2352204"/>
                  <a:ext cx="192638" cy="68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638" h="68413">
                      <a:moveTo>
                        <a:pt x="96318" y="0"/>
                      </a:moveTo>
                      <a:cubicBezTo>
                        <a:pt x="144571" y="0"/>
                        <a:pt x="184878" y="29112"/>
                        <a:pt x="192638" y="68413"/>
                      </a:cubicBezTo>
                      <a:cubicBezTo>
                        <a:pt x="170173" y="48668"/>
                        <a:pt x="135293" y="36813"/>
                        <a:pt x="96317" y="36813"/>
                      </a:cubicBezTo>
                      <a:cubicBezTo>
                        <a:pt x="57343" y="36813"/>
                        <a:pt x="22464" y="48667"/>
                        <a:pt x="0" y="68410"/>
                      </a:cubicBezTo>
                      <a:cubicBezTo>
                        <a:pt x="7760" y="29111"/>
                        <a:pt x="48067" y="0"/>
                        <a:pt x="9631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4" name="円/楕円 483"/>
                <p:cNvSpPr/>
                <p:nvPr/>
              </p:nvSpPr>
              <p:spPr>
                <a:xfrm>
                  <a:off x="4393418" y="2395762"/>
                  <a:ext cx="50978" cy="5097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1" name="グループ化 470"/>
              <p:cNvGrpSpPr/>
              <p:nvPr/>
            </p:nvGrpSpPr>
            <p:grpSpPr>
              <a:xfrm>
                <a:off x="4664968" y="2319237"/>
                <a:ext cx="200923" cy="171946"/>
                <a:chOff x="4318444" y="2352204"/>
                <a:chExt cx="200923" cy="171946"/>
              </a:xfrm>
            </p:grpSpPr>
            <p:sp>
              <p:nvSpPr>
                <p:cNvPr id="477" name="円/楕円 476"/>
                <p:cNvSpPr/>
                <p:nvPr/>
              </p:nvSpPr>
              <p:spPr>
                <a:xfrm>
                  <a:off x="4318444" y="2352204"/>
                  <a:ext cx="200923" cy="1719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8" name="円/楕円 477"/>
                <p:cNvSpPr/>
                <p:nvPr/>
              </p:nvSpPr>
              <p:spPr>
                <a:xfrm>
                  <a:off x="4367926" y="2380840"/>
                  <a:ext cx="101957" cy="10195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9" name="円/楕円 213"/>
                <p:cNvSpPr/>
                <p:nvPr/>
              </p:nvSpPr>
              <p:spPr>
                <a:xfrm>
                  <a:off x="4322588" y="2352204"/>
                  <a:ext cx="192638" cy="68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638" h="68413">
                      <a:moveTo>
                        <a:pt x="96318" y="0"/>
                      </a:moveTo>
                      <a:cubicBezTo>
                        <a:pt x="144571" y="0"/>
                        <a:pt x="184878" y="29112"/>
                        <a:pt x="192638" y="68413"/>
                      </a:cubicBezTo>
                      <a:cubicBezTo>
                        <a:pt x="170173" y="48668"/>
                        <a:pt x="135293" y="36813"/>
                        <a:pt x="96317" y="36813"/>
                      </a:cubicBezTo>
                      <a:cubicBezTo>
                        <a:pt x="57343" y="36813"/>
                        <a:pt x="22464" y="48667"/>
                        <a:pt x="0" y="68410"/>
                      </a:cubicBezTo>
                      <a:cubicBezTo>
                        <a:pt x="7760" y="29111"/>
                        <a:pt x="48067" y="0"/>
                        <a:pt x="9631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0" name="円/楕円 479"/>
                <p:cNvSpPr/>
                <p:nvPr/>
              </p:nvSpPr>
              <p:spPr>
                <a:xfrm>
                  <a:off x="4393418" y="2395762"/>
                  <a:ext cx="50978" cy="5097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72" name="円/楕円 471"/>
              <p:cNvSpPr/>
              <p:nvPr/>
            </p:nvSpPr>
            <p:spPr>
              <a:xfrm>
                <a:off x="4528951" y="2491811"/>
                <a:ext cx="120015" cy="88438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3" name="月 472"/>
              <p:cNvSpPr/>
              <p:nvPr/>
            </p:nvSpPr>
            <p:spPr>
              <a:xfrm rot="5400000" flipV="1">
                <a:off x="4566099" y="2530882"/>
                <a:ext cx="45719" cy="267375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4" name="正方形/長方形 25"/>
              <p:cNvSpPr/>
              <p:nvPr/>
            </p:nvSpPr>
            <p:spPr>
              <a:xfrm>
                <a:off x="4323890" y="2204864"/>
                <a:ext cx="191336" cy="95668"/>
              </a:xfrm>
              <a:custGeom>
                <a:avLst/>
                <a:gdLst/>
                <a:ahLst/>
                <a:cxnLst/>
                <a:rect l="l" t="t" r="r" b="b"/>
                <a:pathLst>
                  <a:path w="606498" h="303249">
                    <a:moveTo>
                      <a:pt x="303249" y="0"/>
                    </a:moveTo>
                    <a:cubicBezTo>
                      <a:pt x="470729" y="0"/>
                      <a:pt x="606498" y="135769"/>
                      <a:pt x="606498" y="303249"/>
                    </a:cubicBezTo>
                    <a:lnTo>
                      <a:pt x="454873" y="303249"/>
                    </a:lnTo>
                    <a:cubicBezTo>
                      <a:pt x="454873" y="219509"/>
                      <a:pt x="386989" y="151625"/>
                      <a:pt x="303249" y="151625"/>
                    </a:cubicBezTo>
                    <a:cubicBezTo>
                      <a:pt x="219509" y="151625"/>
                      <a:pt x="151625" y="219509"/>
                      <a:pt x="151625" y="303249"/>
                    </a:cubicBezTo>
                    <a:lnTo>
                      <a:pt x="0" y="303249"/>
                    </a:lnTo>
                    <a:cubicBezTo>
                      <a:pt x="0" y="135769"/>
                      <a:pt x="135769" y="0"/>
                      <a:pt x="30324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5" name="正方形/長方形 25"/>
              <p:cNvSpPr/>
              <p:nvPr/>
            </p:nvSpPr>
            <p:spPr>
              <a:xfrm>
                <a:off x="4670528" y="2204864"/>
                <a:ext cx="191336" cy="95668"/>
              </a:xfrm>
              <a:custGeom>
                <a:avLst/>
                <a:gdLst/>
                <a:ahLst/>
                <a:cxnLst/>
                <a:rect l="l" t="t" r="r" b="b"/>
                <a:pathLst>
                  <a:path w="606498" h="303249">
                    <a:moveTo>
                      <a:pt x="303249" y="0"/>
                    </a:moveTo>
                    <a:cubicBezTo>
                      <a:pt x="470729" y="0"/>
                      <a:pt x="606498" y="135769"/>
                      <a:pt x="606498" y="303249"/>
                    </a:cubicBezTo>
                    <a:lnTo>
                      <a:pt x="454873" y="303249"/>
                    </a:lnTo>
                    <a:cubicBezTo>
                      <a:pt x="454873" y="219509"/>
                      <a:pt x="386989" y="151625"/>
                      <a:pt x="303249" y="151625"/>
                    </a:cubicBezTo>
                    <a:cubicBezTo>
                      <a:pt x="219509" y="151625"/>
                      <a:pt x="151625" y="219509"/>
                      <a:pt x="151625" y="303249"/>
                    </a:cubicBezTo>
                    <a:lnTo>
                      <a:pt x="0" y="303249"/>
                    </a:lnTo>
                    <a:cubicBezTo>
                      <a:pt x="0" y="135769"/>
                      <a:pt x="135769" y="0"/>
                      <a:pt x="30324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6" name="フリーフォーム 475"/>
              <p:cNvSpPr/>
              <p:nvPr/>
            </p:nvSpPr>
            <p:spPr>
              <a:xfrm rot="5241946" flipH="1">
                <a:off x="4541574" y="3030375"/>
                <a:ext cx="579186" cy="159749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0 w 671780"/>
                  <a:gd name="connsiteY3" fmla="*/ 141424 h 145988"/>
                  <a:gd name="connsiteX4" fmla="*/ 377832 w 671780"/>
                  <a:gd name="connsiteY4" fmla="*/ 48555 h 145988"/>
                  <a:gd name="connsiteX5" fmla="*/ 475254 w 671780"/>
                  <a:gd name="connsiteY5" fmla="*/ 99440 h 145988"/>
                  <a:gd name="connsiteX6" fmla="*/ 665064 w 671780"/>
                  <a:gd name="connsiteY6" fmla="*/ 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0 w 671780"/>
                  <a:gd name="connsiteY2" fmla="*/ 141424 h 145988"/>
                  <a:gd name="connsiteX3" fmla="*/ 377832 w 671780"/>
                  <a:gd name="connsiteY3" fmla="*/ 48555 h 145988"/>
                  <a:gd name="connsiteX4" fmla="*/ 475254 w 671780"/>
                  <a:gd name="connsiteY4" fmla="*/ 99440 h 145988"/>
                  <a:gd name="connsiteX5" fmla="*/ 665064 w 671780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5141 w 679089"/>
                  <a:gd name="connsiteY3" fmla="*/ 48555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79203 w 679089"/>
                  <a:gd name="connsiteY4" fmla="*/ 80389 h 145988"/>
                  <a:gd name="connsiteX5" fmla="*/ 672373 w 679089"/>
                  <a:gd name="connsiteY5" fmla="*/ 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9089" h="145988">
                    <a:moveTo>
                      <a:pt x="672373" y="0"/>
                    </a:moveTo>
                    <a:lnTo>
                      <a:pt x="679089" y="145988"/>
                    </a:lnTo>
                    <a:lnTo>
                      <a:pt x="0" y="131230"/>
                    </a:lnTo>
                    <a:lnTo>
                      <a:pt x="380858" y="13854"/>
                    </a:lnTo>
                    <a:lnTo>
                      <a:pt x="479203" y="80389"/>
                    </a:lnTo>
                    <a:lnTo>
                      <a:pt x="67237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55" name="グループ化 454"/>
            <p:cNvGrpSpPr/>
            <p:nvPr/>
          </p:nvGrpSpPr>
          <p:grpSpPr>
            <a:xfrm>
              <a:off x="3859080" y="2637012"/>
              <a:ext cx="1241095" cy="1155508"/>
              <a:chOff x="1936205" y="2118332"/>
              <a:chExt cx="1104731" cy="1028548"/>
            </a:xfrm>
          </p:grpSpPr>
          <p:sp>
            <p:nvSpPr>
              <p:cNvPr id="456" name="片側の 2 つの角を丸めた四角形 455"/>
              <p:cNvSpPr/>
              <p:nvPr/>
            </p:nvSpPr>
            <p:spPr>
              <a:xfrm rot="4810821">
                <a:off x="2633506" y="2614536"/>
                <a:ext cx="156170" cy="3012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7" name="フリーフォーム 456"/>
              <p:cNvSpPr/>
              <p:nvPr/>
            </p:nvSpPr>
            <p:spPr>
              <a:xfrm rot="1515575">
                <a:off x="1936205" y="2516296"/>
                <a:ext cx="758977" cy="630584"/>
              </a:xfrm>
              <a:custGeom>
                <a:avLst/>
                <a:gdLst>
                  <a:gd name="connsiteX0" fmla="*/ 0 w 758977"/>
                  <a:gd name="connsiteY0" fmla="*/ 0 h 630584"/>
                  <a:gd name="connsiteX1" fmla="*/ 136865 w 758977"/>
                  <a:gd name="connsiteY1" fmla="*/ 3972 h 630584"/>
                  <a:gd name="connsiteX2" fmla="*/ 270898 w 758977"/>
                  <a:gd name="connsiteY2" fmla="*/ 0 h 630584"/>
                  <a:gd name="connsiteX3" fmla="*/ 270897 w 758977"/>
                  <a:gd name="connsiteY3" fmla="*/ 255944 h 630584"/>
                  <a:gd name="connsiteX4" fmla="*/ 608102 w 758977"/>
                  <a:gd name="connsiteY4" fmla="*/ 29823 h 630584"/>
                  <a:gd name="connsiteX5" fmla="*/ 758977 w 758977"/>
                  <a:gd name="connsiteY5" fmla="*/ 254816 h 630584"/>
                  <a:gd name="connsiteX6" fmla="*/ 235246 w 758977"/>
                  <a:gd name="connsiteY6" fmla="*/ 606018 h 630584"/>
                  <a:gd name="connsiteX7" fmla="*/ 185529 w 758977"/>
                  <a:gd name="connsiteY7" fmla="*/ 626541 h 630584"/>
                  <a:gd name="connsiteX8" fmla="*/ 155844 w 758977"/>
                  <a:gd name="connsiteY8" fmla="*/ 626466 h 630584"/>
                  <a:gd name="connsiteX9" fmla="*/ 135448 w 758977"/>
                  <a:gd name="connsiteY9" fmla="*/ 630584 h 630584"/>
                  <a:gd name="connsiteX10" fmla="*/ 135449 w 758977"/>
                  <a:gd name="connsiteY10" fmla="*/ 630583 h 630584"/>
                  <a:gd name="connsiteX11" fmla="*/ 0 w 758977"/>
                  <a:gd name="connsiteY11" fmla="*/ 495134 h 630584"/>
                  <a:gd name="connsiteX0" fmla="*/ 136865 w 758977"/>
                  <a:gd name="connsiteY0" fmla="*/ 3972 h 630584"/>
                  <a:gd name="connsiteX1" fmla="*/ 270898 w 758977"/>
                  <a:gd name="connsiteY1" fmla="*/ 0 h 630584"/>
                  <a:gd name="connsiteX2" fmla="*/ 270897 w 758977"/>
                  <a:gd name="connsiteY2" fmla="*/ 255944 h 630584"/>
                  <a:gd name="connsiteX3" fmla="*/ 608102 w 758977"/>
                  <a:gd name="connsiteY3" fmla="*/ 29823 h 630584"/>
                  <a:gd name="connsiteX4" fmla="*/ 758977 w 758977"/>
                  <a:gd name="connsiteY4" fmla="*/ 254816 h 630584"/>
                  <a:gd name="connsiteX5" fmla="*/ 235246 w 758977"/>
                  <a:gd name="connsiteY5" fmla="*/ 606018 h 630584"/>
                  <a:gd name="connsiteX6" fmla="*/ 185529 w 758977"/>
                  <a:gd name="connsiteY6" fmla="*/ 626541 h 630584"/>
                  <a:gd name="connsiteX7" fmla="*/ 155844 w 758977"/>
                  <a:gd name="connsiteY7" fmla="*/ 626466 h 630584"/>
                  <a:gd name="connsiteX8" fmla="*/ 135448 w 758977"/>
                  <a:gd name="connsiteY8" fmla="*/ 630584 h 630584"/>
                  <a:gd name="connsiteX9" fmla="*/ 135449 w 758977"/>
                  <a:gd name="connsiteY9" fmla="*/ 630583 h 630584"/>
                  <a:gd name="connsiteX10" fmla="*/ 0 w 758977"/>
                  <a:gd name="connsiteY10" fmla="*/ 495134 h 630584"/>
                  <a:gd name="connsiteX11" fmla="*/ 0 w 758977"/>
                  <a:gd name="connsiteY11" fmla="*/ 0 h 630584"/>
                  <a:gd name="connsiteX12" fmla="*/ 228305 w 758977"/>
                  <a:gd name="connsiteY12" fmla="*/ 95412 h 630584"/>
                  <a:gd name="connsiteX0" fmla="*/ 136865 w 758977"/>
                  <a:gd name="connsiteY0" fmla="*/ 3972 h 630584"/>
                  <a:gd name="connsiteX1" fmla="*/ 270898 w 758977"/>
                  <a:gd name="connsiteY1" fmla="*/ 0 h 630584"/>
                  <a:gd name="connsiteX2" fmla="*/ 270897 w 758977"/>
                  <a:gd name="connsiteY2" fmla="*/ 255944 h 630584"/>
                  <a:gd name="connsiteX3" fmla="*/ 608102 w 758977"/>
                  <a:gd name="connsiteY3" fmla="*/ 29823 h 630584"/>
                  <a:gd name="connsiteX4" fmla="*/ 758977 w 758977"/>
                  <a:gd name="connsiteY4" fmla="*/ 254816 h 630584"/>
                  <a:gd name="connsiteX5" fmla="*/ 235246 w 758977"/>
                  <a:gd name="connsiteY5" fmla="*/ 606018 h 630584"/>
                  <a:gd name="connsiteX6" fmla="*/ 185529 w 758977"/>
                  <a:gd name="connsiteY6" fmla="*/ 626541 h 630584"/>
                  <a:gd name="connsiteX7" fmla="*/ 155844 w 758977"/>
                  <a:gd name="connsiteY7" fmla="*/ 626466 h 630584"/>
                  <a:gd name="connsiteX8" fmla="*/ 135448 w 758977"/>
                  <a:gd name="connsiteY8" fmla="*/ 630584 h 630584"/>
                  <a:gd name="connsiteX9" fmla="*/ 135449 w 758977"/>
                  <a:gd name="connsiteY9" fmla="*/ 630583 h 630584"/>
                  <a:gd name="connsiteX10" fmla="*/ 0 w 758977"/>
                  <a:gd name="connsiteY10" fmla="*/ 495134 h 630584"/>
                  <a:gd name="connsiteX11" fmla="*/ 0 w 758977"/>
                  <a:gd name="connsiteY11" fmla="*/ 0 h 630584"/>
                  <a:gd name="connsiteX0" fmla="*/ 270898 w 758977"/>
                  <a:gd name="connsiteY0" fmla="*/ 0 h 630584"/>
                  <a:gd name="connsiteX1" fmla="*/ 270897 w 758977"/>
                  <a:gd name="connsiteY1" fmla="*/ 255944 h 630584"/>
                  <a:gd name="connsiteX2" fmla="*/ 608102 w 758977"/>
                  <a:gd name="connsiteY2" fmla="*/ 29823 h 630584"/>
                  <a:gd name="connsiteX3" fmla="*/ 758977 w 758977"/>
                  <a:gd name="connsiteY3" fmla="*/ 254816 h 630584"/>
                  <a:gd name="connsiteX4" fmla="*/ 235246 w 758977"/>
                  <a:gd name="connsiteY4" fmla="*/ 606018 h 630584"/>
                  <a:gd name="connsiteX5" fmla="*/ 185529 w 758977"/>
                  <a:gd name="connsiteY5" fmla="*/ 626541 h 630584"/>
                  <a:gd name="connsiteX6" fmla="*/ 155844 w 758977"/>
                  <a:gd name="connsiteY6" fmla="*/ 626466 h 630584"/>
                  <a:gd name="connsiteX7" fmla="*/ 135448 w 758977"/>
                  <a:gd name="connsiteY7" fmla="*/ 630584 h 630584"/>
                  <a:gd name="connsiteX8" fmla="*/ 135449 w 758977"/>
                  <a:gd name="connsiteY8" fmla="*/ 630583 h 630584"/>
                  <a:gd name="connsiteX9" fmla="*/ 0 w 758977"/>
                  <a:gd name="connsiteY9" fmla="*/ 495134 h 630584"/>
                  <a:gd name="connsiteX10" fmla="*/ 0 w 758977"/>
                  <a:gd name="connsiteY10" fmla="*/ 0 h 630584"/>
                  <a:gd name="connsiteX0" fmla="*/ 268957 w 758977"/>
                  <a:gd name="connsiteY0" fmla="*/ 85172 h 630584"/>
                  <a:gd name="connsiteX1" fmla="*/ 270897 w 758977"/>
                  <a:gd name="connsiteY1" fmla="*/ 255944 h 630584"/>
                  <a:gd name="connsiteX2" fmla="*/ 608102 w 758977"/>
                  <a:gd name="connsiteY2" fmla="*/ 29823 h 630584"/>
                  <a:gd name="connsiteX3" fmla="*/ 758977 w 758977"/>
                  <a:gd name="connsiteY3" fmla="*/ 254816 h 630584"/>
                  <a:gd name="connsiteX4" fmla="*/ 235246 w 758977"/>
                  <a:gd name="connsiteY4" fmla="*/ 606018 h 630584"/>
                  <a:gd name="connsiteX5" fmla="*/ 185529 w 758977"/>
                  <a:gd name="connsiteY5" fmla="*/ 626541 h 630584"/>
                  <a:gd name="connsiteX6" fmla="*/ 155844 w 758977"/>
                  <a:gd name="connsiteY6" fmla="*/ 626466 h 630584"/>
                  <a:gd name="connsiteX7" fmla="*/ 135448 w 758977"/>
                  <a:gd name="connsiteY7" fmla="*/ 630584 h 630584"/>
                  <a:gd name="connsiteX8" fmla="*/ 135449 w 758977"/>
                  <a:gd name="connsiteY8" fmla="*/ 630583 h 630584"/>
                  <a:gd name="connsiteX9" fmla="*/ 0 w 758977"/>
                  <a:gd name="connsiteY9" fmla="*/ 495134 h 630584"/>
                  <a:gd name="connsiteX10" fmla="*/ 0 w 758977"/>
                  <a:gd name="connsiteY10" fmla="*/ 0 h 63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8977" h="630584">
                    <a:moveTo>
                      <a:pt x="268957" y="85172"/>
                    </a:moveTo>
                    <a:cubicBezTo>
                      <a:pt x="268957" y="170487"/>
                      <a:pt x="270897" y="170629"/>
                      <a:pt x="270897" y="255944"/>
                    </a:cubicBezTo>
                    <a:lnTo>
                      <a:pt x="608102" y="29823"/>
                    </a:lnTo>
                    <a:lnTo>
                      <a:pt x="758977" y="254816"/>
                    </a:lnTo>
                    <a:lnTo>
                      <a:pt x="235246" y="606018"/>
                    </a:lnTo>
                    <a:cubicBezTo>
                      <a:pt x="219714" y="616433"/>
                      <a:pt x="202805" y="623208"/>
                      <a:pt x="185529" y="626541"/>
                    </a:cubicBezTo>
                    <a:lnTo>
                      <a:pt x="155844" y="626466"/>
                    </a:lnTo>
                    <a:lnTo>
                      <a:pt x="135448" y="630584"/>
                    </a:lnTo>
                    <a:lnTo>
                      <a:pt x="135449" y="630583"/>
                    </a:lnTo>
                    <a:cubicBezTo>
                      <a:pt x="60643" y="630583"/>
                      <a:pt x="0" y="569940"/>
                      <a:pt x="0" y="495134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8" name="フリーフォーム 457"/>
              <p:cNvSpPr/>
              <p:nvPr/>
            </p:nvSpPr>
            <p:spPr>
              <a:xfrm>
                <a:off x="2489306" y="2118332"/>
                <a:ext cx="328822" cy="267158"/>
              </a:xfrm>
              <a:custGeom>
                <a:avLst/>
                <a:gdLst>
                  <a:gd name="connsiteX0" fmla="*/ 372128 w 428536"/>
                  <a:gd name="connsiteY0" fmla="*/ 4332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39218 w 428536"/>
                  <a:gd name="connsiteY3" fmla="*/ 0 h 347896"/>
                  <a:gd name="connsiteX4" fmla="*/ 372127 w 428536"/>
                  <a:gd name="connsiteY4" fmla="*/ 4333 h 347896"/>
                  <a:gd name="connsiteX5" fmla="*/ 392336 w 428536"/>
                  <a:gd name="connsiteY5" fmla="*/ 30669 h 347896"/>
                  <a:gd name="connsiteX6" fmla="*/ 388003 w 428536"/>
                  <a:gd name="connsiteY6" fmla="*/ 63580 h 347896"/>
                  <a:gd name="connsiteX7" fmla="*/ 360906 w 428536"/>
                  <a:gd name="connsiteY7" fmla="*/ 110514 h 347896"/>
                  <a:gd name="connsiteX8" fmla="*/ 415814 w 428536"/>
                  <a:gd name="connsiteY8" fmla="*/ 205619 h 347896"/>
                  <a:gd name="connsiteX9" fmla="*/ 381100 w 428536"/>
                  <a:gd name="connsiteY9" fmla="*/ 335176 h 347896"/>
                  <a:gd name="connsiteX10" fmla="*/ 381100 w 428536"/>
                  <a:gd name="connsiteY10" fmla="*/ 335175 h 347896"/>
                  <a:gd name="connsiteX11" fmla="*/ 309132 w 428536"/>
                  <a:gd name="connsiteY11" fmla="*/ 344649 h 347896"/>
                  <a:gd name="connsiteX12" fmla="*/ 285934 w 428536"/>
                  <a:gd name="connsiteY12" fmla="*/ 333329 h 347896"/>
                  <a:gd name="connsiteX13" fmla="*/ 260990 w 428536"/>
                  <a:gd name="connsiteY13" fmla="*/ 334708 h 347896"/>
                  <a:gd name="connsiteX14" fmla="*/ 234473 w 428536"/>
                  <a:gd name="connsiteY14" fmla="*/ 325365 h 347896"/>
                  <a:gd name="connsiteX15" fmla="*/ 177697 w 428536"/>
                  <a:gd name="connsiteY15" fmla="*/ 291487 h 347896"/>
                  <a:gd name="connsiteX16" fmla="*/ 153178 w 428536"/>
                  <a:gd name="connsiteY16" fmla="*/ 194405 h 347896"/>
                  <a:gd name="connsiteX17" fmla="*/ 154580 w 428536"/>
                  <a:gd name="connsiteY17" fmla="*/ 192860 h 347896"/>
                  <a:gd name="connsiteX18" fmla="*/ 22776 w 428536"/>
                  <a:gd name="connsiteY18" fmla="*/ 157542 h 347896"/>
                  <a:gd name="connsiteX19" fmla="*/ 3218 w 428536"/>
                  <a:gd name="connsiteY19" fmla="*/ 142535 h 347896"/>
                  <a:gd name="connsiteX20" fmla="*/ 0 w 428536"/>
                  <a:gd name="connsiteY20" fmla="*/ 118094 h 347896"/>
                  <a:gd name="connsiteX21" fmla="*/ 15007 w 428536"/>
                  <a:gd name="connsiteY21" fmla="*/ 98536 h 347896"/>
                  <a:gd name="connsiteX22" fmla="*/ 39449 w 428536"/>
                  <a:gd name="connsiteY22" fmla="*/ 95318 h 347896"/>
                  <a:gd name="connsiteX23" fmla="*/ 245214 w 428536"/>
                  <a:gd name="connsiteY23" fmla="*/ 137409 h 347896"/>
                  <a:gd name="connsiteX24" fmla="*/ 312881 w 428536"/>
                  <a:gd name="connsiteY24" fmla="*/ 20208 h 347896"/>
                  <a:gd name="connsiteX25" fmla="*/ 339218 w 428536"/>
                  <a:gd name="connsiteY25" fmla="*/ 0 h 347896"/>
                  <a:gd name="connsiteX0" fmla="*/ 372128 w 428536"/>
                  <a:gd name="connsiteY0" fmla="*/ 4332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72128 w 428536"/>
                  <a:gd name="connsiteY3" fmla="*/ 4332 h 347896"/>
                  <a:gd name="connsiteX4" fmla="*/ 339218 w 428536"/>
                  <a:gd name="connsiteY4" fmla="*/ 0 h 347896"/>
                  <a:gd name="connsiteX5" fmla="*/ 392336 w 428536"/>
                  <a:gd name="connsiteY5" fmla="*/ 30669 h 347896"/>
                  <a:gd name="connsiteX6" fmla="*/ 388003 w 428536"/>
                  <a:gd name="connsiteY6" fmla="*/ 63580 h 347896"/>
                  <a:gd name="connsiteX7" fmla="*/ 360906 w 428536"/>
                  <a:gd name="connsiteY7" fmla="*/ 110514 h 347896"/>
                  <a:gd name="connsiteX8" fmla="*/ 415814 w 428536"/>
                  <a:gd name="connsiteY8" fmla="*/ 205619 h 347896"/>
                  <a:gd name="connsiteX9" fmla="*/ 381100 w 428536"/>
                  <a:gd name="connsiteY9" fmla="*/ 335176 h 347896"/>
                  <a:gd name="connsiteX10" fmla="*/ 381100 w 428536"/>
                  <a:gd name="connsiteY10" fmla="*/ 335175 h 347896"/>
                  <a:gd name="connsiteX11" fmla="*/ 309132 w 428536"/>
                  <a:gd name="connsiteY11" fmla="*/ 344649 h 347896"/>
                  <a:gd name="connsiteX12" fmla="*/ 285934 w 428536"/>
                  <a:gd name="connsiteY12" fmla="*/ 333329 h 347896"/>
                  <a:gd name="connsiteX13" fmla="*/ 260990 w 428536"/>
                  <a:gd name="connsiteY13" fmla="*/ 334708 h 347896"/>
                  <a:gd name="connsiteX14" fmla="*/ 234473 w 428536"/>
                  <a:gd name="connsiteY14" fmla="*/ 325365 h 347896"/>
                  <a:gd name="connsiteX15" fmla="*/ 177697 w 428536"/>
                  <a:gd name="connsiteY15" fmla="*/ 291487 h 347896"/>
                  <a:gd name="connsiteX16" fmla="*/ 153178 w 428536"/>
                  <a:gd name="connsiteY16" fmla="*/ 194405 h 347896"/>
                  <a:gd name="connsiteX17" fmla="*/ 154580 w 428536"/>
                  <a:gd name="connsiteY17" fmla="*/ 192860 h 347896"/>
                  <a:gd name="connsiteX18" fmla="*/ 22776 w 428536"/>
                  <a:gd name="connsiteY18" fmla="*/ 157542 h 347896"/>
                  <a:gd name="connsiteX19" fmla="*/ 3218 w 428536"/>
                  <a:gd name="connsiteY19" fmla="*/ 142535 h 347896"/>
                  <a:gd name="connsiteX20" fmla="*/ 0 w 428536"/>
                  <a:gd name="connsiteY20" fmla="*/ 118094 h 347896"/>
                  <a:gd name="connsiteX21" fmla="*/ 15007 w 428536"/>
                  <a:gd name="connsiteY21" fmla="*/ 98536 h 347896"/>
                  <a:gd name="connsiteX22" fmla="*/ 39449 w 428536"/>
                  <a:gd name="connsiteY22" fmla="*/ 95318 h 347896"/>
                  <a:gd name="connsiteX23" fmla="*/ 245214 w 428536"/>
                  <a:gd name="connsiteY23" fmla="*/ 137409 h 347896"/>
                  <a:gd name="connsiteX24" fmla="*/ 312881 w 428536"/>
                  <a:gd name="connsiteY24" fmla="*/ 20208 h 347896"/>
                  <a:gd name="connsiteX25" fmla="*/ 339218 w 428536"/>
                  <a:gd name="connsiteY25" fmla="*/ 0 h 347896"/>
                  <a:gd name="connsiteX0" fmla="*/ 372127 w 428536"/>
                  <a:gd name="connsiteY0" fmla="*/ 4333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39218 w 428536"/>
                  <a:gd name="connsiteY3" fmla="*/ 0 h 347896"/>
                  <a:gd name="connsiteX4" fmla="*/ 392336 w 428536"/>
                  <a:gd name="connsiteY4" fmla="*/ 30669 h 347896"/>
                  <a:gd name="connsiteX5" fmla="*/ 388003 w 428536"/>
                  <a:gd name="connsiteY5" fmla="*/ 63580 h 347896"/>
                  <a:gd name="connsiteX6" fmla="*/ 360906 w 428536"/>
                  <a:gd name="connsiteY6" fmla="*/ 110514 h 347896"/>
                  <a:gd name="connsiteX7" fmla="*/ 415814 w 428536"/>
                  <a:gd name="connsiteY7" fmla="*/ 205619 h 347896"/>
                  <a:gd name="connsiteX8" fmla="*/ 381100 w 428536"/>
                  <a:gd name="connsiteY8" fmla="*/ 335176 h 347896"/>
                  <a:gd name="connsiteX9" fmla="*/ 381100 w 428536"/>
                  <a:gd name="connsiteY9" fmla="*/ 335175 h 347896"/>
                  <a:gd name="connsiteX10" fmla="*/ 309132 w 428536"/>
                  <a:gd name="connsiteY10" fmla="*/ 344649 h 347896"/>
                  <a:gd name="connsiteX11" fmla="*/ 285934 w 428536"/>
                  <a:gd name="connsiteY11" fmla="*/ 333329 h 347896"/>
                  <a:gd name="connsiteX12" fmla="*/ 260990 w 428536"/>
                  <a:gd name="connsiteY12" fmla="*/ 334708 h 347896"/>
                  <a:gd name="connsiteX13" fmla="*/ 234473 w 428536"/>
                  <a:gd name="connsiteY13" fmla="*/ 325365 h 347896"/>
                  <a:gd name="connsiteX14" fmla="*/ 177697 w 428536"/>
                  <a:gd name="connsiteY14" fmla="*/ 291487 h 347896"/>
                  <a:gd name="connsiteX15" fmla="*/ 153178 w 428536"/>
                  <a:gd name="connsiteY15" fmla="*/ 194405 h 347896"/>
                  <a:gd name="connsiteX16" fmla="*/ 154580 w 428536"/>
                  <a:gd name="connsiteY16" fmla="*/ 192860 h 347896"/>
                  <a:gd name="connsiteX17" fmla="*/ 22776 w 428536"/>
                  <a:gd name="connsiteY17" fmla="*/ 157542 h 347896"/>
                  <a:gd name="connsiteX18" fmla="*/ 3218 w 428536"/>
                  <a:gd name="connsiteY18" fmla="*/ 142535 h 347896"/>
                  <a:gd name="connsiteX19" fmla="*/ 0 w 428536"/>
                  <a:gd name="connsiteY19" fmla="*/ 118094 h 347896"/>
                  <a:gd name="connsiteX20" fmla="*/ 15007 w 428536"/>
                  <a:gd name="connsiteY20" fmla="*/ 98536 h 347896"/>
                  <a:gd name="connsiteX21" fmla="*/ 39449 w 428536"/>
                  <a:gd name="connsiteY21" fmla="*/ 95318 h 347896"/>
                  <a:gd name="connsiteX22" fmla="*/ 245214 w 428536"/>
                  <a:gd name="connsiteY22" fmla="*/ 137409 h 347896"/>
                  <a:gd name="connsiteX23" fmla="*/ 312881 w 428536"/>
                  <a:gd name="connsiteY23" fmla="*/ 20208 h 347896"/>
                  <a:gd name="connsiteX24" fmla="*/ 339218 w 428536"/>
                  <a:gd name="connsiteY24" fmla="*/ 0 h 347896"/>
                  <a:gd name="connsiteX0" fmla="*/ 339218 w 428536"/>
                  <a:gd name="connsiteY0" fmla="*/ 0 h 347896"/>
                  <a:gd name="connsiteX1" fmla="*/ 392336 w 428536"/>
                  <a:gd name="connsiteY1" fmla="*/ 30669 h 347896"/>
                  <a:gd name="connsiteX2" fmla="*/ 388003 w 428536"/>
                  <a:gd name="connsiteY2" fmla="*/ 63580 h 347896"/>
                  <a:gd name="connsiteX3" fmla="*/ 360906 w 428536"/>
                  <a:gd name="connsiteY3" fmla="*/ 110514 h 347896"/>
                  <a:gd name="connsiteX4" fmla="*/ 415814 w 428536"/>
                  <a:gd name="connsiteY4" fmla="*/ 205619 h 347896"/>
                  <a:gd name="connsiteX5" fmla="*/ 381100 w 428536"/>
                  <a:gd name="connsiteY5" fmla="*/ 335176 h 347896"/>
                  <a:gd name="connsiteX6" fmla="*/ 381100 w 428536"/>
                  <a:gd name="connsiteY6" fmla="*/ 335175 h 347896"/>
                  <a:gd name="connsiteX7" fmla="*/ 309132 w 428536"/>
                  <a:gd name="connsiteY7" fmla="*/ 344649 h 347896"/>
                  <a:gd name="connsiteX8" fmla="*/ 285934 w 428536"/>
                  <a:gd name="connsiteY8" fmla="*/ 333329 h 347896"/>
                  <a:gd name="connsiteX9" fmla="*/ 260990 w 428536"/>
                  <a:gd name="connsiteY9" fmla="*/ 334708 h 347896"/>
                  <a:gd name="connsiteX10" fmla="*/ 234473 w 428536"/>
                  <a:gd name="connsiteY10" fmla="*/ 325365 h 347896"/>
                  <a:gd name="connsiteX11" fmla="*/ 177697 w 428536"/>
                  <a:gd name="connsiteY11" fmla="*/ 291487 h 347896"/>
                  <a:gd name="connsiteX12" fmla="*/ 153178 w 428536"/>
                  <a:gd name="connsiteY12" fmla="*/ 194405 h 347896"/>
                  <a:gd name="connsiteX13" fmla="*/ 154580 w 428536"/>
                  <a:gd name="connsiteY13" fmla="*/ 192860 h 347896"/>
                  <a:gd name="connsiteX14" fmla="*/ 22776 w 428536"/>
                  <a:gd name="connsiteY14" fmla="*/ 157542 h 347896"/>
                  <a:gd name="connsiteX15" fmla="*/ 3218 w 428536"/>
                  <a:gd name="connsiteY15" fmla="*/ 142535 h 347896"/>
                  <a:gd name="connsiteX16" fmla="*/ 0 w 428536"/>
                  <a:gd name="connsiteY16" fmla="*/ 118094 h 347896"/>
                  <a:gd name="connsiteX17" fmla="*/ 15007 w 428536"/>
                  <a:gd name="connsiteY17" fmla="*/ 98536 h 347896"/>
                  <a:gd name="connsiteX18" fmla="*/ 39449 w 428536"/>
                  <a:gd name="connsiteY18" fmla="*/ 95318 h 347896"/>
                  <a:gd name="connsiteX19" fmla="*/ 245214 w 428536"/>
                  <a:gd name="connsiteY19" fmla="*/ 137409 h 347896"/>
                  <a:gd name="connsiteX20" fmla="*/ 312881 w 428536"/>
                  <a:gd name="connsiteY20" fmla="*/ 20208 h 347896"/>
                  <a:gd name="connsiteX21" fmla="*/ 339218 w 428536"/>
                  <a:gd name="connsiteY21" fmla="*/ 0 h 347896"/>
                  <a:gd name="connsiteX0" fmla="*/ 339218 w 428536"/>
                  <a:gd name="connsiteY0" fmla="*/ 90 h 347986"/>
                  <a:gd name="connsiteX1" fmla="*/ 392336 w 428536"/>
                  <a:gd name="connsiteY1" fmla="*/ 30759 h 347986"/>
                  <a:gd name="connsiteX2" fmla="*/ 388003 w 428536"/>
                  <a:gd name="connsiteY2" fmla="*/ 63670 h 347986"/>
                  <a:gd name="connsiteX3" fmla="*/ 360906 w 428536"/>
                  <a:gd name="connsiteY3" fmla="*/ 110604 h 347986"/>
                  <a:gd name="connsiteX4" fmla="*/ 415814 w 428536"/>
                  <a:gd name="connsiteY4" fmla="*/ 205709 h 347986"/>
                  <a:gd name="connsiteX5" fmla="*/ 381100 w 428536"/>
                  <a:gd name="connsiteY5" fmla="*/ 335266 h 347986"/>
                  <a:gd name="connsiteX6" fmla="*/ 381100 w 428536"/>
                  <a:gd name="connsiteY6" fmla="*/ 335265 h 347986"/>
                  <a:gd name="connsiteX7" fmla="*/ 309132 w 428536"/>
                  <a:gd name="connsiteY7" fmla="*/ 344739 h 347986"/>
                  <a:gd name="connsiteX8" fmla="*/ 285934 w 428536"/>
                  <a:gd name="connsiteY8" fmla="*/ 333419 h 347986"/>
                  <a:gd name="connsiteX9" fmla="*/ 260990 w 428536"/>
                  <a:gd name="connsiteY9" fmla="*/ 334798 h 347986"/>
                  <a:gd name="connsiteX10" fmla="*/ 234473 w 428536"/>
                  <a:gd name="connsiteY10" fmla="*/ 325455 h 347986"/>
                  <a:gd name="connsiteX11" fmla="*/ 177697 w 428536"/>
                  <a:gd name="connsiteY11" fmla="*/ 291577 h 347986"/>
                  <a:gd name="connsiteX12" fmla="*/ 153178 w 428536"/>
                  <a:gd name="connsiteY12" fmla="*/ 194495 h 347986"/>
                  <a:gd name="connsiteX13" fmla="*/ 154580 w 428536"/>
                  <a:gd name="connsiteY13" fmla="*/ 192950 h 347986"/>
                  <a:gd name="connsiteX14" fmla="*/ 22776 w 428536"/>
                  <a:gd name="connsiteY14" fmla="*/ 157632 h 347986"/>
                  <a:gd name="connsiteX15" fmla="*/ 3218 w 428536"/>
                  <a:gd name="connsiteY15" fmla="*/ 142625 h 347986"/>
                  <a:gd name="connsiteX16" fmla="*/ 0 w 428536"/>
                  <a:gd name="connsiteY16" fmla="*/ 118184 h 347986"/>
                  <a:gd name="connsiteX17" fmla="*/ 15007 w 428536"/>
                  <a:gd name="connsiteY17" fmla="*/ 98626 h 347986"/>
                  <a:gd name="connsiteX18" fmla="*/ 39449 w 428536"/>
                  <a:gd name="connsiteY18" fmla="*/ 95408 h 347986"/>
                  <a:gd name="connsiteX19" fmla="*/ 245214 w 428536"/>
                  <a:gd name="connsiteY19" fmla="*/ 137499 h 347986"/>
                  <a:gd name="connsiteX20" fmla="*/ 312881 w 428536"/>
                  <a:gd name="connsiteY20" fmla="*/ 20298 h 347986"/>
                  <a:gd name="connsiteX21" fmla="*/ 339218 w 428536"/>
                  <a:gd name="connsiteY21" fmla="*/ 90 h 347986"/>
                  <a:gd name="connsiteX0" fmla="*/ 339218 w 428536"/>
                  <a:gd name="connsiteY0" fmla="*/ 277 h 348173"/>
                  <a:gd name="connsiteX1" fmla="*/ 392336 w 428536"/>
                  <a:gd name="connsiteY1" fmla="*/ 30946 h 348173"/>
                  <a:gd name="connsiteX2" fmla="*/ 388003 w 428536"/>
                  <a:gd name="connsiteY2" fmla="*/ 63857 h 348173"/>
                  <a:gd name="connsiteX3" fmla="*/ 360906 w 428536"/>
                  <a:gd name="connsiteY3" fmla="*/ 110791 h 348173"/>
                  <a:gd name="connsiteX4" fmla="*/ 415814 w 428536"/>
                  <a:gd name="connsiteY4" fmla="*/ 205896 h 348173"/>
                  <a:gd name="connsiteX5" fmla="*/ 381100 w 428536"/>
                  <a:gd name="connsiteY5" fmla="*/ 335453 h 348173"/>
                  <a:gd name="connsiteX6" fmla="*/ 381100 w 428536"/>
                  <a:gd name="connsiteY6" fmla="*/ 335452 h 348173"/>
                  <a:gd name="connsiteX7" fmla="*/ 309132 w 428536"/>
                  <a:gd name="connsiteY7" fmla="*/ 344926 h 348173"/>
                  <a:gd name="connsiteX8" fmla="*/ 285934 w 428536"/>
                  <a:gd name="connsiteY8" fmla="*/ 333606 h 348173"/>
                  <a:gd name="connsiteX9" fmla="*/ 260990 w 428536"/>
                  <a:gd name="connsiteY9" fmla="*/ 334985 h 348173"/>
                  <a:gd name="connsiteX10" fmla="*/ 234473 w 428536"/>
                  <a:gd name="connsiteY10" fmla="*/ 325642 h 348173"/>
                  <a:gd name="connsiteX11" fmla="*/ 177697 w 428536"/>
                  <a:gd name="connsiteY11" fmla="*/ 291764 h 348173"/>
                  <a:gd name="connsiteX12" fmla="*/ 153178 w 428536"/>
                  <a:gd name="connsiteY12" fmla="*/ 194682 h 348173"/>
                  <a:gd name="connsiteX13" fmla="*/ 154580 w 428536"/>
                  <a:gd name="connsiteY13" fmla="*/ 193137 h 348173"/>
                  <a:gd name="connsiteX14" fmla="*/ 22776 w 428536"/>
                  <a:gd name="connsiteY14" fmla="*/ 157819 h 348173"/>
                  <a:gd name="connsiteX15" fmla="*/ 3218 w 428536"/>
                  <a:gd name="connsiteY15" fmla="*/ 142812 h 348173"/>
                  <a:gd name="connsiteX16" fmla="*/ 0 w 428536"/>
                  <a:gd name="connsiteY16" fmla="*/ 118371 h 348173"/>
                  <a:gd name="connsiteX17" fmla="*/ 15007 w 428536"/>
                  <a:gd name="connsiteY17" fmla="*/ 98813 h 348173"/>
                  <a:gd name="connsiteX18" fmla="*/ 39449 w 428536"/>
                  <a:gd name="connsiteY18" fmla="*/ 95595 h 348173"/>
                  <a:gd name="connsiteX19" fmla="*/ 245214 w 428536"/>
                  <a:gd name="connsiteY19" fmla="*/ 137686 h 348173"/>
                  <a:gd name="connsiteX20" fmla="*/ 312881 w 428536"/>
                  <a:gd name="connsiteY20" fmla="*/ 20485 h 348173"/>
                  <a:gd name="connsiteX21" fmla="*/ 339218 w 428536"/>
                  <a:gd name="connsiteY21" fmla="*/ 277 h 3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536" h="348173">
                    <a:moveTo>
                      <a:pt x="339218" y="277"/>
                    </a:moveTo>
                    <a:cubicBezTo>
                      <a:pt x="387880" y="-1406"/>
                      <a:pt x="384155" y="4054"/>
                      <a:pt x="392336" y="30946"/>
                    </a:cubicBezTo>
                    <a:cubicBezTo>
                      <a:pt x="395209" y="41667"/>
                      <a:pt x="393992" y="53484"/>
                      <a:pt x="388003" y="63857"/>
                    </a:cubicBezTo>
                    <a:lnTo>
                      <a:pt x="360906" y="110791"/>
                    </a:lnTo>
                    <a:lnTo>
                      <a:pt x="415814" y="205896"/>
                    </a:lnTo>
                    <a:cubicBezTo>
                      <a:pt x="442004" y="251259"/>
                      <a:pt x="426462" y="309263"/>
                      <a:pt x="381100" y="335453"/>
                    </a:cubicBezTo>
                    <a:lnTo>
                      <a:pt x="381100" y="335452"/>
                    </a:lnTo>
                    <a:cubicBezTo>
                      <a:pt x="358418" y="348547"/>
                      <a:pt x="332577" y="351208"/>
                      <a:pt x="309132" y="344926"/>
                    </a:cubicBezTo>
                    <a:lnTo>
                      <a:pt x="285934" y="333606"/>
                    </a:lnTo>
                    <a:lnTo>
                      <a:pt x="260990" y="334985"/>
                    </a:lnTo>
                    <a:cubicBezTo>
                      <a:pt x="251880" y="333721"/>
                      <a:pt x="242867" y="330651"/>
                      <a:pt x="234473" y="325642"/>
                    </a:cubicBezTo>
                    <a:lnTo>
                      <a:pt x="177697" y="291764"/>
                    </a:lnTo>
                    <a:cubicBezTo>
                      <a:pt x="144119" y="271726"/>
                      <a:pt x="133140" y="228261"/>
                      <a:pt x="153178" y="194682"/>
                    </a:cubicBezTo>
                    <a:lnTo>
                      <a:pt x="154580" y="193137"/>
                    </a:lnTo>
                    <a:lnTo>
                      <a:pt x="22776" y="157819"/>
                    </a:lnTo>
                    <a:cubicBezTo>
                      <a:pt x="14185" y="155517"/>
                      <a:pt x="7340" y="149951"/>
                      <a:pt x="3218" y="142812"/>
                    </a:cubicBezTo>
                    <a:lnTo>
                      <a:pt x="0" y="118371"/>
                    </a:lnTo>
                    <a:lnTo>
                      <a:pt x="15007" y="98813"/>
                    </a:lnTo>
                    <a:cubicBezTo>
                      <a:pt x="22146" y="94691"/>
                      <a:pt x="30858" y="93293"/>
                      <a:pt x="39449" y="95595"/>
                    </a:cubicBezTo>
                    <a:lnTo>
                      <a:pt x="245214" y="137686"/>
                    </a:lnTo>
                    <a:lnTo>
                      <a:pt x="312881" y="20485"/>
                    </a:lnTo>
                    <a:cubicBezTo>
                      <a:pt x="318870" y="10113"/>
                      <a:pt x="328496" y="3150"/>
                      <a:pt x="339218" y="277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9" name="片側の 2 つの角を丸めた四角形 458"/>
              <p:cNvSpPr/>
              <p:nvPr/>
            </p:nvSpPr>
            <p:spPr>
              <a:xfrm rot="20639810">
                <a:off x="2765086" y="2323932"/>
                <a:ext cx="275850" cy="78797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96" name="グループ化 495"/>
          <p:cNvGrpSpPr/>
          <p:nvPr/>
        </p:nvGrpSpPr>
        <p:grpSpPr>
          <a:xfrm>
            <a:off x="2821213" y="732012"/>
            <a:ext cx="548756" cy="1692134"/>
            <a:chOff x="974623" y="1513752"/>
            <a:chExt cx="1195654" cy="3686896"/>
          </a:xfrm>
        </p:grpSpPr>
        <p:grpSp>
          <p:nvGrpSpPr>
            <p:cNvPr id="497" name="グループ化 496"/>
            <p:cNvGrpSpPr/>
            <p:nvPr/>
          </p:nvGrpSpPr>
          <p:grpSpPr>
            <a:xfrm>
              <a:off x="1135227" y="1513752"/>
              <a:ext cx="1035050" cy="3686896"/>
              <a:chOff x="1135227" y="1513752"/>
              <a:chExt cx="1035050" cy="3686896"/>
            </a:xfrm>
          </p:grpSpPr>
          <p:sp>
            <p:nvSpPr>
              <p:cNvPr id="504" name="台形 503"/>
              <p:cNvSpPr/>
              <p:nvPr/>
            </p:nvSpPr>
            <p:spPr>
              <a:xfrm>
                <a:off x="1559882" y="2305839"/>
                <a:ext cx="185740" cy="151611"/>
              </a:xfrm>
              <a:prstGeom prst="trapezoid">
                <a:avLst>
                  <a:gd name="adj" fmla="val 2034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05" name="グループ化 504"/>
              <p:cNvGrpSpPr/>
              <p:nvPr/>
            </p:nvGrpSpPr>
            <p:grpSpPr>
              <a:xfrm>
                <a:off x="1233777" y="1513752"/>
                <a:ext cx="838904" cy="838452"/>
                <a:chOff x="1286424" y="1617867"/>
                <a:chExt cx="733609" cy="733214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524" name="円/楕円 523"/>
                <p:cNvSpPr/>
                <p:nvPr/>
              </p:nvSpPr>
              <p:spPr>
                <a:xfrm>
                  <a:off x="1318183" y="1617867"/>
                  <a:ext cx="512082" cy="540928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5" name="円/楕円 524"/>
                <p:cNvSpPr/>
                <p:nvPr/>
              </p:nvSpPr>
              <p:spPr>
                <a:xfrm>
                  <a:off x="1476356" y="1617867"/>
                  <a:ext cx="512082" cy="540928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6" name="円/楕円 525"/>
                <p:cNvSpPr/>
                <p:nvPr/>
              </p:nvSpPr>
              <p:spPr>
                <a:xfrm rot="900000" flipH="1">
                  <a:off x="18603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7" name="円/楕円 526"/>
                <p:cNvSpPr/>
                <p:nvPr/>
              </p:nvSpPr>
              <p:spPr>
                <a:xfrm rot="900000" flipH="1">
                  <a:off x="1894812" y="1986037"/>
                  <a:ext cx="90712" cy="12470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8" name="円/楕円 527"/>
                <p:cNvSpPr/>
                <p:nvPr/>
              </p:nvSpPr>
              <p:spPr>
                <a:xfrm rot="20700000">
                  <a:off x="128642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9" name="円/楕円 528"/>
                <p:cNvSpPr/>
                <p:nvPr/>
              </p:nvSpPr>
              <p:spPr>
                <a:xfrm rot="20700000">
                  <a:off x="1320933" y="1986037"/>
                  <a:ext cx="90712" cy="12470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0" name="円/楕円 529"/>
                <p:cNvSpPr/>
                <p:nvPr/>
              </p:nvSpPr>
              <p:spPr>
                <a:xfrm>
                  <a:off x="1373352" y="1682745"/>
                  <a:ext cx="558800" cy="66833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06" name="片側の 2 つの角を丸めた四角形 505"/>
              <p:cNvSpPr/>
              <p:nvPr/>
            </p:nvSpPr>
            <p:spPr>
              <a:xfrm>
                <a:off x="1338427" y="2434426"/>
                <a:ext cx="628650" cy="961237"/>
              </a:xfrm>
              <a:prstGeom prst="round2Same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7" name="台形 506"/>
              <p:cNvSpPr/>
              <p:nvPr/>
            </p:nvSpPr>
            <p:spPr>
              <a:xfrm rot="10800000">
                <a:off x="1571787" y="2420381"/>
                <a:ext cx="161925" cy="115649"/>
              </a:xfrm>
              <a:prstGeom prst="trapezoid">
                <a:avLst>
                  <a:gd name="adj" fmla="val 500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8" name="直角三角形 507"/>
              <p:cNvSpPr/>
              <p:nvPr/>
            </p:nvSpPr>
            <p:spPr>
              <a:xfrm rot="5400000">
                <a:off x="1447964" y="2418919"/>
                <a:ext cx="204788" cy="204788"/>
              </a:xfrm>
              <a:prstGeom prst="rtTriangle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9" name="直角三角形 508"/>
              <p:cNvSpPr/>
              <p:nvPr/>
            </p:nvSpPr>
            <p:spPr>
              <a:xfrm rot="16200000" flipH="1">
                <a:off x="1651265" y="2418919"/>
                <a:ext cx="204788" cy="204788"/>
              </a:xfrm>
              <a:prstGeom prst="rtTriangle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0" name="フリーフォーム 509"/>
              <p:cNvSpPr/>
              <p:nvPr/>
            </p:nvSpPr>
            <p:spPr>
              <a:xfrm rot="10800000">
                <a:off x="1301523" y="3429000"/>
                <a:ext cx="702452" cy="1609347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51226" y="1057435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1" name="正方形/長方形 510"/>
              <p:cNvSpPr/>
              <p:nvPr/>
            </p:nvSpPr>
            <p:spPr>
              <a:xfrm>
                <a:off x="1350905" y="3395664"/>
                <a:ext cx="628650" cy="80962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2" name="台形 23"/>
              <p:cNvSpPr/>
              <p:nvPr/>
            </p:nvSpPr>
            <p:spPr>
              <a:xfrm>
                <a:off x="1564232" y="2525288"/>
                <a:ext cx="177035" cy="1079925"/>
              </a:xfrm>
              <a:custGeom>
                <a:avLst/>
                <a:gdLst>
                  <a:gd name="connsiteX0" fmla="*/ 0 w 223838"/>
                  <a:gd name="connsiteY0" fmla="*/ 827089 h 827089"/>
                  <a:gd name="connsiteX1" fmla="*/ 75010 w 223838"/>
                  <a:gd name="connsiteY1" fmla="*/ 0 h 827089"/>
                  <a:gd name="connsiteX2" fmla="*/ 148828 w 223838"/>
                  <a:gd name="connsiteY2" fmla="*/ 0 h 827089"/>
                  <a:gd name="connsiteX3" fmla="*/ 223838 w 223838"/>
                  <a:gd name="connsiteY3" fmla="*/ 827089 h 827089"/>
                  <a:gd name="connsiteX4" fmla="*/ 0 w 223838"/>
                  <a:gd name="connsiteY4" fmla="*/ 827089 h 827089"/>
                  <a:gd name="connsiteX0" fmla="*/ 0 w 223838"/>
                  <a:gd name="connsiteY0" fmla="*/ 827089 h 827089"/>
                  <a:gd name="connsiteX1" fmla="*/ 75010 w 223838"/>
                  <a:gd name="connsiteY1" fmla="*/ 0 h 827089"/>
                  <a:gd name="connsiteX2" fmla="*/ 148828 w 223838"/>
                  <a:gd name="connsiteY2" fmla="*/ 0 h 827089"/>
                  <a:gd name="connsiteX3" fmla="*/ 223838 w 223838"/>
                  <a:gd name="connsiteY3" fmla="*/ 827089 h 827089"/>
                  <a:gd name="connsiteX4" fmla="*/ 123825 w 223838"/>
                  <a:gd name="connsiteY4" fmla="*/ 822328 h 827089"/>
                  <a:gd name="connsiteX5" fmla="*/ 0 w 223838"/>
                  <a:gd name="connsiteY5" fmla="*/ 827089 h 827089"/>
                  <a:gd name="connsiteX0" fmla="*/ 0 w 223838"/>
                  <a:gd name="connsiteY0" fmla="*/ 827089 h 908053"/>
                  <a:gd name="connsiteX1" fmla="*/ 75010 w 223838"/>
                  <a:gd name="connsiteY1" fmla="*/ 0 h 908053"/>
                  <a:gd name="connsiteX2" fmla="*/ 148828 w 223838"/>
                  <a:gd name="connsiteY2" fmla="*/ 0 h 908053"/>
                  <a:gd name="connsiteX3" fmla="*/ 223838 w 223838"/>
                  <a:gd name="connsiteY3" fmla="*/ 827089 h 908053"/>
                  <a:gd name="connsiteX4" fmla="*/ 128588 w 223838"/>
                  <a:gd name="connsiteY4" fmla="*/ 908053 h 908053"/>
                  <a:gd name="connsiteX5" fmla="*/ 0 w 223838"/>
                  <a:gd name="connsiteY5" fmla="*/ 827089 h 908053"/>
                  <a:gd name="connsiteX0" fmla="*/ 0 w 223838"/>
                  <a:gd name="connsiteY0" fmla="*/ 827089 h 917578"/>
                  <a:gd name="connsiteX1" fmla="*/ 75010 w 223838"/>
                  <a:gd name="connsiteY1" fmla="*/ 0 h 917578"/>
                  <a:gd name="connsiteX2" fmla="*/ 148828 w 223838"/>
                  <a:gd name="connsiteY2" fmla="*/ 0 h 917578"/>
                  <a:gd name="connsiteX3" fmla="*/ 223838 w 223838"/>
                  <a:gd name="connsiteY3" fmla="*/ 827089 h 917578"/>
                  <a:gd name="connsiteX4" fmla="*/ 119063 w 223838"/>
                  <a:gd name="connsiteY4" fmla="*/ 917578 h 917578"/>
                  <a:gd name="connsiteX5" fmla="*/ 0 w 223838"/>
                  <a:gd name="connsiteY5" fmla="*/ 827089 h 917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8" h="917578">
                    <a:moveTo>
                      <a:pt x="0" y="827089"/>
                    </a:moveTo>
                    <a:lnTo>
                      <a:pt x="75010" y="0"/>
                    </a:lnTo>
                    <a:lnTo>
                      <a:pt x="148828" y="0"/>
                    </a:lnTo>
                    <a:lnTo>
                      <a:pt x="223838" y="827089"/>
                    </a:lnTo>
                    <a:lnTo>
                      <a:pt x="119063" y="917578"/>
                    </a:lnTo>
                    <a:lnTo>
                      <a:pt x="0" y="827089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3" name="フリーフォーム 512"/>
              <p:cNvSpPr/>
              <p:nvPr/>
            </p:nvSpPr>
            <p:spPr>
              <a:xfrm>
                <a:off x="1135227" y="2419349"/>
                <a:ext cx="1035050" cy="2219325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4" name="片側の 2 つの角を丸めた四角形 513"/>
              <p:cNvSpPr/>
              <p:nvPr/>
            </p:nvSpPr>
            <p:spPr>
              <a:xfrm>
                <a:off x="1304906" y="5003067"/>
                <a:ext cx="304984" cy="197581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5" name="片側の 2 つの角を丸めた四角形 514"/>
              <p:cNvSpPr/>
              <p:nvPr/>
            </p:nvSpPr>
            <p:spPr>
              <a:xfrm>
                <a:off x="1695431" y="5003067"/>
                <a:ext cx="304984" cy="197581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6" name="フリーフォーム 515"/>
              <p:cNvSpPr/>
              <p:nvPr/>
            </p:nvSpPr>
            <p:spPr>
              <a:xfrm rot="16358054">
                <a:off x="1095598" y="2680081"/>
                <a:ext cx="671780" cy="14598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7" name="フリーフォーム 516"/>
              <p:cNvSpPr/>
              <p:nvPr/>
            </p:nvSpPr>
            <p:spPr>
              <a:xfrm rot="5241946" flipH="1">
                <a:off x="1538467" y="2680081"/>
                <a:ext cx="671780" cy="14598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8" name="円/楕円 517"/>
              <p:cNvSpPr/>
              <p:nvPr/>
            </p:nvSpPr>
            <p:spPr>
              <a:xfrm rot="21098160">
                <a:off x="1381881" y="1798156"/>
                <a:ext cx="216232" cy="68367"/>
              </a:xfrm>
              <a:prstGeom prst="ellips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9" name="円/楕円 518"/>
              <p:cNvSpPr/>
              <p:nvPr/>
            </p:nvSpPr>
            <p:spPr>
              <a:xfrm rot="426779">
                <a:off x="1695431" y="1798156"/>
                <a:ext cx="216232" cy="68367"/>
              </a:xfrm>
              <a:prstGeom prst="ellips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0" name="月 519"/>
              <p:cNvSpPr/>
              <p:nvPr/>
            </p:nvSpPr>
            <p:spPr>
              <a:xfrm rot="5400000">
                <a:off x="1603216" y="2101016"/>
                <a:ext cx="99910" cy="19981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1" name="円/楕円 520"/>
              <p:cNvSpPr/>
              <p:nvPr/>
            </p:nvSpPr>
            <p:spPr>
              <a:xfrm>
                <a:off x="1453241" y="1898129"/>
                <a:ext cx="73983" cy="838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2" name="円/楕円 521"/>
              <p:cNvSpPr/>
              <p:nvPr/>
            </p:nvSpPr>
            <p:spPr>
              <a:xfrm>
                <a:off x="1767191" y="1898129"/>
                <a:ext cx="73983" cy="838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3" name="円/楕円 5"/>
              <p:cNvSpPr/>
              <p:nvPr/>
            </p:nvSpPr>
            <p:spPr>
              <a:xfrm>
                <a:off x="1598473" y="2037912"/>
                <a:ext cx="110329" cy="125885"/>
              </a:xfrm>
              <a:custGeom>
                <a:avLst/>
                <a:gdLst>
                  <a:gd name="connsiteX0" fmla="*/ 0 w 108423"/>
                  <a:gd name="connsiteY0" fmla="*/ 79006 h 158011"/>
                  <a:gd name="connsiteX1" fmla="*/ 54212 w 108423"/>
                  <a:gd name="connsiteY1" fmla="*/ 0 h 158011"/>
                  <a:gd name="connsiteX2" fmla="*/ 108424 w 108423"/>
                  <a:gd name="connsiteY2" fmla="*/ 79006 h 158011"/>
                  <a:gd name="connsiteX3" fmla="*/ 54212 w 108423"/>
                  <a:gd name="connsiteY3" fmla="*/ 158012 h 158011"/>
                  <a:gd name="connsiteX4" fmla="*/ 0 w 108423"/>
                  <a:gd name="connsiteY4" fmla="*/ 79006 h 158011"/>
                  <a:gd name="connsiteX0" fmla="*/ 0 w 108424"/>
                  <a:gd name="connsiteY0" fmla="*/ 79006 h 158012"/>
                  <a:gd name="connsiteX1" fmla="*/ 54212 w 108424"/>
                  <a:gd name="connsiteY1" fmla="*/ 0 h 158012"/>
                  <a:gd name="connsiteX2" fmla="*/ 108424 w 108424"/>
                  <a:gd name="connsiteY2" fmla="*/ 79006 h 158012"/>
                  <a:gd name="connsiteX3" fmla="*/ 54212 w 108424"/>
                  <a:gd name="connsiteY3" fmla="*/ 158012 h 158012"/>
                  <a:gd name="connsiteX4" fmla="*/ 0 w 108424"/>
                  <a:gd name="connsiteY4" fmla="*/ 79006 h 158012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21002"/>
                  <a:gd name="connsiteX1" fmla="*/ 54212 w 110329"/>
                  <a:gd name="connsiteY1" fmla="*/ 18 h 121002"/>
                  <a:gd name="connsiteX2" fmla="*/ 110329 w 110329"/>
                  <a:gd name="connsiteY2" fmla="*/ 84739 h 121002"/>
                  <a:gd name="connsiteX3" fmla="*/ 54212 w 110329"/>
                  <a:gd name="connsiteY3" fmla="*/ 119930 h 121002"/>
                  <a:gd name="connsiteX4" fmla="*/ 0 w 110329"/>
                  <a:gd name="connsiteY4" fmla="*/ 79024 h 121002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84736 h 125885"/>
                  <a:gd name="connsiteX1" fmla="*/ 54212 w 110329"/>
                  <a:gd name="connsiteY1" fmla="*/ 15 h 125885"/>
                  <a:gd name="connsiteX2" fmla="*/ 110329 w 110329"/>
                  <a:gd name="connsiteY2" fmla="*/ 90451 h 125885"/>
                  <a:gd name="connsiteX3" fmla="*/ 54212 w 110329"/>
                  <a:gd name="connsiteY3" fmla="*/ 125642 h 125885"/>
                  <a:gd name="connsiteX4" fmla="*/ 0 w 110329"/>
                  <a:gd name="connsiteY4" fmla="*/ 84736 h 1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329" h="125885">
                    <a:moveTo>
                      <a:pt x="0" y="84736"/>
                    </a:moveTo>
                    <a:cubicBezTo>
                      <a:pt x="0" y="41102"/>
                      <a:pt x="35824" y="-937"/>
                      <a:pt x="54212" y="15"/>
                    </a:cubicBezTo>
                    <a:cubicBezTo>
                      <a:pt x="72600" y="967"/>
                      <a:pt x="110329" y="46817"/>
                      <a:pt x="110329" y="90451"/>
                    </a:cubicBezTo>
                    <a:cubicBezTo>
                      <a:pt x="110329" y="134085"/>
                      <a:pt x="78315" y="124689"/>
                      <a:pt x="54212" y="125642"/>
                    </a:cubicBezTo>
                    <a:cubicBezTo>
                      <a:pt x="26299" y="124690"/>
                      <a:pt x="0" y="128370"/>
                      <a:pt x="0" y="847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8" name="グループ化 497"/>
            <p:cNvGrpSpPr/>
            <p:nvPr/>
          </p:nvGrpSpPr>
          <p:grpSpPr>
            <a:xfrm>
              <a:off x="974623" y="2253475"/>
              <a:ext cx="1091489" cy="1095223"/>
              <a:chOff x="974623" y="2253475"/>
              <a:chExt cx="1091489" cy="1095223"/>
            </a:xfrm>
          </p:grpSpPr>
          <p:grpSp>
            <p:nvGrpSpPr>
              <p:cNvPr id="499" name="グループ化 498"/>
              <p:cNvGrpSpPr/>
              <p:nvPr/>
            </p:nvGrpSpPr>
            <p:grpSpPr>
              <a:xfrm>
                <a:off x="974623" y="2718114"/>
                <a:ext cx="925999" cy="630584"/>
                <a:chOff x="1936205" y="2516296"/>
                <a:chExt cx="925999" cy="630584"/>
              </a:xfrm>
            </p:grpSpPr>
            <p:sp>
              <p:nvSpPr>
                <p:cNvPr id="502" name="片側の 2 つの角を丸めた四角形 501"/>
                <p:cNvSpPr/>
                <p:nvPr/>
              </p:nvSpPr>
              <p:spPr>
                <a:xfrm rot="4810821">
                  <a:off x="2633506" y="2614536"/>
                  <a:ext cx="156170" cy="3012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3" name="フリーフォーム 502"/>
                <p:cNvSpPr/>
                <p:nvPr/>
              </p:nvSpPr>
              <p:spPr>
                <a:xfrm rot="1515575">
                  <a:off x="1936205" y="2516296"/>
                  <a:ext cx="758977" cy="630584"/>
                </a:xfrm>
                <a:custGeom>
                  <a:avLst/>
                  <a:gdLst>
                    <a:gd name="connsiteX0" fmla="*/ 0 w 758977"/>
                    <a:gd name="connsiteY0" fmla="*/ 0 h 630584"/>
                    <a:gd name="connsiteX1" fmla="*/ 136865 w 758977"/>
                    <a:gd name="connsiteY1" fmla="*/ 3972 h 630584"/>
                    <a:gd name="connsiteX2" fmla="*/ 270898 w 758977"/>
                    <a:gd name="connsiteY2" fmla="*/ 0 h 630584"/>
                    <a:gd name="connsiteX3" fmla="*/ 270897 w 758977"/>
                    <a:gd name="connsiteY3" fmla="*/ 255944 h 630584"/>
                    <a:gd name="connsiteX4" fmla="*/ 608102 w 758977"/>
                    <a:gd name="connsiteY4" fmla="*/ 29823 h 630584"/>
                    <a:gd name="connsiteX5" fmla="*/ 758977 w 758977"/>
                    <a:gd name="connsiteY5" fmla="*/ 254816 h 630584"/>
                    <a:gd name="connsiteX6" fmla="*/ 235246 w 758977"/>
                    <a:gd name="connsiteY6" fmla="*/ 606018 h 630584"/>
                    <a:gd name="connsiteX7" fmla="*/ 185529 w 758977"/>
                    <a:gd name="connsiteY7" fmla="*/ 626541 h 630584"/>
                    <a:gd name="connsiteX8" fmla="*/ 155844 w 758977"/>
                    <a:gd name="connsiteY8" fmla="*/ 626466 h 630584"/>
                    <a:gd name="connsiteX9" fmla="*/ 135448 w 758977"/>
                    <a:gd name="connsiteY9" fmla="*/ 630584 h 630584"/>
                    <a:gd name="connsiteX10" fmla="*/ 135449 w 758977"/>
                    <a:gd name="connsiteY10" fmla="*/ 630583 h 630584"/>
                    <a:gd name="connsiteX11" fmla="*/ 0 w 758977"/>
                    <a:gd name="connsiteY11" fmla="*/ 495134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12" fmla="*/ 228305 w 758977"/>
                    <a:gd name="connsiteY12" fmla="*/ 95412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0" fmla="*/ 270898 w 758977"/>
                    <a:gd name="connsiteY0" fmla="*/ 0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68957 w 758977"/>
                    <a:gd name="connsiteY0" fmla="*/ 85172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8977" h="630584">
                      <a:moveTo>
                        <a:pt x="268957" y="85172"/>
                      </a:moveTo>
                      <a:cubicBezTo>
                        <a:pt x="268957" y="170487"/>
                        <a:pt x="270897" y="170629"/>
                        <a:pt x="270897" y="255944"/>
                      </a:cubicBezTo>
                      <a:lnTo>
                        <a:pt x="608102" y="29823"/>
                      </a:lnTo>
                      <a:lnTo>
                        <a:pt x="758977" y="254816"/>
                      </a:lnTo>
                      <a:lnTo>
                        <a:pt x="235246" y="606018"/>
                      </a:lnTo>
                      <a:cubicBezTo>
                        <a:pt x="219714" y="616433"/>
                        <a:pt x="202805" y="623208"/>
                        <a:pt x="185529" y="626541"/>
                      </a:cubicBezTo>
                      <a:lnTo>
                        <a:pt x="155844" y="626466"/>
                      </a:lnTo>
                      <a:lnTo>
                        <a:pt x="135448" y="630584"/>
                      </a:lnTo>
                      <a:lnTo>
                        <a:pt x="135449" y="630583"/>
                      </a:lnTo>
                      <a:cubicBezTo>
                        <a:pt x="60643" y="630583"/>
                        <a:pt x="0" y="569940"/>
                        <a:pt x="0" y="495134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00" name="フリーフォーム 499"/>
              <p:cNvSpPr/>
              <p:nvPr/>
            </p:nvSpPr>
            <p:spPr>
              <a:xfrm>
                <a:off x="1514482" y="2253475"/>
                <a:ext cx="328822" cy="267158"/>
              </a:xfrm>
              <a:custGeom>
                <a:avLst/>
                <a:gdLst>
                  <a:gd name="connsiteX0" fmla="*/ 372128 w 428536"/>
                  <a:gd name="connsiteY0" fmla="*/ 4332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39218 w 428536"/>
                  <a:gd name="connsiteY3" fmla="*/ 0 h 347896"/>
                  <a:gd name="connsiteX4" fmla="*/ 372127 w 428536"/>
                  <a:gd name="connsiteY4" fmla="*/ 4333 h 347896"/>
                  <a:gd name="connsiteX5" fmla="*/ 392336 w 428536"/>
                  <a:gd name="connsiteY5" fmla="*/ 30669 h 347896"/>
                  <a:gd name="connsiteX6" fmla="*/ 388003 w 428536"/>
                  <a:gd name="connsiteY6" fmla="*/ 63580 h 347896"/>
                  <a:gd name="connsiteX7" fmla="*/ 360906 w 428536"/>
                  <a:gd name="connsiteY7" fmla="*/ 110514 h 347896"/>
                  <a:gd name="connsiteX8" fmla="*/ 415814 w 428536"/>
                  <a:gd name="connsiteY8" fmla="*/ 205619 h 347896"/>
                  <a:gd name="connsiteX9" fmla="*/ 381100 w 428536"/>
                  <a:gd name="connsiteY9" fmla="*/ 335176 h 347896"/>
                  <a:gd name="connsiteX10" fmla="*/ 381100 w 428536"/>
                  <a:gd name="connsiteY10" fmla="*/ 335175 h 347896"/>
                  <a:gd name="connsiteX11" fmla="*/ 309132 w 428536"/>
                  <a:gd name="connsiteY11" fmla="*/ 344649 h 347896"/>
                  <a:gd name="connsiteX12" fmla="*/ 285934 w 428536"/>
                  <a:gd name="connsiteY12" fmla="*/ 333329 h 347896"/>
                  <a:gd name="connsiteX13" fmla="*/ 260990 w 428536"/>
                  <a:gd name="connsiteY13" fmla="*/ 334708 h 347896"/>
                  <a:gd name="connsiteX14" fmla="*/ 234473 w 428536"/>
                  <a:gd name="connsiteY14" fmla="*/ 325365 h 347896"/>
                  <a:gd name="connsiteX15" fmla="*/ 177697 w 428536"/>
                  <a:gd name="connsiteY15" fmla="*/ 291487 h 347896"/>
                  <a:gd name="connsiteX16" fmla="*/ 153178 w 428536"/>
                  <a:gd name="connsiteY16" fmla="*/ 194405 h 347896"/>
                  <a:gd name="connsiteX17" fmla="*/ 154580 w 428536"/>
                  <a:gd name="connsiteY17" fmla="*/ 192860 h 347896"/>
                  <a:gd name="connsiteX18" fmla="*/ 22776 w 428536"/>
                  <a:gd name="connsiteY18" fmla="*/ 157542 h 347896"/>
                  <a:gd name="connsiteX19" fmla="*/ 3218 w 428536"/>
                  <a:gd name="connsiteY19" fmla="*/ 142535 h 347896"/>
                  <a:gd name="connsiteX20" fmla="*/ 0 w 428536"/>
                  <a:gd name="connsiteY20" fmla="*/ 118094 h 347896"/>
                  <a:gd name="connsiteX21" fmla="*/ 15007 w 428536"/>
                  <a:gd name="connsiteY21" fmla="*/ 98536 h 347896"/>
                  <a:gd name="connsiteX22" fmla="*/ 39449 w 428536"/>
                  <a:gd name="connsiteY22" fmla="*/ 95318 h 347896"/>
                  <a:gd name="connsiteX23" fmla="*/ 245214 w 428536"/>
                  <a:gd name="connsiteY23" fmla="*/ 137409 h 347896"/>
                  <a:gd name="connsiteX24" fmla="*/ 312881 w 428536"/>
                  <a:gd name="connsiteY24" fmla="*/ 20208 h 347896"/>
                  <a:gd name="connsiteX25" fmla="*/ 339218 w 428536"/>
                  <a:gd name="connsiteY25" fmla="*/ 0 h 347896"/>
                  <a:gd name="connsiteX0" fmla="*/ 372128 w 428536"/>
                  <a:gd name="connsiteY0" fmla="*/ 4332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72128 w 428536"/>
                  <a:gd name="connsiteY3" fmla="*/ 4332 h 347896"/>
                  <a:gd name="connsiteX4" fmla="*/ 339218 w 428536"/>
                  <a:gd name="connsiteY4" fmla="*/ 0 h 347896"/>
                  <a:gd name="connsiteX5" fmla="*/ 392336 w 428536"/>
                  <a:gd name="connsiteY5" fmla="*/ 30669 h 347896"/>
                  <a:gd name="connsiteX6" fmla="*/ 388003 w 428536"/>
                  <a:gd name="connsiteY6" fmla="*/ 63580 h 347896"/>
                  <a:gd name="connsiteX7" fmla="*/ 360906 w 428536"/>
                  <a:gd name="connsiteY7" fmla="*/ 110514 h 347896"/>
                  <a:gd name="connsiteX8" fmla="*/ 415814 w 428536"/>
                  <a:gd name="connsiteY8" fmla="*/ 205619 h 347896"/>
                  <a:gd name="connsiteX9" fmla="*/ 381100 w 428536"/>
                  <a:gd name="connsiteY9" fmla="*/ 335176 h 347896"/>
                  <a:gd name="connsiteX10" fmla="*/ 381100 w 428536"/>
                  <a:gd name="connsiteY10" fmla="*/ 335175 h 347896"/>
                  <a:gd name="connsiteX11" fmla="*/ 309132 w 428536"/>
                  <a:gd name="connsiteY11" fmla="*/ 344649 h 347896"/>
                  <a:gd name="connsiteX12" fmla="*/ 285934 w 428536"/>
                  <a:gd name="connsiteY12" fmla="*/ 333329 h 347896"/>
                  <a:gd name="connsiteX13" fmla="*/ 260990 w 428536"/>
                  <a:gd name="connsiteY13" fmla="*/ 334708 h 347896"/>
                  <a:gd name="connsiteX14" fmla="*/ 234473 w 428536"/>
                  <a:gd name="connsiteY14" fmla="*/ 325365 h 347896"/>
                  <a:gd name="connsiteX15" fmla="*/ 177697 w 428536"/>
                  <a:gd name="connsiteY15" fmla="*/ 291487 h 347896"/>
                  <a:gd name="connsiteX16" fmla="*/ 153178 w 428536"/>
                  <a:gd name="connsiteY16" fmla="*/ 194405 h 347896"/>
                  <a:gd name="connsiteX17" fmla="*/ 154580 w 428536"/>
                  <a:gd name="connsiteY17" fmla="*/ 192860 h 347896"/>
                  <a:gd name="connsiteX18" fmla="*/ 22776 w 428536"/>
                  <a:gd name="connsiteY18" fmla="*/ 157542 h 347896"/>
                  <a:gd name="connsiteX19" fmla="*/ 3218 w 428536"/>
                  <a:gd name="connsiteY19" fmla="*/ 142535 h 347896"/>
                  <a:gd name="connsiteX20" fmla="*/ 0 w 428536"/>
                  <a:gd name="connsiteY20" fmla="*/ 118094 h 347896"/>
                  <a:gd name="connsiteX21" fmla="*/ 15007 w 428536"/>
                  <a:gd name="connsiteY21" fmla="*/ 98536 h 347896"/>
                  <a:gd name="connsiteX22" fmla="*/ 39449 w 428536"/>
                  <a:gd name="connsiteY22" fmla="*/ 95318 h 347896"/>
                  <a:gd name="connsiteX23" fmla="*/ 245214 w 428536"/>
                  <a:gd name="connsiteY23" fmla="*/ 137409 h 347896"/>
                  <a:gd name="connsiteX24" fmla="*/ 312881 w 428536"/>
                  <a:gd name="connsiteY24" fmla="*/ 20208 h 347896"/>
                  <a:gd name="connsiteX25" fmla="*/ 339218 w 428536"/>
                  <a:gd name="connsiteY25" fmla="*/ 0 h 347896"/>
                  <a:gd name="connsiteX0" fmla="*/ 372127 w 428536"/>
                  <a:gd name="connsiteY0" fmla="*/ 4333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39218 w 428536"/>
                  <a:gd name="connsiteY3" fmla="*/ 0 h 347896"/>
                  <a:gd name="connsiteX4" fmla="*/ 392336 w 428536"/>
                  <a:gd name="connsiteY4" fmla="*/ 30669 h 347896"/>
                  <a:gd name="connsiteX5" fmla="*/ 388003 w 428536"/>
                  <a:gd name="connsiteY5" fmla="*/ 63580 h 347896"/>
                  <a:gd name="connsiteX6" fmla="*/ 360906 w 428536"/>
                  <a:gd name="connsiteY6" fmla="*/ 110514 h 347896"/>
                  <a:gd name="connsiteX7" fmla="*/ 415814 w 428536"/>
                  <a:gd name="connsiteY7" fmla="*/ 205619 h 347896"/>
                  <a:gd name="connsiteX8" fmla="*/ 381100 w 428536"/>
                  <a:gd name="connsiteY8" fmla="*/ 335176 h 347896"/>
                  <a:gd name="connsiteX9" fmla="*/ 381100 w 428536"/>
                  <a:gd name="connsiteY9" fmla="*/ 335175 h 347896"/>
                  <a:gd name="connsiteX10" fmla="*/ 309132 w 428536"/>
                  <a:gd name="connsiteY10" fmla="*/ 344649 h 347896"/>
                  <a:gd name="connsiteX11" fmla="*/ 285934 w 428536"/>
                  <a:gd name="connsiteY11" fmla="*/ 333329 h 347896"/>
                  <a:gd name="connsiteX12" fmla="*/ 260990 w 428536"/>
                  <a:gd name="connsiteY12" fmla="*/ 334708 h 347896"/>
                  <a:gd name="connsiteX13" fmla="*/ 234473 w 428536"/>
                  <a:gd name="connsiteY13" fmla="*/ 325365 h 347896"/>
                  <a:gd name="connsiteX14" fmla="*/ 177697 w 428536"/>
                  <a:gd name="connsiteY14" fmla="*/ 291487 h 347896"/>
                  <a:gd name="connsiteX15" fmla="*/ 153178 w 428536"/>
                  <a:gd name="connsiteY15" fmla="*/ 194405 h 347896"/>
                  <a:gd name="connsiteX16" fmla="*/ 154580 w 428536"/>
                  <a:gd name="connsiteY16" fmla="*/ 192860 h 347896"/>
                  <a:gd name="connsiteX17" fmla="*/ 22776 w 428536"/>
                  <a:gd name="connsiteY17" fmla="*/ 157542 h 347896"/>
                  <a:gd name="connsiteX18" fmla="*/ 3218 w 428536"/>
                  <a:gd name="connsiteY18" fmla="*/ 142535 h 347896"/>
                  <a:gd name="connsiteX19" fmla="*/ 0 w 428536"/>
                  <a:gd name="connsiteY19" fmla="*/ 118094 h 347896"/>
                  <a:gd name="connsiteX20" fmla="*/ 15007 w 428536"/>
                  <a:gd name="connsiteY20" fmla="*/ 98536 h 347896"/>
                  <a:gd name="connsiteX21" fmla="*/ 39449 w 428536"/>
                  <a:gd name="connsiteY21" fmla="*/ 95318 h 347896"/>
                  <a:gd name="connsiteX22" fmla="*/ 245214 w 428536"/>
                  <a:gd name="connsiteY22" fmla="*/ 137409 h 347896"/>
                  <a:gd name="connsiteX23" fmla="*/ 312881 w 428536"/>
                  <a:gd name="connsiteY23" fmla="*/ 20208 h 347896"/>
                  <a:gd name="connsiteX24" fmla="*/ 339218 w 428536"/>
                  <a:gd name="connsiteY24" fmla="*/ 0 h 347896"/>
                  <a:gd name="connsiteX0" fmla="*/ 339218 w 428536"/>
                  <a:gd name="connsiteY0" fmla="*/ 0 h 347896"/>
                  <a:gd name="connsiteX1" fmla="*/ 392336 w 428536"/>
                  <a:gd name="connsiteY1" fmla="*/ 30669 h 347896"/>
                  <a:gd name="connsiteX2" fmla="*/ 388003 w 428536"/>
                  <a:gd name="connsiteY2" fmla="*/ 63580 h 347896"/>
                  <a:gd name="connsiteX3" fmla="*/ 360906 w 428536"/>
                  <a:gd name="connsiteY3" fmla="*/ 110514 h 347896"/>
                  <a:gd name="connsiteX4" fmla="*/ 415814 w 428536"/>
                  <a:gd name="connsiteY4" fmla="*/ 205619 h 347896"/>
                  <a:gd name="connsiteX5" fmla="*/ 381100 w 428536"/>
                  <a:gd name="connsiteY5" fmla="*/ 335176 h 347896"/>
                  <a:gd name="connsiteX6" fmla="*/ 381100 w 428536"/>
                  <a:gd name="connsiteY6" fmla="*/ 335175 h 347896"/>
                  <a:gd name="connsiteX7" fmla="*/ 309132 w 428536"/>
                  <a:gd name="connsiteY7" fmla="*/ 344649 h 347896"/>
                  <a:gd name="connsiteX8" fmla="*/ 285934 w 428536"/>
                  <a:gd name="connsiteY8" fmla="*/ 333329 h 347896"/>
                  <a:gd name="connsiteX9" fmla="*/ 260990 w 428536"/>
                  <a:gd name="connsiteY9" fmla="*/ 334708 h 347896"/>
                  <a:gd name="connsiteX10" fmla="*/ 234473 w 428536"/>
                  <a:gd name="connsiteY10" fmla="*/ 325365 h 347896"/>
                  <a:gd name="connsiteX11" fmla="*/ 177697 w 428536"/>
                  <a:gd name="connsiteY11" fmla="*/ 291487 h 347896"/>
                  <a:gd name="connsiteX12" fmla="*/ 153178 w 428536"/>
                  <a:gd name="connsiteY12" fmla="*/ 194405 h 347896"/>
                  <a:gd name="connsiteX13" fmla="*/ 154580 w 428536"/>
                  <a:gd name="connsiteY13" fmla="*/ 192860 h 347896"/>
                  <a:gd name="connsiteX14" fmla="*/ 22776 w 428536"/>
                  <a:gd name="connsiteY14" fmla="*/ 157542 h 347896"/>
                  <a:gd name="connsiteX15" fmla="*/ 3218 w 428536"/>
                  <a:gd name="connsiteY15" fmla="*/ 142535 h 347896"/>
                  <a:gd name="connsiteX16" fmla="*/ 0 w 428536"/>
                  <a:gd name="connsiteY16" fmla="*/ 118094 h 347896"/>
                  <a:gd name="connsiteX17" fmla="*/ 15007 w 428536"/>
                  <a:gd name="connsiteY17" fmla="*/ 98536 h 347896"/>
                  <a:gd name="connsiteX18" fmla="*/ 39449 w 428536"/>
                  <a:gd name="connsiteY18" fmla="*/ 95318 h 347896"/>
                  <a:gd name="connsiteX19" fmla="*/ 245214 w 428536"/>
                  <a:gd name="connsiteY19" fmla="*/ 137409 h 347896"/>
                  <a:gd name="connsiteX20" fmla="*/ 312881 w 428536"/>
                  <a:gd name="connsiteY20" fmla="*/ 20208 h 347896"/>
                  <a:gd name="connsiteX21" fmla="*/ 339218 w 428536"/>
                  <a:gd name="connsiteY21" fmla="*/ 0 h 347896"/>
                  <a:gd name="connsiteX0" fmla="*/ 339218 w 428536"/>
                  <a:gd name="connsiteY0" fmla="*/ 90 h 347986"/>
                  <a:gd name="connsiteX1" fmla="*/ 392336 w 428536"/>
                  <a:gd name="connsiteY1" fmla="*/ 30759 h 347986"/>
                  <a:gd name="connsiteX2" fmla="*/ 388003 w 428536"/>
                  <a:gd name="connsiteY2" fmla="*/ 63670 h 347986"/>
                  <a:gd name="connsiteX3" fmla="*/ 360906 w 428536"/>
                  <a:gd name="connsiteY3" fmla="*/ 110604 h 347986"/>
                  <a:gd name="connsiteX4" fmla="*/ 415814 w 428536"/>
                  <a:gd name="connsiteY4" fmla="*/ 205709 h 347986"/>
                  <a:gd name="connsiteX5" fmla="*/ 381100 w 428536"/>
                  <a:gd name="connsiteY5" fmla="*/ 335266 h 347986"/>
                  <a:gd name="connsiteX6" fmla="*/ 381100 w 428536"/>
                  <a:gd name="connsiteY6" fmla="*/ 335265 h 347986"/>
                  <a:gd name="connsiteX7" fmla="*/ 309132 w 428536"/>
                  <a:gd name="connsiteY7" fmla="*/ 344739 h 347986"/>
                  <a:gd name="connsiteX8" fmla="*/ 285934 w 428536"/>
                  <a:gd name="connsiteY8" fmla="*/ 333419 h 347986"/>
                  <a:gd name="connsiteX9" fmla="*/ 260990 w 428536"/>
                  <a:gd name="connsiteY9" fmla="*/ 334798 h 347986"/>
                  <a:gd name="connsiteX10" fmla="*/ 234473 w 428536"/>
                  <a:gd name="connsiteY10" fmla="*/ 325455 h 347986"/>
                  <a:gd name="connsiteX11" fmla="*/ 177697 w 428536"/>
                  <a:gd name="connsiteY11" fmla="*/ 291577 h 347986"/>
                  <a:gd name="connsiteX12" fmla="*/ 153178 w 428536"/>
                  <a:gd name="connsiteY12" fmla="*/ 194495 h 347986"/>
                  <a:gd name="connsiteX13" fmla="*/ 154580 w 428536"/>
                  <a:gd name="connsiteY13" fmla="*/ 192950 h 347986"/>
                  <a:gd name="connsiteX14" fmla="*/ 22776 w 428536"/>
                  <a:gd name="connsiteY14" fmla="*/ 157632 h 347986"/>
                  <a:gd name="connsiteX15" fmla="*/ 3218 w 428536"/>
                  <a:gd name="connsiteY15" fmla="*/ 142625 h 347986"/>
                  <a:gd name="connsiteX16" fmla="*/ 0 w 428536"/>
                  <a:gd name="connsiteY16" fmla="*/ 118184 h 347986"/>
                  <a:gd name="connsiteX17" fmla="*/ 15007 w 428536"/>
                  <a:gd name="connsiteY17" fmla="*/ 98626 h 347986"/>
                  <a:gd name="connsiteX18" fmla="*/ 39449 w 428536"/>
                  <a:gd name="connsiteY18" fmla="*/ 95408 h 347986"/>
                  <a:gd name="connsiteX19" fmla="*/ 245214 w 428536"/>
                  <a:gd name="connsiteY19" fmla="*/ 137499 h 347986"/>
                  <a:gd name="connsiteX20" fmla="*/ 312881 w 428536"/>
                  <a:gd name="connsiteY20" fmla="*/ 20298 h 347986"/>
                  <a:gd name="connsiteX21" fmla="*/ 339218 w 428536"/>
                  <a:gd name="connsiteY21" fmla="*/ 90 h 347986"/>
                  <a:gd name="connsiteX0" fmla="*/ 339218 w 428536"/>
                  <a:gd name="connsiteY0" fmla="*/ 277 h 348173"/>
                  <a:gd name="connsiteX1" fmla="*/ 392336 w 428536"/>
                  <a:gd name="connsiteY1" fmla="*/ 30946 h 348173"/>
                  <a:gd name="connsiteX2" fmla="*/ 388003 w 428536"/>
                  <a:gd name="connsiteY2" fmla="*/ 63857 h 348173"/>
                  <a:gd name="connsiteX3" fmla="*/ 360906 w 428536"/>
                  <a:gd name="connsiteY3" fmla="*/ 110791 h 348173"/>
                  <a:gd name="connsiteX4" fmla="*/ 415814 w 428536"/>
                  <a:gd name="connsiteY4" fmla="*/ 205896 h 348173"/>
                  <a:gd name="connsiteX5" fmla="*/ 381100 w 428536"/>
                  <a:gd name="connsiteY5" fmla="*/ 335453 h 348173"/>
                  <a:gd name="connsiteX6" fmla="*/ 381100 w 428536"/>
                  <a:gd name="connsiteY6" fmla="*/ 335452 h 348173"/>
                  <a:gd name="connsiteX7" fmla="*/ 309132 w 428536"/>
                  <a:gd name="connsiteY7" fmla="*/ 344926 h 348173"/>
                  <a:gd name="connsiteX8" fmla="*/ 285934 w 428536"/>
                  <a:gd name="connsiteY8" fmla="*/ 333606 h 348173"/>
                  <a:gd name="connsiteX9" fmla="*/ 260990 w 428536"/>
                  <a:gd name="connsiteY9" fmla="*/ 334985 h 348173"/>
                  <a:gd name="connsiteX10" fmla="*/ 234473 w 428536"/>
                  <a:gd name="connsiteY10" fmla="*/ 325642 h 348173"/>
                  <a:gd name="connsiteX11" fmla="*/ 177697 w 428536"/>
                  <a:gd name="connsiteY11" fmla="*/ 291764 h 348173"/>
                  <a:gd name="connsiteX12" fmla="*/ 153178 w 428536"/>
                  <a:gd name="connsiteY12" fmla="*/ 194682 h 348173"/>
                  <a:gd name="connsiteX13" fmla="*/ 154580 w 428536"/>
                  <a:gd name="connsiteY13" fmla="*/ 193137 h 348173"/>
                  <a:gd name="connsiteX14" fmla="*/ 22776 w 428536"/>
                  <a:gd name="connsiteY14" fmla="*/ 157819 h 348173"/>
                  <a:gd name="connsiteX15" fmla="*/ 3218 w 428536"/>
                  <a:gd name="connsiteY15" fmla="*/ 142812 h 348173"/>
                  <a:gd name="connsiteX16" fmla="*/ 0 w 428536"/>
                  <a:gd name="connsiteY16" fmla="*/ 118371 h 348173"/>
                  <a:gd name="connsiteX17" fmla="*/ 15007 w 428536"/>
                  <a:gd name="connsiteY17" fmla="*/ 98813 h 348173"/>
                  <a:gd name="connsiteX18" fmla="*/ 39449 w 428536"/>
                  <a:gd name="connsiteY18" fmla="*/ 95595 h 348173"/>
                  <a:gd name="connsiteX19" fmla="*/ 245214 w 428536"/>
                  <a:gd name="connsiteY19" fmla="*/ 137686 h 348173"/>
                  <a:gd name="connsiteX20" fmla="*/ 312881 w 428536"/>
                  <a:gd name="connsiteY20" fmla="*/ 20485 h 348173"/>
                  <a:gd name="connsiteX21" fmla="*/ 339218 w 428536"/>
                  <a:gd name="connsiteY21" fmla="*/ 277 h 3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536" h="348173">
                    <a:moveTo>
                      <a:pt x="339218" y="277"/>
                    </a:moveTo>
                    <a:cubicBezTo>
                      <a:pt x="387880" y="-1406"/>
                      <a:pt x="384155" y="4054"/>
                      <a:pt x="392336" y="30946"/>
                    </a:cubicBezTo>
                    <a:cubicBezTo>
                      <a:pt x="395209" y="41667"/>
                      <a:pt x="393992" y="53484"/>
                      <a:pt x="388003" y="63857"/>
                    </a:cubicBezTo>
                    <a:lnTo>
                      <a:pt x="360906" y="110791"/>
                    </a:lnTo>
                    <a:lnTo>
                      <a:pt x="415814" y="205896"/>
                    </a:lnTo>
                    <a:cubicBezTo>
                      <a:pt x="442004" y="251259"/>
                      <a:pt x="426462" y="309263"/>
                      <a:pt x="381100" y="335453"/>
                    </a:cubicBezTo>
                    <a:lnTo>
                      <a:pt x="381100" y="335452"/>
                    </a:lnTo>
                    <a:cubicBezTo>
                      <a:pt x="358418" y="348547"/>
                      <a:pt x="332577" y="351208"/>
                      <a:pt x="309132" y="344926"/>
                    </a:cubicBezTo>
                    <a:lnTo>
                      <a:pt x="285934" y="333606"/>
                    </a:lnTo>
                    <a:lnTo>
                      <a:pt x="260990" y="334985"/>
                    </a:lnTo>
                    <a:cubicBezTo>
                      <a:pt x="251880" y="333721"/>
                      <a:pt x="242867" y="330651"/>
                      <a:pt x="234473" y="325642"/>
                    </a:cubicBezTo>
                    <a:lnTo>
                      <a:pt x="177697" y="291764"/>
                    </a:lnTo>
                    <a:cubicBezTo>
                      <a:pt x="144119" y="271726"/>
                      <a:pt x="133140" y="228261"/>
                      <a:pt x="153178" y="194682"/>
                    </a:cubicBezTo>
                    <a:lnTo>
                      <a:pt x="154580" y="193137"/>
                    </a:lnTo>
                    <a:lnTo>
                      <a:pt x="22776" y="157819"/>
                    </a:lnTo>
                    <a:cubicBezTo>
                      <a:pt x="14185" y="155517"/>
                      <a:pt x="7340" y="149951"/>
                      <a:pt x="3218" y="142812"/>
                    </a:cubicBezTo>
                    <a:lnTo>
                      <a:pt x="0" y="118371"/>
                    </a:lnTo>
                    <a:lnTo>
                      <a:pt x="15007" y="98813"/>
                    </a:lnTo>
                    <a:cubicBezTo>
                      <a:pt x="22146" y="94691"/>
                      <a:pt x="30858" y="93293"/>
                      <a:pt x="39449" y="95595"/>
                    </a:cubicBezTo>
                    <a:lnTo>
                      <a:pt x="245214" y="137686"/>
                    </a:lnTo>
                    <a:lnTo>
                      <a:pt x="312881" y="20485"/>
                    </a:lnTo>
                    <a:cubicBezTo>
                      <a:pt x="318870" y="10113"/>
                      <a:pt x="328496" y="3150"/>
                      <a:pt x="339218" y="277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1" name="片側の 2 つの角を丸めた四角形 500"/>
              <p:cNvSpPr/>
              <p:nvPr/>
            </p:nvSpPr>
            <p:spPr>
              <a:xfrm rot="20639810">
                <a:off x="1790262" y="2459075"/>
                <a:ext cx="275850" cy="78797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79" name="グループ化 678"/>
          <p:cNvGrpSpPr/>
          <p:nvPr/>
        </p:nvGrpSpPr>
        <p:grpSpPr>
          <a:xfrm>
            <a:off x="4576575" y="725697"/>
            <a:ext cx="758042" cy="1692132"/>
            <a:chOff x="786795" y="1513752"/>
            <a:chExt cx="1651657" cy="3686896"/>
          </a:xfrm>
        </p:grpSpPr>
        <p:grpSp>
          <p:nvGrpSpPr>
            <p:cNvPr id="680" name="グループ化 679"/>
            <p:cNvGrpSpPr/>
            <p:nvPr/>
          </p:nvGrpSpPr>
          <p:grpSpPr>
            <a:xfrm>
              <a:off x="1135227" y="1513752"/>
              <a:ext cx="1035050" cy="3686896"/>
              <a:chOff x="1135227" y="1513752"/>
              <a:chExt cx="1035050" cy="3686896"/>
            </a:xfrm>
          </p:grpSpPr>
          <p:sp>
            <p:nvSpPr>
              <p:cNvPr id="699" name="台形 698"/>
              <p:cNvSpPr/>
              <p:nvPr/>
            </p:nvSpPr>
            <p:spPr>
              <a:xfrm>
                <a:off x="1559882" y="2305839"/>
                <a:ext cx="185740" cy="151611"/>
              </a:xfrm>
              <a:prstGeom prst="trapezoid">
                <a:avLst>
                  <a:gd name="adj" fmla="val 2034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00" name="グループ化 699"/>
              <p:cNvGrpSpPr/>
              <p:nvPr/>
            </p:nvGrpSpPr>
            <p:grpSpPr>
              <a:xfrm>
                <a:off x="1233777" y="1513752"/>
                <a:ext cx="838904" cy="838452"/>
                <a:chOff x="1286424" y="1617867"/>
                <a:chExt cx="733609" cy="733214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719" name="円/楕円 718"/>
                <p:cNvSpPr/>
                <p:nvPr/>
              </p:nvSpPr>
              <p:spPr>
                <a:xfrm>
                  <a:off x="1318183" y="1617867"/>
                  <a:ext cx="512082" cy="540928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0" name="円/楕円 719"/>
                <p:cNvSpPr/>
                <p:nvPr/>
              </p:nvSpPr>
              <p:spPr>
                <a:xfrm>
                  <a:off x="1476356" y="1617867"/>
                  <a:ext cx="512082" cy="540928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1" name="円/楕円 720"/>
                <p:cNvSpPr/>
                <p:nvPr/>
              </p:nvSpPr>
              <p:spPr>
                <a:xfrm rot="900000" flipH="1">
                  <a:off x="18603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2" name="円/楕円 721"/>
                <p:cNvSpPr/>
                <p:nvPr/>
              </p:nvSpPr>
              <p:spPr>
                <a:xfrm rot="900000" flipH="1">
                  <a:off x="1894812" y="1986037"/>
                  <a:ext cx="90712" cy="12470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3" name="円/楕円 722"/>
                <p:cNvSpPr/>
                <p:nvPr/>
              </p:nvSpPr>
              <p:spPr>
                <a:xfrm rot="20700000">
                  <a:off x="128642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4" name="円/楕円 723"/>
                <p:cNvSpPr/>
                <p:nvPr/>
              </p:nvSpPr>
              <p:spPr>
                <a:xfrm rot="20700000">
                  <a:off x="1320933" y="1986037"/>
                  <a:ext cx="90712" cy="12470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5" name="円/楕円 724"/>
                <p:cNvSpPr/>
                <p:nvPr/>
              </p:nvSpPr>
              <p:spPr>
                <a:xfrm>
                  <a:off x="1373352" y="1682745"/>
                  <a:ext cx="558800" cy="66833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01" name="片側の 2 つの角を丸めた四角形 700"/>
              <p:cNvSpPr/>
              <p:nvPr/>
            </p:nvSpPr>
            <p:spPr>
              <a:xfrm>
                <a:off x="1338427" y="2434426"/>
                <a:ext cx="628650" cy="961237"/>
              </a:xfrm>
              <a:prstGeom prst="round2Same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2" name="台形 701"/>
              <p:cNvSpPr/>
              <p:nvPr/>
            </p:nvSpPr>
            <p:spPr>
              <a:xfrm rot="10800000">
                <a:off x="1571787" y="2420381"/>
                <a:ext cx="161925" cy="115649"/>
              </a:xfrm>
              <a:prstGeom prst="trapezoid">
                <a:avLst>
                  <a:gd name="adj" fmla="val 500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3" name="直角三角形 702"/>
              <p:cNvSpPr/>
              <p:nvPr/>
            </p:nvSpPr>
            <p:spPr>
              <a:xfrm rot="5400000">
                <a:off x="1447964" y="2418919"/>
                <a:ext cx="204788" cy="204788"/>
              </a:xfrm>
              <a:prstGeom prst="rtTriangle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4" name="直角三角形 703"/>
              <p:cNvSpPr/>
              <p:nvPr/>
            </p:nvSpPr>
            <p:spPr>
              <a:xfrm rot="16200000" flipH="1">
                <a:off x="1651265" y="2418919"/>
                <a:ext cx="204788" cy="204788"/>
              </a:xfrm>
              <a:prstGeom prst="rtTriangle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5" name="フリーフォーム 704"/>
              <p:cNvSpPr/>
              <p:nvPr/>
            </p:nvSpPr>
            <p:spPr>
              <a:xfrm rot="10800000">
                <a:off x="1301523" y="3429000"/>
                <a:ext cx="702452" cy="1609347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51226" y="1057435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6" name="正方形/長方形 705"/>
              <p:cNvSpPr/>
              <p:nvPr/>
            </p:nvSpPr>
            <p:spPr>
              <a:xfrm>
                <a:off x="1350905" y="3395664"/>
                <a:ext cx="628650" cy="80962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7" name="台形 23"/>
              <p:cNvSpPr/>
              <p:nvPr/>
            </p:nvSpPr>
            <p:spPr>
              <a:xfrm>
                <a:off x="1564232" y="2525288"/>
                <a:ext cx="177035" cy="1079925"/>
              </a:xfrm>
              <a:custGeom>
                <a:avLst/>
                <a:gdLst>
                  <a:gd name="connsiteX0" fmla="*/ 0 w 223838"/>
                  <a:gd name="connsiteY0" fmla="*/ 827089 h 827089"/>
                  <a:gd name="connsiteX1" fmla="*/ 75010 w 223838"/>
                  <a:gd name="connsiteY1" fmla="*/ 0 h 827089"/>
                  <a:gd name="connsiteX2" fmla="*/ 148828 w 223838"/>
                  <a:gd name="connsiteY2" fmla="*/ 0 h 827089"/>
                  <a:gd name="connsiteX3" fmla="*/ 223838 w 223838"/>
                  <a:gd name="connsiteY3" fmla="*/ 827089 h 827089"/>
                  <a:gd name="connsiteX4" fmla="*/ 0 w 223838"/>
                  <a:gd name="connsiteY4" fmla="*/ 827089 h 827089"/>
                  <a:gd name="connsiteX0" fmla="*/ 0 w 223838"/>
                  <a:gd name="connsiteY0" fmla="*/ 827089 h 827089"/>
                  <a:gd name="connsiteX1" fmla="*/ 75010 w 223838"/>
                  <a:gd name="connsiteY1" fmla="*/ 0 h 827089"/>
                  <a:gd name="connsiteX2" fmla="*/ 148828 w 223838"/>
                  <a:gd name="connsiteY2" fmla="*/ 0 h 827089"/>
                  <a:gd name="connsiteX3" fmla="*/ 223838 w 223838"/>
                  <a:gd name="connsiteY3" fmla="*/ 827089 h 827089"/>
                  <a:gd name="connsiteX4" fmla="*/ 123825 w 223838"/>
                  <a:gd name="connsiteY4" fmla="*/ 822328 h 827089"/>
                  <a:gd name="connsiteX5" fmla="*/ 0 w 223838"/>
                  <a:gd name="connsiteY5" fmla="*/ 827089 h 827089"/>
                  <a:gd name="connsiteX0" fmla="*/ 0 w 223838"/>
                  <a:gd name="connsiteY0" fmla="*/ 827089 h 908053"/>
                  <a:gd name="connsiteX1" fmla="*/ 75010 w 223838"/>
                  <a:gd name="connsiteY1" fmla="*/ 0 h 908053"/>
                  <a:gd name="connsiteX2" fmla="*/ 148828 w 223838"/>
                  <a:gd name="connsiteY2" fmla="*/ 0 h 908053"/>
                  <a:gd name="connsiteX3" fmla="*/ 223838 w 223838"/>
                  <a:gd name="connsiteY3" fmla="*/ 827089 h 908053"/>
                  <a:gd name="connsiteX4" fmla="*/ 128588 w 223838"/>
                  <a:gd name="connsiteY4" fmla="*/ 908053 h 908053"/>
                  <a:gd name="connsiteX5" fmla="*/ 0 w 223838"/>
                  <a:gd name="connsiteY5" fmla="*/ 827089 h 908053"/>
                  <a:gd name="connsiteX0" fmla="*/ 0 w 223838"/>
                  <a:gd name="connsiteY0" fmla="*/ 827089 h 917578"/>
                  <a:gd name="connsiteX1" fmla="*/ 75010 w 223838"/>
                  <a:gd name="connsiteY1" fmla="*/ 0 h 917578"/>
                  <a:gd name="connsiteX2" fmla="*/ 148828 w 223838"/>
                  <a:gd name="connsiteY2" fmla="*/ 0 h 917578"/>
                  <a:gd name="connsiteX3" fmla="*/ 223838 w 223838"/>
                  <a:gd name="connsiteY3" fmla="*/ 827089 h 917578"/>
                  <a:gd name="connsiteX4" fmla="*/ 119063 w 223838"/>
                  <a:gd name="connsiteY4" fmla="*/ 917578 h 917578"/>
                  <a:gd name="connsiteX5" fmla="*/ 0 w 223838"/>
                  <a:gd name="connsiteY5" fmla="*/ 827089 h 917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8" h="917578">
                    <a:moveTo>
                      <a:pt x="0" y="827089"/>
                    </a:moveTo>
                    <a:lnTo>
                      <a:pt x="75010" y="0"/>
                    </a:lnTo>
                    <a:lnTo>
                      <a:pt x="148828" y="0"/>
                    </a:lnTo>
                    <a:lnTo>
                      <a:pt x="223838" y="827089"/>
                    </a:lnTo>
                    <a:lnTo>
                      <a:pt x="119063" y="917578"/>
                    </a:lnTo>
                    <a:lnTo>
                      <a:pt x="0" y="827089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8" name="フリーフォーム 707"/>
              <p:cNvSpPr/>
              <p:nvPr/>
            </p:nvSpPr>
            <p:spPr>
              <a:xfrm>
                <a:off x="1135227" y="2419349"/>
                <a:ext cx="1035050" cy="2219325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9" name="片側の 2 つの角を丸めた四角形 708"/>
              <p:cNvSpPr/>
              <p:nvPr/>
            </p:nvSpPr>
            <p:spPr>
              <a:xfrm>
                <a:off x="1304906" y="5003067"/>
                <a:ext cx="304984" cy="197581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0" name="片側の 2 つの角を丸めた四角形 709"/>
              <p:cNvSpPr/>
              <p:nvPr/>
            </p:nvSpPr>
            <p:spPr>
              <a:xfrm>
                <a:off x="1695431" y="5003067"/>
                <a:ext cx="304984" cy="197581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1" name="フリーフォーム 710"/>
              <p:cNvSpPr/>
              <p:nvPr/>
            </p:nvSpPr>
            <p:spPr>
              <a:xfrm rot="16358054">
                <a:off x="1095598" y="2680081"/>
                <a:ext cx="671780" cy="14598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2" name="フリーフォーム 711"/>
              <p:cNvSpPr/>
              <p:nvPr/>
            </p:nvSpPr>
            <p:spPr>
              <a:xfrm rot="5241946" flipH="1">
                <a:off x="1538467" y="2680081"/>
                <a:ext cx="671780" cy="14598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3" name="円/楕円 712"/>
              <p:cNvSpPr/>
              <p:nvPr/>
            </p:nvSpPr>
            <p:spPr>
              <a:xfrm>
                <a:off x="1381881" y="1832397"/>
                <a:ext cx="216232" cy="68367"/>
              </a:xfrm>
              <a:prstGeom prst="ellips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4" name="円/楕円 713"/>
              <p:cNvSpPr/>
              <p:nvPr/>
            </p:nvSpPr>
            <p:spPr>
              <a:xfrm>
                <a:off x="1695431" y="1832397"/>
                <a:ext cx="216232" cy="68367"/>
              </a:xfrm>
              <a:prstGeom prst="ellips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5" name="月 714"/>
              <p:cNvSpPr/>
              <p:nvPr/>
            </p:nvSpPr>
            <p:spPr>
              <a:xfrm rot="5400000">
                <a:off x="1603216" y="2101016"/>
                <a:ext cx="99910" cy="19981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6" name="円/楕円 715"/>
              <p:cNvSpPr/>
              <p:nvPr/>
            </p:nvSpPr>
            <p:spPr>
              <a:xfrm>
                <a:off x="1453241" y="1932370"/>
                <a:ext cx="73983" cy="838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7" name="円/楕円 716"/>
              <p:cNvSpPr/>
              <p:nvPr/>
            </p:nvSpPr>
            <p:spPr>
              <a:xfrm>
                <a:off x="1767191" y="1932370"/>
                <a:ext cx="73983" cy="838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8" name="円/楕円 5"/>
              <p:cNvSpPr/>
              <p:nvPr/>
            </p:nvSpPr>
            <p:spPr>
              <a:xfrm>
                <a:off x="1598473" y="2037912"/>
                <a:ext cx="110329" cy="125885"/>
              </a:xfrm>
              <a:custGeom>
                <a:avLst/>
                <a:gdLst>
                  <a:gd name="connsiteX0" fmla="*/ 0 w 108423"/>
                  <a:gd name="connsiteY0" fmla="*/ 79006 h 158011"/>
                  <a:gd name="connsiteX1" fmla="*/ 54212 w 108423"/>
                  <a:gd name="connsiteY1" fmla="*/ 0 h 158011"/>
                  <a:gd name="connsiteX2" fmla="*/ 108424 w 108423"/>
                  <a:gd name="connsiteY2" fmla="*/ 79006 h 158011"/>
                  <a:gd name="connsiteX3" fmla="*/ 54212 w 108423"/>
                  <a:gd name="connsiteY3" fmla="*/ 158012 h 158011"/>
                  <a:gd name="connsiteX4" fmla="*/ 0 w 108423"/>
                  <a:gd name="connsiteY4" fmla="*/ 79006 h 158011"/>
                  <a:gd name="connsiteX0" fmla="*/ 0 w 108424"/>
                  <a:gd name="connsiteY0" fmla="*/ 79006 h 158012"/>
                  <a:gd name="connsiteX1" fmla="*/ 54212 w 108424"/>
                  <a:gd name="connsiteY1" fmla="*/ 0 h 158012"/>
                  <a:gd name="connsiteX2" fmla="*/ 108424 w 108424"/>
                  <a:gd name="connsiteY2" fmla="*/ 79006 h 158012"/>
                  <a:gd name="connsiteX3" fmla="*/ 54212 w 108424"/>
                  <a:gd name="connsiteY3" fmla="*/ 158012 h 158012"/>
                  <a:gd name="connsiteX4" fmla="*/ 0 w 108424"/>
                  <a:gd name="connsiteY4" fmla="*/ 79006 h 158012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21002"/>
                  <a:gd name="connsiteX1" fmla="*/ 54212 w 110329"/>
                  <a:gd name="connsiteY1" fmla="*/ 18 h 121002"/>
                  <a:gd name="connsiteX2" fmla="*/ 110329 w 110329"/>
                  <a:gd name="connsiteY2" fmla="*/ 84739 h 121002"/>
                  <a:gd name="connsiteX3" fmla="*/ 54212 w 110329"/>
                  <a:gd name="connsiteY3" fmla="*/ 119930 h 121002"/>
                  <a:gd name="connsiteX4" fmla="*/ 0 w 110329"/>
                  <a:gd name="connsiteY4" fmla="*/ 79024 h 121002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84736 h 125885"/>
                  <a:gd name="connsiteX1" fmla="*/ 54212 w 110329"/>
                  <a:gd name="connsiteY1" fmla="*/ 15 h 125885"/>
                  <a:gd name="connsiteX2" fmla="*/ 110329 w 110329"/>
                  <a:gd name="connsiteY2" fmla="*/ 90451 h 125885"/>
                  <a:gd name="connsiteX3" fmla="*/ 54212 w 110329"/>
                  <a:gd name="connsiteY3" fmla="*/ 125642 h 125885"/>
                  <a:gd name="connsiteX4" fmla="*/ 0 w 110329"/>
                  <a:gd name="connsiteY4" fmla="*/ 84736 h 1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329" h="125885">
                    <a:moveTo>
                      <a:pt x="0" y="84736"/>
                    </a:moveTo>
                    <a:cubicBezTo>
                      <a:pt x="0" y="41102"/>
                      <a:pt x="35824" y="-937"/>
                      <a:pt x="54212" y="15"/>
                    </a:cubicBezTo>
                    <a:cubicBezTo>
                      <a:pt x="72600" y="967"/>
                      <a:pt x="110329" y="46817"/>
                      <a:pt x="110329" y="90451"/>
                    </a:cubicBezTo>
                    <a:cubicBezTo>
                      <a:pt x="110329" y="134085"/>
                      <a:pt x="78315" y="124689"/>
                      <a:pt x="54212" y="125642"/>
                    </a:cubicBezTo>
                    <a:cubicBezTo>
                      <a:pt x="26299" y="124690"/>
                      <a:pt x="0" y="128370"/>
                      <a:pt x="0" y="847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81" name="グループ化 680"/>
            <p:cNvGrpSpPr/>
            <p:nvPr/>
          </p:nvGrpSpPr>
          <p:grpSpPr>
            <a:xfrm>
              <a:off x="1709729" y="2150970"/>
              <a:ext cx="728723" cy="671549"/>
              <a:chOff x="2103569" y="1688060"/>
              <a:chExt cx="999856" cy="921409"/>
            </a:xfrm>
          </p:grpSpPr>
          <p:grpSp>
            <p:nvGrpSpPr>
              <p:cNvPr id="684" name="グループ化 683"/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697" name="角丸四角形 696"/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8" name="角丸四角形 697"/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85" name="グループ化 684"/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686" name="グループ化 685"/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688" name="角丸四角形 687"/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9" name="角丸四角形 688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0" name="角丸四角形 689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1" name="角丸四角形 690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2" name="角丸四角形 691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3" name="角丸四角形 692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4" name="角丸四角形 693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5" name="角丸四角形 694"/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6" name="角丸四角形 695"/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7" name="円/楕円 686"/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55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82" name="フリーフォーム 681"/>
            <p:cNvSpPr/>
            <p:nvPr/>
          </p:nvSpPr>
          <p:spPr>
            <a:xfrm rot="610876">
              <a:off x="1228467" y="3353012"/>
              <a:ext cx="283734" cy="27344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3" name="正方形/長方形 366"/>
            <p:cNvSpPr/>
            <p:nvPr/>
          </p:nvSpPr>
          <p:spPr>
            <a:xfrm>
              <a:off x="786795" y="2488275"/>
              <a:ext cx="578386" cy="987160"/>
            </a:xfrm>
            <a:custGeom>
              <a:avLst/>
              <a:gdLst>
                <a:gd name="connsiteX0" fmla="*/ 560859 w 652299"/>
                <a:gd name="connsiteY0" fmla="*/ 31642 h 1018802"/>
                <a:gd name="connsiteX1" fmla="*/ 560859 w 652299"/>
                <a:gd name="connsiteY1" fmla="*/ 184427 h 1018802"/>
                <a:gd name="connsiteX2" fmla="*/ 225550 w 652299"/>
                <a:gd name="connsiteY2" fmla="*/ 519736 h 1018802"/>
                <a:gd name="connsiteX3" fmla="*/ 578386 w 652299"/>
                <a:gd name="connsiteY3" fmla="*/ 872573 h 1018802"/>
                <a:gd name="connsiteX4" fmla="*/ 432157 w 652299"/>
                <a:gd name="connsiteY4" fmla="*/ 1018802 h 1018802"/>
                <a:gd name="connsiteX5" fmla="*/ 0 w 652299"/>
                <a:gd name="connsiteY5" fmla="*/ 586645 h 1018802"/>
                <a:gd name="connsiteX6" fmla="*/ 0 w 652299"/>
                <a:gd name="connsiteY6" fmla="*/ 440416 h 1018802"/>
                <a:gd name="connsiteX7" fmla="*/ 1768 w 652299"/>
                <a:gd name="connsiteY7" fmla="*/ 439242 h 1018802"/>
                <a:gd name="connsiteX8" fmla="*/ 4323 w 652299"/>
                <a:gd name="connsiteY8" fmla="*/ 435394 h 1018802"/>
                <a:gd name="connsiteX9" fmla="*/ 408075 w 652299"/>
                <a:gd name="connsiteY9" fmla="*/ 31642 h 1018802"/>
                <a:gd name="connsiteX10" fmla="*/ 484467 w 652299"/>
                <a:gd name="connsiteY10" fmla="*/ 0 h 1018802"/>
                <a:gd name="connsiteX11" fmla="*/ 652299 w 652299"/>
                <a:gd name="connsiteY11" fmla="*/ 123082 h 1018802"/>
                <a:gd name="connsiteX0" fmla="*/ 560859 w 652299"/>
                <a:gd name="connsiteY0" fmla="*/ 184427 h 1018802"/>
                <a:gd name="connsiteX1" fmla="*/ 225550 w 652299"/>
                <a:gd name="connsiteY1" fmla="*/ 519736 h 1018802"/>
                <a:gd name="connsiteX2" fmla="*/ 578386 w 652299"/>
                <a:gd name="connsiteY2" fmla="*/ 872573 h 1018802"/>
                <a:gd name="connsiteX3" fmla="*/ 432157 w 652299"/>
                <a:gd name="connsiteY3" fmla="*/ 1018802 h 1018802"/>
                <a:gd name="connsiteX4" fmla="*/ 0 w 652299"/>
                <a:gd name="connsiteY4" fmla="*/ 586645 h 1018802"/>
                <a:gd name="connsiteX5" fmla="*/ 0 w 652299"/>
                <a:gd name="connsiteY5" fmla="*/ 440416 h 1018802"/>
                <a:gd name="connsiteX6" fmla="*/ 1768 w 652299"/>
                <a:gd name="connsiteY6" fmla="*/ 439242 h 1018802"/>
                <a:gd name="connsiteX7" fmla="*/ 4323 w 652299"/>
                <a:gd name="connsiteY7" fmla="*/ 435394 h 1018802"/>
                <a:gd name="connsiteX8" fmla="*/ 408075 w 652299"/>
                <a:gd name="connsiteY8" fmla="*/ 31642 h 1018802"/>
                <a:gd name="connsiteX9" fmla="*/ 484467 w 652299"/>
                <a:gd name="connsiteY9" fmla="*/ 0 h 1018802"/>
                <a:gd name="connsiteX10" fmla="*/ 652299 w 652299"/>
                <a:gd name="connsiteY10" fmla="*/ 123082 h 1018802"/>
                <a:gd name="connsiteX0" fmla="*/ 560859 w 578386"/>
                <a:gd name="connsiteY0" fmla="*/ 184427 h 1018802"/>
                <a:gd name="connsiteX1" fmla="*/ 225550 w 578386"/>
                <a:gd name="connsiteY1" fmla="*/ 519736 h 1018802"/>
                <a:gd name="connsiteX2" fmla="*/ 578386 w 578386"/>
                <a:gd name="connsiteY2" fmla="*/ 872573 h 1018802"/>
                <a:gd name="connsiteX3" fmla="*/ 432157 w 578386"/>
                <a:gd name="connsiteY3" fmla="*/ 1018802 h 1018802"/>
                <a:gd name="connsiteX4" fmla="*/ 0 w 578386"/>
                <a:gd name="connsiteY4" fmla="*/ 586645 h 1018802"/>
                <a:gd name="connsiteX5" fmla="*/ 0 w 578386"/>
                <a:gd name="connsiteY5" fmla="*/ 440416 h 1018802"/>
                <a:gd name="connsiteX6" fmla="*/ 1768 w 578386"/>
                <a:gd name="connsiteY6" fmla="*/ 439242 h 1018802"/>
                <a:gd name="connsiteX7" fmla="*/ 4323 w 578386"/>
                <a:gd name="connsiteY7" fmla="*/ 435394 h 1018802"/>
                <a:gd name="connsiteX8" fmla="*/ 408075 w 578386"/>
                <a:gd name="connsiteY8" fmla="*/ 31642 h 1018802"/>
                <a:gd name="connsiteX9" fmla="*/ 484467 w 578386"/>
                <a:gd name="connsiteY9" fmla="*/ 0 h 1018802"/>
                <a:gd name="connsiteX0" fmla="*/ 560859 w 578386"/>
                <a:gd name="connsiteY0" fmla="*/ 152785 h 987160"/>
                <a:gd name="connsiteX1" fmla="*/ 225550 w 578386"/>
                <a:gd name="connsiteY1" fmla="*/ 488094 h 987160"/>
                <a:gd name="connsiteX2" fmla="*/ 578386 w 578386"/>
                <a:gd name="connsiteY2" fmla="*/ 840931 h 987160"/>
                <a:gd name="connsiteX3" fmla="*/ 432157 w 578386"/>
                <a:gd name="connsiteY3" fmla="*/ 987160 h 987160"/>
                <a:gd name="connsiteX4" fmla="*/ 0 w 578386"/>
                <a:gd name="connsiteY4" fmla="*/ 555003 h 987160"/>
                <a:gd name="connsiteX5" fmla="*/ 0 w 578386"/>
                <a:gd name="connsiteY5" fmla="*/ 408774 h 987160"/>
                <a:gd name="connsiteX6" fmla="*/ 1768 w 578386"/>
                <a:gd name="connsiteY6" fmla="*/ 407600 h 987160"/>
                <a:gd name="connsiteX7" fmla="*/ 4323 w 578386"/>
                <a:gd name="connsiteY7" fmla="*/ 403752 h 987160"/>
                <a:gd name="connsiteX8" fmla="*/ 408075 w 578386"/>
                <a:gd name="connsiteY8" fmla="*/ 0 h 987160"/>
                <a:gd name="connsiteX0" fmla="*/ 400839 w 578386"/>
                <a:gd name="connsiteY0" fmla="*/ 312805 h 987160"/>
                <a:gd name="connsiteX1" fmla="*/ 225550 w 578386"/>
                <a:gd name="connsiteY1" fmla="*/ 488094 h 987160"/>
                <a:gd name="connsiteX2" fmla="*/ 578386 w 578386"/>
                <a:gd name="connsiteY2" fmla="*/ 840931 h 987160"/>
                <a:gd name="connsiteX3" fmla="*/ 432157 w 578386"/>
                <a:gd name="connsiteY3" fmla="*/ 987160 h 987160"/>
                <a:gd name="connsiteX4" fmla="*/ 0 w 578386"/>
                <a:gd name="connsiteY4" fmla="*/ 555003 h 987160"/>
                <a:gd name="connsiteX5" fmla="*/ 0 w 578386"/>
                <a:gd name="connsiteY5" fmla="*/ 408774 h 987160"/>
                <a:gd name="connsiteX6" fmla="*/ 1768 w 578386"/>
                <a:gd name="connsiteY6" fmla="*/ 407600 h 987160"/>
                <a:gd name="connsiteX7" fmla="*/ 4323 w 578386"/>
                <a:gd name="connsiteY7" fmla="*/ 403752 h 987160"/>
                <a:gd name="connsiteX8" fmla="*/ 408075 w 578386"/>
                <a:gd name="connsiteY8" fmla="*/ 0 h 98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8386" h="987160">
                  <a:moveTo>
                    <a:pt x="400839" y="312805"/>
                  </a:moveTo>
                  <a:lnTo>
                    <a:pt x="225550" y="488094"/>
                  </a:lnTo>
                  <a:lnTo>
                    <a:pt x="578386" y="840931"/>
                  </a:lnTo>
                  <a:lnTo>
                    <a:pt x="432157" y="987160"/>
                  </a:lnTo>
                  <a:lnTo>
                    <a:pt x="0" y="555003"/>
                  </a:lnTo>
                  <a:cubicBezTo>
                    <a:pt x="-40380" y="514623"/>
                    <a:pt x="-40380" y="449154"/>
                    <a:pt x="0" y="408774"/>
                  </a:cubicBezTo>
                  <a:lnTo>
                    <a:pt x="1768" y="407600"/>
                  </a:lnTo>
                  <a:cubicBezTo>
                    <a:pt x="2189" y="405931"/>
                    <a:pt x="3242" y="404833"/>
                    <a:pt x="4323" y="403752"/>
                  </a:cubicBezTo>
                  <a:lnTo>
                    <a:pt x="408075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26" name="グループ化 725"/>
          <p:cNvGrpSpPr/>
          <p:nvPr/>
        </p:nvGrpSpPr>
        <p:grpSpPr>
          <a:xfrm>
            <a:off x="4576913" y="2579633"/>
            <a:ext cx="749228" cy="1788061"/>
            <a:chOff x="2243924" y="1304737"/>
            <a:chExt cx="1632453" cy="3895912"/>
          </a:xfrm>
        </p:grpSpPr>
        <p:grpSp>
          <p:nvGrpSpPr>
            <p:cNvPr id="727" name="グループ化 726"/>
            <p:cNvGrpSpPr/>
            <p:nvPr/>
          </p:nvGrpSpPr>
          <p:grpSpPr>
            <a:xfrm>
              <a:off x="2598395" y="1304737"/>
              <a:ext cx="989251" cy="3895912"/>
              <a:chOff x="2598395" y="1304737"/>
              <a:chExt cx="989251" cy="3895912"/>
            </a:xfrm>
          </p:grpSpPr>
          <p:sp>
            <p:nvSpPr>
              <p:cNvPr id="746" name="星 12 745"/>
              <p:cNvSpPr/>
              <p:nvPr/>
            </p:nvSpPr>
            <p:spPr>
              <a:xfrm>
                <a:off x="2849284" y="1304737"/>
                <a:ext cx="475931" cy="475931"/>
              </a:xfrm>
              <a:prstGeom prst="star12">
                <a:avLst>
                  <a:gd name="adj" fmla="val 4250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47" name="グループ化 746"/>
              <p:cNvGrpSpPr/>
              <p:nvPr/>
            </p:nvGrpSpPr>
            <p:grpSpPr>
              <a:xfrm flipH="1">
                <a:off x="2722196" y="1756740"/>
                <a:ext cx="183992" cy="219682"/>
                <a:chOff x="4463804" y="1938598"/>
                <a:chExt cx="159729" cy="219577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769" name="円/楕円 768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0" name="円/楕円 769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48" name="フリーフォーム 747"/>
              <p:cNvSpPr/>
              <p:nvPr/>
            </p:nvSpPr>
            <p:spPr>
              <a:xfrm>
                <a:off x="2748626" y="2118779"/>
                <a:ext cx="690139" cy="477225"/>
              </a:xfrm>
              <a:custGeom>
                <a:avLst/>
                <a:gdLst>
                  <a:gd name="connsiteX0" fmla="*/ 305104 w 722090"/>
                  <a:gd name="connsiteY0" fmla="*/ 0 h 448259"/>
                  <a:gd name="connsiteX1" fmla="*/ 415574 w 722090"/>
                  <a:gd name="connsiteY1" fmla="*/ 0 h 448259"/>
                  <a:gd name="connsiteX2" fmla="*/ 442287 w 722090"/>
                  <a:gd name="connsiteY2" fmla="*/ 131273 h 448259"/>
                  <a:gd name="connsiteX3" fmla="*/ 669258 w 722090"/>
                  <a:gd name="connsiteY3" fmla="*/ 131273 h 448259"/>
                  <a:gd name="connsiteX4" fmla="*/ 722090 w 722090"/>
                  <a:gd name="connsiteY4" fmla="*/ 184105 h 448259"/>
                  <a:gd name="connsiteX5" fmla="*/ 722090 w 722090"/>
                  <a:gd name="connsiteY5" fmla="*/ 395427 h 448259"/>
                  <a:gd name="connsiteX6" fmla="*/ 669258 w 722090"/>
                  <a:gd name="connsiteY6" fmla="*/ 448259 h 448259"/>
                  <a:gd name="connsiteX7" fmla="*/ 52832 w 722090"/>
                  <a:gd name="connsiteY7" fmla="*/ 448259 h 448259"/>
                  <a:gd name="connsiteX8" fmla="*/ 0 w 722090"/>
                  <a:gd name="connsiteY8" fmla="*/ 395427 h 448259"/>
                  <a:gd name="connsiteX9" fmla="*/ 0 w 722090"/>
                  <a:gd name="connsiteY9" fmla="*/ 184105 h 448259"/>
                  <a:gd name="connsiteX10" fmla="*/ 52832 w 722090"/>
                  <a:gd name="connsiteY10" fmla="*/ 131273 h 448259"/>
                  <a:gd name="connsiteX11" fmla="*/ 278392 w 722090"/>
                  <a:gd name="connsiteY11" fmla="*/ 131273 h 448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2090" h="448259">
                    <a:moveTo>
                      <a:pt x="305104" y="0"/>
                    </a:moveTo>
                    <a:lnTo>
                      <a:pt x="415574" y="0"/>
                    </a:lnTo>
                    <a:lnTo>
                      <a:pt x="442287" y="131273"/>
                    </a:lnTo>
                    <a:lnTo>
                      <a:pt x="669258" y="131273"/>
                    </a:lnTo>
                    <a:cubicBezTo>
                      <a:pt x="698436" y="131273"/>
                      <a:pt x="722090" y="154927"/>
                      <a:pt x="722090" y="184105"/>
                    </a:cubicBezTo>
                    <a:lnTo>
                      <a:pt x="722090" y="395427"/>
                    </a:lnTo>
                    <a:cubicBezTo>
                      <a:pt x="722090" y="424605"/>
                      <a:pt x="698436" y="448259"/>
                      <a:pt x="669258" y="448259"/>
                    </a:cubicBezTo>
                    <a:lnTo>
                      <a:pt x="52832" y="448259"/>
                    </a:lnTo>
                    <a:cubicBezTo>
                      <a:pt x="23654" y="448259"/>
                      <a:pt x="0" y="424605"/>
                      <a:pt x="0" y="395427"/>
                    </a:cubicBezTo>
                    <a:lnTo>
                      <a:pt x="0" y="184105"/>
                    </a:lnTo>
                    <a:cubicBezTo>
                      <a:pt x="0" y="154927"/>
                      <a:pt x="23654" y="131273"/>
                      <a:pt x="52832" y="131273"/>
                    </a:cubicBezTo>
                    <a:lnTo>
                      <a:pt x="278392" y="131273"/>
                    </a:ln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9" name="フリーフォーム 748"/>
              <p:cNvSpPr/>
              <p:nvPr/>
            </p:nvSpPr>
            <p:spPr>
              <a:xfrm rot="10800000">
                <a:off x="2757333" y="3314518"/>
                <a:ext cx="671370" cy="1713342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51226" y="1057435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0" name="フリーフォーム 749"/>
              <p:cNvSpPr/>
              <p:nvPr/>
            </p:nvSpPr>
            <p:spPr>
              <a:xfrm>
                <a:off x="2792604" y="2258536"/>
                <a:ext cx="600833" cy="1020491"/>
              </a:xfrm>
              <a:custGeom>
                <a:avLst/>
                <a:gdLst>
                  <a:gd name="connsiteX0" fmla="*/ 537182 w 628650"/>
                  <a:gd name="connsiteY0" fmla="*/ 0 h 958550"/>
                  <a:gd name="connsiteX1" fmla="*/ 564657 w 628650"/>
                  <a:gd name="connsiteY1" fmla="*/ 5547 h 958550"/>
                  <a:gd name="connsiteX2" fmla="*/ 628650 w 628650"/>
                  <a:gd name="connsiteY2" fmla="*/ 102090 h 958550"/>
                  <a:gd name="connsiteX3" fmla="*/ 628650 w 628650"/>
                  <a:gd name="connsiteY3" fmla="*/ 958550 h 958550"/>
                  <a:gd name="connsiteX4" fmla="*/ 0 w 628650"/>
                  <a:gd name="connsiteY4" fmla="*/ 958550 h 958550"/>
                  <a:gd name="connsiteX5" fmla="*/ 0 w 628650"/>
                  <a:gd name="connsiteY5" fmla="*/ 102090 h 958550"/>
                  <a:gd name="connsiteX6" fmla="*/ 63993 w 628650"/>
                  <a:gd name="connsiteY6" fmla="*/ 5547 h 958550"/>
                  <a:gd name="connsiteX7" fmla="*/ 88573 w 628650"/>
                  <a:gd name="connsiteY7" fmla="*/ 585 h 958550"/>
                  <a:gd name="connsiteX8" fmla="*/ 101222 w 628650"/>
                  <a:gd name="connsiteY8" fmla="*/ 20304 h 958550"/>
                  <a:gd name="connsiteX9" fmla="*/ 312690 w 628650"/>
                  <a:gd name="connsiteY9" fmla="*/ 88140 h 958550"/>
                  <a:gd name="connsiteX10" fmla="*/ 524159 w 628650"/>
                  <a:gd name="connsiteY10" fmla="*/ 20304 h 95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8650" h="958550">
                    <a:moveTo>
                      <a:pt x="537182" y="0"/>
                    </a:moveTo>
                    <a:lnTo>
                      <a:pt x="564657" y="5547"/>
                    </a:lnTo>
                    <a:cubicBezTo>
                      <a:pt x="602263" y="21453"/>
                      <a:pt x="628650" y="58690"/>
                      <a:pt x="628650" y="102090"/>
                    </a:cubicBezTo>
                    <a:lnTo>
                      <a:pt x="628650" y="958550"/>
                    </a:lnTo>
                    <a:lnTo>
                      <a:pt x="0" y="958550"/>
                    </a:lnTo>
                    <a:lnTo>
                      <a:pt x="0" y="102090"/>
                    </a:lnTo>
                    <a:cubicBezTo>
                      <a:pt x="0" y="58690"/>
                      <a:pt x="26387" y="21453"/>
                      <a:pt x="63993" y="5547"/>
                    </a:cubicBezTo>
                    <a:lnTo>
                      <a:pt x="88573" y="585"/>
                    </a:lnTo>
                    <a:lnTo>
                      <a:pt x="101222" y="20304"/>
                    </a:lnTo>
                    <a:cubicBezTo>
                      <a:pt x="136062" y="60169"/>
                      <a:pt x="217626" y="88140"/>
                      <a:pt x="312690" y="88140"/>
                    </a:cubicBezTo>
                    <a:cubicBezTo>
                      <a:pt x="407754" y="88140"/>
                      <a:pt x="489318" y="60169"/>
                      <a:pt x="524159" y="20304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1" name="正方形/長方形 750"/>
              <p:cNvSpPr/>
              <p:nvPr/>
            </p:nvSpPr>
            <p:spPr>
              <a:xfrm>
                <a:off x="2804530" y="3279028"/>
                <a:ext cx="600833" cy="86194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2" name="フリーフォーム 751"/>
              <p:cNvSpPr/>
              <p:nvPr/>
            </p:nvSpPr>
            <p:spPr>
              <a:xfrm>
                <a:off x="2598395" y="2239624"/>
                <a:ext cx="989251" cy="2362737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3" name="片側の 2 つの角を丸めた四角形 752"/>
              <p:cNvSpPr/>
              <p:nvPr/>
            </p:nvSpPr>
            <p:spPr>
              <a:xfrm>
                <a:off x="2760566" y="4990300"/>
                <a:ext cx="291489" cy="210349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4" name="片側の 2 つの角を丸めた四角形 753"/>
              <p:cNvSpPr/>
              <p:nvPr/>
            </p:nvSpPr>
            <p:spPr>
              <a:xfrm>
                <a:off x="3133811" y="4990300"/>
                <a:ext cx="291489" cy="210349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5" name="フリーフォーム 754"/>
              <p:cNvSpPr/>
              <p:nvPr/>
            </p:nvSpPr>
            <p:spPr>
              <a:xfrm rot="16358054">
                <a:off x="2523952" y="2525151"/>
                <a:ext cx="715190" cy="13952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6" name="フリーフォーム 755"/>
              <p:cNvSpPr/>
              <p:nvPr/>
            </p:nvSpPr>
            <p:spPr>
              <a:xfrm rot="5241946" flipH="1">
                <a:off x="2947225" y="2525151"/>
                <a:ext cx="715190" cy="13952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57" name="グループ化 756"/>
              <p:cNvGrpSpPr/>
              <p:nvPr/>
            </p:nvGrpSpPr>
            <p:grpSpPr>
              <a:xfrm>
                <a:off x="3277883" y="1756740"/>
                <a:ext cx="183992" cy="219682"/>
                <a:chOff x="4463804" y="1938598"/>
                <a:chExt cx="159729" cy="219577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767" name="円/楕円 766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8" name="円/楕円 767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58" name="円/楕円 757"/>
              <p:cNvSpPr/>
              <p:nvPr/>
            </p:nvSpPr>
            <p:spPr>
              <a:xfrm>
                <a:off x="2814192" y="1431926"/>
                <a:ext cx="557658" cy="778508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9" name="円/楕円 758"/>
              <p:cNvSpPr/>
              <p:nvPr/>
            </p:nvSpPr>
            <p:spPr>
              <a:xfrm>
                <a:off x="2855036" y="1709420"/>
                <a:ext cx="162484" cy="15451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0" name="円/楕円 759"/>
              <p:cNvSpPr/>
              <p:nvPr/>
            </p:nvSpPr>
            <p:spPr>
              <a:xfrm>
                <a:off x="2899240" y="1748047"/>
                <a:ext cx="81242" cy="7725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1" name="円/楕円 760"/>
              <p:cNvSpPr/>
              <p:nvPr/>
            </p:nvSpPr>
            <p:spPr>
              <a:xfrm>
                <a:off x="3163353" y="1709420"/>
                <a:ext cx="162484" cy="15451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2" name="円/楕円 761"/>
              <p:cNvSpPr/>
              <p:nvPr/>
            </p:nvSpPr>
            <p:spPr>
              <a:xfrm>
                <a:off x="3207557" y="1748047"/>
                <a:ext cx="81242" cy="7725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3" name="月 762"/>
              <p:cNvSpPr/>
              <p:nvPr/>
            </p:nvSpPr>
            <p:spPr>
              <a:xfrm rot="16200000">
                <a:off x="3063390" y="1995876"/>
                <a:ext cx="59255" cy="194554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4" name="円/楕円 5"/>
              <p:cNvSpPr/>
              <p:nvPr/>
            </p:nvSpPr>
            <p:spPr>
              <a:xfrm flipH="1">
                <a:off x="3070835" y="1916833"/>
                <a:ext cx="45720" cy="79902"/>
              </a:xfrm>
              <a:custGeom>
                <a:avLst/>
                <a:gdLst>
                  <a:gd name="connsiteX0" fmla="*/ 0 w 108423"/>
                  <a:gd name="connsiteY0" fmla="*/ 79006 h 158011"/>
                  <a:gd name="connsiteX1" fmla="*/ 54212 w 108423"/>
                  <a:gd name="connsiteY1" fmla="*/ 0 h 158011"/>
                  <a:gd name="connsiteX2" fmla="*/ 108424 w 108423"/>
                  <a:gd name="connsiteY2" fmla="*/ 79006 h 158011"/>
                  <a:gd name="connsiteX3" fmla="*/ 54212 w 108423"/>
                  <a:gd name="connsiteY3" fmla="*/ 158012 h 158011"/>
                  <a:gd name="connsiteX4" fmla="*/ 0 w 108423"/>
                  <a:gd name="connsiteY4" fmla="*/ 79006 h 158011"/>
                  <a:gd name="connsiteX0" fmla="*/ 0 w 108424"/>
                  <a:gd name="connsiteY0" fmla="*/ 79006 h 158012"/>
                  <a:gd name="connsiteX1" fmla="*/ 54212 w 108424"/>
                  <a:gd name="connsiteY1" fmla="*/ 0 h 158012"/>
                  <a:gd name="connsiteX2" fmla="*/ 108424 w 108424"/>
                  <a:gd name="connsiteY2" fmla="*/ 79006 h 158012"/>
                  <a:gd name="connsiteX3" fmla="*/ 54212 w 108424"/>
                  <a:gd name="connsiteY3" fmla="*/ 158012 h 158012"/>
                  <a:gd name="connsiteX4" fmla="*/ 0 w 108424"/>
                  <a:gd name="connsiteY4" fmla="*/ 79006 h 158012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21002"/>
                  <a:gd name="connsiteX1" fmla="*/ 54212 w 110329"/>
                  <a:gd name="connsiteY1" fmla="*/ 18 h 121002"/>
                  <a:gd name="connsiteX2" fmla="*/ 110329 w 110329"/>
                  <a:gd name="connsiteY2" fmla="*/ 84739 h 121002"/>
                  <a:gd name="connsiteX3" fmla="*/ 54212 w 110329"/>
                  <a:gd name="connsiteY3" fmla="*/ 119930 h 121002"/>
                  <a:gd name="connsiteX4" fmla="*/ 0 w 110329"/>
                  <a:gd name="connsiteY4" fmla="*/ 79024 h 121002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84736 h 125885"/>
                  <a:gd name="connsiteX1" fmla="*/ 54212 w 110329"/>
                  <a:gd name="connsiteY1" fmla="*/ 15 h 125885"/>
                  <a:gd name="connsiteX2" fmla="*/ 110329 w 110329"/>
                  <a:gd name="connsiteY2" fmla="*/ 90451 h 125885"/>
                  <a:gd name="connsiteX3" fmla="*/ 54212 w 110329"/>
                  <a:gd name="connsiteY3" fmla="*/ 125642 h 125885"/>
                  <a:gd name="connsiteX4" fmla="*/ 0 w 110329"/>
                  <a:gd name="connsiteY4" fmla="*/ 84736 h 1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329" h="125885">
                    <a:moveTo>
                      <a:pt x="0" y="84736"/>
                    </a:moveTo>
                    <a:cubicBezTo>
                      <a:pt x="0" y="41102"/>
                      <a:pt x="35824" y="-937"/>
                      <a:pt x="54212" y="15"/>
                    </a:cubicBezTo>
                    <a:cubicBezTo>
                      <a:pt x="72600" y="967"/>
                      <a:pt x="110329" y="46817"/>
                      <a:pt x="110329" y="90451"/>
                    </a:cubicBezTo>
                    <a:cubicBezTo>
                      <a:pt x="110329" y="134085"/>
                      <a:pt x="78315" y="124689"/>
                      <a:pt x="54212" y="125642"/>
                    </a:cubicBezTo>
                    <a:cubicBezTo>
                      <a:pt x="26299" y="124690"/>
                      <a:pt x="0" y="128370"/>
                      <a:pt x="0" y="847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5" name="二等辺三角形 764"/>
              <p:cNvSpPr/>
              <p:nvPr/>
            </p:nvSpPr>
            <p:spPr>
              <a:xfrm>
                <a:off x="2849730" y="1630680"/>
                <a:ext cx="179095" cy="4571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6" name="二等辺三角形 765"/>
              <p:cNvSpPr/>
              <p:nvPr/>
            </p:nvSpPr>
            <p:spPr>
              <a:xfrm>
                <a:off x="3155047" y="1630680"/>
                <a:ext cx="179095" cy="4571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28" name="グループ化 727"/>
            <p:cNvGrpSpPr/>
            <p:nvPr/>
          </p:nvGrpSpPr>
          <p:grpSpPr>
            <a:xfrm>
              <a:off x="3147654" y="2032421"/>
              <a:ext cx="728723" cy="671549"/>
              <a:chOff x="2103569" y="1688060"/>
              <a:chExt cx="999856" cy="921409"/>
            </a:xfrm>
          </p:grpSpPr>
          <p:grpSp>
            <p:nvGrpSpPr>
              <p:cNvPr id="731" name="グループ化 730"/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744" name="角丸四角形 743"/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5" name="角丸四角形 744"/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32" name="グループ化 731"/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733" name="グループ化 732"/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735" name="角丸四角形 734"/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6" name="角丸四角形 735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7" name="角丸四角形 736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8" name="角丸四角形 737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9" name="角丸四角形 738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0" name="角丸四角形 739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1" name="角丸四角形 740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2" name="角丸四角形 741"/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3" name="角丸四角形 742"/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34" name="円/楕円 733"/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55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29" name="フリーフォーム 728"/>
            <p:cNvSpPr/>
            <p:nvPr/>
          </p:nvSpPr>
          <p:spPr>
            <a:xfrm rot="610876">
              <a:off x="2685596" y="3183769"/>
              <a:ext cx="283734" cy="27344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0" name="正方形/長方形 366"/>
            <p:cNvSpPr/>
            <p:nvPr/>
          </p:nvSpPr>
          <p:spPr>
            <a:xfrm>
              <a:off x="2243924" y="2319032"/>
              <a:ext cx="578386" cy="987160"/>
            </a:xfrm>
            <a:custGeom>
              <a:avLst/>
              <a:gdLst>
                <a:gd name="connsiteX0" fmla="*/ 560859 w 652299"/>
                <a:gd name="connsiteY0" fmla="*/ 31642 h 1018802"/>
                <a:gd name="connsiteX1" fmla="*/ 560859 w 652299"/>
                <a:gd name="connsiteY1" fmla="*/ 184427 h 1018802"/>
                <a:gd name="connsiteX2" fmla="*/ 225550 w 652299"/>
                <a:gd name="connsiteY2" fmla="*/ 519736 h 1018802"/>
                <a:gd name="connsiteX3" fmla="*/ 578386 w 652299"/>
                <a:gd name="connsiteY3" fmla="*/ 872573 h 1018802"/>
                <a:gd name="connsiteX4" fmla="*/ 432157 w 652299"/>
                <a:gd name="connsiteY4" fmla="*/ 1018802 h 1018802"/>
                <a:gd name="connsiteX5" fmla="*/ 0 w 652299"/>
                <a:gd name="connsiteY5" fmla="*/ 586645 h 1018802"/>
                <a:gd name="connsiteX6" fmla="*/ 0 w 652299"/>
                <a:gd name="connsiteY6" fmla="*/ 440416 h 1018802"/>
                <a:gd name="connsiteX7" fmla="*/ 1768 w 652299"/>
                <a:gd name="connsiteY7" fmla="*/ 439242 h 1018802"/>
                <a:gd name="connsiteX8" fmla="*/ 4323 w 652299"/>
                <a:gd name="connsiteY8" fmla="*/ 435394 h 1018802"/>
                <a:gd name="connsiteX9" fmla="*/ 408075 w 652299"/>
                <a:gd name="connsiteY9" fmla="*/ 31642 h 1018802"/>
                <a:gd name="connsiteX10" fmla="*/ 484467 w 652299"/>
                <a:gd name="connsiteY10" fmla="*/ 0 h 1018802"/>
                <a:gd name="connsiteX11" fmla="*/ 652299 w 652299"/>
                <a:gd name="connsiteY11" fmla="*/ 123082 h 1018802"/>
                <a:gd name="connsiteX0" fmla="*/ 560859 w 652299"/>
                <a:gd name="connsiteY0" fmla="*/ 184427 h 1018802"/>
                <a:gd name="connsiteX1" fmla="*/ 225550 w 652299"/>
                <a:gd name="connsiteY1" fmla="*/ 519736 h 1018802"/>
                <a:gd name="connsiteX2" fmla="*/ 578386 w 652299"/>
                <a:gd name="connsiteY2" fmla="*/ 872573 h 1018802"/>
                <a:gd name="connsiteX3" fmla="*/ 432157 w 652299"/>
                <a:gd name="connsiteY3" fmla="*/ 1018802 h 1018802"/>
                <a:gd name="connsiteX4" fmla="*/ 0 w 652299"/>
                <a:gd name="connsiteY4" fmla="*/ 586645 h 1018802"/>
                <a:gd name="connsiteX5" fmla="*/ 0 w 652299"/>
                <a:gd name="connsiteY5" fmla="*/ 440416 h 1018802"/>
                <a:gd name="connsiteX6" fmla="*/ 1768 w 652299"/>
                <a:gd name="connsiteY6" fmla="*/ 439242 h 1018802"/>
                <a:gd name="connsiteX7" fmla="*/ 4323 w 652299"/>
                <a:gd name="connsiteY7" fmla="*/ 435394 h 1018802"/>
                <a:gd name="connsiteX8" fmla="*/ 408075 w 652299"/>
                <a:gd name="connsiteY8" fmla="*/ 31642 h 1018802"/>
                <a:gd name="connsiteX9" fmla="*/ 484467 w 652299"/>
                <a:gd name="connsiteY9" fmla="*/ 0 h 1018802"/>
                <a:gd name="connsiteX10" fmla="*/ 652299 w 652299"/>
                <a:gd name="connsiteY10" fmla="*/ 123082 h 1018802"/>
                <a:gd name="connsiteX0" fmla="*/ 560859 w 578386"/>
                <a:gd name="connsiteY0" fmla="*/ 184427 h 1018802"/>
                <a:gd name="connsiteX1" fmla="*/ 225550 w 578386"/>
                <a:gd name="connsiteY1" fmla="*/ 519736 h 1018802"/>
                <a:gd name="connsiteX2" fmla="*/ 578386 w 578386"/>
                <a:gd name="connsiteY2" fmla="*/ 872573 h 1018802"/>
                <a:gd name="connsiteX3" fmla="*/ 432157 w 578386"/>
                <a:gd name="connsiteY3" fmla="*/ 1018802 h 1018802"/>
                <a:gd name="connsiteX4" fmla="*/ 0 w 578386"/>
                <a:gd name="connsiteY4" fmla="*/ 586645 h 1018802"/>
                <a:gd name="connsiteX5" fmla="*/ 0 w 578386"/>
                <a:gd name="connsiteY5" fmla="*/ 440416 h 1018802"/>
                <a:gd name="connsiteX6" fmla="*/ 1768 w 578386"/>
                <a:gd name="connsiteY6" fmla="*/ 439242 h 1018802"/>
                <a:gd name="connsiteX7" fmla="*/ 4323 w 578386"/>
                <a:gd name="connsiteY7" fmla="*/ 435394 h 1018802"/>
                <a:gd name="connsiteX8" fmla="*/ 408075 w 578386"/>
                <a:gd name="connsiteY8" fmla="*/ 31642 h 1018802"/>
                <a:gd name="connsiteX9" fmla="*/ 484467 w 578386"/>
                <a:gd name="connsiteY9" fmla="*/ 0 h 1018802"/>
                <a:gd name="connsiteX0" fmla="*/ 560859 w 578386"/>
                <a:gd name="connsiteY0" fmla="*/ 152785 h 987160"/>
                <a:gd name="connsiteX1" fmla="*/ 225550 w 578386"/>
                <a:gd name="connsiteY1" fmla="*/ 488094 h 987160"/>
                <a:gd name="connsiteX2" fmla="*/ 578386 w 578386"/>
                <a:gd name="connsiteY2" fmla="*/ 840931 h 987160"/>
                <a:gd name="connsiteX3" fmla="*/ 432157 w 578386"/>
                <a:gd name="connsiteY3" fmla="*/ 987160 h 987160"/>
                <a:gd name="connsiteX4" fmla="*/ 0 w 578386"/>
                <a:gd name="connsiteY4" fmla="*/ 555003 h 987160"/>
                <a:gd name="connsiteX5" fmla="*/ 0 w 578386"/>
                <a:gd name="connsiteY5" fmla="*/ 408774 h 987160"/>
                <a:gd name="connsiteX6" fmla="*/ 1768 w 578386"/>
                <a:gd name="connsiteY6" fmla="*/ 407600 h 987160"/>
                <a:gd name="connsiteX7" fmla="*/ 4323 w 578386"/>
                <a:gd name="connsiteY7" fmla="*/ 403752 h 987160"/>
                <a:gd name="connsiteX8" fmla="*/ 408075 w 578386"/>
                <a:gd name="connsiteY8" fmla="*/ 0 h 987160"/>
                <a:gd name="connsiteX0" fmla="*/ 400839 w 578386"/>
                <a:gd name="connsiteY0" fmla="*/ 312805 h 987160"/>
                <a:gd name="connsiteX1" fmla="*/ 225550 w 578386"/>
                <a:gd name="connsiteY1" fmla="*/ 488094 h 987160"/>
                <a:gd name="connsiteX2" fmla="*/ 578386 w 578386"/>
                <a:gd name="connsiteY2" fmla="*/ 840931 h 987160"/>
                <a:gd name="connsiteX3" fmla="*/ 432157 w 578386"/>
                <a:gd name="connsiteY3" fmla="*/ 987160 h 987160"/>
                <a:gd name="connsiteX4" fmla="*/ 0 w 578386"/>
                <a:gd name="connsiteY4" fmla="*/ 555003 h 987160"/>
                <a:gd name="connsiteX5" fmla="*/ 0 w 578386"/>
                <a:gd name="connsiteY5" fmla="*/ 408774 h 987160"/>
                <a:gd name="connsiteX6" fmla="*/ 1768 w 578386"/>
                <a:gd name="connsiteY6" fmla="*/ 407600 h 987160"/>
                <a:gd name="connsiteX7" fmla="*/ 4323 w 578386"/>
                <a:gd name="connsiteY7" fmla="*/ 403752 h 987160"/>
                <a:gd name="connsiteX8" fmla="*/ 408075 w 578386"/>
                <a:gd name="connsiteY8" fmla="*/ 0 h 98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8386" h="987160">
                  <a:moveTo>
                    <a:pt x="400839" y="312805"/>
                  </a:moveTo>
                  <a:lnTo>
                    <a:pt x="225550" y="488094"/>
                  </a:lnTo>
                  <a:lnTo>
                    <a:pt x="578386" y="840931"/>
                  </a:lnTo>
                  <a:lnTo>
                    <a:pt x="432157" y="987160"/>
                  </a:lnTo>
                  <a:lnTo>
                    <a:pt x="0" y="555003"/>
                  </a:lnTo>
                  <a:cubicBezTo>
                    <a:pt x="-40380" y="514623"/>
                    <a:pt x="-40380" y="449154"/>
                    <a:pt x="0" y="408774"/>
                  </a:cubicBezTo>
                  <a:lnTo>
                    <a:pt x="1768" y="407600"/>
                  </a:lnTo>
                  <a:cubicBezTo>
                    <a:pt x="2189" y="405931"/>
                    <a:pt x="3242" y="404833"/>
                    <a:pt x="4323" y="403752"/>
                  </a:cubicBezTo>
                  <a:lnTo>
                    <a:pt x="408075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71" name="グループ化 770"/>
          <p:cNvGrpSpPr/>
          <p:nvPr/>
        </p:nvGrpSpPr>
        <p:grpSpPr>
          <a:xfrm>
            <a:off x="4531496" y="4855244"/>
            <a:ext cx="785024" cy="1460699"/>
            <a:chOff x="3681849" y="2011999"/>
            <a:chExt cx="1710446" cy="3182638"/>
          </a:xfrm>
        </p:grpSpPr>
        <p:grpSp>
          <p:nvGrpSpPr>
            <p:cNvPr id="772" name="グループ化 771"/>
            <p:cNvGrpSpPr/>
            <p:nvPr/>
          </p:nvGrpSpPr>
          <p:grpSpPr>
            <a:xfrm>
              <a:off x="4025934" y="2011999"/>
              <a:ext cx="1132617" cy="3182638"/>
              <a:chOff x="4025934" y="2011999"/>
              <a:chExt cx="1132617" cy="3182638"/>
            </a:xfrm>
          </p:grpSpPr>
          <p:sp>
            <p:nvSpPr>
              <p:cNvPr id="791" name="台形 790"/>
              <p:cNvSpPr/>
              <p:nvPr/>
            </p:nvSpPr>
            <p:spPr>
              <a:xfrm>
                <a:off x="4463260" y="2725693"/>
                <a:ext cx="257966" cy="129307"/>
              </a:xfrm>
              <a:prstGeom prst="trapezoid">
                <a:avLst>
                  <a:gd name="adj" fmla="val 2034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2" name="フリーフォーム 791"/>
              <p:cNvSpPr/>
              <p:nvPr/>
            </p:nvSpPr>
            <p:spPr>
              <a:xfrm rot="10800000">
                <a:off x="4207905" y="3683622"/>
                <a:ext cx="768668" cy="1372591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46873 w 702452"/>
                  <a:gd name="connsiteY4" fmla="*/ 871280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46873" y="871280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rgbClr val="A5A5A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3" name="片側の 2 つの角を丸めた四角形 792"/>
              <p:cNvSpPr/>
              <p:nvPr/>
            </p:nvSpPr>
            <p:spPr>
              <a:xfrm>
                <a:off x="4248288" y="2835363"/>
                <a:ext cx="687909" cy="819826"/>
              </a:xfrm>
              <a:prstGeom prst="round2Same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4" name="正方形/長方形 793"/>
              <p:cNvSpPr/>
              <p:nvPr/>
            </p:nvSpPr>
            <p:spPr>
              <a:xfrm>
                <a:off x="4261942" y="3655190"/>
                <a:ext cx="687909" cy="105937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5" name="フリーフォーム 794"/>
              <p:cNvSpPr/>
              <p:nvPr/>
            </p:nvSpPr>
            <p:spPr>
              <a:xfrm>
                <a:off x="4025934" y="2822504"/>
                <a:ext cx="1132617" cy="1892833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6" name="片側の 2 つの角を丸めた四角形 795"/>
              <p:cNvSpPr/>
              <p:nvPr/>
            </p:nvSpPr>
            <p:spPr>
              <a:xfrm>
                <a:off x="4211607" y="5026123"/>
                <a:ext cx="333733" cy="168514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7" name="片側の 2 つの角を丸めた四角形 796"/>
              <p:cNvSpPr/>
              <p:nvPr/>
            </p:nvSpPr>
            <p:spPr>
              <a:xfrm>
                <a:off x="4638945" y="5026123"/>
                <a:ext cx="333733" cy="168514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8" name="フリーフォーム 797"/>
              <p:cNvSpPr/>
              <p:nvPr/>
            </p:nvSpPr>
            <p:spPr>
              <a:xfrm rot="16358054">
                <a:off x="4065163" y="3030375"/>
                <a:ext cx="579186" cy="159749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0 w 671780"/>
                  <a:gd name="connsiteY3" fmla="*/ 141424 h 145988"/>
                  <a:gd name="connsiteX4" fmla="*/ 377832 w 671780"/>
                  <a:gd name="connsiteY4" fmla="*/ 48555 h 145988"/>
                  <a:gd name="connsiteX5" fmla="*/ 475254 w 671780"/>
                  <a:gd name="connsiteY5" fmla="*/ 99440 h 145988"/>
                  <a:gd name="connsiteX6" fmla="*/ 665064 w 671780"/>
                  <a:gd name="connsiteY6" fmla="*/ 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0 w 671780"/>
                  <a:gd name="connsiteY2" fmla="*/ 141424 h 145988"/>
                  <a:gd name="connsiteX3" fmla="*/ 377832 w 671780"/>
                  <a:gd name="connsiteY3" fmla="*/ 48555 h 145988"/>
                  <a:gd name="connsiteX4" fmla="*/ 475254 w 671780"/>
                  <a:gd name="connsiteY4" fmla="*/ 99440 h 145988"/>
                  <a:gd name="connsiteX5" fmla="*/ 665064 w 671780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5141 w 679089"/>
                  <a:gd name="connsiteY3" fmla="*/ 48555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79203 w 679089"/>
                  <a:gd name="connsiteY4" fmla="*/ 80389 h 145988"/>
                  <a:gd name="connsiteX5" fmla="*/ 672373 w 679089"/>
                  <a:gd name="connsiteY5" fmla="*/ 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9089" h="145988">
                    <a:moveTo>
                      <a:pt x="672373" y="0"/>
                    </a:moveTo>
                    <a:lnTo>
                      <a:pt x="679089" y="145988"/>
                    </a:lnTo>
                    <a:lnTo>
                      <a:pt x="0" y="131230"/>
                    </a:lnTo>
                    <a:lnTo>
                      <a:pt x="380858" y="13854"/>
                    </a:lnTo>
                    <a:lnTo>
                      <a:pt x="479203" y="80389"/>
                    </a:lnTo>
                    <a:lnTo>
                      <a:pt x="67237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9" name="角丸四角形 798"/>
              <p:cNvSpPr/>
              <p:nvPr/>
            </p:nvSpPr>
            <p:spPr>
              <a:xfrm>
                <a:off x="4478541" y="3642750"/>
                <a:ext cx="220836" cy="129150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00" name="グループ化 799"/>
              <p:cNvGrpSpPr/>
              <p:nvPr/>
            </p:nvGrpSpPr>
            <p:grpSpPr>
              <a:xfrm>
                <a:off x="4147356" y="2011999"/>
                <a:ext cx="881844" cy="748588"/>
                <a:chOff x="4109874" y="1951574"/>
                <a:chExt cx="956808" cy="807841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816" name="角丸四角形 815"/>
                <p:cNvSpPr/>
                <p:nvPr/>
              </p:nvSpPr>
              <p:spPr>
                <a:xfrm>
                  <a:off x="4304733" y="1951574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7" name="角丸四角形 816"/>
                <p:cNvSpPr/>
                <p:nvPr/>
              </p:nvSpPr>
              <p:spPr>
                <a:xfrm>
                  <a:off x="4153189" y="1951574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18" name="グループ化 817"/>
                <p:cNvGrpSpPr/>
                <p:nvPr/>
              </p:nvGrpSpPr>
              <p:grpSpPr>
                <a:xfrm flipH="1">
                  <a:off x="4109874" y="2273219"/>
                  <a:ext cx="220114" cy="262811"/>
                  <a:chOff x="4463804" y="1938598"/>
                  <a:chExt cx="159729" cy="219577"/>
                </a:xfrm>
                <a:grpFill/>
              </p:grpSpPr>
              <p:sp>
                <p:nvSpPr>
                  <p:cNvPr id="825" name="円/楕円 824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6" name="円/楕円 825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19" name="グループ化 818"/>
                <p:cNvGrpSpPr/>
                <p:nvPr/>
              </p:nvGrpSpPr>
              <p:grpSpPr>
                <a:xfrm>
                  <a:off x="4846568" y="2273219"/>
                  <a:ext cx="220114" cy="262811"/>
                  <a:chOff x="4463804" y="1938598"/>
                  <a:chExt cx="159729" cy="219577"/>
                </a:xfrm>
                <a:grpFill/>
              </p:grpSpPr>
              <p:sp>
                <p:nvSpPr>
                  <p:cNvPr id="823" name="円/楕円 822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4" name="円/楕円 823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20" name="角丸四角形 819"/>
                <p:cNvSpPr/>
                <p:nvPr/>
              </p:nvSpPr>
              <p:spPr>
                <a:xfrm>
                  <a:off x="4228697" y="2025147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1" name="月 820"/>
                <p:cNvSpPr/>
                <p:nvPr/>
              </p:nvSpPr>
              <p:spPr>
                <a:xfrm rot="2700000">
                  <a:off x="4281666" y="1919724"/>
                  <a:ext cx="176070" cy="352140"/>
                </a:xfrm>
                <a:prstGeom prst="moon">
                  <a:avLst>
                    <a:gd name="adj" fmla="val 5811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2" name="月 821"/>
                <p:cNvSpPr/>
                <p:nvPr/>
              </p:nvSpPr>
              <p:spPr>
                <a:xfrm rot="2700000">
                  <a:off x="4382357" y="1910721"/>
                  <a:ext cx="176070" cy="352140"/>
                </a:xfrm>
                <a:prstGeom prst="moon">
                  <a:avLst>
                    <a:gd name="adj" fmla="val 5811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01" name="グループ化 800"/>
              <p:cNvGrpSpPr/>
              <p:nvPr/>
            </p:nvGrpSpPr>
            <p:grpSpPr>
              <a:xfrm>
                <a:off x="4318444" y="2319237"/>
                <a:ext cx="200923" cy="171946"/>
                <a:chOff x="4318444" y="2352204"/>
                <a:chExt cx="200923" cy="171946"/>
              </a:xfrm>
            </p:grpSpPr>
            <p:sp>
              <p:nvSpPr>
                <p:cNvPr id="812" name="円/楕円 811"/>
                <p:cNvSpPr/>
                <p:nvPr/>
              </p:nvSpPr>
              <p:spPr>
                <a:xfrm>
                  <a:off x="4318444" y="2352204"/>
                  <a:ext cx="200923" cy="1719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3" name="円/楕円 812"/>
                <p:cNvSpPr/>
                <p:nvPr/>
              </p:nvSpPr>
              <p:spPr>
                <a:xfrm>
                  <a:off x="4367926" y="2380840"/>
                  <a:ext cx="101957" cy="10195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4" name="円/楕円 213"/>
                <p:cNvSpPr/>
                <p:nvPr/>
              </p:nvSpPr>
              <p:spPr>
                <a:xfrm>
                  <a:off x="4322588" y="2352204"/>
                  <a:ext cx="192638" cy="68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638" h="68413">
                      <a:moveTo>
                        <a:pt x="96318" y="0"/>
                      </a:moveTo>
                      <a:cubicBezTo>
                        <a:pt x="144571" y="0"/>
                        <a:pt x="184878" y="29112"/>
                        <a:pt x="192638" y="68413"/>
                      </a:cubicBezTo>
                      <a:cubicBezTo>
                        <a:pt x="170173" y="48668"/>
                        <a:pt x="135293" y="36813"/>
                        <a:pt x="96317" y="36813"/>
                      </a:cubicBezTo>
                      <a:cubicBezTo>
                        <a:pt x="57343" y="36813"/>
                        <a:pt x="22464" y="48667"/>
                        <a:pt x="0" y="68410"/>
                      </a:cubicBezTo>
                      <a:cubicBezTo>
                        <a:pt x="7760" y="29111"/>
                        <a:pt x="48067" y="0"/>
                        <a:pt x="9631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5" name="円/楕円 814"/>
                <p:cNvSpPr/>
                <p:nvPr/>
              </p:nvSpPr>
              <p:spPr>
                <a:xfrm>
                  <a:off x="4393418" y="2395762"/>
                  <a:ext cx="50978" cy="5097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02" name="グループ化 801"/>
              <p:cNvGrpSpPr/>
              <p:nvPr/>
            </p:nvGrpSpPr>
            <p:grpSpPr>
              <a:xfrm>
                <a:off x="4664968" y="2319237"/>
                <a:ext cx="200923" cy="171946"/>
                <a:chOff x="4318444" y="2352204"/>
                <a:chExt cx="200923" cy="171946"/>
              </a:xfrm>
            </p:grpSpPr>
            <p:sp>
              <p:nvSpPr>
                <p:cNvPr id="808" name="円/楕円 807"/>
                <p:cNvSpPr/>
                <p:nvPr/>
              </p:nvSpPr>
              <p:spPr>
                <a:xfrm>
                  <a:off x="4318444" y="2352204"/>
                  <a:ext cx="200923" cy="1719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9" name="円/楕円 808"/>
                <p:cNvSpPr/>
                <p:nvPr/>
              </p:nvSpPr>
              <p:spPr>
                <a:xfrm>
                  <a:off x="4367926" y="2380840"/>
                  <a:ext cx="101957" cy="10195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0" name="円/楕円 213"/>
                <p:cNvSpPr/>
                <p:nvPr/>
              </p:nvSpPr>
              <p:spPr>
                <a:xfrm>
                  <a:off x="4322588" y="2352204"/>
                  <a:ext cx="192638" cy="68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638" h="68413">
                      <a:moveTo>
                        <a:pt x="96318" y="0"/>
                      </a:moveTo>
                      <a:cubicBezTo>
                        <a:pt x="144571" y="0"/>
                        <a:pt x="184878" y="29112"/>
                        <a:pt x="192638" y="68413"/>
                      </a:cubicBezTo>
                      <a:cubicBezTo>
                        <a:pt x="170173" y="48668"/>
                        <a:pt x="135293" y="36813"/>
                        <a:pt x="96317" y="36813"/>
                      </a:cubicBezTo>
                      <a:cubicBezTo>
                        <a:pt x="57343" y="36813"/>
                        <a:pt x="22464" y="48667"/>
                        <a:pt x="0" y="68410"/>
                      </a:cubicBezTo>
                      <a:cubicBezTo>
                        <a:pt x="7760" y="29111"/>
                        <a:pt x="48067" y="0"/>
                        <a:pt x="9631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1" name="円/楕円 810"/>
                <p:cNvSpPr/>
                <p:nvPr/>
              </p:nvSpPr>
              <p:spPr>
                <a:xfrm>
                  <a:off x="4393418" y="2395762"/>
                  <a:ext cx="50978" cy="5097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3" name="円/楕円 802"/>
              <p:cNvSpPr/>
              <p:nvPr/>
            </p:nvSpPr>
            <p:spPr>
              <a:xfrm>
                <a:off x="4528951" y="2491811"/>
                <a:ext cx="120015" cy="88438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4" name="月 803"/>
              <p:cNvSpPr/>
              <p:nvPr/>
            </p:nvSpPr>
            <p:spPr>
              <a:xfrm rot="16200000">
                <a:off x="4566099" y="2530882"/>
                <a:ext cx="45719" cy="267375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5" name="正方形/長方形 25"/>
              <p:cNvSpPr/>
              <p:nvPr/>
            </p:nvSpPr>
            <p:spPr>
              <a:xfrm>
                <a:off x="4323890" y="2204864"/>
                <a:ext cx="191336" cy="95668"/>
              </a:xfrm>
              <a:custGeom>
                <a:avLst/>
                <a:gdLst/>
                <a:ahLst/>
                <a:cxnLst/>
                <a:rect l="l" t="t" r="r" b="b"/>
                <a:pathLst>
                  <a:path w="606498" h="303249">
                    <a:moveTo>
                      <a:pt x="303249" y="0"/>
                    </a:moveTo>
                    <a:cubicBezTo>
                      <a:pt x="470729" y="0"/>
                      <a:pt x="606498" y="135769"/>
                      <a:pt x="606498" y="303249"/>
                    </a:cubicBezTo>
                    <a:lnTo>
                      <a:pt x="454873" y="303249"/>
                    </a:lnTo>
                    <a:cubicBezTo>
                      <a:pt x="454873" y="219509"/>
                      <a:pt x="386989" y="151625"/>
                      <a:pt x="303249" y="151625"/>
                    </a:cubicBezTo>
                    <a:cubicBezTo>
                      <a:pt x="219509" y="151625"/>
                      <a:pt x="151625" y="219509"/>
                      <a:pt x="151625" y="303249"/>
                    </a:cubicBezTo>
                    <a:lnTo>
                      <a:pt x="0" y="303249"/>
                    </a:lnTo>
                    <a:cubicBezTo>
                      <a:pt x="0" y="135769"/>
                      <a:pt x="135769" y="0"/>
                      <a:pt x="30324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6" name="正方形/長方形 25"/>
              <p:cNvSpPr/>
              <p:nvPr/>
            </p:nvSpPr>
            <p:spPr>
              <a:xfrm>
                <a:off x="4670528" y="2204864"/>
                <a:ext cx="191336" cy="95668"/>
              </a:xfrm>
              <a:custGeom>
                <a:avLst/>
                <a:gdLst/>
                <a:ahLst/>
                <a:cxnLst/>
                <a:rect l="l" t="t" r="r" b="b"/>
                <a:pathLst>
                  <a:path w="606498" h="303249">
                    <a:moveTo>
                      <a:pt x="303249" y="0"/>
                    </a:moveTo>
                    <a:cubicBezTo>
                      <a:pt x="470729" y="0"/>
                      <a:pt x="606498" y="135769"/>
                      <a:pt x="606498" y="303249"/>
                    </a:cubicBezTo>
                    <a:lnTo>
                      <a:pt x="454873" y="303249"/>
                    </a:lnTo>
                    <a:cubicBezTo>
                      <a:pt x="454873" y="219509"/>
                      <a:pt x="386989" y="151625"/>
                      <a:pt x="303249" y="151625"/>
                    </a:cubicBezTo>
                    <a:cubicBezTo>
                      <a:pt x="219509" y="151625"/>
                      <a:pt x="151625" y="219509"/>
                      <a:pt x="151625" y="303249"/>
                    </a:cubicBezTo>
                    <a:lnTo>
                      <a:pt x="0" y="303249"/>
                    </a:lnTo>
                    <a:cubicBezTo>
                      <a:pt x="0" y="135769"/>
                      <a:pt x="135769" y="0"/>
                      <a:pt x="30324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7" name="フリーフォーム 806"/>
              <p:cNvSpPr/>
              <p:nvPr/>
            </p:nvSpPr>
            <p:spPr>
              <a:xfrm rot="5241946" flipH="1">
                <a:off x="4541574" y="3030375"/>
                <a:ext cx="579186" cy="159749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0 w 671780"/>
                  <a:gd name="connsiteY3" fmla="*/ 141424 h 145988"/>
                  <a:gd name="connsiteX4" fmla="*/ 377832 w 671780"/>
                  <a:gd name="connsiteY4" fmla="*/ 48555 h 145988"/>
                  <a:gd name="connsiteX5" fmla="*/ 475254 w 671780"/>
                  <a:gd name="connsiteY5" fmla="*/ 99440 h 145988"/>
                  <a:gd name="connsiteX6" fmla="*/ 665064 w 671780"/>
                  <a:gd name="connsiteY6" fmla="*/ 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0 w 671780"/>
                  <a:gd name="connsiteY2" fmla="*/ 141424 h 145988"/>
                  <a:gd name="connsiteX3" fmla="*/ 377832 w 671780"/>
                  <a:gd name="connsiteY3" fmla="*/ 48555 h 145988"/>
                  <a:gd name="connsiteX4" fmla="*/ 475254 w 671780"/>
                  <a:gd name="connsiteY4" fmla="*/ 99440 h 145988"/>
                  <a:gd name="connsiteX5" fmla="*/ 665064 w 671780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5141 w 679089"/>
                  <a:gd name="connsiteY3" fmla="*/ 48555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79203 w 679089"/>
                  <a:gd name="connsiteY4" fmla="*/ 80389 h 145988"/>
                  <a:gd name="connsiteX5" fmla="*/ 672373 w 679089"/>
                  <a:gd name="connsiteY5" fmla="*/ 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9089" h="145988">
                    <a:moveTo>
                      <a:pt x="672373" y="0"/>
                    </a:moveTo>
                    <a:lnTo>
                      <a:pt x="679089" y="145988"/>
                    </a:lnTo>
                    <a:lnTo>
                      <a:pt x="0" y="131230"/>
                    </a:lnTo>
                    <a:lnTo>
                      <a:pt x="380858" y="13854"/>
                    </a:lnTo>
                    <a:lnTo>
                      <a:pt x="479203" y="80389"/>
                    </a:lnTo>
                    <a:lnTo>
                      <a:pt x="67237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73" name="グループ化 772"/>
            <p:cNvGrpSpPr/>
            <p:nvPr/>
          </p:nvGrpSpPr>
          <p:grpSpPr>
            <a:xfrm>
              <a:off x="4663572" y="2623707"/>
              <a:ext cx="728723" cy="671549"/>
              <a:chOff x="2103569" y="1688060"/>
              <a:chExt cx="999856" cy="921409"/>
            </a:xfrm>
          </p:grpSpPr>
          <p:grpSp>
            <p:nvGrpSpPr>
              <p:cNvPr id="776" name="グループ化 775"/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789" name="角丸四角形 788"/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0" name="角丸四角形 789"/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7" name="グループ化 776"/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778" name="グループ化 777"/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780" name="角丸四角形 779"/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1" name="角丸四角形 780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2" name="角丸四角形 781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3" name="角丸四角形 782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4" name="角丸四角形 783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5" name="角丸四角形 784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6" name="角丸四角形 785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7" name="角丸四角形 786"/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8" name="角丸四角形 787"/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9" name="円/楕円 778"/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55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74" name="フリーフォーム 773"/>
            <p:cNvSpPr/>
            <p:nvPr/>
          </p:nvSpPr>
          <p:spPr>
            <a:xfrm rot="610876">
              <a:off x="4123521" y="3749568"/>
              <a:ext cx="283734" cy="27344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5" name="正方形/長方形 366"/>
            <p:cNvSpPr/>
            <p:nvPr/>
          </p:nvSpPr>
          <p:spPr>
            <a:xfrm>
              <a:off x="3681849" y="2884831"/>
              <a:ext cx="578386" cy="987160"/>
            </a:xfrm>
            <a:custGeom>
              <a:avLst/>
              <a:gdLst>
                <a:gd name="connsiteX0" fmla="*/ 560859 w 652299"/>
                <a:gd name="connsiteY0" fmla="*/ 31642 h 1018802"/>
                <a:gd name="connsiteX1" fmla="*/ 560859 w 652299"/>
                <a:gd name="connsiteY1" fmla="*/ 184427 h 1018802"/>
                <a:gd name="connsiteX2" fmla="*/ 225550 w 652299"/>
                <a:gd name="connsiteY2" fmla="*/ 519736 h 1018802"/>
                <a:gd name="connsiteX3" fmla="*/ 578386 w 652299"/>
                <a:gd name="connsiteY3" fmla="*/ 872573 h 1018802"/>
                <a:gd name="connsiteX4" fmla="*/ 432157 w 652299"/>
                <a:gd name="connsiteY4" fmla="*/ 1018802 h 1018802"/>
                <a:gd name="connsiteX5" fmla="*/ 0 w 652299"/>
                <a:gd name="connsiteY5" fmla="*/ 586645 h 1018802"/>
                <a:gd name="connsiteX6" fmla="*/ 0 w 652299"/>
                <a:gd name="connsiteY6" fmla="*/ 440416 h 1018802"/>
                <a:gd name="connsiteX7" fmla="*/ 1768 w 652299"/>
                <a:gd name="connsiteY7" fmla="*/ 439242 h 1018802"/>
                <a:gd name="connsiteX8" fmla="*/ 4323 w 652299"/>
                <a:gd name="connsiteY8" fmla="*/ 435394 h 1018802"/>
                <a:gd name="connsiteX9" fmla="*/ 408075 w 652299"/>
                <a:gd name="connsiteY9" fmla="*/ 31642 h 1018802"/>
                <a:gd name="connsiteX10" fmla="*/ 484467 w 652299"/>
                <a:gd name="connsiteY10" fmla="*/ 0 h 1018802"/>
                <a:gd name="connsiteX11" fmla="*/ 652299 w 652299"/>
                <a:gd name="connsiteY11" fmla="*/ 123082 h 1018802"/>
                <a:gd name="connsiteX0" fmla="*/ 560859 w 652299"/>
                <a:gd name="connsiteY0" fmla="*/ 184427 h 1018802"/>
                <a:gd name="connsiteX1" fmla="*/ 225550 w 652299"/>
                <a:gd name="connsiteY1" fmla="*/ 519736 h 1018802"/>
                <a:gd name="connsiteX2" fmla="*/ 578386 w 652299"/>
                <a:gd name="connsiteY2" fmla="*/ 872573 h 1018802"/>
                <a:gd name="connsiteX3" fmla="*/ 432157 w 652299"/>
                <a:gd name="connsiteY3" fmla="*/ 1018802 h 1018802"/>
                <a:gd name="connsiteX4" fmla="*/ 0 w 652299"/>
                <a:gd name="connsiteY4" fmla="*/ 586645 h 1018802"/>
                <a:gd name="connsiteX5" fmla="*/ 0 w 652299"/>
                <a:gd name="connsiteY5" fmla="*/ 440416 h 1018802"/>
                <a:gd name="connsiteX6" fmla="*/ 1768 w 652299"/>
                <a:gd name="connsiteY6" fmla="*/ 439242 h 1018802"/>
                <a:gd name="connsiteX7" fmla="*/ 4323 w 652299"/>
                <a:gd name="connsiteY7" fmla="*/ 435394 h 1018802"/>
                <a:gd name="connsiteX8" fmla="*/ 408075 w 652299"/>
                <a:gd name="connsiteY8" fmla="*/ 31642 h 1018802"/>
                <a:gd name="connsiteX9" fmla="*/ 484467 w 652299"/>
                <a:gd name="connsiteY9" fmla="*/ 0 h 1018802"/>
                <a:gd name="connsiteX10" fmla="*/ 652299 w 652299"/>
                <a:gd name="connsiteY10" fmla="*/ 123082 h 1018802"/>
                <a:gd name="connsiteX0" fmla="*/ 560859 w 578386"/>
                <a:gd name="connsiteY0" fmla="*/ 184427 h 1018802"/>
                <a:gd name="connsiteX1" fmla="*/ 225550 w 578386"/>
                <a:gd name="connsiteY1" fmla="*/ 519736 h 1018802"/>
                <a:gd name="connsiteX2" fmla="*/ 578386 w 578386"/>
                <a:gd name="connsiteY2" fmla="*/ 872573 h 1018802"/>
                <a:gd name="connsiteX3" fmla="*/ 432157 w 578386"/>
                <a:gd name="connsiteY3" fmla="*/ 1018802 h 1018802"/>
                <a:gd name="connsiteX4" fmla="*/ 0 w 578386"/>
                <a:gd name="connsiteY4" fmla="*/ 586645 h 1018802"/>
                <a:gd name="connsiteX5" fmla="*/ 0 w 578386"/>
                <a:gd name="connsiteY5" fmla="*/ 440416 h 1018802"/>
                <a:gd name="connsiteX6" fmla="*/ 1768 w 578386"/>
                <a:gd name="connsiteY6" fmla="*/ 439242 h 1018802"/>
                <a:gd name="connsiteX7" fmla="*/ 4323 w 578386"/>
                <a:gd name="connsiteY7" fmla="*/ 435394 h 1018802"/>
                <a:gd name="connsiteX8" fmla="*/ 408075 w 578386"/>
                <a:gd name="connsiteY8" fmla="*/ 31642 h 1018802"/>
                <a:gd name="connsiteX9" fmla="*/ 484467 w 578386"/>
                <a:gd name="connsiteY9" fmla="*/ 0 h 1018802"/>
                <a:gd name="connsiteX0" fmla="*/ 560859 w 578386"/>
                <a:gd name="connsiteY0" fmla="*/ 152785 h 987160"/>
                <a:gd name="connsiteX1" fmla="*/ 225550 w 578386"/>
                <a:gd name="connsiteY1" fmla="*/ 488094 h 987160"/>
                <a:gd name="connsiteX2" fmla="*/ 578386 w 578386"/>
                <a:gd name="connsiteY2" fmla="*/ 840931 h 987160"/>
                <a:gd name="connsiteX3" fmla="*/ 432157 w 578386"/>
                <a:gd name="connsiteY3" fmla="*/ 987160 h 987160"/>
                <a:gd name="connsiteX4" fmla="*/ 0 w 578386"/>
                <a:gd name="connsiteY4" fmla="*/ 555003 h 987160"/>
                <a:gd name="connsiteX5" fmla="*/ 0 w 578386"/>
                <a:gd name="connsiteY5" fmla="*/ 408774 h 987160"/>
                <a:gd name="connsiteX6" fmla="*/ 1768 w 578386"/>
                <a:gd name="connsiteY6" fmla="*/ 407600 h 987160"/>
                <a:gd name="connsiteX7" fmla="*/ 4323 w 578386"/>
                <a:gd name="connsiteY7" fmla="*/ 403752 h 987160"/>
                <a:gd name="connsiteX8" fmla="*/ 408075 w 578386"/>
                <a:gd name="connsiteY8" fmla="*/ 0 h 987160"/>
                <a:gd name="connsiteX0" fmla="*/ 400839 w 578386"/>
                <a:gd name="connsiteY0" fmla="*/ 312805 h 987160"/>
                <a:gd name="connsiteX1" fmla="*/ 225550 w 578386"/>
                <a:gd name="connsiteY1" fmla="*/ 488094 h 987160"/>
                <a:gd name="connsiteX2" fmla="*/ 578386 w 578386"/>
                <a:gd name="connsiteY2" fmla="*/ 840931 h 987160"/>
                <a:gd name="connsiteX3" fmla="*/ 432157 w 578386"/>
                <a:gd name="connsiteY3" fmla="*/ 987160 h 987160"/>
                <a:gd name="connsiteX4" fmla="*/ 0 w 578386"/>
                <a:gd name="connsiteY4" fmla="*/ 555003 h 987160"/>
                <a:gd name="connsiteX5" fmla="*/ 0 w 578386"/>
                <a:gd name="connsiteY5" fmla="*/ 408774 h 987160"/>
                <a:gd name="connsiteX6" fmla="*/ 1768 w 578386"/>
                <a:gd name="connsiteY6" fmla="*/ 407600 h 987160"/>
                <a:gd name="connsiteX7" fmla="*/ 4323 w 578386"/>
                <a:gd name="connsiteY7" fmla="*/ 403752 h 987160"/>
                <a:gd name="connsiteX8" fmla="*/ 408075 w 578386"/>
                <a:gd name="connsiteY8" fmla="*/ 0 h 98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8386" h="987160">
                  <a:moveTo>
                    <a:pt x="400839" y="312805"/>
                  </a:moveTo>
                  <a:lnTo>
                    <a:pt x="225550" y="488094"/>
                  </a:lnTo>
                  <a:lnTo>
                    <a:pt x="578386" y="840931"/>
                  </a:lnTo>
                  <a:lnTo>
                    <a:pt x="432157" y="987160"/>
                  </a:lnTo>
                  <a:lnTo>
                    <a:pt x="0" y="555003"/>
                  </a:lnTo>
                  <a:cubicBezTo>
                    <a:pt x="-40380" y="514623"/>
                    <a:pt x="-40380" y="449154"/>
                    <a:pt x="0" y="408774"/>
                  </a:cubicBezTo>
                  <a:lnTo>
                    <a:pt x="1768" y="407600"/>
                  </a:lnTo>
                  <a:cubicBezTo>
                    <a:pt x="2189" y="405931"/>
                    <a:pt x="3242" y="404833"/>
                    <a:pt x="4323" y="403752"/>
                  </a:cubicBezTo>
                  <a:lnTo>
                    <a:pt x="408075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39" name="グループ化 938"/>
          <p:cNvGrpSpPr/>
          <p:nvPr/>
        </p:nvGrpSpPr>
        <p:grpSpPr>
          <a:xfrm>
            <a:off x="6457542" y="735336"/>
            <a:ext cx="729151" cy="1692133"/>
            <a:chOff x="858940" y="1513752"/>
            <a:chExt cx="1588707" cy="3686896"/>
          </a:xfrm>
        </p:grpSpPr>
        <p:grpSp>
          <p:nvGrpSpPr>
            <p:cNvPr id="940" name="グループ化 939"/>
            <p:cNvGrpSpPr/>
            <p:nvPr/>
          </p:nvGrpSpPr>
          <p:grpSpPr>
            <a:xfrm flipH="1">
              <a:off x="2041631" y="2492896"/>
              <a:ext cx="406016" cy="1489146"/>
              <a:chOff x="930900" y="2497439"/>
              <a:chExt cx="286265" cy="1152842"/>
            </a:xfrm>
          </p:grpSpPr>
          <p:sp>
            <p:nvSpPr>
              <p:cNvPr id="972" name="フリーフォーム 971"/>
              <p:cNvSpPr/>
              <p:nvPr/>
            </p:nvSpPr>
            <p:spPr>
              <a:xfrm rot="900000" flipH="1">
                <a:off x="930900" y="338349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3" name="片側の 2 つの角を丸めた四角形 972"/>
              <p:cNvSpPr/>
              <p:nvPr/>
            </p:nvSpPr>
            <p:spPr>
              <a:xfrm rot="595221">
                <a:off x="1071115" y="2497439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41" name="グループ化 940"/>
            <p:cNvGrpSpPr/>
            <p:nvPr/>
          </p:nvGrpSpPr>
          <p:grpSpPr>
            <a:xfrm>
              <a:off x="858940" y="2492896"/>
              <a:ext cx="406018" cy="1489146"/>
              <a:chOff x="930900" y="2497439"/>
              <a:chExt cx="286265" cy="1152842"/>
            </a:xfrm>
          </p:grpSpPr>
          <p:sp>
            <p:nvSpPr>
              <p:cNvPr id="970" name="フリーフォーム 969"/>
              <p:cNvSpPr/>
              <p:nvPr/>
            </p:nvSpPr>
            <p:spPr>
              <a:xfrm rot="900000" flipH="1">
                <a:off x="930900" y="338349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1" name="片側の 2 つの角を丸めた四角形 970"/>
              <p:cNvSpPr/>
              <p:nvPr/>
            </p:nvSpPr>
            <p:spPr>
              <a:xfrm rot="595221">
                <a:off x="1071115" y="2497439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42" name="グループ化 941"/>
            <p:cNvGrpSpPr/>
            <p:nvPr/>
          </p:nvGrpSpPr>
          <p:grpSpPr>
            <a:xfrm>
              <a:off x="1135227" y="1513752"/>
              <a:ext cx="1035050" cy="3686896"/>
              <a:chOff x="1135227" y="1513752"/>
              <a:chExt cx="1035050" cy="3686896"/>
            </a:xfrm>
          </p:grpSpPr>
          <p:sp>
            <p:nvSpPr>
              <p:cNvPr id="943" name="台形 942"/>
              <p:cNvSpPr/>
              <p:nvPr/>
            </p:nvSpPr>
            <p:spPr>
              <a:xfrm>
                <a:off x="1559882" y="2305839"/>
                <a:ext cx="185740" cy="151611"/>
              </a:xfrm>
              <a:prstGeom prst="trapezoid">
                <a:avLst>
                  <a:gd name="adj" fmla="val 2034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44" name="グループ化 943"/>
              <p:cNvGrpSpPr/>
              <p:nvPr/>
            </p:nvGrpSpPr>
            <p:grpSpPr>
              <a:xfrm>
                <a:off x="1233777" y="1513752"/>
                <a:ext cx="838904" cy="838452"/>
                <a:chOff x="1286424" y="1617867"/>
                <a:chExt cx="733609" cy="733214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963" name="円/楕円 962"/>
                <p:cNvSpPr/>
                <p:nvPr/>
              </p:nvSpPr>
              <p:spPr>
                <a:xfrm>
                  <a:off x="1318183" y="1617867"/>
                  <a:ext cx="512082" cy="540928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4" name="円/楕円 963"/>
                <p:cNvSpPr/>
                <p:nvPr/>
              </p:nvSpPr>
              <p:spPr>
                <a:xfrm>
                  <a:off x="1476356" y="1617867"/>
                  <a:ext cx="512082" cy="540928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5" name="円/楕円 964"/>
                <p:cNvSpPr/>
                <p:nvPr/>
              </p:nvSpPr>
              <p:spPr>
                <a:xfrm rot="900000" flipH="1">
                  <a:off x="18603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6" name="円/楕円 965"/>
                <p:cNvSpPr/>
                <p:nvPr/>
              </p:nvSpPr>
              <p:spPr>
                <a:xfrm rot="900000" flipH="1">
                  <a:off x="1894812" y="1986037"/>
                  <a:ext cx="90712" cy="12470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7" name="円/楕円 966"/>
                <p:cNvSpPr/>
                <p:nvPr/>
              </p:nvSpPr>
              <p:spPr>
                <a:xfrm rot="20700000">
                  <a:off x="128642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8" name="円/楕円 967"/>
                <p:cNvSpPr/>
                <p:nvPr/>
              </p:nvSpPr>
              <p:spPr>
                <a:xfrm rot="20700000">
                  <a:off x="1320933" y="1986037"/>
                  <a:ext cx="90712" cy="12470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9" name="円/楕円 968"/>
                <p:cNvSpPr/>
                <p:nvPr/>
              </p:nvSpPr>
              <p:spPr>
                <a:xfrm>
                  <a:off x="1373352" y="1682745"/>
                  <a:ext cx="558800" cy="66833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45" name="片側の 2 つの角を丸めた四角形 944"/>
              <p:cNvSpPr/>
              <p:nvPr/>
            </p:nvSpPr>
            <p:spPr>
              <a:xfrm>
                <a:off x="1338427" y="2434426"/>
                <a:ext cx="628650" cy="961237"/>
              </a:xfrm>
              <a:prstGeom prst="round2Same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6" name="台形 945"/>
              <p:cNvSpPr/>
              <p:nvPr/>
            </p:nvSpPr>
            <p:spPr>
              <a:xfrm rot="10800000">
                <a:off x="1571787" y="2420381"/>
                <a:ext cx="161925" cy="115649"/>
              </a:xfrm>
              <a:prstGeom prst="trapezoid">
                <a:avLst>
                  <a:gd name="adj" fmla="val 500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7" name="直角三角形 946"/>
              <p:cNvSpPr/>
              <p:nvPr/>
            </p:nvSpPr>
            <p:spPr>
              <a:xfrm rot="5400000">
                <a:off x="1447964" y="2418919"/>
                <a:ext cx="204788" cy="204788"/>
              </a:xfrm>
              <a:prstGeom prst="rtTriangle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8" name="直角三角形 947"/>
              <p:cNvSpPr/>
              <p:nvPr/>
            </p:nvSpPr>
            <p:spPr>
              <a:xfrm rot="16200000" flipH="1">
                <a:off x="1651265" y="2418919"/>
                <a:ext cx="204788" cy="204788"/>
              </a:xfrm>
              <a:prstGeom prst="rtTriangle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9" name="フリーフォーム 948"/>
              <p:cNvSpPr/>
              <p:nvPr/>
            </p:nvSpPr>
            <p:spPr>
              <a:xfrm rot="10800000">
                <a:off x="1301523" y="3429000"/>
                <a:ext cx="702452" cy="1609347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51226" y="1057435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0" name="正方形/長方形 949"/>
              <p:cNvSpPr/>
              <p:nvPr/>
            </p:nvSpPr>
            <p:spPr>
              <a:xfrm>
                <a:off x="1350905" y="3395664"/>
                <a:ext cx="628650" cy="80962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1" name="台形 23"/>
              <p:cNvSpPr/>
              <p:nvPr/>
            </p:nvSpPr>
            <p:spPr>
              <a:xfrm>
                <a:off x="1564232" y="2525288"/>
                <a:ext cx="177035" cy="1079925"/>
              </a:xfrm>
              <a:custGeom>
                <a:avLst/>
                <a:gdLst>
                  <a:gd name="connsiteX0" fmla="*/ 0 w 223838"/>
                  <a:gd name="connsiteY0" fmla="*/ 827089 h 827089"/>
                  <a:gd name="connsiteX1" fmla="*/ 75010 w 223838"/>
                  <a:gd name="connsiteY1" fmla="*/ 0 h 827089"/>
                  <a:gd name="connsiteX2" fmla="*/ 148828 w 223838"/>
                  <a:gd name="connsiteY2" fmla="*/ 0 h 827089"/>
                  <a:gd name="connsiteX3" fmla="*/ 223838 w 223838"/>
                  <a:gd name="connsiteY3" fmla="*/ 827089 h 827089"/>
                  <a:gd name="connsiteX4" fmla="*/ 0 w 223838"/>
                  <a:gd name="connsiteY4" fmla="*/ 827089 h 827089"/>
                  <a:gd name="connsiteX0" fmla="*/ 0 w 223838"/>
                  <a:gd name="connsiteY0" fmla="*/ 827089 h 827089"/>
                  <a:gd name="connsiteX1" fmla="*/ 75010 w 223838"/>
                  <a:gd name="connsiteY1" fmla="*/ 0 h 827089"/>
                  <a:gd name="connsiteX2" fmla="*/ 148828 w 223838"/>
                  <a:gd name="connsiteY2" fmla="*/ 0 h 827089"/>
                  <a:gd name="connsiteX3" fmla="*/ 223838 w 223838"/>
                  <a:gd name="connsiteY3" fmla="*/ 827089 h 827089"/>
                  <a:gd name="connsiteX4" fmla="*/ 123825 w 223838"/>
                  <a:gd name="connsiteY4" fmla="*/ 822328 h 827089"/>
                  <a:gd name="connsiteX5" fmla="*/ 0 w 223838"/>
                  <a:gd name="connsiteY5" fmla="*/ 827089 h 827089"/>
                  <a:gd name="connsiteX0" fmla="*/ 0 w 223838"/>
                  <a:gd name="connsiteY0" fmla="*/ 827089 h 908053"/>
                  <a:gd name="connsiteX1" fmla="*/ 75010 w 223838"/>
                  <a:gd name="connsiteY1" fmla="*/ 0 h 908053"/>
                  <a:gd name="connsiteX2" fmla="*/ 148828 w 223838"/>
                  <a:gd name="connsiteY2" fmla="*/ 0 h 908053"/>
                  <a:gd name="connsiteX3" fmla="*/ 223838 w 223838"/>
                  <a:gd name="connsiteY3" fmla="*/ 827089 h 908053"/>
                  <a:gd name="connsiteX4" fmla="*/ 128588 w 223838"/>
                  <a:gd name="connsiteY4" fmla="*/ 908053 h 908053"/>
                  <a:gd name="connsiteX5" fmla="*/ 0 w 223838"/>
                  <a:gd name="connsiteY5" fmla="*/ 827089 h 908053"/>
                  <a:gd name="connsiteX0" fmla="*/ 0 w 223838"/>
                  <a:gd name="connsiteY0" fmla="*/ 827089 h 917578"/>
                  <a:gd name="connsiteX1" fmla="*/ 75010 w 223838"/>
                  <a:gd name="connsiteY1" fmla="*/ 0 h 917578"/>
                  <a:gd name="connsiteX2" fmla="*/ 148828 w 223838"/>
                  <a:gd name="connsiteY2" fmla="*/ 0 h 917578"/>
                  <a:gd name="connsiteX3" fmla="*/ 223838 w 223838"/>
                  <a:gd name="connsiteY3" fmla="*/ 827089 h 917578"/>
                  <a:gd name="connsiteX4" fmla="*/ 119063 w 223838"/>
                  <a:gd name="connsiteY4" fmla="*/ 917578 h 917578"/>
                  <a:gd name="connsiteX5" fmla="*/ 0 w 223838"/>
                  <a:gd name="connsiteY5" fmla="*/ 827089 h 917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8" h="917578">
                    <a:moveTo>
                      <a:pt x="0" y="827089"/>
                    </a:moveTo>
                    <a:lnTo>
                      <a:pt x="75010" y="0"/>
                    </a:lnTo>
                    <a:lnTo>
                      <a:pt x="148828" y="0"/>
                    </a:lnTo>
                    <a:lnTo>
                      <a:pt x="223838" y="827089"/>
                    </a:lnTo>
                    <a:lnTo>
                      <a:pt x="119063" y="917578"/>
                    </a:lnTo>
                    <a:lnTo>
                      <a:pt x="0" y="827089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2" name="フリーフォーム 951"/>
              <p:cNvSpPr/>
              <p:nvPr/>
            </p:nvSpPr>
            <p:spPr>
              <a:xfrm>
                <a:off x="1135227" y="2419349"/>
                <a:ext cx="1035050" cy="2219325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3" name="片側の 2 つの角を丸めた四角形 952"/>
              <p:cNvSpPr/>
              <p:nvPr/>
            </p:nvSpPr>
            <p:spPr>
              <a:xfrm>
                <a:off x="1304906" y="5003067"/>
                <a:ext cx="304984" cy="197581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4" name="片側の 2 つの角を丸めた四角形 953"/>
              <p:cNvSpPr/>
              <p:nvPr/>
            </p:nvSpPr>
            <p:spPr>
              <a:xfrm>
                <a:off x="1695431" y="5003067"/>
                <a:ext cx="304984" cy="197581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5" name="フリーフォーム 954"/>
              <p:cNvSpPr/>
              <p:nvPr/>
            </p:nvSpPr>
            <p:spPr>
              <a:xfrm rot="16358054">
                <a:off x="1095598" y="2680081"/>
                <a:ext cx="671780" cy="14598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6" name="フリーフォーム 955"/>
              <p:cNvSpPr/>
              <p:nvPr/>
            </p:nvSpPr>
            <p:spPr>
              <a:xfrm rot="5241946" flipH="1">
                <a:off x="1538467" y="2680081"/>
                <a:ext cx="671780" cy="14598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7" name="円/楕円 956"/>
              <p:cNvSpPr/>
              <p:nvPr/>
            </p:nvSpPr>
            <p:spPr>
              <a:xfrm>
                <a:off x="1381881" y="1832397"/>
                <a:ext cx="216232" cy="68367"/>
              </a:xfrm>
              <a:prstGeom prst="ellips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8" name="円/楕円 957"/>
              <p:cNvSpPr/>
              <p:nvPr/>
            </p:nvSpPr>
            <p:spPr>
              <a:xfrm>
                <a:off x="1695431" y="1832397"/>
                <a:ext cx="216232" cy="68367"/>
              </a:xfrm>
              <a:prstGeom prst="ellips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9" name="月 958"/>
              <p:cNvSpPr/>
              <p:nvPr/>
            </p:nvSpPr>
            <p:spPr>
              <a:xfrm rot="5400000">
                <a:off x="1603216" y="2101016"/>
                <a:ext cx="99910" cy="19981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0" name="円/楕円 959"/>
              <p:cNvSpPr/>
              <p:nvPr/>
            </p:nvSpPr>
            <p:spPr>
              <a:xfrm>
                <a:off x="1453241" y="1932370"/>
                <a:ext cx="73983" cy="838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1" name="円/楕円 960"/>
              <p:cNvSpPr/>
              <p:nvPr/>
            </p:nvSpPr>
            <p:spPr>
              <a:xfrm>
                <a:off x="1767191" y="1932370"/>
                <a:ext cx="73983" cy="838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2" name="円/楕円 5"/>
              <p:cNvSpPr/>
              <p:nvPr/>
            </p:nvSpPr>
            <p:spPr>
              <a:xfrm>
                <a:off x="1598473" y="2037912"/>
                <a:ext cx="110329" cy="125885"/>
              </a:xfrm>
              <a:custGeom>
                <a:avLst/>
                <a:gdLst>
                  <a:gd name="connsiteX0" fmla="*/ 0 w 108423"/>
                  <a:gd name="connsiteY0" fmla="*/ 79006 h 158011"/>
                  <a:gd name="connsiteX1" fmla="*/ 54212 w 108423"/>
                  <a:gd name="connsiteY1" fmla="*/ 0 h 158011"/>
                  <a:gd name="connsiteX2" fmla="*/ 108424 w 108423"/>
                  <a:gd name="connsiteY2" fmla="*/ 79006 h 158011"/>
                  <a:gd name="connsiteX3" fmla="*/ 54212 w 108423"/>
                  <a:gd name="connsiteY3" fmla="*/ 158012 h 158011"/>
                  <a:gd name="connsiteX4" fmla="*/ 0 w 108423"/>
                  <a:gd name="connsiteY4" fmla="*/ 79006 h 158011"/>
                  <a:gd name="connsiteX0" fmla="*/ 0 w 108424"/>
                  <a:gd name="connsiteY0" fmla="*/ 79006 h 158012"/>
                  <a:gd name="connsiteX1" fmla="*/ 54212 w 108424"/>
                  <a:gd name="connsiteY1" fmla="*/ 0 h 158012"/>
                  <a:gd name="connsiteX2" fmla="*/ 108424 w 108424"/>
                  <a:gd name="connsiteY2" fmla="*/ 79006 h 158012"/>
                  <a:gd name="connsiteX3" fmla="*/ 54212 w 108424"/>
                  <a:gd name="connsiteY3" fmla="*/ 158012 h 158012"/>
                  <a:gd name="connsiteX4" fmla="*/ 0 w 108424"/>
                  <a:gd name="connsiteY4" fmla="*/ 79006 h 158012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21002"/>
                  <a:gd name="connsiteX1" fmla="*/ 54212 w 110329"/>
                  <a:gd name="connsiteY1" fmla="*/ 18 h 121002"/>
                  <a:gd name="connsiteX2" fmla="*/ 110329 w 110329"/>
                  <a:gd name="connsiteY2" fmla="*/ 84739 h 121002"/>
                  <a:gd name="connsiteX3" fmla="*/ 54212 w 110329"/>
                  <a:gd name="connsiteY3" fmla="*/ 119930 h 121002"/>
                  <a:gd name="connsiteX4" fmla="*/ 0 w 110329"/>
                  <a:gd name="connsiteY4" fmla="*/ 79024 h 121002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84736 h 125885"/>
                  <a:gd name="connsiteX1" fmla="*/ 54212 w 110329"/>
                  <a:gd name="connsiteY1" fmla="*/ 15 h 125885"/>
                  <a:gd name="connsiteX2" fmla="*/ 110329 w 110329"/>
                  <a:gd name="connsiteY2" fmla="*/ 90451 h 125885"/>
                  <a:gd name="connsiteX3" fmla="*/ 54212 w 110329"/>
                  <a:gd name="connsiteY3" fmla="*/ 125642 h 125885"/>
                  <a:gd name="connsiteX4" fmla="*/ 0 w 110329"/>
                  <a:gd name="connsiteY4" fmla="*/ 84736 h 1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329" h="125885">
                    <a:moveTo>
                      <a:pt x="0" y="84736"/>
                    </a:moveTo>
                    <a:cubicBezTo>
                      <a:pt x="0" y="41102"/>
                      <a:pt x="35824" y="-937"/>
                      <a:pt x="54212" y="15"/>
                    </a:cubicBezTo>
                    <a:cubicBezTo>
                      <a:pt x="72600" y="967"/>
                      <a:pt x="110329" y="46817"/>
                      <a:pt x="110329" y="90451"/>
                    </a:cubicBezTo>
                    <a:cubicBezTo>
                      <a:pt x="110329" y="134085"/>
                      <a:pt x="78315" y="124689"/>
                      <a:pt x="54212" y="125642"/>
                    </a:cubicBezTo>
                    <a:cubicBezTo>
                      <a:pt x="26299" y="124690"/>
                      <a:pt x="0" y="128370"/>
                      <a:pt x="0" y="847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74" name="グループ化 973"/>
          <p:cNvGrpSpPr/>
          <p:nvPr/>
        </p:nvGrpSpPr>
        <p:grpSpPr>
          <a:xfrm>
            <a:off x="6467159" y="2586001"/>
            <a:ext cx="709916" cy="1788063"/>
            <a:chOff x="2320624" y="1304737"/>
            <a:chExt cx="1546797" cy="3895912"/>
          </a:xfrm>
        </p:grpSpPr>
        <p:grpSp>
          <p:nvGrpSpPr>
            <p:cNvPr id="975" name="グループ化 974"/>
            <p:cNvGrpSpPr/>
            <p:nvPr/>
          </p:nvGrpSpPr>
          <p:grpSpPr>
            <a:xfrm flipH="1">
              <a:off x="3461405" y="2319371"/>
              <a:ext cx="406016" cy="1489146"/>
              <a:chOff x="930900" y="2497439"/>
              <a:chExt cx="286265" cy="1152842"/>
            </a:xfrm>
          </p:grpSpPr>
          <p:sp>
            <p:nvSpPr>
              <p:cNvPr id="1005" name="フリーフォーム 1004"/>
              <p:cNvSpPr/>
              <p:nvPr/>
            </p:nvSpPr>
            <p:spPr>
              <a:xfrm rot="900000" flipH="1">
                <a:off x="930900" y="338349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6" name="片側の 2 つの角を丸めた四角形 1005"/>
              <p:cNvSpPr/>
              <p:nvPr/>
            </p:nvSpPr>
            <p:spPr>
              <a:xfrm rot="595221">
                <a:off x="1071115" y="2497439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6" name="グループ化 975"/>
            <p:cNvGrpSpPr/>
            <p:nvPr/>
          </p:nvGrpSpPr>
          <p:grpSpPr>
            <a:xfrm>
              <a:off x="2320624" y="2319371"/>
              <a:ext cx="406018" cy="1489146"/>
              <a:chOff x="930900" y="2497439"/>
              <a:chExt cx="286265" cy="1152842"/>
            </a:xfrm>
          </p:grpSpPr>
          <p:sp>
            <p:nvSpPr>
              <p:cNvPr id="1003" name="フリーフォーム 1002"/>
              <p:cNvSpPr/>
              <p:nvPr/>
            </p:nvSpPr>
            <p:spPr>
              <a:xfrm rot="900000" flipH="1">
                <a:off x="930900" y="338349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4" name="片側の 2 つの角を丸めた四角形 1003"/>
              <p:cNvSpPr/>
              <p:nvPr/>
            </p:nvSpPr>
            <p:spPr>
              <a:xfrm rot="595221">
                <a:off x="1071115" y="2497439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7" name="グループ化 976"/>
            <p:cNvGrpSpPr/>
            <p:nvPr/>
          </p:nvGrpSpPr>
          <p:grpSpPr>
            <a:xfrm>
              <a:off x="2598395" y="1304737"/>
              <a:ext cx="989251" cy="3895912"/>
              <a:chOff x="2598395" y="1304737"/>
              <a:chExt cx="989251" cy="3895912"/>
            </a:xfrm>
          </p:grpSpPr>
          <p:sp>
            <p:nvSpPr>
              <p:cNvPr id="978" name="星 12 977"/>
              <p:cNvSpPr/>
              <p:nvPr/>
            </p:nvSpPr>
            <p:spPr>
              <a:xfrm>
                <a:off x="2849284" y="1304737"/>
                <a:ext cx="475931" cy="475931"/>
              </a:xfrm>
              <a:prstGeom prst="star12">
                <a:avLst>
                  <a:gd name="adj" fmla="val 4250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79" name="グループ化 978"/>
              <p:cNvGrpSpPr/>
              <p:nvPr/>
            </p:nvGrpSpPr>
            <p:grpSpPr>
              <a:xfrm flipH="1">
                <a:off x="2722196" y="1756740"/>
                <a:ext cx="183992" cy="219682"/>
                <a:chOff x="4463804" y="1938598"/>
                <a:chExt cx="159729" cy="219577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1001" name="円/楕円 1000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2" name="円/楕円 1001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80" name="フリーフォーム 979"/>
              <p:cNvSpPr/>
              <p:nvPr/>
            </p:nvSpPr>
            <p:spPr>
              <a:xfrm>
                <a:off x="2748626" y="2118779"/>
                <a:ext cx="690139" cy="477225"/>
              </a:xfrm>
              <a:custGeom>
                <a:avLst/>
                <a:gdLst>
                  <a:gd name="connsiteX0" fmla="*/ 305104 w 722090"/>
                  <a:gd name="connsiteY0" fmla="*/ 0 h 448259"/>
                  <a:gd name="connsiteX1" fmla="*/ 415574 w 722090"/>
                  <a:gd name="connsiteY1" fmla="*/ 0 h 448259"/>
                  <a:gd name="connsiteX2" fmla="*/ 442287 w 722090"/>
                  <a:gd name="connsiteY2" fmla="*/ 131273 h 448259"/>
                  <a:gd name="connsiteX3" fmla="*/ 669258 w 722090"/>
                  <a:gd name="connsiteY3" fmla="*/ 131273 h 448259"/>
                  <a:gd name="connsiteX4" fmla="*/ 722090 w 722090"/>
                  <a:gd name="connsiteY4" fmla="*/ 184105 h 448259"/>
                  <a:gd name="connsiteX5" fmla="*/ 722090 w 722090"/>
                  <a:gd name="connsiteY5" fmla="*/ 395427 h 448259"/>
                  <a:gd name="connsiteX6" fmla="*/ 669258 w 722090"/>
                  <a:gd name="connsiteY6" fmla="*/ 448259 h 448259"/>
                  <a:gd name="connsiteX7" fmla="*/ 52832 w 722090"/>
                  <a:gd name="connsiteY7" fmla="*/ 448259 h 448259"/>
                  <a:gd name="connsiteX8" fmla="*/ 0 w 722090"/>
                  <a:gd name="connsiteY8" fmla="*/ 395427 h 448259"/>
                  <a:gd name="connsiteX9" fmla="*/ 0 w 722090"/>
                  <a:gd name="connsiteY9" fmla="*/ 184105 h 448259"/>
                  <a:gd name="connsiteX10" fmla="*/ 52832 w 722090"/>
                  <a:gd name="connsiteY10" fmla="*/ 131273 h 448259"/>
                  <a:gd name="connsiteX11" fmla="*/ 278392 w 722090"/>
                  <a:gd name="connsiteY11" fmla="*/ 131273 h 448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2090" h="448259">
                    <a:moveTo>
                      <a:pt x="305104" y="0"/>
                    </a:moveTo>
                    <a:lnTo>
                      <a:pt x="415574" y="0"/>
                    </a:lnTo>
                    <a:lnTo>
                      <a:pt x="442287" y="131273"/>
                    </a:lnTo>
                    <a:lnTo>
                      <a:pt x="669258" y="131273"/>
                    </a:lnTo>
                    <a:cubicBezTo>
                      <a:pt x="698436" y="131273"/>
                      <a:pt x="722090" y="154927"/>
                      <a:pt x="722090" y="184105"/>
                    </a:cubicBezTo>
                    <a:lnTo>
                      <a:pt x="722090" y="395427"/>
                    </a:lnTo>
                    <a:cubicBezTo>
                      <a:pt x="722090" y="424605"/>
                      <a:pt x="698436" y="448259"/>
                      <a:pt x="669258" y="448259"/>
                    </a:cubicBezTo>
                    <a:lnTo>
                      <a:pt x="52832" y="448259"/>
                    </a:lnTo>
                    <a:cubicBezTo>
                      <a:pt x="23654" y="448259"/>
                      <a:pt x="0" y="424605"/>
                      <a:pt x="0" y="395427"/>
                    </a:cubicBezTo>
                    <a:lnTo>
                      <a:pt x="0" y="184105"/>
                    </a:lnTo>
                    <a:cubicBezTo>
                      <a:pt x="0" y="154927"/>
                      <a:pt x="23654" y="131273"/>
                      <a:pt x="52832" y="131273"/>
                    </a:cubicBezTo>
                    <a:lnTo>
                      <a:pt x="278392" y="131273"/>
                    </a:ln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1" name="フリーフォーム 980"/>
              <p:cNvSpPr/>
              <p:nvPr/>
            </p:nvSpPr>
            <p:spPr>
              <a:xfrm rot="10800000">
                <a:off x="2757333" y="3314518"/>
                <a:ext cx="671370" cy="1713342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51226" y="1057435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2" name="フリーフォーム 981"/>
              <p:cNvSpPr/>
              <p:nvPr/>
            </p:nvSpPr>
            <p:spPr>
              <a:xfrm>
                <a:off x="2792604" y="2258536"/>
                <a:ext cx="600833" cy="1020491"/>
              </a:xfrm>
              <a:custGeom>
                <a:avLst/>
                <a:gdLst>
                  <a:gd name="connsiteX0" fmla="*/ 537182 w 628650"/>
                  <a:gd name="connsiteY0" fmla="*/ 0 h 958550"/>
                  <a:gd name="connsiteX1" fmla="*/ 564657 w 628650"/>
                  <a:gd name="connsiteY1" fmla="*/ 5547 h 958550"/>
                  <a:gd name="connsiteX2" fmla="*/ 628650 w 628650"/>
                  <a:gd name="connsiteY2" fmla="*/ 102090 h 958550"/>
                  <a:gd name="connsiteX3" fmla="*/ 628650 w 628650"/>
                  <a:gd name="connsiteY3" fmla="*/ 958550 h 958550"/>
                  <a:gd name="connsiteX4" fmla="*/ 0 w 628650"/>
                  <a:gd name="connsiteY4" fmla="*/ 958550 h 958550"/>
                  <a:gd name="connsiteX5" fmla="*/ 0 w 628650"/>
                  <a:gd name="connsiteY5" fmla="*/ 102090 h 958550"/>
                  <a:gd name="connsiteX6" fmla="*/ 63993 w 628650"/>
                  <a:gd name="connsiteY6" fmla="*/ 5547 h 958550"/>
                  <a:gd name="connsiteX7" fmla="*/ 88573 w 628650"/>
                  <a:gd name="connsiteY7" fmla="*/ 585 h 958550"/>
                  <a:gd name="connsiteX8" fmla="*/ 101222 w 628650"/>
                  <a:gd name="connsiteY8" fmla="*/ 20304 h 958550"/>
                  <a:gd name="connsiteX9" fmla="*/ 312690 w 628650"/>
                  <a:gd name="connsiteY9" fmla="*/ 88140 h 958550"/>
                  <a:gd name="connsiteX10" fmla="*/ 524159 w 628650"/>
                  <a:gd name="connsiteY10" fmla="*/ 20304 h 95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8650" h="958550">
                    <a:moveTo>
                      <a:pt x="537182" y="0"/>
                    </a:moveTo>
                    <a:lnTo>
                      <a:pt x="564657" y="5547"/>
                    </a:lnTo>
                    <a:cubicBezTo>
                      <a:pt x="602263" y="21453"/>
                      <a:pt x="628650" y="58690"/>
                      <a:pt x="628650" y="102090"/>
                    </a:cubicBezTo>
                    <a:lnTo>
                      <a:pt x="628650" y="958550"/>
                    </a:lnTo>
                    <a:lnTo>
                      <a:pt x="0" y="958550"/>
                    </a:lnTo>
                    <a:lnTo>
                      <a:pt x="0" y="102090"/>
                    </a:lnTo>
                    <a:cubicBezTo>
                      <a:pt x="0" y="58690"/>
                      <a:pt x="26387" y="21453"/>
                      <a:pt x="63993" y="5547"/>
                    </a:cubicBezTo>
                    <a:lnTo>
                      <a:pt x="88573" y="585"/>
                    </a:lnTo>
                    <a:lnTo>
                      <a:pt x="101222" y="20304"/>
                    </a:lnTo>
                    <a:cubicBezTo>
                      <a:pt x="136062" y="60169"/>
                      <a:pt x="217626" y="88140"/>
                      <a:pt x="312690" y="88140"/>
                    </a:cubicBezTo>
                    <a:cubicBezTo>
                      <a:pt x="407754" y="88140"/>
                      <a:pt x="489318" y="60169"/>
                      <a:pt x="524159" y="20304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3" name="正方形/長方形 982"/>
              <p:cNvSpPr/>
              <p:nvPr/>
            </p:nvSpPr>
            <p:spPr>
              <a:xfrm>
                <a:off x="2804530" y="3279028"/>
                <a:ext cx="600833" cy="86194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4" name="フリーフォーム 983"/>
              <p:cNvSpPr/>
              <p:nvPr/>
            </p:nvSpPr>
            <p:spPr>
              <a:xfrm>
                <a:off x="2598395" y="2239624"/>
                <a:ext cx="989251" cy="2362737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5" name="片側の 2 つの角を丸めた四角形 984"/>
              <p:cNvSpPr/>
              <p:nvPr/>
            </p:nvSpPr>
            <p:spPr>
              <a:xfrm>
                <a:off x="2760566" y="4990300"/>
                <a:ext cx="291489" cy="210349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6" name="片側の 2 つの角を丸めた四角形 985"/>
              <p:cNvSpPr/>
              <p:nvPr/>
            </p:nvSpPr>
            <p:spPr>
              <a:xfrm>
                <a:off x="3133811" y="4990300"/>
                <a:ext cx="291489" cy="210349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7" name="フリーフォーム 986"/>
              <p:cNvSpPr/>
              <p:nvPr/>
            </p:nvSpPr>
            <p:spPr>
              <a:xfrm rot="16358054">
                <a:off x="2523952" y="2525151"/>
                <a:ext cx="715190" cy="13952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8" name="フリーフォーム 987"/>
              <p:cNvSpPr/>
              <p:nvPr/>
            </p:nvSpPr>
            <p:spPr>
              <a:xfrm rot="5241946" flipH="1">
                <a:off x="2947225" y="2525151"/>
                <a:ext cx="715190" cy="13952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89" name="グループ化 988"/>
              <p:cNvGrpSpPr/>
              <p:nvPr/>
            </p:nvGrpSpPr>
            <p:grpSpPr>
              <a:xfrm>
                <a:off x="3277883" y="1756740"/>
                <a:ext cx="183992" cy="219682"/>
                <a:chOff x="4463804" y="1938598"/>
                <a:chExt cx="159729" cy="219577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999" name="円/楕円 998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0" name="円/楕円 999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90" name="円/楕円 989"/>
              <p:cNvSpPr/>
              <p:nvPr/>
            </p:nvSpPr>
            <p:spPr>
              <a:xfrm>
                <a:off x="2814192" y="1431926"/>
                <a:ext cx="557658" cy="778508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1" name="円/楕円 990"/>
              <p:cNvSpPr/>
              <p:nvPr/>
            </p:nvSpPr>
            <p:spPr>
              <a:xfrm>
                <a:off x="2855036" y="1709420"/>
                <a:ext cx="162484" cy="15451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2" name="円/楕円 991"/>
              <p:cNvSpPr/>
              <p:nvPr/>
            </p:nvSpPr>
            <p:spPr>
              <a:xfrm>
                <a:off x="2899240" y="1748047"/>
                <a:ext cx="81242" cy="7725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3" name="円/楕円 992"/>
              <p:cNvSpPr/>
              <p:nvPr/>
            </p:nvSpPr>
            <p:spPr>
              <a:xfrm>
                <a:off x="3163353" y="1709420"/>
                <a:ext cx="162484" cy="15451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4" name="円/楕円 993"/>
              <p:cNvSpPr/>
              <p:nvPr/>
            </p:nvSpPr>
            <p:spPr>
              <a:xfrm>
                <a:off x="3207557" y="1748047"/>
                <a:ext cx="81242" cy="7725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5" name="月 994"/>
              <p:cNvSpPr/>
              <p:nvPr/>
            </p:nvSpPr>
            <p:spPr>
              <a:xfrm rot="16200000">
                <a:off x="3063390" y="1995876"/>
                <a:ext cx="59255" cy="194554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6" name="円/楕円 5"/>
              <p:cNvSpPr/>
              <p:nvPr/>
            </p:nvSpPr>
            <p:spPr>
              <a:xfrm flipH="1">
                <a:off x="3070835" y="1916833"/>
                <a:ext cx="45720" cy="79902"/>
              </a:xfrm>
              <a:custGeom>
                <a:avLst/>
                <a:gdLst>
                  <a:gd name="connsiteX0" fmla="*/ 0 w 108423"/>
                  <a:gd name="connsiteY0" fmla="*/ 79006 h 158011"/>
                  <a:gd name="connsiteX1" fmla="*/ 54212 w 108423"/>
                  <a:gd name="connsiteY1" fmla="*/ 0 h 158011"/>
                  <a:gd name="connsiteX2" fmla="*/ 108424 w 108423"/>
                  <a:gd name="connsiteY2" fmla="*/ 79006 h 158011"/>
                  <a:gd name="connsiteX3" fmla="*/ 54212 w 108423"/>
                  <a:gd name="connsiteY3" fmla="*/ 158012 h 158011"/>
                  <a:gd name="connsiteX4" fmla="*/ 0 w 108423"/>
                  <a:gd name="connsiteY4" fmla="*/ 79006 h 158011"/>
                  <a:gd name="connsiteX0" fmla="*/ 0 w 108424"/>
                  <a:gd name="connsiteY0" fmla="*/ 79006 h 158012"/>
                  <a:gd name="connsiteX1" fmla="*/ 54212 w 108424"/>
                  <a:gd name="connsiteY1" fmla="*/ 0 h 158012"/>
                  <a:gd name="connsiteX2" fmla="*/ 108424 w 108424"/>
                  <a:gd name="connsiteY2" fmla="*/ 79006 h 158012"/>
                  <a:gd name="connsiteX3" fmla="*/ 54212 w 108424"/>
                  <a:gd name="connsiteY3" fmla="*/ 158012 h 158012"/>
                  <a:gd name="connsiteX4" fmla="*/ 0 w 108424"/>
                  <a:gd name="connsiteY4" fmla="*/ 79006 h 158012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21002"/>
                  <a:gd name="connsiteX1" fmla="*/ 54212 w 110329"/>
                  <a:gd name="connsiteY1" fmla="*/ 18 h 121002"/>
                  <a:gd name="connsiteX2" fmla="*/ 110329 w 110329"/>
                  <a:gd name="connsiteY2" fmla="*/ 84739 h 121002"/>
                  <a:gd name="connsiteX3" fmla="*/ 54212 w 110329"/>
                  <a:gd name="connsiteY3" fmla="*/ 119930 h 121002"/>
                  <a:gd name="connsiteX4" fmla="*/ 0 w 110329"/>
                  <a:gd name="connsiteY4" fmla="*/ 79024 h 121002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84736 h 125885"/>
                  <a:gd name="connsiteX1" fmla="*/ 54212 w 110329"/>
                  <a:gd name="connsiteY1" fmla="*/ 15 h 125885"/>
                  <a:gd name="connsiteX2" fmla="*/ 110329 w 110329"/>
                  <a:gd name="connsiteY2" fmla="*/ 90451 h 125885"/>
                  <a:gd name="connsiteX3" fmla="*/ 54212 w 110329"/>
                  <a:gd name="connsiteY3" fmla="*/ 125642 h 125885"/>
                  <a:gd name="connsiteX4" fmla="*/ 0 w 110329"/>
                  <a:gd name="connsiteY4" fmla="*/ 84736 h 1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329" h="125885">
                    <a:moveTo>
                      <a:pt x="0" y="84736"/>
                    </a:moveTo>
                    <a:cubicBezTo>
                      <a:pt x="0" y="41102"/>
                      <a:pt x="35824" y="-937"/>
                      <a:pt x="54212" y="15"/>
                    </a:cubicBezTo>
                    <a:cubicBezTo>
                      <a:pt x="72600" y="967"/>
                      <a:pt x="110329" y="46817"/>
                      <a:pt x="110329" y="90451"/>
                    </a:cubicBezTo>
                    <a:cubicBezTo>
                      <a:pt x="110329" y="134085"/>
                      <a:pt x="78315" y="124689"/>
                      <a:pt x="54212" y="125642"/>
                    </a:cubicBezTo>
                    <a:cubicBezTo>
                      <a:pt x="26299" y="124690"/>
                      <a:pt x="0" y="128370"/>
                      <a:pt x="0" y="847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7" name="二等辺三角形 996"/>
              <p:cNvSpPr/>
              <p:nvPr/>
            </p:nvSpPr>
            <p:spPr>
              <a:xfrm>
                <a:off x="2849730" y="1630680"/>
                <a:ext cx="179095" cy="4571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8" name="二等辺三角形 997"/>
              <p:cNvSpPr/>
              <p:nvPr/>
            </p:nvSpPr>
            <p:spPr>
              <a:xfrm>
                <a:off x="3155047" y="1630680"/>
                <a:ext cx="179095" cy="4571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07" name="グループ化 1006"/>
          <p:cNvGrpSpPr/>
          <p:nvPr/>
        </p:nvGrpSpPr>
        <p:grpSpPr>
          <a:xfrm>
            <a:off x="6431058" y="4837441"/>
            <a:ext cx="782119" cy="1460699"/>
            <a:chOff x="3741499" y="2011999"/>
            <a:chExt cx="1704117" cy="3182638"/>
          </a:xfrm>
        </p:grpSpPr>
        <p:grpSp>
          <p:nvGrpSpPr>
            <p:cNvPr id="1008" name="グループ化 1007"/>
            <p:cNvGrpSpPr/>
            <p:nvPr/>
          </p:nvGrpSpPr>
          <p:grpSpPr>
            <a:xfrm flipH="1">
              <a:off x="5039600" y="2889344"/>
              <a:ext cx="406016" cy="1489146"/>
              <a:chOff x="930900" y="2497439"/>
              <a:chExt cx="286265" cy="1152842"/>
            </a:xfrm>
          </p:grpSpPr>
          <p:sp>
            <p:nvSpPr>
              <p:cNvPr id="1049" name="フリーフォーム 1048"/>
              <p:cNvSpPr/>
              <p:nvPr/>
            </p:nvSpPr>
            <p:spPr>
              <a:xfrm rot="900000" flipH="1">
                <a:off x="930900" y="338349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0" name="片側の 2 つの角を丸めた四角形 1049"/>
              <p:cNvSpPr/>
              <p:nvPr/>
            </p:nvSpPr>
            <p:spPr>
              <a:xfrm rot="595221">
                <a:off x="1071115" y="2497439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09" name="グループ化 1008"/>
            <p:cNvGrpSpPr/>
            <p:nvPr/>
          </p:nvGrpSpPr>
          <p:grpSpPr>
            <a:xfrm>
              <a:off x="3741499" y="2889344"/>
              <a:ext cx="406018" cy="1489146"/>
              <a:chOff x="930900" y="2497439"/>
              <a:chExt cx="286265" cy="1152842"/>
            </a:xfrm>
          </p:grpSpPr>
          <p:sp>
            <p:nvSpPr>
              <p:cNvPr id="1047" name="フリーフォーム 1046"/>
              <p:cNvSpPr/>
              <p:nvPr/>
            </p:nvSpPr>
            <p:spPr>
              <a:xfrm rot="900000" flipH="1">
                <a:off x="930900" y="338349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8" name="片側の 2 つの角を丸めた四角形 1047"/>
              <p:cNvSpPr/>
              <p:nvPr/>
            </p:nvSpPr>
            <p:spPr>
              <a:xfrm rot="595221">
                <a:off x="1071115" y="2497439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0" name="グループ化 1009"/>
            <p:cNvGrpSpPr/>
            <p:nvPr/>
          </p:nvGrpSpPr>
          <p:grpSpPr>
            <a:xfrm>
              <a:off x="4025934" y="2011999"/>
              <a:ext cx="1132617" cy="3182638"/>
              <a:chOff x="4025934" y="2011999"/>
              <a:chExt cx="1132617" cy="3182638"/>
            </a:xfrm>
          </p:grpSpPr>
          <p:sp>
            <p:nvSpPr>
              <p:cNvPr id="1011" name="台形 1010"/>
              <p:cNvSpPr/>
              <p:nvPr/>
            </p:nvSpPr>
            <p:spPr>
              <a:xfrm>
                <a:off x="4463260" y="2725693"/>
                <a:ext cx="257966" cy="129307"/>
              </a:xfrm>
              <a:prstGeom prst="trapezoid">
                <a:avLst>
                  <a:gd name="adj" fmla="val 2034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2" name="フリーフォーム 1011"/>
              <p:cNvSpPr/>
              <p:nvPr/>
            </p:nvSpPr>
            <p:spPr>
              <a:xfrm rot="10800000">
                <a:off x="4207905" y="3683622"/>
                <a:ext cx="768668" cy="1372591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46873 w 702452"/>
                  <a:gd name="connsiteY4" fmla="*/ 871280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46873" y="871280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rgbClr val="A5A5A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3" name="片側の 2 つの角を丸めた四角形 1012"/>
              <p:cNvSpPr/>
              <p:nvPr/>
            </p:nvSpPr>
            <p:spPr>
              <a:xfrm>
                <a:off x="4248288" y="2835363"/>
                <a:ext cx="687909" cy="819826"/>
              </a:xfrm>
              <a:prstGeom prst="round2Same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4" name="正方形/長方形 1013"/>
              <p:cNvSpPr/>
              <p:nvPr/>
            </p:nvSpPr>
            <p:spPr>
              <a:xfrm>
                <a:off x="4261942" y="3655190"/>
                <a:ext cx="687909" cy="105937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5" name="フリーフォーム 1014"/>
              <p:cNvSpPr/>
              <p:nvPr/>
            </p:nvSpPr>
            <p:spPr>
              <a:xfrm>
                <a:off x="4025934" y="2822504"/>
                <a:ext cx="1132617" cy="1892833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6" name="片側の 2 つの角を丸めた四角形 1015"/>
              <p:cNvSpPr/>
              <p:nvPr/>
            </p:nvSpPr>
            <p:spPr>
              <a:xfrm>
                <a:off x="4211607" y="5026123"/>
                <a:ext cx="333733" cy="168514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7" name="片側の 2 つの角を丸めた四角形 1016"/>
              <p:cNvSpPr/>
              <p:nvPr/>
            </p:nvSpPr>
            <p:spPr>
              <a:xfrm>
                <a:off x="4638945" y="5026123"/>
                <a:ext cx="333733" cy="168514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8" name="フリーフォーム 1017"/>
              <p:cNvSpPr/>
              <p:nvPr/>
            </p:nvSpPr>
            <p:spPr>
              <a:xfrm rot="16358054">
                <a:off x="4065163" y="3030375"/>
                <a:ext cx="579186" cy="159749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0 w 671780"/>
                  <a:gd name="connsiteY3" fmla="*/ 141424 h 145988"/>
                  <a:gd name="connsiteX4" fmla="*/ 377832 w 671780"/>
                  <a:gd name="connsiteY4" fmla="*/ 48555 h 145988"/>
                  <a:gd name="connsiteX5" fmla="*/ 475254 w 671780"/>
                  <a:gd name="connsiteY5" fmla="*/ 99440 h 145988"/>
                  <a:gd name="connsiteX6" fmla="*/ 665064 w 671780"/>
                  <a:gd name="connsiteY6" fmla="*/ 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0 w 671780"/>
                  <a:gd name="connsiteY2" fmla="*/ 141424 h 145988"/>
                  <a:gd name="connsiteX3" fmla="*/ 377832 w 671780"/>
                  <a:gd name="connsiteY3" fmla="*/ 48555 h 145988"/>
                  <a:gd name="connsiteX4" fmla="*/ 475254 w 671780"/>
                  <a:gd name="connsiteY4" fmla="*/ 99440 h 145988"/>
                  <a:gd name="connsiteX5" fmla="*/ 665064 w 671780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5141 w 679089"/>
                  <a:gd name="connsiteY3" fmla="*/ 48555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79203 w 679089"/>
                  <a:gd name="connsiteY4" fmla="*/ 80389 h 145988"/>
                  <a:gd name="connsiteX5" fmla="*/ 672373 w 679089"/>
                  <a:gd name="connsiteY5" fmla="*/ 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9089" h="145988">
                    <a:moveTo>
                      <a:pt x="672373" y="0"/>
                    </a:moveTo>
                    <a:lnTo>
                      <a:pt x="679089" y="145988"/>
                    </a:lnTo>
                    <a:lnTo>
                      <a:pt x="0" y="131230"/>
                    </a:lnTo>
                    <a:lnTo>
                      <a:pt x="380858" y="13854"/>
                    </a:lnTo>
                    <a:lnTo>
                      <a:pt x="479203" y="80389"/>
                    </a:lnTo>
                    <a:lnTo>
                      <a:pt x="67237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9" name="角丸四角形 1018"/>
              <p:cNvSpPr/>
              <p:nvPr/>
            </p:nvSpPr>
            <p:spPr>
              <a:xfrm>
                <a:off x="4478541" y="3642750"/>
                <a:ext cx="220836" cy="129150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20" name="グループ化 1019"/>
              <p:cNvGrpSpPr/>
              <p:nvPr/>
            </p:nvGrpSpPr>
            <p:grpSpPr>
              <a:xfrm>
                <a:off x="4147356" y="2011999"/>
                <a:ext cx="881844" cy="748588"/>
                <a:chOff x="4109874" y="1951574"/>
                <a:chExt cx="956808" cy="807841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1036" name="角丸四角形 1035"/>
                <p:cNvSpPr/>
                <p:nvPr/>
              </p:nvSpPr>
              <p:spPr>
                <a:xfrm>
                  <a:off x="4304733" y="1951574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7" name="角丸四角形 1036"/>
                <p:cNvSpPr/>
                <p:nvPr/>
              </p:nvSpPr>
              <p:spPr>
                <a:xfrm>
                  <a:off x="4153189" y="1951574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38" name="グループ化 1037"/>
                <p:cNvGrpSpPr/>
                <p:nvPr/>
              </p:nvGrpSpPr>
              <p:grpSpPr>
                <a:xfrm flipH="1">
                  <a:off x="4109874" y="2273219"/>
                  <a:ext cx="220114" cy="262811"/>
                  <a:chOff x="4463804" y="1938598"/>
                  <a:chExt cx="159729" cy="219577"/>
                </a:xfrm>
                <a:grpFill/>
              </p:grpSpPr>
              <p:sp>
                <p:nvSpPr>
                  <p:cNvPr id="1045" name="円/楕円 1044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6" name="円/楕円 1045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39" name="グループ化 1038"/>
                <p:cNvGrpSpPr/>
                <p:nvPr/>
              </p:nvGrpSpPr>
              <p:grpSpPr>
                <a:xfrm>
                  <a:off x="4846568" y="2273219"/>
                  <a:ext cx="220114" cy="262811"/>
                  <a:chOff x="4463804" y="1938598"/>
                  <a:chExt cx="159729" cy="219577"/>
                </a:xfrm>
                <a:grpFill/>
              </p:grpSpPr>
              <p:sp>
                <p:nvSpPr>
                  <p:cNvPr id="1043" name="円/楕円 1042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4" name="円/楕円 1043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40" name="角丸四角形 1039"/>
                <p:cNvSpPr/>
                <p:nvPr/>
              </p:nvSpPr>
              <p:spPr>
                <a:xfrm>
                  <a:off x="4228697" y="2025147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1" name="月 1040"/>
                <p:cNvSpPr/>
                <p:nvPr/>
              </p:nvSpPr>
              <p:spPr>
                <a:xfrm rot="2700000">
                  <a:off x="4281666" y="1919724"/>
                  <a:ext cx="176070" cy="352140"/>
                </a:xfrm>
                <a:prstGeom prst="moon">
                  <a:avLst>
                    <a:gd name="adj" fmla="val 5811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2" name="月 1041"/>
                <p:cNvSpPr/>
                <p:nvPr/>
              </p:nvSpPr>
              <p:spPr>
                <a:xfrm rot="2700000">
                  <a:off x="4382357" y="1910721"/>
                  <a:ext cx="176070" cy="352140"/>
                </a:xfrm>
                <a:prstGeom prst="moon">
                  <a:avLst>
                    <a:gd name="adj" fmla="val 5811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21" name="グループ化 1020"/>
              <p:cNvGrpSpPr/>
              <p:nvPr/>
            </p:nvGrpSpPr>
            <p:grpSpPr>
              <a:xfrm>
                <a:off x="4318444" y="2319237"/>
                <a:ext cx="200923" cy="171946"/>
                <a:chOff x="4318444" y="2352204"/>
                <a:chExt cx="200923" cy="171946"/>
              </a:xfrm>
            </p:grpSpPr>
            <p:sp>
              <p:nvSpPr>
                <p:cNvPr id="1032" name="円/楕円 1031"/>
                <p:cNvSpPr/>
                <p:nvPr/>
              </p:nvSpPr>
              <p:spPr>
                <a:xfrm>
                  <a:off x="4318444" y="2352204"/>
                  <a:ext cx="200923" cy="1719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3" name="円/楕円 1032"/>
                <p:cNvSpPr/>
                <p:nvPr/>
              </p:nvSpPr>
              <p:spPr>
                <a:xfrm>
                  <a:off x="4367926" y="2380840"/>
                  <a:ext cx="101957" cy="10195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4" name="円/楕円 213"/>
                <p:cNvSpPr/>
                <p:nvPr/>
              </p:nvSpPr>
              <p:spPr>
                <a:xfrm>
                  <a:off x="4322588" y="2352204"/>
                  <a:ext cx="192638" cy="68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638" h="68413">
                      <a:moveTo>
                        <a:pt x="96318" y="0"/>
                      </a:moveTo>
                      <a:cubicBezTo>
                        <a:pt x="144571" y="0"/>
                        <a:pt x="184878" y="29112"/>
                        <a:pt x="192638" y="68413"/>
                      </a:cubicBezTo>
                      <a:cubicBezTo>
                        <a:pt x="170173" y="48668"/>
                        <a:pt x="135293" y="36813"/>
                        <a:pt x="96317" y="36813"/>
                      </a:cubicBezTo>
                      <a:cubicBezTo>
                        <a:pt x="57343" y="36813"/>
                        <a:pt x="22464" y="48667"/>
                        <a:pt x="0" y="68410"/>
                      </a:cubicBezTo>
                      <a:cubicBezTo>
                        <a:pt x="7760" y="29111"/>
                        <a:pt x="48067" y="0"/>
                        <a:pt x="9631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5" name="円/楕円 1034"/>
                <p:cNvSpPr/>
                <p:nvPr/>
              </p:nvSpPr>
              <p:spPr>
                <a:xfrm>
                  <a:off x="4393418" y="2395762"/>
                  <a:ext cx="50978" cy="5097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22" name="グループ化 1021"/>
              <p:cNvGrpSpPr/>
              <p:nvPr/>
            </p:nvGrpSpPr>
            <p:grpSpPr>
              <a:xfrm>
                <a:off x="4664968" y="2319237"/>
                <a:ext cx="200923" cy="171946"/>
                <a:chOff x="4318444" y="2352204"/>
                <a:chExt cx="200923" cy="171946"/>
              </a:xfrm>
            </p:grpSpPr>
            <p:sp>
              <p:nvSpPr>
                <p:cNvPr id="1028" name="円/楕円 1027"/>
                <p:cNvSpPr/>
                <p:nvPr/>
              </p:nvSpPr>
              <p:spPr>
                <a:xfrm>
                  <a:off x="4318444" y="2352204"/>
                  <a:ext cx="200923" cy="1719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9" name="円/楕円 1028"/>
                <p:cNvSpPr/>
                <p:nvPr/>
              </p:nvSpPr>
              <p:spPr>
                <a:xfrm>
                  <a:off x="4367926" y="2380840"/>
                  <a:ext cx="101957" cy="10195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0" name="円/楕円 213"/>
                <p:cNvSpPr/>
                <p:nvPr/>
              </p:nvSpPr>
              <p:spPr>
                <a:xfrm>
                  <a:off x="4322588" y="2352204"/>
                  <a:ext cx="192638" cy="68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638" h="68413">
                      <a:moveTo>
                        <a:pt x="96318" y="0"/>
                      </a:moveTo>
                      <a:cubicBezTo>
                        <a:pt x="144571" y="0"/>
                        <a:pt x="184878" y="29112"/>
                        <a:pt x="192638" y="68413"/>
                      </a:cubicBezTo>
                      <a:cubicBezTo>
                        <a:pt x="170173" y="48668"/>
                        <a:pt x="135293" y="36813"/>
                        <a:pt x="96317" y="36813"/>
                      </a:cubicBezTo>
                      <a:cubicBezTo>
                        <a:pt x="57343" y="36813"/>
                        <a:pt x="22464" y="48667"/>
                        <a:pt x="0" y="68410"/>
                      </a:cubicBezTo>
                      <a:cubicBezTo>
                        <a:pt x="7760" y="29111"/>
                        <a:pt x="48067" y="0"/>
                        <a:pt x="9631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1" name="円/楕円 1030"/>
                <p:cNvSpPr/>
                <p:nvPr/>
              </p:nvSpPr>
              <p:spPr>
                <a:xfrm>
                  <a:off x="4393418" y="2395762"/>
                  <a:ext cx="50978" cy="5097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23" name="円/楕円 1022"/>
              <p:cNvSpPr/>
              <p:nvPr/>
            </p:nvSpPr>
            <p:spPr>
              <a:xfrm>
                <a:off x="4528951" y="2491811"/>
                <a:ext cx="120015" cy="88438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4" name="月 1023"/>
              <p:cNvSpPr/>
              <p:nvPr/>
            </p:nvSpPr>
            <p:spPr>
              <a:xfrm rot="16200000">
                <a:off x="4566099" y="2530882"/>
                <a:ext cx="45719" cy="267375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5" name="正方形/長方形 25"/>
              <p:cNvSpPr/>
              <p:nvPr/>
            </p:nvSpPr>
            <p:spPr>
              <a:xfrm>
                <a:off x="4323890" y="2204864"/>
                <a:ext cx="191336" cy="95668"/>
              </a:xfrm>
              <a:custGeom>
                <a:avLst/>
                <a:gdLst/>
                <a:ahLst/>
                <a:cxnLst/>
                <a:rect l="l" t="t" r="r" b="b"/>
                <a:pathLst>
                  <a:path w="606498" h="303249">
                    <a:moveTo>
                      <a:pt x="303249" y="0"/>
                    </a:moveTo>
                    <a:cubicBezTo>
                      <a:pt x="470729" y="0"/>
                      <a:pt x="606498" y="135769"/>
                      <a:pt x="606498" y="303249"/>
                    </a:cubicBezTo>
                    <a:lnTo>
                      <a:pt x="454873" y="303249"/>
                    </a:lnTo>
                    <a:cubicBezTo>
                      <a:pt x="454873" y="219509"/>
                      <a:pt x="386989" y="151625"/>
                      <a:pt x="303249" y="151625"/>
                    </a:cubicBezTo>
                    <a:cubicBezTo>
                      <a:pt x="219509" y="151625"/>
                      <a:pt x="151625" y="219509"/>
                      <a:pt x="151625" y="303249"/>
                    </a:cubicBezTo>
                    <a:lnTo>
                      <a:pt x="0" y="303249"/>
                    </a:lnTo>
                    <a:cubicBezTo>
                      <a:pt x="0" y="135769"/>
                      <a:pt x="135769" y="0"/>
                      <a:pt x="30324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6" name="正方形/長方形 25"/>
              <p:cNvSpPr/>
              <p:nvPr/>
            </p:nvSpPr>
            <p:spPr>
              <a:xfrm>
                <a:off x="4670528" y="2204864"/>
                <a:ext cx="191336" cy="95668"/>
              </a:xfrm>
              <a:custGeom>
                <a:avLst/>
                <a:gdLst/>
                <a:ahLst/>
                <a:cxnLst/>
                <a:rect l="l" t="t" r="r" b="b"/>
                <a:pathLst>
                  <a:path w="606498" h="303249">
                    <a:moveTo>
                      <a:pt x="303249" y="0"/>
                    </a:moveTo>
                    <a:cubicBezTo>
                      <a:pt x="470729" y="0"/>
                      <a:pt x="606498" y="135769"/>
                      <a:pt x="606498" y="303249"/>
                    </a:cubicBezTo>
                    <a:lnTo>
                      <a:pt x="454873" y="303249"/>
                    </a:lnTo>
                    <a:cubicBezTo>
                      <a:pt x="454873" y="219509"/>
                      <a:pt x="386989" y="151625"/>
                      <a:pt x="303249" y="151625"/>
                    </a:cubicBezTo>
                    <a:cubicBezTo>
                      <a:pt x="219509" y="151625"/>
                      <a:pt x="151625" y="219509"/>
                      <a:pt x="151625" y="303249"/>
                    </a:cubicBezTo>
                    <a:lnTo>
                      <a:pt x="0" y="303249"/>
                    </a:lnTo>
                    <a:cubicBezTo>
                      <a:pt x="0" y="135769"/>
                      <a:pt x="135769" y="0"/>
                      <a:pt x="30324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7" name="フリーフォーム 1026"/>
              <p:cNvSpPr/>
              <p:nvPr/>
            </p:nvSpPr>
            <p:spPr>
              <a:xfrm rot="5241946" flipH="1">
                <a:off x="4541574" y="3030375"/>
                <a:ext cx="579186" cy="159749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0 w 671780"/>
                  <a:gd name="connsiteY3" fmla="*/ 141424 h 145988"/>
                  <a:gd name="connsiteX4" fmla="*/ 377832 w 671780"/>
                  <a:gd name="connsiteY4" fmla="*/ 48555 h 145988"/>
                  <a:gd name="connsiteX5" fmla="*/ 475254 w 671780"/>
                  <a:gd name="connsiteY5" fmla="*/ 99440 h 145988"/>
                  <a:gd name="connsiteX6" fmla="*/ 665064 w 671780"/>
                  <a:gd name="connsiteY6" fmla="*/ 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0 w 671780"/>
                  <a:gd name="connsiteY2" fmla="*/ 141424 h 145988"/>
                  <a:gd name="connsiteX3" fmla="*/ 377832 w 671780"/>
                  <a:gd name="connsiteY3" fmla="*/ 48555 h 145988"/>
                  <a:gd name="connsiteX4" fmla="*/ 475254 w 671780"/>
                  <a:gd name="connsiteY4" fmla="*/ 99440 h 145988"/>
                  <a:gd name="connsiteX5" fmla="*/ 665064 w 671780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5141 w 679089"/>
                  <a:gd name="connsiteY3" fmla="*/ 48555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79203 w 679089"/>
                  <a:gd name="connsiteY4" fmla="*/ 80389 h 145988"/>
                  <a:gd name="connsiteX5" fmla="*/ 672373 w 679089"/>
                  <a:gd name="connsiteY5" fmla="*/ 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9089" h="145988">
                    <a:moveTo>
                      <a:pt x="672373" y="0"/>
                    </a:moveTo>
                    <a:lnTo>
                      <a:pt x="679089" y="145988"/>
                    </a:lnTo>
                    <a:lnTo>
                      <a:pt x="0" y="131230"/>
                    </a:lnTo>
                    <a:lnTo>
                      <a:pt x="380858" y="13854"/>
                    </a:lnTo>
                    <a:lnTo>
                      <a:pt x="479203" y="80389"/>
                    </a:lnTo>
                    <a:lnTo>
                      <a:pt x="67237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60" name="グループ化 1159"/>
          <p:cNvGrpSpPr/>
          <p:nvPr/>
        </p:nvGrpSpPr>
        <p:grpSpPr>
          <a:xfrm>
            <a:off x="8329155" y="712384"/>
            <a:ext cx="651232" cy="1692133"/>
            <a:chOff x="943266" y="1513752"/>
            <a:chExt cx="1418934" cy="3686896"/>
          </a:xfrm>
        </p:grpSpPr>
        <p:grpSp>
          <p:nvGrpSpPr>
            <p:cNvPr id="1161" name="グループ化 1160"/>
            <p:cNvGrpSpPr/>
            <p:nvPr/>
          </p:nvGrpSpPr>
          <p:grpSpPr>
            <a:xfrm>
              <a:off x="1135227" y="1513752"/>
              <a:ext cx="1035050" cy="3686896"/>
              <a:chOff x="1135227" y="1513752"/>
              <a:chExt cx="1035050" cy="3686896"/>
            </a:xfrm>
          </p:grpSpPr>
          <p:sp>
            <p:nvSpPr>
              <p:cNvPr id="1167" name="台形 1166"/>
              <p:cNvSpPr/>
              <p:nvPr/>
            </p:nvSpPr>
            <p:spPr>
              <a:xfrm>
                <a:off x="1559882" y="2305839"/>
                <a:ext cx="185740" cy="151611"/>
              </a:xfrm>
              <a:prstGeom prst="trapezoid">
                <a:avLst>
                  <a:gd name="adj" fmla="val 2034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68" name="グループ化 1167"/>
              <p:cNvGrpSpPr/>
              <p:nvPr/>
            </p:nvGrpSpPr>
            <p:grpSpPr>
              <a:xfrm>
                <a:off x="1233777" y="1513752"/>
                <a:ext cx="838904" cy="838452"/>
                <a:chOff x="1286424" y="1617867"/>
                <a:chExt cx="733609" cy="733214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1187" name="円/楕円 1186"/>
                <p:cNvSpPr/>
                <p:nvPr/>
              </p:nvSpPr>
              <p:spPr>
                <a:xfrm>
                  <a:off x="1318183" y="1617867"/>
                  <a:ext cx="512082" cy="540928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8" name="円/楕円 1187"/>
                <p:cNvSpPr/>
                <p:nvPr/>
              </p:nvSpPr>
              <p:spPr>
                <a:xfrm>
                  <a:off x="1476356" y="1617867"/>
                  <a:ext cx="512082" cy="540928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9" name="円/楕円 1188"/>
                <p:cNvSpPr/>
                <p:nvPr/>
              </p:nvSpPr>
              <p:spPr>
                <a:xfrm rot="900000" flipH="1">
                  <a:off x="18603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0" name="円/楕円 1189"/>
                <p:cNvSpPr/>
                <p:nvPr/>
              </p:nvSpPr>
              <p:spPr>
                <a:xfrm rot="900000" flipH="1">
                  <a:off x="1894812" y="1986037"/>
                  <a:ext cx="90712" cy="12470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1" name="円/楕円 1190"/>
                <p:cNvSpPr/>
                <p:nvPr/>
              </p:nvSpPr>
              <p:spPr>
                <a:xfrm rot="20700000">
                  <a:off x="128642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2" name="円/楕円 1191"/>
                <p:cNvSpPr/>
                <p:nvPr/>
              </p:nvSpPr>
              <p:spPr>
                <a:xfrm rot="20700000">
                  <a:off x="1320933" y="1986037"/>
                  <a:ext cx="90712" cy="12470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3" name="円/楕円 1192"/>
                <p:cNvSpPr/>
                <p:nvPr/>
              </p:nvSpPr>
              <p:spPr>
                <a:xfrm>
                  <a:off x="1373352" y="1682745"/>
                  <a:ext cx="558800" cy="66833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69" name="片側の 2 つの角を丸めた四角形 1168"/>
              <p:cNvSpPr/>
              <p:nvPr/>
            </p:nvSpPr>
            <p:spPr>
              <a:xfrm>
                <a:off x="1338427" y="2434426"/>
                <a:ext cx="628650" cy="961237"/>
              </a:xfrm>
              <a:prstGeom prst="round2Same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0" name="台形 1169"/>
              <p:cNvSpPr/>
              <p:nvPr/>
            </p:nvSpPr>
            <p:spPr>
              <a:xfrm rot="10800000">
                <a:off x="1571787" y="2420381"/>
                <a:ext cx="161925" cy="115649"/>
              </a:xfrm>
              <a:prstGeom prst="trapezoid">
                <a:avLst>
                  <a:gd name="adj" fmla="val 500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1" name="直角三角形 1170"/>
              <p:cNvSpPr/>
              <p:nvPr/>
            </p:nvSpPr>
            <p:spPr>
              <a:xfrm rot="5400000">
                <a:off x="1447964" y="2418919"/>
                <a:ext cx="204788" cy="204788"/>
              </a:xfrm>
              <a:prstGeom prst="rtTriangle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2" name="直角三角形 1171"/>
              <p:cNvSpPr/>
              <p:nvPr/>
            </p:nvSpPr>
            <p:spPr>
              <a:xfrm rot="16200000" flipH="1">
                <a:off x="1651265" y="2418919"/>
                <a:ext cx="204788" cy="204788"/>
              </a:xfrm>
              <a:prstGeom prst="rtTriangle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3" name="フリーフォーム 1172"/>
              <p:cNvSpPr/>
              <p:nvPr/>
            </p:nvSpPr>
            <p:spPr>
              <a:xfrm rot="10800000">
                <a:off x="1301523" y="3429000"/>
                <a:ext cx="702452" cy="1609347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51226" y="1057435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4" name="正方形/長方形 1173"/>
              <p:cNvSpPr/>
              <p:nvPr/>
            </p:nvSpPr>
            <p:spPr>
              <a:xfrm>
                <a:off x="1350905" y="3395664"/>
                <a:ext cx="628650" cy="80962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5" name="台形 23"/>
              <p:cNvSpPr/>
              <p:nvPr/>
            </p:nvSpPr>
            <p:spPr>
              <a:xfrm>
                <a:off x="1564232" y="2525288"/>
                <a:ext cx="177035" cy="1079925"/>
              </a:xfrm>
              <a:custGeom>
                <a:avLst/>
                <a:gdLst>
                  <a:gd name="connsiteX0" fmla="*/ 0 w 223838"/>
                  <a:gd name="connsiteY0" fmla="*/ 827089 h 827089"/>
                  <a:gd name="connsiteX1" fmla="*/ 75010 w 223838"/>
                  <a:gd name="connsiteY1" fmla="*/ 0 h 827089"/>
                  <a:gd name="connsiteX2" fmla="*/ 148828 w 223838"/>
                  <a:gd name="connsiteY2" fmla="*/ 0 h 827089"/>
                  <a:gd name="connsiteX3" fmla="*/ 223838 w 223838"/>
                  <a:gd name="connsiteY3" fmla="*/ 827089 h 827089"/>
                  <a:gd name="connsiteX4" fmla="*/ 0 w 223838"/>
                  <a:gd name="connsiteY4" fmla="*/ 827089 h 827089"/>
                  <a:gd name="connsiteX0" fmla="*/ 0 w 223838"/>
                  <a:gd name="connsiteY0" fmla="*/ 827089 h 827089"/>
                  <a:gd name="connsiteX1" fmla="*/ 75010 w 223838"/>
                  <a:gd name="connsiteY1" fmla="*/ 0 h 827089"/>
                  <a:gd name="connsiteX2" fmla="*/ 148828 w 223838"/>
                  <a:gd name="connsiteY2" fmla="*/ 0 h 827089"/>
                  <a:gd name="connsiteX3" fmla="*/ 223838 w 223838"/>
                  <a:gd name="connsiteY3" fmla="*/ 827089 h 827089"/>
                  <a:gd name="connsiteX4" fmla="*/ 123825 w 223838"/>
                  <a:gd name="connsiteY4" fmla="*/ 822328 h 827089"/>
                  <a:gd name="connsiteX5" fmla="*/ 0 w 223838"/>
                  <a:gd name="connsiteY5" fmla="*/ 827089 h 827089"/>
                  <a:gd name="connsiteX0" fmla="*/ 0 w 223838"/>
                  <a:gd name="connsiteY0" fmla="*/ 827089 h 908053"/>
                  <a:gd name="connsiteX1" fmla="*/ 75010 w 223838"/>
                  <a:gd name="connsiteY1" fmla="*/ 0 h 908053"/>
                  <a:gd name="connsiteX2" fmla="*/ 148828 w 223838"/>
                  <a:gd name="connsiteY2" fmla="*/ 0 h 908053"/>
                  <a:gd name="connsiteX3" fmla="*/ 223838 w 223838"/>
                  <a:gd name="connsiteY3" fmla="*/ 827089 h 908053"/>
                  <a:gd name="connsiteX4" fmla="*/ 128588 w 223838"/>
                  <a:gd name="connsiteY4" fmla="*/ 908053 h 908053"/>
                  <a:gd name="connsiteX5" fmla="*/ 0 w 223838"/>
                  <a:gd name="connsiteY5" fmla="*/ 827089 h 908053"/>
                  <a:gd name="connsiteX0" fmla="*/ 0 w 223838"/>
                  <a:gd name="connsiteY0" fmla="*/ 827089 h 917578"/>
                  <a:gd name="connsiteX1" fmla="*/ 75010 w 223838"/>
                  <a:gd name="connsiteY1" fmla="*/ 0 h 917578"/>
                  <a:gd name="connsiteX2" fmla="*/ 148828 w 223838"/>
                  <a:gd name="connsiteY2" fmla="*/ 0 h 917578"/>
                  <a:gd name="connsiteX3" fmla="*/ 223838 w 223838"/>
                  <a:gd name="connsiteY3" fmla="*/ 827089 h 917578"/>
                  <a:gd name="connsiteX4" fmla="*/ 119063 w 223838"/>
                  <a:gd name="connsiteY4" fmla="*/ 917578 h 917578"/>
                  <a:gd name="connsiteX5" fmla="*/ 0 w 223838"/>
                  <a:gd name="connsiteY5" fmla="*/ 827089 h 917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8" h="917578">
                    <a:moveTo>
                      <a:pt x="0" y="827089"/>
                    </a:moveTo>
                    <a:lnTo>
                      <a:pt x="75010" y="0"/>
                    </a:lnTo>
                    <a:lnTo>
                      <a:pt x="148828" y="0"/>
                    </a:lnTo>
                    <a:lnTo>
                      <a:pt x="223838" y="827089"/>
                    </a:lnTo>
                    <a:lnTo>
                      <a:pt x="119063" y="917578"/>
                    </a:lnTo>
                    <a:lnTo>
                      <a:pt x="0" y="827089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6" name="フリーフォーム 1175"/>
              <p:cNvSpPr/>
              <p:nvPr/>
            </p:nvSpPr>
            <p:spPr>
              <a:xfrm>
                <a:off x="1135227" y="2419349"/>
                <a:ext cx="1035050" cy="2219325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7" name="片側の 2 つの角を丸めた四角形 1176"/>
              <p:cNvSpPr/>
              <p:nvPr/>
            </p:nvSpPr>
            <p:spPr>
              <a:xfrm>
                <a:off x="1304906" y="5003067"/>
                <a:ext cx="304984" cy="197581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8" name="片側の 2 つの角を丸めた四角形 1177"/>
              <p:cNvSpPr/>
              <p:nvPr/>
            </p:nvSpPr>
            <p:spPr>
              <a:xfrm>
                <a:off x="1695431" y="5003067"/>
                <a:ext cx="304984" cy="197581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9" name="フリーフォーム 1178"/>
              <p:cNvSpPr/>
              <p:nvPr/>
            </p:nvSpPr>
            <p:spPr>
              <a:xfrm rot="16358054">
                <a:off x="1095598" y="2680081"/>
                <a:ext cx="671780" cy="14598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0" name="フリーフォーム 1179"/>
              <p:cNvSpPr/>
              <p:nvPr/>
            </p:nvSpPr>
            <p:spPr>
              <a:xfrm rot="5241946" flipH="1">
                <a:off x="1538467" y="2680081"/>
                <a:ext cx="671780" cy="14598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1" name="円/楕円 1180"/>
              <p:cNvSpPr/>
              <p:nvPr/>
            </p:nvSpPr>
            <p:spPr>
              <a:xfrm>
                <a:off x="1381881" y="1832397"/>
                <a:ext cx="216232" cy="68367"/>
              </a:xfrm>
              <a:prstGeom prst="ellips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2" name="円/楕円 1181"/>
              <p:cNvSpPr/>
              <p:nvPr/>
            </p:nvSpPr>
            <p:spPr>
              <a:xfrm>
                <a:off x="1695431" y="1832397"/>
                <a:ext cx="216232" cy="68367"/>
              </a:xfrm>
              <a:prstGeom prst="ellips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3" name="月 1182"/>
              <p:cNvSpPr/>
              <p:nvPr/>
            </p:nvSpPr>
            <p:spPr>
              <a:xfrm rot="5400000">
                <a:off x="1603216" y="2101016"/>
                <a:ext cx="99910" cy="19981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4" name="円/楕円 1183"/>
              <p:cNvSpPr/>
              <p:nvPr/>
            </p:nvSpPr>
            <p:spPr>
              <a:xfrm>
                <a:off x="1453241" y="1932370"/>
                <a:ext cx="73983" cy="838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5" name="円/楕円 1184"/>
              <p:cNvSpPr/>
              <p:nvPr/>
            </p:nvSpPr>
            <p:spPr>
              <a:xfrm>
                <a:off x="1767191" y="1932370"/>
                <a:ext cx="73983" cy="838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6" name="円/楕円 5"/>
              <p:cNvSpPr/>
              <p:nvPr/>
            </p:nvSpPr>
            <p:spPr>
              <a:xfrm>
                <a:off x="1598473" y="2037912"/>
                <a:ext cx="110329" cy="125885"/>
              </a:xfrm>
              <a:custGeom>
                <a:avLst/>
                <a:gdLst>
                  <a:gd name="connsiteX0" fmla="*/ 0 w 108423"/>
                  <a:gd name="connsiteY0" fmla="*/ 79006 h 158011"/>
                  <a:gd name="connsiteX1" fmla="*/ 54212 w 108423"/>
                  <a:gd name="connsiteY1" fmla="*/ 0 h 158011"/>
                  <a:gd name="connsiteX2" fmla="*/ 108424 w 108423"/>
                  <a:gd name="connsiteY2" fmla="*/ 79006 h 158011"/>
                  <a:gd name="connsiteX3" fmla="*/ 54212 w 108423"/>
                  <a:gd name="connsiteY3" fmla="*/ 158012 h 158011"/>
                  <a:gd name="connsiteX4" fmla="*/ 0 w 108423"/>
                  <a:gd name="connsiteY4" fmla="*/ 79006 h 158011"/>
                  <a:gd name="connsiteX0" fmla="*/ 0 w 108424"/>
                  <a:gd name="connsiteY0" fmla="*/ 79006 h 158012"/>
                  <a:gd name="connsiteX1" fmla="*/ 54212 w 108424"/>
                  <a:gd name="connsiteY1" fmla="*/ 0 h 158012"/>
                  <a:gd name="connsiteX2" fmla="*/ 108424 w 108424"/>
                  <a:gd name="connsiteY2" fmla="*/ 79006 h 158012"/>
                  <a:gd name="connsiteX3" fmla="*/ 54212 w 108424"/>
                  <a:gd name="connsiteY3" fmla="*/ 158012 h 158012"/>
                  <a:gd name="connsiteX4" fmla="*/ 0 w 108424"/>
                  <a:gd name="connsiteY4" fmla="*/ 79006 h 158012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21002"/>
                  <a:gd name="connsiteX1" fmla="*/ 54212 w 110329"/>
                  <a:gd name="connsiteY1" fmla="*/ 18 h 121002"/>
                  <a:gd name="connsiteX2" fmla="*/ 110329 w 110329"/>
                  <a:gd name="connsiteY2" fmla="*/ 84739 h 121002"/>
                  <a:gd name="connsiteX3" fmla="*/ 54212 w 110329"/>
                  <a:gd name="connsiteY3" fmla="*/ 119930 h 121002"/>
                  <a:gd name="connsiteX4" fmla="*/ 0 w 110329"/>
                  <a:gd name="connsiteY4" fmla="*/ 79024 h 121002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84736 h 125885"/>
                  <a:gd name="connsiteX1" fmla="*/ 54212 w 110329"/>
                  <a:gd name="connsiteY1" fmla="*/ 15 h 125885"/>
                  <a:gd name="connsiteX2" fmla="*/ 110329 w 110329"/>
                  <a:gd name="connsiteY2" fmla="*/ 90451 h 125885"/>
                  <a:gd name="connsiteX3" fmla="*/ 54212 w 110329"/>
                  <a:gd name="connsiteY3" fmla="*/ 125642 h 125885"/>
                  <a:gd name="connsiteX4" fmla="*/ 0 w 110329"/>
                  <a:gd name="connsiteY4" fmla="*/ 84736 h 1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329" h="125885">
                    <a:moveTo>
                      <a:pt x="0" y="84736"/>
                    </a:moveTo>
                    <a:cubicBezTo>
                      <a:pt x="0" y="41102"/>
                      <a:pt x="35824" y="-937"/>
                      <a:pt x="54212" y="15"/>
                    </a:cubicBezTo>
                    <a:cubicBezTo>
                      <a:pt x="72600" y="967"/>
                      <a:pt x="110329" y="46817"/>
                      <a:pt x="110329" y="90451"/>
                    </a:cubicBezTo>
                    <a:cubicBezTo>
                      <a:pt x="110329" y="134085"/>
                      <a:pt x="78315" y="124689"/>
                      <a:pt x="54212" y="125642"/>
                    </a:cubicBezTo>
                    <a:cubicBezTo>
                      <a:pt x="26299" y="124690"/>
                      <a:pt x="0" y="128370"/>
                      <a:pt x="0" y="847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62" name="グループ化 1161"/>
            <p:cNvGrpSpPr/>
            <p:nvPr/>
          </p:nvGrpSpPr>
          <p:grpSpPr>
            <a:xfrm>
              <a:off x="943266" y="2541745"/>
              <a:ext cx="1418934" cy="735511"/>
              <a:chOff x="1392713" y="4142900"/>
              <a:chExt cx="811447" cy="452348"/>
            </a:xfrm>
          </p:grpSpPr>
          <p:sp>
            <p:nvSpPr>
              <p:cNvPr id="1163" name="楕円 8"/>
              <p:cNvSpPr/>
              <p:nvPr/>
            </p:nvSpPr>
            <p:spPr>
              <a:xfrm flipH="1">
                <a:off x="1852763" y="4394390"/>
                <a:ext cx="1272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4" name="フリーフォーム 1163"/>
              <p:cNvSpPr/>
              <p:nvPr/>
            </p:nvSpPr>
            <p:spPr>
              <a:xfrm rot="14955635">
                <a:off x="1401427" y="4141066"/>
                <a:ext cx="445468" cy="462896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4479" h="525450">
                    <a:moveTo>
                      <a:pt x="416138" y="288137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504479" y="211188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5" name="楕円 8"/>
              <p:cNvSpPr/>
              <p:nvPr/>
            </p:nvSpPr>
            <p:spPr>
              <a:xfrm>
                <a:off x="1600958" y="4380024"/>
                <a:ext cx="126596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6" name="フリーフォーム 1165"/>
              <p:cNvSpPr/>
              <p:nvPr/>
            </p:nvSpPr>
            <p:spPr>
              <a:xfrm rot="6644365" flipH="1">
                <a:off x="1747695" y="4137577"/>
                <a:ext cx="451142" cy="4617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0904" h="524195">
                    <a:moveTo>
                      <a:pt x="426326" y="292733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510904" y="207419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94" name="グループ化 1193"/>
          <p:cNvGrpSpPr/>
          <p:nvPr/>
        </p:nvGrpSpPr>
        <p:grpSpPr>
          <a:xfrm>
            <a:off x="8342349" y="2592720"/>
            <a:ext cx="624845" cy="1788062"/>
            <a:chOff x="2410459" y="1304737"/>
            <a:chExt cx="1361441" cy="3895912"/>
          </a:xfrm>
        </p:grpSpPr>
        <p:grpSp>
          <p:nvGrpSpPr>
            <p:cNvPr id="1195" name="グループ化 1194"/>
            <p:cNvGrpSpPr/>
            <p:nvPr/>
          </p:nvGrpSpPr>
          <p:grpSpPr>
            <a:xfrm>
              <a:off x="2598395" y="1304737"/>
              <a:ext cx="989251" cy="3895912"/>
              <a:chOff x="2598395" y="1304737"/>
              <a:chExt cx="989251" cy="3895912"/>
            </a:xfrm>
          </p:grpSpPr>
          <p:sp>
            <p:nvSpPr>
              <p:cNvPr id="1201" name="星 12 1200"/>
              <p:cNvSpPr/>
              <p:nvPr/>
            </p:nvSpPr>
            <p:spPr>
              <a:xfrm>
                <a:off x="2849284" y="1304737"/>
                <a:ext cx="475931" cy="475931"/>
              </a:xfrm>
              <a:prstGeom prst="star12">
                <a:avLst>
                  <a:gd name="adj" fmla="val 4250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02" name="グループ化 1201"/>
              <p:cNvGrpSpPr/>
              <p:nvPr/>
            </p:nvGrpSpPr>
            <p:grpSpPr>
              <a:xfrm flipH="1">
                <a:off x="2722196" y="1756740"/>
                <a:ext cx="183992" cy="219682"/>
                <a:chOff x="4463804" y="1938598"/>
                <a:chExt cx="159729" cy="219577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1224" name="円/楕円 1223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5" name="円/楕円 1224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03" name="フリーフォーム 1202"/>
              <p:cNvSpPr/>
              <p:nvPr/>
            </p:nvSpPr>
            <p:spPr>
              <a:xfrm>
                <a:off x="2748626" y="2118779"/>
                <a:ext cx="690139" cy="477225"/>
              </a:xfrm>
              <a:custGeom>
                <a:avLst/>
                <a:gdLst>
                  <a:gd name="connsiteX0" fmla="*/ 305104 w 722090"/>
                  <a:gd name="connsiteY0" fmla="*/ 0 h 448259"/>
                  <a:gd name="connsiteX1" fmla="*/ 415574 w 722090"/>
                  <a:gd name="connsiteY1" fmla="*/ 0 h 448259"/>
                  <a:gd name="connsiteX2" fmla="*/ 442287 w 722090"/>
                  <a:gd name="connsiteY2" fmla="*/ 131273 h 448259"/>
                  <a:gd name="connsiteX3" fmla="*/ 669258 w 722090"/>
                  <a:gd name="connsiteY3" fmla="*/ 131273 h 448259"/>
                  <a:gd name="connsiteX4" fmla="*/ 722090 w 722090"/>
                  <a:gd name="connsiteY4" fmla="*/ 184105 h 448259"/>
                  <a:gd name="connsiteX5" fmla="*/ 722090 w 722090"/>
                  <a:gd name="connsiteY5" fmla="*/ 395427 h 448259"/>
                  <a:gd name="connsiteX6" fmla="*/ 669258 w 722090"/>
                  <a:gd name="connsiteY6" fmla="*/ 448259 h 448259"/>
                  <a:gd name="connsiteX7" fmla="*/ 52832 w 722090"/>
                  <a:gd name="connsiteY7" fmla="*/ 448259 h 448259"/>
                  <a:gd name="connsiteX8" fmla="*/ 0 w 722090"/>
                  <a:gd name="connsiteY8" fmla="*/ 395427 h 448259"/>
                  <a:gd name="connsiteX9" fmla="*/ 0 w 722090"/>
                  <a:gd name="connsiteY9" fmla="*/ 184105 h 448259"/>
                  <a:gd name="connsiteX10" fmla="*/ 52832 w 722090"/>
                  <a:gd name="connsiteY10" fmla="*/ 131273 h 448259"/>
                  <a:gd name="connsiteX11" fmla="*/ 278392 w 722090"/>
                  <a:gd name="connsiteY11" fmla="*/ 131273 h 448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2090" h="448259">
                    <a:moveTo>
                      <a:pt x="305104" y="0"/>
                    </a:moveTo>
                    <a:lnTo>
                      <a:pt x="415574" y="0"/>
                    </a:lnTo>
                    <a:lnTo>
                      <a:pt x="442287" y="131273"/>
                    </a:lnTo>
                    <a:lnTo>
                      <a:pt x="669258" y="131273"/>
                    </a:lnTo>
                    <a:cubicBezTo>
                      <a:pt x="698436" y="131273"/>
                      <a:pt x="722090" y="154927"/>
                      <a:pt x="722090" y="184105"/>
                    </a:cubicBezTo>
                    <a:lnTo>
                      <a:pt x="722090" y="395427"/>
                    </a:lnTo>
                    <a:cubicBezTo>
                      <a:pt x="722090" y="424605"/>
                      <a:pt x="698436" y="448259"/>
                      <a:pt x="669258" y="448259"/>
                    </a:cubicBezTo>
                    <a:lnTo>
                      <a:pt x="52832" y="448259"/>
                    </a:lnTo>
                    <a:cubicBezTo>
                      <a:pt x="23654" y="448259"/>
                      <a:pt x="0" y="424605"/>
                      <a:pt x="0" y="395427"/>
                    </a:cubicBezTo>
                    <a:lnTo>
                      <a:pt x="0" y="184105"/>
                    </a:lnTo>
                    <a:cubicBezTo>
                      <a:pt x="0" y="154927"/>
                      <a:pt x="23654" y="131273"/>
                      <a:pt x="52832" y="131273"/>
                    </a:cubicBezTo>
                    <a:lnTo>
                      <a:pt x="278392" y="131273"/>
                    </a:ln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4" name="フリーフォーム 1203"/>
              <p:cNvSpPr/>
              <p:nvPr/>
            </p:nvSpPr>
            <p:spPr>
              <a:xfrm rot="10800000">
                <a:off x="2757333" y="3314518"/>
                <a:ext cx="671370" cy="1713342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51226" y="1057435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5" name="フリーフォーム 1204"/>
              <p:cNvSpPr/>
              <p:nvPr/>
            </p:nvSpPr>
            <p:spPr>
              <a:xfrm>
                <a:off x="2792604" y="2258536"/>
                <a:ext cx="600833" cy="1020491"/>
              </a:xfrm>
              <a:custGeom>
                <a:avLst/>
                <a:gdLst>
                  <a:gd name="connsiteX0" fmla="*/ 537182 w 628650"/>
                  <a:gd name="connsiteY0" fmla="*/ 0 h 958550"/>
                  <a:gd name="connsiteX1" fmla="*/ 564657 w 628650"/>
                  <a:gd name="connsiteY1" fmla="*/ 5547 h 958550"/>
                  <a:gd name="connsiteX2" fmla="*/ 628650 w 628650"/>
                  <a:gd name="connsiteY2" fmla="*/ 102090 h 958550"/>
                  <a:gd name="connsiteX3" fmla="*/ 628650 w 628650"/>
                  <a:gd name="connsiteY3" fmla="*/ 958550 h 958550"/>
                  <a:gd name="connsiteX4" fmla="*/ 0 w 628650"/>
                  <a:gd name="connsiteY4" fmla="*/ 958550 h 958550"/>
                  <a:gd name="connsiteX5" fmla="*/ 0 w 628650"/>
                  <a:gd name="connsiteY5" fmla="*/ 102090 h 958550"/>
                  <a:gd name="connsiteX6" fmla="*/ 63993 w 628650"/>
                  <a:gd name="connsiteY6" fmla="*/ 5547 h 958550"/>
                  <a:gd name="connsiteX7" fmla="*/ 88573 w 628650"/>
                  <a:gd name="connsiteY7" fmla="*/ 585 h 958550"/>
                  <a:gd name="connsiteX8" fmla="*/ 101222 w 628650"/>
                  <a:gd name="connsiteY8" fmla="*/ 20304 h 958550"/>
                  <a:gd name="connsiteX9" fmla="*/ 312690 w 628650"/>
                  <a:gd name="connsiteY9" fmla="*/ 88140 h 958550"/>
                  <a:gd name="connsiteX10" fmla="*/ 524159 w 628650"/>
                  <a:gd name="connsiteY10" fmla="*/ 20304 h 95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8650" h="958550">
                    <a:moveTo>
                      <a:pt x="537182" y="0"/>
                    </a:moveTo>
                    <a:lnTo>
                      <a:pt x="564657" y="5547"/>
                    </a:lnTo>
                    <a:cubicBezTo>
                      <a:pt x="602263" y="21453"/>
                      <a:pt x="628650" y="58690"/>
                      <a:pt x="628650" y="102090"/>
                    </a:cubicBezTo>
                    <a:lnTo>
                      <a:pt x="628650" y="958550"/>
                    </a:lnTo>
                    <a:lnTo>
                      <a:pt x="0" y="958550"/>
                    </a:lnTo>
                    <a:lnTo>
                      <a:pt x="0" y="102090"/>
                    </a:lnTo>
                    <a:cubicBezTo>
                      <a:pt x="0" y="58690"/>
                      <a:pt x="26387" y="21453"/>
                      <a:pt x="63993" y="5547"/>
                    </a:cubicBezTo>
                    <a:lnTo>
                      <a:pt x="88573" y="585"/>
                    </a:lnTo>
                    <a:lnTo>
                      <a:pt x="101222" y="20304"/>
                    </a:lnTo>
                    <a:cubicBezTo>
                      <a:pt x="136062" y="60169"/>
                      <a:pt x="217626" y="88140"/>
                      <a:pt x="312690" y="88140"/>
                    </a:cubicBezTo>
                    <a:cubicBezTo>
                      <a:pt x="407754" y="88140"/>
                      <a:pt x="489318" y="60169"/>
                      <a:pt x="524159" y="20304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6" name="正方形/長方形 1205"/>
              <p:cNvSpPr/>
              <p:nvPr/>
            </p:nvSpPr>
            <p:spPr>
              <a:xfrm>
                <a:off x="2804530" y="3279028"/>
                <a:ext cx="600833" cy="86194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7" name="フリーフォーム 1206"/>
              <p:cNvSpPr/>
              <p:nvPr/>
            </p:nvSpPr>
            <p:spPr>
              <a:xfrm>
                <a:off x="2598395" y="2239624"/>
                <a:ext cx="989251" cy="2362737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8" name="片側の 2 つの角を丸めた四角形 1207"/>
              <p:cNvSpPr/>
              <p:nvPr/>
            </p:nvSpPr>
            <p:spPr>
              <a:xfrm>
                <a:off x="2760566" y="4990300"/>
                <a:ext cx="291489" cy="210349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9" name="片側の 2 つの角を丸めた四角形 1208"/>
              <p:cNvSpPr/>
              <p:nvPr/>
            </p:nvSpPr>
            <p:spPr>
              <a:xfrm>
                <a:off x="3133811" y="4990300"/>
                <a:ext cx="291489" cy="210349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0" name="フリーフォーム 1209"/>
              <p:cNvSpPr/>
              <p:nvPr/>
            </p:nvSpPr>
            <p:spPr>
              <a:xfrm rot="16358054">
                <a:off x="2523952" y="2525151"/>
                <a:ext cx="715190" cy="13952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1" name="フリーフォーム 1210"/>
              <p:cNvSpPr/>
              <p:nvPr/>
            </p:nvSpPr>
            <p:spPr>
              <a:xfrm rot="5241946" flipH="1">
                <a:off x="2947225" y="2525151"/>
                <a:ext cx="715190" cy="13952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12" name="グループ化 1211"/>
              <p:cNvGrpSpPr/>
              <p:nvPr/>
            </p:nvGrpSpPr>
            <p:grpSpPr>
              <a:xfrm>
                <a:off x="3277883" y="1756740"/>
                <a:ext cx="183992" cy="219682"/>
                <a:chOff x="4463804" y="1938598"/>
                <a:chExt cx="159729" cy="219577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1222" name="円/楕円 1221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3" name="円/楕円 1222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13" name="円/楕円 1212"/>
              <p:cNvSpPr/>
              <p:nvPr/>
            </p:nvSpPr>
            <p:spPr>
              <a:xfrm>
                <a:off x="2814192" y="1431926"/>
                <a:ext cx="557658" cy="778508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4" name="円/楕円 1213"/>
              <p:cNvSpPr/>
              <p:nvPr/>
            </p:nvSpPr>
            <p:spPr>
              <a:xfrm>
                <a:off x="2855036" y="1709420"/>
                <a:ext cx="162484" cy="15451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5" name="円/楕円 1214"/>
              <p:cNvSpPr/>
              <p:nvPr/>
            </p:nvSpPr>
            <p:spPr>
              <a:xfrm>
                <a:off x="2899240" y="1748047"/>
                <a:ext cx="81242" cy="7725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6" name="円/楕円 1215"/>
              <p:cNvSpPr/>
              <p:nvPr/>
            </p:nvSpPr>
            <p:spPr>
              <a:xfrm>
                <a:off x="3163353" y="1709420"/>
                <a:ext cx="162484" cy="15451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7" name="円/楕円 1216"/>
              <p:cNvSpPr/>
              <p:nvPr/>
            </p:nvSpPr>
            <p:spPr>
              <a:xfrm>
                <a:off x="3207557" y="1748047"/>
                <a:ext cx="81242" cy="7725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8" name="月 1217"/>
              <p:cNvSpPr/>
              <p:nvPr/>
            </p:nvSpPr>
            <p:spPr>
              <a:xfrm rot="16200000">
                <a:off x="3063390" y="1995876"/>
                <a:ext cx="59255" cy="194554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9" name="円/楕円 5"/>
              <p:cNvSpPr/>
              <p:nvPr/>
            </p:nvSpPr>
            <p:spPr>
              <a:xfrm flipH="1">
                <a:off x="3070835" y="1916833"/>
                <a:ext cx="45720" cy="79902"/>
              </a:xfrm>
              <a:custGeom>
                <a:avLst/>
                <a:gdLst>
                  <a:gd name="connsiteX0" fmla="*/ 0 w 108423"/>
                  <a:gd name="connsiteY0" fmla="*/ 79006 h 158011"/>
                  <a:gd name="connsiteX1" fmla="*/ 54212 w 108423"/>
                  <a:gd name="connsiteY1" fmla="*/ 0 h 158011"/>
                  <a:gd name="connsiteX2" fmla="*/ 108424 w 108423"/>
                  <a:gd name="connsiteY2" fmla="*/ 79006 h 158011"/>
                  <a:gd name="connsiteX3" fmla="*/ 54212 w 108423"/>
                  <a:gd name="connsiteY3" fmla="*/ 158012 h 158011"/>
                  <a:gd name="connsiteX4" fmla="*/ 0 w 108423"/>
                  <a:gd name="connsiteY4" fmla="*/ 79006 h 158011"/>
                  <a:gd name="connsiteX0" fmla="*/ 0 w 108424"/>
                  <a:gd name="connsiteY0" fmla="*/ 79006 h 158012"/>
                  <a:gd name="connsiteX1" fmla="*/ 54212 w 108424"/>
                  <a:gd name="connsiteY1" fmla="*/ 0 h 158012"/>
                  <a:gd name="connsiteX2" fmla="*/ 108424 w 108424"/>
                  <a:gd name="connsiteY2" fmla="*/ 79006 h 158012"/>
                  <a:gd name="connsiteX3" fmla="*/ 54212 w 108424"/>
                  <a:gd name="connsiteY3" fmla="*/ 158012 h 158012"/>
                  <a:gd name="connsiteX4" fmla="*/ 0 w 108424"/>
                  <a:gd name="connsiteY4" fmla="*/ 79006 h 158012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21002"/>
                  <a:gd name="connsiteX1" fmla="*/ 54212 w 110329"/>
                  <a:gd name="connsiteY1" fmla="*/ 18 h 121002"/>
                  <a:gd name="connsiteX2" fmla="*/ 110329 w 110329"/>
                  <a:gd name="connsiteY2" fmla="*/ 84739 h 121002"/>
                  <a:gd name="connsiteX3" fmla="*/ 54212 w 110329"/>
                  <a:gd name="connsiteY3" fmla="*/ 119930 h 121002"/>
                  <a:gd name="connsiteX4" fmla="*/ 0 w 110329"/>
                  <a:gd name="connsiteY4" fmla="*/ 79024 h 121002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84736 h 125885"/>
                  <a:gd name="connsiteX1" fmla="*/ 54212 w 110329"/>
                  <a:gd name="connsiteY1" fmla="*/ 15 h 125885"/>
                  <a:gd name="connsiteX2" fmla="*/ 110329 w 110329"/>
                  <a:gd name="connsiteY2" fmla="*/ 90451 h 125885"/>
                  <a:gd name="connsiteX3" fmla="*/ 54212 w 110329"/>
                  <a:gd name="connsiteY3" fmla="*/ 125642 h 125885"/>
                  <a:gd name="connsiteX4" fmla="*/ 0 w 110329"/>
                  <a:gd name="connsiteY4" fmla="*/ 84736 h 1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329" h="125885">
                    <a:moveTo>
                      <a:pt x="0" y="84736"/>
                    </a:moveTo>
                    <a:cubicBezTo>
                      <a:pt x="0" y="41102"/>
                      <a:pt x="35824" y="-937"/>
                      <a:pt x="54212" y="15"/>
                    </a:cubicBezTo>
                    <a:cubicBezTo>
                      <a:pt x="72600" y="967"/>
                      <a:pt x="110329" y="46817"/>
                      <a:pt x="110329" y="90451"/>
                    </a:cubicBezTo>
                    <a:cubicBezTo>
                      <a:pt x="110329" y="134085"/>
                      <a:pt x="78315" y="124689"/>
                      <a:pt x="54212" y="125642"/>
                    </a:cubicBezTo>
                    <a:cubicBezTo>
                      <a:pt x="26299" y="124690"/>
                      <a:pt x="0" y="128370"/>
                      <a:pt x="0" y="847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0" name="二等辺三角形 1219"/>
              <p:cNvSpPr/>
              <p:nvPr/>
            </p:nvSpPr>
            <p:spPr>
              <a:xfrm>
                <a:off x="2849730" y="1630680"/>
                <a:ext cx="179095" cy="4571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1" name="二等辺三角形 1220"/>
              <p:cNvSpPr/>
              <p:nvPr/>
            </p:nvSpPr>
            <p:spPr>
              <a:xfrm>
                <a:off x="3155047" y="1630680"/>
                <a:ext cx="179095" cy="4571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96" name="グループ化 1195"/>
            <p:cNvGrpSpPr/>
            <p:nvPr/>
          </p:nvGrpSpPr>
          <p:grpSpPr>
            <a:xfrm>
              <a:off x="2410459" y="2388284"/>
              <a:ext cx="1361441" cy="717424"/>
              <a:chOff x="1392713" y="4142900"/>
              <a:chExt cx="811447" cy="452348"/>
            </a:xfrm>
          </p:grpSpPr>
          <p:sp>
            <p:nvSpPr>
              <p:cNvPr id="1197" name="楕円 8"/>
              <p:cNvSpPr/>
              <p:nvPr/>
            </p:nvSpPr>
            <p:spPr>
              <a:xfrm flipH="1">
                <a:off x="1852763" y="4394390"/>
                <a:ext cx="1272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8" name="フリーフォーム 1197"/>
              <p:cNvSpPr/>
              <p:nvPr/>
            </p:nvSpPr>
            <p:spPr>
              <a:xfrm rot="14955635">
                <a:off x="1401427" y="4141066"/>
                <a:ext cx="445468" cy="462896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4479" h="525450">
                    <a:moveTo>
                      <a:pt x="416138" y="288137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504479" y="211188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9" name="楕円 8"/>
              <p:cNvSpPr/>
              <p:nvPr/>
            </p:nvSpPr>
            <p:spPr>
              <a:xfrm>
                <a:off x="1600958" y="4380024"/>
                <a:ext cx="126596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0" name="フリーフォーム 1199"/>
              <p:cNvSpPr/>
              <p:nvPr/>
            </p:nvSpPr>
            <p:spPr>
              <a:xfrm rot="6644365" flipH="1">
                <a:off x="1747695" y="4137577"/>
                <a:ext cx="451142" cy="4617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0904" h="524195">
                    <a:moveTo>
                      <a:pt x="426326" y="292733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510904" y="207419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26" name="グループ化 1225"/>
          <p:cNvGrpSpPr/>
          <p:nvPr/>
        </p:nvGrpSpPr>
        <p:grpSpPr>
          <a:xfrm>
            <a:off x="8271821" y="4855244"/>
            <a:ext cx="765901" cy="1460700"/>
            <a:chOff x="3754755" y="2011999"/>
            <a:chExt cx="1668779" cy="3182638"/>
          </a:xfrm>
        </p:grpSpPr>
        <p:grpSp>
          <p:nvGrpSpPr>
            <p:cNvPr id="1227" name="グループ化 1226"/>
            <p:cNvGrpSpPr/>
            <p:nvPr/>
          </p:nvGrpSpPr>
          <p:grpSpPr>
            <a:xfrm>
              <a:off x="4025934" y="2011999"/>
              <a:ext cx="1132617" cy="3182638"/>
              <a:chOff x="4025934" y="2011999"/>
              <a:chExt cx="1132617" cy="3182638"/>
            </a:xfrm>
          </p:grpSpPr>
          <p:sp>
            <p:nvSpPr>
              <p:cNvPr id="1233" name="台形 1232"/>
              <p:cNvSpPr/>
              <p:nvPr/>
            </p:nvSpPr>
            <p:spPr>
              <a:xfrm>
                <a:off x="4463260" y="2725693"/>
                <a:ext cx="257966" cy="129307"/>
              </a:xfrm>
              <a:prstGeom prst="trapezoid">
                <a:avLst>
                  <a:gd name="adj" fmla="val 2034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4" name="フリーフォーム 1233"/>
              <p:cNvSpPr/>
              <p:nvPr/>
            </p:nvSpPr>
            <p:spPr>
              <a:xfrm rot="10800000">
                <a:off x="4207905" y="3683622"/>
                <a:ext cx="768668" cy="1372591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46873 w 702452"/>
                  <a:gd name="connsiteY4" fmla="*/ 871280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46873" y="871280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rgbClr val="A5A5A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5" name="片側の 2 つの角を丸めた四角形 1234"/>
              <p:cNvSpPr/>
              <p:nvPr/>
            </p:nvSpPr>
            <p:spPr>
              <a:xfrm>
                <a:off x="4248288" y="2835363"/>
                <a:ext cx="687909" cy="819826"/>
              </a:xfrm>
              <a:prstGeom prst="round2Same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6" name="正方形/長方形 1235"/>
              <p:cNvSpPr/>
              <p:nvPr/>
            </p:nvSpPr>
            <p:spPr>
              <a:xfrm>
                <a:off x="4261942" y="3655190"/>
                <a:ext cx="687909" cy="105937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7" name="フリーフォーム 1236"/>
              <p:cNvSpPr/>
              <p:nvPr/>
            </p:nvSpPr>
            <p:spPr>
              <a:xfrm>
                <a:off x="4025934" y="2822504"/>
                <a:ext cx="1132617" cy="1892833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8" name="片側の 2 つの角を丸めた四角形 1237"/>
              <p:cNvSpPr/>
              <p:nvPr/>
            </p:nvSpPr>
            <p:spPr>
              <a:xfrm>
                <a:off x="4211607" y="5026123"/>
                <a:ext cx="333733" cy="168514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9" name="片側の 2 つの角を丸めた四角形 1238"/>
              <p:cNvSpPr/>
              <p:nvPr/>
            </p:nvSpPr>
            <p:spPr>
              <a:xfrm>
                <a:off x="4638945" y="5026123"/>
                <a:ext cx="333733" cy="168514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0" name="フリーフォーム 1239"/>
              <p:cNvSpPr/>
              <p:nvPr/>
            </p:nvSpPr>
            <p:spPr>
              <a:xfrm rot="16358054">
                <a:off x="4065163" y="3030375"/>
                <a:ext cx="579186" cy="159749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0 w 671780"/>
                  <a:gd name="connsiteY3" fmla="*/ 141424 h 145988"/>
                  <a:gd name="connsiteX4" fmla="*/ 377832 w 671780"/>
                  <a:gd name="connsiteY4" fmla="*/ 48555 h 145988"/>
                  <a:gd name="connsiteX5" fmla="*/ 475254 w 671780"/>
                  <a:gd name="connsiteY5" fmla="*/ 99440 h 145988"/>
                  <a:gd name="connsiteX6" fmla="*/ 665064 w 671780"/>
                  <a:gd name="connsiteY6" fmla="*/ 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0 w 671780"/>
                  <a:gd name="connsiteY2" fmla="*/ 141424 h 145988"/>
                  <a:gd name="connsiteX3" fmla="*/ 377832 w 671780"/>
                  <a:gd name="connsiteY3" fmla="*/ 48555 h 145988"/>
                  <a:gd name="connsiteX4" fmla="*/ 475254 w 671780"/>
                  <a:gd name="connsiteY4" fmla="*/ 99440 h 145988"/>
                  <a:gd name="connsiteX5" fmla="*/ 665064 w 671780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5141 w 679089"/>
                  <a:gd name="connsiteY3" fmla="*/ 48555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79203 w 679089"/>
                  <a:gd name="connsiteY4" fmla="*/ 80389 h 145988"/>
                  <a:gd name="connsiteX5" fmla="*/ 672373 w 679089"/>
                  <a:gd name="connsiteY5" fmla="*/ 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9089" h="145988">
                    <a:moveTo>
                      <a:pt x="672373" y="0"/>
                    </a:moveTo>
                    <a:lnTo>
                      <a:pt x="679089" y="145988"/>
                    </a:lnTo>
                    <a:lnTo>
                      <a:pt x="0" y="131230"/>
                    </a:lnTo>
                    <a:lnTo>
                      <a:pt x="380858" y="13854"/>
                    </a:lnTo>
                    <a:lnTo>
                      <a:pt x="479203" y="80389"/>
                    </a:lnTo>
                    <a:lnTo>
                      <a:pt x="67237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1" name="角丸四角形 1240"/>
              <p:cNvSpPr/>
              <p:nvPr/>
            </p:nvSpPr>
            <p:spPr>
              <a:xfrm>
                <a:off x="4478541" y="3642750"/>
                <a:ext cx="220836" cy="129150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42" name="グループ化 1241"/>
              <p:cNvGrpSpPr/>
              <p:nvPr/>
            </p:nvGrpSpPr>
            <p:grpSpPr>
              <a:xfrm>
                <a:off x="4147356" y="2011999"/>
                <a:ext cx="881844" cy="748588"/>
                <a:chOff x="4109874" y="1951574"/>
                <a:chExt cx="956808" cy="807841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1258" name="角丸四角形 1257"/>
                <p:cNvSpPr/>
                <p:nvPr/>
              </p:nvSpPr>
              <p:spPr>
                <a:xfrm>
                  <a:off x="4304733" y="1951574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9" name="角丸四角形 1258"/>
                <p:cNvSpPr/>
                <p:nvPr/>
              </p:nvSpPr>
              <p:spPr>
                <a:xfrm>
                  <a:off x="4153189" y="1951574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60" name="グループ化 1259"/>
                <p:cNvGrpSpPr/>
                <p:nvPr/>
              </p:nvGrpSpPr>
              <p:grpSpPr>
                <a:xfrm flipH="1">
                  <a:off x="4109874" y="2273219"/>
                  <a:ext cx="220114" cy="262811"/>
                  <a:chOff x="4463804" y="1938598"/>
                  <a:chExt cx="159729" cy="219577"/>
                </a:xfrm>
                <a:grpFill/>
              </p:grpSpPr>
              <p:sp>
                <p:nvSpPr>
                  <p:cNvPr id="1267" name="円/楕円 1266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8" name="円/楕円 1267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61" name="グループ化 1260"/>
                <p:cNvGrpSpPr/>
                <p:nvPr/>
              </p:nvGrpSpPr>
              <p:grpSpPr>
                <a:xfrm>
                  <a:off x="4846568" y="2273219"/>
                  <a:ext cx="220114" cy="262811"/>
                  <a:chOff x="4463804" y="1938598"/>
                  <a:chExt cx="159729" cy="219577"/>
                </a:xfrm>
                <a:grpFill/>
              </p:grpSpPr>
              <p:sp>
                <p:nvSpPr>
                  <p:cNvPr id="1265" name="円/楕円 1264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6" name="円/楕円 1265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62" name="角丸四角形 1261"/>
                <p:cNvSpPr/>
                <p:nvPr/>
              </p:nvSpPr>
              <p:spPr>
                <a:xfrm>
                  <a:off x="4228697" y="2025147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3" name="月 1262"/>
                <p:cNvSpPr/>
                <p:nvPr/>
              </p:nvSpPr>
              <p:spPr>
                <a:xfrm rot="2700000">
                  <a:off x="4281666" y="1919724"/>
                  <a:ext cx="176070" cy="352140"/>
                </a:xfrm>
                <a:prstGeom prst="moon">
                  <a:avLst>
                    <a:gd name="adj" fmla="val 5811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4" name="月 1263"/>
                <p:cNvSpPr/>
                <p:nvPr/>
              </p:nvSpPr>
              <p:spPr>
                <a:xfrm rot="2700000">
                  <a:off x="4382357" y="1910721"/>
                  <a:ext cx="176070" cy="352140"/>
                </a:xfrm>
                <a:prstGeom prst="moon">
                  <a:avLst>
                    <a:gd name="adj" fmla="val 5811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43" name="グループ化 1242"/>
              <p:cNvGrpSpPr/>
              <p:nvPr/>
            </p:nvGrpSpPr>
            <p:grpSpPr>
              <a:xfrm>
                <a:off x="4318444" y="2319237"/>
                <a:ext cx="200923" cy="171946"/>
                <a:chOff x="4318444" y="2352204"/>
                <a:chExt cx="200923" cy="171946"/>
              </a:xfrm>
            </p:grpSpPr>
            <p:sp>
              <p:nvSpPr>
                <p:cNvPr id="1254" name="円/楕円 1253"/>
                <p:cNvSpPr/>
                <p:nvPr/>
              </p:nvSpPr>
              <p:spPr>
                <a:xfrm>
                  <a:off x="4318444" y="2352204"/>
                  <a:ext cx="200923" cy="1719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5" name="円/楕円 1254"/>
                <p:cNvSpPr/>
                <p:nvPr/>
              </p:nvSpPr>
              <p:spPr>
                <a:xfrm>
                  <a:off x="4367926" y="2380840"/>
                  <a:ext cx="101957" cy="10195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6" name="円/楕円 213"/>
                <p:cNvSpPr/>
                <p:nvPr/>
              </p:nvSpPr>
              <p:spPr>
                <a:xfrm>
                  <a:off x="4322588" y="2352204"/>
                  <a:ext cx="192638" cy="68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638" h="68413">
                      <a:moveTo>
                        <a:pt x="96318" y="0"/>
                      </a:moveTo>
                      <a:cubicBezTo>
                        <a:pt x="144571" y="0"/>
                        <a:pt x="184878" y="29112"/>
                        <a:pt x="192638" y="68413"/>
                      </a:cubicBezTo>
                      <a:cubicBezTo>
                        <a:pt x="170173" y="48668"/>
                        <a:pt x="135293" y="36813"/>
                        <a:pt x="96317" y="36813"/>
                      </a:cubicBezTo>
                      <a:cubicBezTo>
                        <a:pt x="57343" y="36813"/>
                        <a:pt x="22464" y="48667"/>
                        <a:pt x="0" y="68410"/>
                      </a:cubicBezTo>
                      <a:cubicBezTo>
                        <a:pt x="7760" y="29111"/>
                        <a:pt x="48067" y="0"/>
                        <a:pt x="9631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7" name="円/楕円 1256"/>
                <p:cNvSpPr/>
                <p:nvPr/>
              </p:nvSpPr>
              <p:spPr>
                <a:xfrm>
                  <a:off x="4393418" y="2395762"/>
                  <a:ext cx="50978" cy="5097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44" name="グループ化 1243"/>
              <p:cNvGrpSpPr/>
              <p:nvPr/>
            </p:nvGrpSpPr>
            <p:grpSpPr>
              <a:xfrm>
                <a:off x="4664968" y="2319237"/>
                <a:ext cx="200923" cy="171946"/>
                <a:chOff x="4318444" y="2352204"/>
                <a:chExt cx="200923" cy="171946"/>
              </a:xfrm>
            </p:grpSpPr>
            <p:sp>
              <p:nvSpPr>
                <p:cNvPr id="1250" name="円/楕円 1249"/>
                <p:cNvSpPr/>
                <p:nvPr/>
              </p:nvSpPr>
              <p:spPr>
                <a:xfrm>
                  <a:off x="4318444" y="2352204"/>
                  <a:ext cx="200923" cy="1719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1" name="円/楕円 1250"/>
                <p:cNvSpPr/>
                <p:nvPr/>
              </p:nvSpPr>
              <p:spPr>
                <a:xfrm>
                  <a:off x="4367926" y="2380840"/>
                  <a:ext cx="101957" cy="10195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2" name="円/楕円 213"/>
                <p:cNvSpPr/>
                <p:nvPr/>
              </p:nvSpPr>
              <p:spPr>
                <a:xfrm>
                  <a:off x="4322588" y="2352204"/>
                  <a:ext cx="192638" cy="68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638" h="68413">
                      <a:moveTo>
                        <a:pt x="96318" y="0"/>
                      </a:moveTo>
                      <a:cubicBezTo>
                        <a:pt x="144571" y="0"/>
                        <a:pt x="184878" y="29112"/>
                        <a:pt x="192638" y="68413"/>
                      </a:cubicBezTo>
                      <a:cubicBezTo>
                        <a:pt x="170173" y="48668"/>
                        <a:pt x="135293" y="36813"/>
                        <a:pt x="96317" y="36813"/>
                      </a:cubicBezTo>
                      <a:cubicBezTo>
                        <a:pt x="57343" y="36813"/>
                        <a:pt x="22464" y="48667"/>
                        <a:pt x="0" y="68410"/>
                      </a:cubicBezTo>
                      <a:cubicBezTo>
                        <a:pt x="7760" y="29111"/>
                        <a:pt x="48067" y="0"/>
                        <a:pt x="9631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3" name="円/楕円 1252"/>
                <p:cNvSpPr/>
                <p:nvPr/>
              </p:nvSpPr>
              <p:spPr>
                <a:xfrm>
                  <a:off x="4393418" y="2395762"/>
                  <a:ext cx="50978" cy="5097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45" name="円/楕円 1244"/>
              <p:cNvSpPr/>
              <p:nvPr/>
            </p:nvSpPr>
            <p:spPr>
              <a:xfrm>
                <a:off x="4528951" y="2491811"/>
                <a:ext cx="120015" cy="88438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6" name="月 1245"/>
              <p:cNvSpPr/>
              <p:nvPr/>
            </p:nvSpPr>
            <p:spPr>
              <a:xfrm rot="16200000">
                <a:off x="4566099" y="2530882"/>
                <a:ext cx="45719" cy="267375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7" name="正方形/長方形 25"/>
              <p:cNvSpPr/>
              <p:nvPr/>
            </p:nvSpPr>
            <p:spPr>
              <a:xfrm>
                <a:off x="4323890" y="2204864"/>
                <a:ext cx="191336" cy="95668"/>
              </a:xfrm>
              <a:custGeom>
                <a:avLst/>
                <a:gdLst/>
                <a:ahLst/>
                <a:cxnLst/>
                <a:rect l="l" t="t" r="r" b="b"/>
                <a:pathLst>
                  <a:path w="606498" h="303249">
                    <a:moveTo>
                      <a:pt x="303249" y="0"/>
                    </a:moveTo>
                    <a:cubicBezTo>
                      <a:pt x="470729" y="0"/>
                      <a:pt x="606498" y="135769"/>
                      <a:pt x="606498" y="303249"/>
                    </a:cubicBezTo>
                    <a:lnTo>
                      <a:pt x="454873" y="303249"/>
                    </a:lnTo>
                    <a:cubicBezTo>
                      <a:pt x="454873" y="219509"/>
                      <a:pt x="386989" y="151625"/>
                      <a:pt x="303249" y="151625"/>
                    </a:cubicBezTo>
                    <a:cubicBezTo>
                      <a:pt x="219509" y="151625"/>
                      <a:pt x="151625" y="219509"/>
                      <a:pt x="151625" y="303249"/>
                    </a:cubicBezTo>
                    <a:lnTo>
                      <a:pt x="0" y="303249"/>
                    </a:lnTo>
                    <a:cubicBezTo>
                      <a:pt x="0" y="135769"/>
                      <a:pt x="135769" y="0"/>
                      <a:pt x="30324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8" name="正方形/長方形 25"/>
              <p:cNvSpPr/>
              <p:nvPr/>
            </p:nvSpPr>
            <p:spPr>
              <a:xfrm>
                <a:off x="4670528" y="2204864"/>
                <a:ext cx="191336" cy="95668"/>
              </a:xfrm>
              <a:custGeom>
                <a:avLst/>
                <a:gdLst/>
                <a:ahLst/>
                <a:cxnLst/>
                <a:rect l="l" t="t" r="r" b="b"/>
                <a:pathLst>
                  <a:path w="606498" h="303249">
                    <a:moveTo>
                      <a:pt x="303249" y="0"/>
                    </a:moveTo>
                    <a:cubicBezTo>
                      <a:pt x="470729" y="0"/>
                      <a:pt x="606498" y="135769"/>
                      <a:pt x="606498" y="303249"/>
                    </a:cubicBezTo>
                    <a:lnTo>
                      <a:pt x="454873" y="303249"/>
                    </a:lnTo>
                    <a:cubicBezTo>
                      <a:pt x="454873" y="219509"/>
                      <a:pt x="386989" y="151625"/>
                      <a:pt x="303249" y="151625"/>
                    </a:cubicBezTo>
                    <a:cubicBezTo>
                      <a:pt x="219509" y="151625"/>
                      <a:pt x="151625" y="219509"/>
                      <a:pt x="151625" y="303249"/>
                    </a:cubicBezTo>
                    <a:lnTo>
                      <a:pt x="0" y="303249"/>
                    </a:lnTo>
                    <a:cubicBezTo>
                      <a:pt x="0" y="135769"/>
                      <a:pt x="135769" y="0"/>
                      <a:pt x="30324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9" name="フリーフォーム 1248"/>
              <p:cNvSpPr/>
              <p:nvPr/>
            </p:nvSpPr>
            <p:spPr>
              <a:xfrm rot="5241946" flipH="1">
                <a:off x="4541574" y="3030375"/>
                <a:ext cx="579186" cy="159749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0 w 671780"/>
                  <a:gd name="connsiteY3" fmla="*/ 141424 h 145988"/>
                  <a:gd name="connsiteX4" fmla="*/ 377832 w 671780"/>
                  <a:gd name="connsiteY4" fmla="*/ 48555 h 145988"/>
                  <a:gd name="connsiteX5" fmla="*/ 475254 w 671780"/>
                  <a:gd name="connsiteY5" fmla="*/ 99440 h 145988"/>
                  <a:gd name="connsiteX6" fmla="*/ 665064 w 671780"/>
                  <a:gd name="connsiteY6" fmla="*/ 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0 w 671780"/>
                  <a:gd name="connsiteY2" fmla="*/ 141424 h 145988"/>
                  <a:gd name="connsiteX3" fmla="*/ 377832 w 671780"/>
                  <a:gd name="connsiteY3" fmla="*/ 48555 h 145988"/>
                  <a:gd name="connsiteX4" fmla="*/ 475254 w 671780"/>
                  <a:gd name="connsiteY4" fmla="*/ 99440 h 145988"/>
                  <a:gd name="connsiteX5" fmla="*/ 665064 w 671780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5141 w 679089"/>
                  <a:gd name="connsiteY3" fmla="*/ 48555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79203 w 679089"/>
                  <a:gd name="connsiteY4" fmla="*/ 80389 h 145988"/>
                  <a:gd name="connsiteX5" fmla="*/ 672373 w 679089"/>
                  <a:gd name="connsiteY5" fmla="*/ 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9089" h="145988">
                    <a:moveTo>
                      <a:pt x="672373" y="0"/>
                    </a:moveTo>
                    <a:lnTo>
                      <a:pt x="679089" y="145988"/>
                    </a:lnTo>
                    <a:lnTo>
                      <a:pt x="0" y="131230"/>
                    </a:lnTo>
                    <a:lnTo>
                      <a:pt x="380858" y="13854"/>
                    </a:lnTo>
                    <a:lnTo>
                      <a:pt x="479203" y="80389"/>
                    </a:lnTo>
                    <a:lnTo>
                      <a:pt x="67237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28" name="グループ化 1227"/>
            <p:cNvGrpSpPr/>
            <p:nvPr/>
          </p:nvGrpSpPr>
          <p:grpSpPr>
            <a:xfrm>
              <a:off x="3754755" y="2925915"/>
              <a:ext cx="1668779" cy="651963"/>
              <a:chOff x="1392713" y="4142900"/>
              <a:chExt cx="811447" cy="452348"/>
            </a:xfrm>
          </p:grpSpPr>
          <p:sp>
            <p:nvSpPr>
              <p:cNvPr id="1229" name="楕円 8"/>
              <p:cNvSpPr/>
              <p:nvPr/>
            </p:nvSpPr>
            <p:spPr>
              <a:xfrm flipH="1">
                <a:off x="1852763" y="4394390"/>
                <a:ext cx="1272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0" name="フリーフォーム 1229"/>
              <p:cNvSpPr/>
              <p:nvPr/>
            </p:nvSpPr>
            <p:spPr>
              <a:xfrm rot="14955635">
                <a:off x="1401427" y="4141066"/>
                <a:ext cx="445468" cy="462896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4479" h="525450">
                    <a:moveTo>
                      <a:pt x="416138" y="288137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504479" y="211188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1" name="楕円 8"/>
              <p:cNvSpPr/>
              <p:nvPr/>
            </p:nvSpPr>
            <p:spPr>
              <a:xfrm>
                <a:off x="1600958" y="4380024"/>
                <a:ext cx="126596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2" name="フリーフォーム 1231"/>
              <p:cNvSpPr/>
              <p:nvPr/>
            </p:nvSpPr>
            <p:spPr>
              <a:xfrm rot="6644365" flipH="1">
                <a:off x="1747695" y="4137577"/>
                <a:ext cx="451142" cy="4617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0904" h="524195">
                    <a:moveTo>
                      <a:pt x="426326" y="292733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510904" y="207419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8" name="グループ化 1167"/>
          <p:cNvGrpSpPr/>
          <p:nvPr/>
        </p:nvGrpSpPr>
        <p:grpSpPr>
          <a:xfrm>
            <a:off x="907016" y="732012"/>
            <a:ext cx="646808" cy="1692134"/>
            <a:chOff x="907016" y="732012"/>
            <a:chExt cx="646808" cy="1692134"/>
          </a:xfrm>
        </p:grpSpPr>
        <p:grpSp>
          <p:nvGrpSpPr>
            <p:cNvPr id="586" name="グループ化 585"/>
            <p:cNvGrpSpPr/>
            <p:nvPr/>
          </p:nvGrpSpPr>
          <p:grpSpPr>
            <a:xfrm>
              <a:off x="907016" y="732012"/>
              <a:ext cx="646808" cy="1692134"/>
              <a:chOff x="948105" y="1513752"/>
              <a:chExt cx="1409294" cy="3686896"/>
            </a:xfrm>
            <a:solidFill>
              <a:schemeClr val="tx1"/>
            </a:solidFill>
          </p:grpSpPr>
          <p:sp>
            <p:nvSpPr>
              <p:cNvPr id="1137" name="台形 1136"/>
              <p:cNvSpPr/>
              <p:nvPr/>
            </p:nvSpPr>
            <p:spPr>
              <a:xfrm>
                <a:off x="1559882" y="2305839"/>
                <a:ext cx="185740" cy="151611"/>
              </a:xfrm>
              <a:prstGeom prst="trapezoid">
                <a:avLst>
                  <a:gd name="adj" fmla="val 20349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38" name="グループ化 1137"/>
              <p:cNvGrpSpPr/>
              <p:nvPr/>
            </p:nvGrpSpPr>
            <p:grpSpPr>
              <a:xfrm>
                <a:off x="1233777" y="1513752"/>
                <a:ext cx="838904" cy="838452"/>
                <a:chOff x="1286424" y="1617867"/>
                <a:chExt cx="733609" cy="733214"/>
              </a:xfrm>
              <a:grpFill/>
            </p:grpSpPr>
            <p:sp>
              <p:nvSpPr>
                <p:cNvPr id="1161" name="円/楕円 1160"/>
                <p:cNvSpPr/>
                <p:nvPr/>
              </p:nvSpPr>
              <p:spPr>
                <a:xfrm>
                  <a:off x="1318183" y="1617867"/>
                  <a:ext cx="512082" cy="54092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2" name="円/楕円 1161"/>
                <p:cNvSpPr/>
                <p:nvPr/>
              </p:nvSpPr>
              <p:spPr>
                <a:xfrm>
                  <a:off x="1476356" y="1617867"/>
                  <a:ext cx="512082" cy="54092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3" name="円/楕円 1162"/>
                <p:cNvSpPr/>
                <p:nvPr/>
              </p:nvSpPr>
              <p:spPr>
                <a:xfrm rot="900000" flipH="1">
                  <a:off x="1860304" y="1938598"/>
                  <a:ext cx="159729" cy="21957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4" name="円/楕円 1163"/>
                <p:cNvSpPr/>
                <p:nvPr/>
              </p:nvSpPr>
              <p:spPr>
                <a:xfrm rot="900000" flipH="1">
                  <a:off x="1894812" y="1986037"/>
                  <a:ext cx="90712" cy="124700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5" name="円/楕円 1164"/>
                <p:cNvSpPr/>
                <p:nvPr/>
              </p:nvSpPr>
              <p:spPr>
                <a:xfrm rot="20700000">
                  <a:off x="1286424" y="1938598"/>
                  <a:ext cx="159729" cy="21957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6" name="円/楕円 1165"/>
                <p:cNvSpPr/>
                <p:nvPr/>
              </p:nvSpPr>
              <p:spPr>
                <a:xfrm rot="20700000">
                  <a:off x="1320933" y="1986037"/>
                  <a:ext cx="90712" cy="124700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7" name="円/楕円 1166"/>
                <p:cNvSpPr/>
                <p:nvPr/>
              </p:nvSpPr>
              <p:spPr>
                <a:xfrm>
                  <a:off x="1373352" y="1682745"/>
                  <a:ext cx="558800" cy="66833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39" name="片側の 2 つの角を丸めた四角形 1138"/>
              <p:cNvSpPr/>
              <p:nvPr/>
            </p:nvSpPr>
            <p:spPr>
              <a:xfrm>
                <a:off x="1338427" y="2434426"/>
                <a:ext cx="628650" cy="961237"/>
              </a:xfrm>
              <a:prstGeom prst="round2Same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0" name="台形 1139"/>
              <p:cNvSpPr/>
              <p:nvPr/>
            </p:nvSpPr>
            <p:spPr>
              <a:xfrm rot="10800000">
                <a:off x="1571787" y="2420381"/>
                <a:ext cx="161925" cy="115649"/>
              </a:xfrm>
              <a:prstGeom prst="trapezoid">
                <a:avLst>
                  <a:gd name="adj" fmla="val 500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1" name="直角三角形 1140"/>
              <p:cNvSpPr/>
              <p:nvPr/>
            </p:nvSpPr>
            <p:spPr>
              <a:xfrm rot="5400000">
                <a:off x="1447964" y="2418919"/>
                <a:ext cx="204788" cy="204788"/>
              </a:xfrm>
              <a:prstGeom prst="rtTriangl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2" name="直角三角形 1141"/>
              <p:cNvSpPr/>
              <p:nvPr/>
            </p:nvSpPr>
            <p:spPr>
              <a:xfrm rot="16200000" flipH="1">
                <a:off x="1651265" y="2418919"/>
                <a:ext cx="204788" cy="204788"/>
              </a:xfrm>
              <a:prstGeom prst="rtTriangl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3" name="フリーフォーム 1142"/>
              <p:cNvSpPr/>
              <p:nvPr/>
            </p:nvSpPr>
            <p:spPr>
              <a:xfrm rot="10800000">
                <a:off x="1301523" y="3429000"/>
                <a:ext cx="702452" cy="1609347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51226" y="1057435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4" name="正方形/長方形 1143"/>
              <p:cNvSpPr/>
              <p:nvPr/>
            </p:nvSpPr>
            <p:spPr>
              <a:xfrm>
                <a:off x="1350905" y="3395664"/>
                <a:ext cx="628650" cy="80962"/>
              </a:xfrm>
              <a:prstGeom prst="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5" name="台形 23"/>
              <p:cNvSpPr/>
              <p:nvPr/>
            </p:nvSpPr>
            <p:spPr>
              <a:xfrm>
                <a:off x="1564232" y="2525288"/>
                <a:ext cx="177035" cy="1079925"/>
              </a:xfrm>
              <a:custGeom>
                <a:avLst/>
                <a:gdLst>
                  <a:gd name="connsiteX0" fmla="*/ 0 w 223838"/>
                  <a:gd name="connsiteY0" fmla="*/ 827089 h 827089"/>
                  <a:gd name="connsiteX1" fmla="*/ 75010 w 223838"/>
                  <a:gd name="connsiteY1" fmla="*/ 0 h 827089"/>
                  <a:gd name="connsiteX2" fmla="*/ 148828 w 223838"/>
                  <a:gd name="connsiteY2" fmla="*/ 0 h 827089"/>
                  <a:gd name="connsiteX3" fmla="*/ 223838 w 223838"/>
                  <a:gd name="connsiteY3" fmla="*/ 827089 h 827089"/>
                  <a:gd name="connsiteX4" fmla="*/ 0 w 223838"/>
                  <a:gd name="connsiteY4" fmla="*/ 827089 h 827089"/>
                  <a:gd name="connsiteX0" fmla="*/ 0 w 223838"/>
                  <a:gd name="connsiteY0" fmla="*/ 827089 h 827089"/>
                  <a:gd name="connsiteX1" fmla="*/ 75010 w 223838"/>
                  <a:gd name="connsiteY1" fmla="*/ 0 h 827089"/>
                  <a:gd name="connsiteX2" fmla="*/ 148828 w 223838"/>
                  <a:gd name="connsiteY2" fmla="*/ 0 h 827089"/>
                  <a:gd name="connsiteX3" fmla="*/ 223838 w 223838"/>
                  <a:gd name="connsiteY3" fmla="*/ 827089 h 827089"/>
                  <a:gd name="connsiteX4" fmla="*/ 123825 w 223838"/>
                  <a:gd name="connsiteY4" fmla="*/ 822328 h 827089"/>
                  <a:gd name="connsiteX5" fmla="*/ 0 w 223838"/>
                  <a:gd name="connsiteY5" fmla="*/ 827089 h 827089"/>
                  <a:gd name="connsiteX0" fmla="*/ 0 w 223838"/>
                  <a:gd name="connsiteY0" fmla="*/ 827089 h 908053"/>
                  <a:gd name="connsiteX1" fmla="*/ 75010 w 223838"/>
                  <a:gd name="connsiteY1" fmla="*/ 0 h 908053"/>
                  <a:gd name="connsiteX2" fmla="*/ 148828 w 223838"/>
                  <a:gd name="connsiteY2" fmla="*/ 0 h 908053"/>
                  <a:gd name="connsiteX3" fmla="*/ 223838 w 223838"/>
                  <a:gd name="connsiteY3" fmla="*/ 827089 h 908053"/>
                  <a:gd name="connsiteX4" fmla="*/ 128588 w 223838"/>
                  <a:gd name="connsiteY4" fmla="*/ 908053 h 908053"/>
                  <a:gd name="connsiteX5" fmla="*/ 0 w 223838"/>
                  <a:gd name="connsiteY5" fmla="*/ 827089 h 908053"/>
                  <a:gd name="connsiteX0" fmla="*/ 0 w 223838"/>
                  <a:gd name="connsiteY0" fmla="*/ 827089 h 917578"/>
                  <a:gd name="connsiteX1" fmla="*/ 75010 w 223838"/>
                  <a:gd name="connsiteY1" fmla="*/ 0 h 917578"/>
                  <a:gd name="connsiteX2" fmla="*/ 148828 w 223838"/>
                  <a:gd name="connsiteY2" fmla="*/ 0 h 917578"/>
                  <a:gd name="connsiteX3" fmla="*/ 223838 w 223838"/>
                  <a:gd name="connsiteY3" fmla="*/ 827089 h 917578"/>
                  <a:gd name="connsiteX4" fmla="*/ 119063 w 223838"/>
                  <a:gd name="connsiteY4" fmla="*/ 917578 h 917578"/>
                  <a:gd name="connsiteX5" fmla="*/ 0 w 223838"/>
                  <a:gd name="connsiteY5" fmla="*/ 827089 h 917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8" h="917578">
                    <a:moveTo>
                      <a:pt x="0" y="827089"/>
                    </a:moveTo>
                    <a:lnTo>
                      <a:pt x="75010" y="0"/>
                    </a:lnTo>
                    <a:lnTo>
                      <a:pt x="148828" y="0"/>
                    </a:lnTo>
                    <a:lnTo>
                      <a:pt x="223838" y="827089"/>
                    </a:lnTo>
                    <a:lnTo>
                      <a:pt x="119063" y="917578"/>
                    </a:lnTo>
                    <a:lnTo>
                      <a:pt x="0" y="827089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6" name="フリーフォーム 1145"/>
              <p:cNvSpPr/>
              <p:nvPr/>
            </p:nvSpPr>
            <p:spPr>
              <a:xfrm>
                <a:off x="1135227" y="2419349"/>
                <a:ext cx="1035050" cy="2219325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7" name="片側の 2 つの角を丸めた四角形 1146"/>
              <p:cNvSpPr/>
              <p:nvPr/>
            </p:nvSpPr>
            <p:spPr>
              <a:xfrm rot="19800000">
                <a:off x="1225582" y="3683867"/>
                <a:ext cx="162206" cy="1523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8" name="フリーフォーム 1147"/>
              <p:cNvSpPr/>
              <p:nvPr/>
            </p:nvSpPr>
            <p:spPr>
              <a:xfrm>
                <a:off x="948105" y="2579621"/>
                <a:ext cx="454434" cy="1244779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9" name="片側の 2 つの角を丸めた四角形 1148"/>
              <p:cNvSpPr/>
              <p:nvPr/>
            </p:nvSpPr>
            <p:spPr>
              <a:xfrm>
                <a:off x="1304906" y="5003067"/>
                <a:ext cx="304984" cy="197581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0" name="片側の 2 つの角を丸めた四角形 1149"/>
              <p:cNvSpPr/>
              <p:nvPr/>
            </p:nvSpPr>
            <p:spPr>
              <a:xfrm>
                <a:off x="1695431" y="5003067"/>
                <a:ext cx="304984" cy="197581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1" name="フリーフォーム 1150"/>
              <p:cNvSpPr/>
              <p:nvPr/>
            </p:nvSpPr>
            <p:spPr>
              <a:xfrm rot="16358054">
                <a:off x="1095598" y="2680081"/>
                <a:ext cx="671780" cy="14598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2" name="フリーフォーム 1151"/>
              <p:cNvSpPr/>
              <p:nvPr/>
            </p:nvSpPr>
            <p:spPr>
              <a:xfrm rot="5241946" flipH="1">
                <a:off x="1538467" y="2680081"/>
                <a:ext cx="671780" cy="14598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3" name="片側の 2 つの角を丸めた四角形 1152"/>
              <p:cNvSpPr/>
              <p:nvPr/>
            </p:nvSpPr>
            <p:spPr>
              <a:xfrm rot="1800000" flipH="1">
                <a:off x="1917716" y="3683867"/>
                <a:ext cx="162206" cy="1523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4" name="フリーフォーム 1153"/>
              <p:cNvSpPr/>
              <p:nvPr/>
            </p:nvSpPr>
            <p:spPr>
              <a:xfrm flipH="1">
                <a:off x="1902965" y="2579621"/>
                <a:ext cx="454434" cy="1244779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5" name="円/楕円 1154"/>
              <p:cNvSpPr/>
              <p:nvPr/>
            </p:nvSpPr>
            <p:spPr>
              <a:xfrm>
                <a:off x="1381881" y="1832397"/>
                <a:ext cx="216232" cy="68367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6" name="円/楕円 1155"/>
              <p:cNvSpPr/>
              <p:nvPr/>
            </p:nvSpPr>
            <p:spPr>
              <a:xfrm>
                <a:off x="1695431" y="1832397"/>
                <a:ext cx="216232" cy="68367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7" name="月 1156"/>
              <p:cNvSpPr/>
              <p:nvPr/>
            </p:nvSpPr>
            <p:spPr>
              <a:xfrm rot="5400000">
                <a:off x="1603216" y="2101016"/>
                <a:ext cx="99910" cy="199819"/>
              </a:xfrm>
              <a:prstGeom prst="moon">
                <a:avLst>
                  <a:gd name="adj" fmla="val 875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8" name="円/楕円 1157"/>
              <p:cNvSpPr/>
              <p:nvPr/>
            </p:nvSpPr>
            <p:spPr>
              <a:xfrm>
                <a:off x="1453241" y="1932370"/>
                <a:ext cx="73983" cy="83876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9" name="円/楕円 1158"/>
              <p:cNvSpPr/>
              <p:nvPr/>
            </p:nvSpPr>
            <p:spPr>
              <a:xfrm>
                <a:off x="1767191" y="1932370"/>
                <a:ext cx="73983" cy="83876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0" name="円/楕円 5"/>
              <p:cNvSpPr/>
              <p:nvPr/>
            </p:nvSpPr>
            <p:spPr>
              <a:xfrm>
                <a:off x="1598473" y="2037912"/>
                <a:ext cx="110329" cy="125885"/>
              </a:xfrm>
              <a:custGeom>
                <a:avLst/>
                <a:gdLst>
                  <a:gd name="connsiteX0" fmla="*/ 0 w 108423"/>
                  <a:gd name="connsiteY0" fmla="*/ 79006 h 158011"/>
                  <a:gd name="connsiteX1" fmla="*/ 54212 w 108423"/>
                  <a:gd name="connsiteY1" fmla="*/ 0 h 158011"/>
                  <a:gd name="connsiteX2" fmla="*/ 108424 w 108423"/>
                  <a:gd name="connsiteY2" fmla="*/ 79006 h 158011"/>
                  <a:gd name="connsiteX3" fmla="*/ 54212 w 108423"/>
                  <a:gd name="connsiteY3" fmla="*/ 158012 h 158011"/>
                  <a:gd name="connsiteX4" fmla="*/ 0 w 108423"/>
                  <a:gd name="connsiteY4" fmla="*/ 79006 h 158011"/>
                  <a:gd name="connsiteX0" fmla="*/ 0 w 108424"/>
                  <a:gd name="connsiteY0" fmla="*/ 79006 h 158012"/>
                  <a:gd name="connsiteX1" fmla="*/ 54212 w 108424"/>
                  <a:gd name="connsiteY1" fmla="*/ 0 h 158012"/>
                  <a:gd name="connsiteX2" fmla="*/ 108424 w 108424"/>
                  <a:gd name="connsiteY2" fmla="*/ 79006 h 158012"/>
                  <a:gd name="connsiteX3" fmla="*/ 54212 w 108424"/>
                  <a:gd name="connsiteY3" fmla="*/ 158012 h 158012"/>
                  <a:gd name="connsiteX4" fmla="*/ 0 w 108424"/>
                  <a:gd name="connsiteY4" fmla="*/ 79006 h 158012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21002"/>
                  <a:gd name="connsiteX1" fmla="*/ 54212 w 110329"/>
                  <a:gd name="connsiteY1" fmla="*/ 18 h 121002"/>
                  <a:gd name="connsiteX2" fmla="*/ 110329 w 110329"/>
                  <a:gd name="connsiteY2" fmla="*/ 84739 h 121002"/>
                  <a:gd name="connsiteX3" fmla="*/ 54212 w 110329"/>
                  <a:gd name="connsiteY3" fmla="*/ 119930 h 121002"/>
                  <a:gd name="connsiteX4" fmla="*/ 0 w 110329"/>
                  <a:gd name="connsiteY4" fmla="*/ 79024 h 121002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84736 h 125885"/>
                  <a:gd name="connsiteX1" fmla="*/ 54212 w 110329"/>
                  <a:gd name="connsiteY1" fmla="*/ 15 h 125885"/>
                  <a:gd name="connsiteX2" fmla="*/ 110329 w 110329"/>
                  <a:gd name="connsiteY2" fmla="*/ 90451 h 125885"/>
                  <a:gd name="connsiteX3" fmla="*/ 54212 w 110329"/>
                  <a:gd name="connsiteY3" fmla="*/ 125642 h 125885"/>
                  <a:gd name="connsiteX4" fmla="*/ 0 w 110329"/>
                  <a:gd name="connsiteY4" fmla="*/ 84736 h 1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329" h="125885">
                    <a:moveTo>
                      <a:pt x="0" y="84736"/>
                    </a:moveTo>
                    <a:cubicBezTo>
                      <a:pt x="0" y="41102"/>
                      <a:pt x="35824" y="-937"/>
                      <a:pt x="54212" y="15"/>
                    </a:cubicBezTo>
                    <a:cubicBezTo>
                      <a:pt x="72600" y="967"/>
                      <a:pt x="110329" y="46817"/>
                      <a:pt x="110329" y="90451"/>
                    </a:cubicBezTo>
                    <a:cubicBezTo>
                      <a:pt x="110329" y="134085"/>
                      <a:pt x="78315" y="124689"/>
                      <a:pt x="54212" y="125642"/>
                    </a:cubicBezTo>
                    <a:cubicBezTo>
                      <a:pt x="26299" y="124690"/>
                      <a:pt x="0" y="128370"/>
                      <a:pt x="0" y="84736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907016" y="732012"/>
              <a:ext cx="646808" cy="1692134"/>
              <a:chOff x="948105" y="1513752"/>
              <a:chExt cx="1409294" cy="3686896"/>
            </a:xfrm>
          </p:grpSpPr>
          <p:sp>
            <p:nvSpPr>
              <p:cNvPr id="3" name="台形 2"/>
              <p:cNvSpPr/>
              <p:nvPr/>
            </p:nvSpPr>
            <p:spPr>
              <a:xfrm>
                <a:off x="1559882" y="2305839"/>
                <a:ext cx="185740" cy="151611"/>
              </a:xfrm>
              <a:prstGeom prst="trapezoid">
                <a:avLst>
                  <a:gd name="adj" fmla="val 2034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" name="グループ化 3"/>
              <p:cNvGrpSpPr/>
              <p:nvPr/>
            </p:nvGrpSpPr>
            <p:grpSpPr>
              <a:xfrm>
                <a:off x="1233777" y="1513752"/>
                <a:ext cx="838904" cy="838452"/>
                <a:chOff x="1286424" y="1617867"/>
                <a:chExt cx="733609" cy="733214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27" name="円/楕円 26"/>
                <p:cNvSpPr/>
                <p:nvPr/>
              </p:nvSpPr>
              <p:spPr>
                <a:xfrm>
                  <a:off x="1318183" y="1617867"/>
                  <a:ext cx="512082" cy="540928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円/楕円 27"/>
                <p:cNvSpPr/>
                <p:nvPr/>
              </p:nvSpPr>
              <p:spPr>
                <a:xfrm>
                  <a:off x="1476356" y="1617867"/>
                  <a:ext cx="512082" cy="540928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円/楕円 28"/>
                <p:cNvSpPr/>
                <p:nvPr/>
              </p:nvSpPr>
              <p:spPr>
                <a:xfrm rot="900000" flipH="1">
                  <a:off x="18603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円/楕円 29"/>
                <p:cNvSpPr/>
                <p:nvPr/>
              </p:nvSpPr>
              <p:spPr>
                <a:xfrm rot="900000" flipH="1">
                  <a:off x="1894812" y="1986037"/>
                  <a:ext cx="90712" cy="12470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円/楕円 30"/>
                <p:cNvSpPr/>
                <p:nvPr/>
              </p:nvSpPr>
              <p:spPr>
                <a:xfrm rot="20700000">
                  <a:off x="128642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円/楕円 31"/>
                <p:cNvSpPr/>
                <p:nvPr/>
              </p:nvSpPr>
              <p:spPr>
                <a:xfrm rot="20700000">
                  <a:off x="1320933" y="1986037"/>
                  <a:ext cx="90712" cy="12470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円/楕円 32"/>
                <p:cNvSpPr/>
                <p:nvPr/>
              </p:nvSpPr>
              <p:spPr>
                <a:xfrm>
                  <a:off x="1373352" y="1682745"/>
                  <a:ext cx="558800" cy="66833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" name="片側の 2 つの角を丸めた四角形 4"/>
              <p:cNvSpPr/>
              <p:nvPr/>
            </p:nvSpPr>
            <p:spPr>
              <a:xfrm>
                <a:off x="1338427" y="2434426"/>
                <a:ext cx="628650" cy="961237"/>
              </a:xfrm>
              <a:prstGeom prst="round2Same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" name="台形 5"/>
              <p:cNvSpPr/>
              <p:nvPr/>
            </p:nvSpPr>
            <p:spPr>
              <a:xfrm rot="10800000">
                <a:off x="1571787" y="2420381"/>
                <a:ext cx="161925" cy="115649"/>
              </a:xfrm>
              <a:prstGeom prst="trapezoid">
                <a:avLst>
                  <a:gd name="adj" fmla="val 500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" name="直角三角形 6"/>
              <p:cNvSpPr/>
              <p:nvPr/>
            </p:nvSpPr>
            <p:spPr>
              <a:xfrm rot="5400000">
                <a:off x="1447964" y="2418919"/>
                <a:ext cx="204788" cy="204788"/>
              </a:xfrm>
              <a:prstGeom prst="rtTriangle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" name="直角三角形 7"/>
              <p:cNvSpPr/>
              <p:nvPr/>
            </p:nvSpPr>
            <p:spPr>
              <a:xfrm rot="16200000" flipH="1">
                <a:off x="1651265" y="2418919"/>
                <a:ext cx="204788" cy="204788"/>
              </a:xfrm>
              <a:prstGeom prst="rtTriangle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" name="フリーフォーム 8"/>
              <p:cNvSpPr/>
              <p:nvPr/>
            </p:nvSpPr>
            <p:spPr>
              <a:xfrm rot="10800000">
                <a:off x="1301523" y="3429000"/>
                <a:ext cx="702452" cy="1609347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51226" y="1057435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1350905" y="3395664"/>
                <a:ext cx="628650" cy="80962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台形 23"/>
              <p:cNvSpPr/>
              <p:nvPr/>
            </p:nvSpPr>
            <p:spPr>
              <a:xfrm>
                <a:off x="1564232" y="2525288"/>
                <a:ext cx="177035" cy="1079925"/>
              </a:xfrm>
              <a:custGeom>
                <a:avLst/>
                <a:gdLst>
                  <a:gd name="connsiteX0" fmla="*/ 0 w 223838"/>
                  <a:gd name="connsiteY0" fmla="*/ 827089 h 827089"/>
                  <a:gd name="connsiteX1" fmla="*/ 75010 w 223838"/>
                  <a:gd name="connsiteY1" fmla="*/ 0 h 827089"/>
                  <a:gd name="connsiteX2" fmla="*/ 148828 w 223838"/>
                  <a:gd name="connsiteY2" fmla="*/ 0 h 827089"/>
                  <a:gd name="connsiteX3" fmla="*/ 223838 w 223838"/>
                  <a:gd name="connsiteY3" fmla="*/ 827089 h 827089"/>
                  <a:gd name="connsiteX4" fmla="*/ 0 w 223838"/>
                  <a:gd name="connsiteY4" fmla="*/ 827089 h 827089"/>
                  <a:gd name="connsiteX0" fmla="*/ 0 w 223838"/>
                  <a:gd name="connsiteY0" fmla="*/ 827089 h 827089"/>
                  <a:gd name="connsiteX1" fmla="*/ 75010 w 223838"/>
                  <a:gd name="connsiteY1" fmla="*/ 0 h 827089"/>
                  <a:gd name="connsiteX2" fmla="*/ 148828 w 223838"/>
                  <a:gd name="connsiteY2" fmla="*/ 0 h 827089"/>
                  <a:gd name="connsiteX3" fmla="*/ 223838 w 223838"/>
                  <a:gd name="connsiteY3" fmla="*/ 827089 h 827089"/>
                  <a:gd name="connsiteX4" fmla="*/ 123825 w 223838"/>
                  <a:gd name="connsiteY4" fmla="*/ 822328 h 827089"/>
                  <a:gd name="connsiteX5" fmla="*/ 0 w 223838"/>
                  <a:gd name="connsiteY5" fmla="*/ 827089 h 827089"/>
                  <a:gd name="connsiteX0" fmla="*/ 0 w 223838"/>
                  <a:gd name="connsiteY0" fmla="*/ 827089 h 908053"/>
                  <a:gd name="connsiteX1" fmla="*/ 75010 w 223838"/>
                  <a:gd name="connsiteY1" fmla="*/ 0 h 908053"/>
                  <a:gd name="connsiteX2" fmla="*/ 148828 w 223838"/>
                  <a:gd name="connsiteY2" fmla="*/ 0 h 908053"/>
                  <a:gd name="connsiteX3" fmla="*/ 223838 w 223838"/>
                  <a:gd name="connsiteY3" fmla="*/ 827089 h 908053"/>
                  <a:gd name="connsiteX4" fmla="*/ 128588 w 223838"/>
                  <a:gd name="connsiteY4" fmla="*/ 908053 h 908053"/>
                  <a:gd name="connsiteX5" fmla="*/ 0 w 223838"/>
                  <a:gd name="connsiteY5" fmla="*/ 827089 h 908053"/>
                  <a:gd name="connsiteX0" fmla="*/ 0 w 223838"/>
                  <a:gd name="connsiteY0" fmla="*/ 827089 h 917578"/>
                  <a:gd name="connsiteX1" fmla="*/ 75010 w 223838"/>
                  <a:gd name="connsiteY1" fmla="*/ 0 h 917578"/>
                  <a:gd name="connsiteX2" fmla="*/ 148828 w 223838"/>
                  <a:gd name="connsiteY2" fmla="*/ 0 h 917578"/>
                  <a:gd name="connsiteX3" fmla="*/ 223838 w 223838"/>
                  <a:gd name="connsiteY3" fmla="*/ 827089 h 917578"/>
                  <a:gd name="connsiteX4" fmla="*/ 119063 w 223838"/>
                  <a:gd name="connsiteY4" fmla="*/ 917578 h 917578"/>
                  <a:gd name="connsiteX5" fmla="*/ 0 w 223838"/>
                  <a:gd name="connsiteY5" fmla="*/ 827089 h 917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8" h="917578">
                    <a:moveTo>
                      <a:pt x="0" y="827089"/>
                    </a:moveTo>
                    <a:lnTo>
                      <a:pt x="75010" y="0"/>
                    </a:lnTo>
                    <a:lnTo>
                      <a:pt x="148828" y="0"/>
                    </a:lnTo>
                    <a:lnTo>
                      <a:pt x="223838" y="827089"/>
                    </a:lnTo>
                    <a:lnTo>
                      <a:pt x="119063" y="917578"/>
                    </a:lnTo>
                    <a:lnTo>
                      <a:pt x="0" y="827089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フリーフォーム 11"/>
              <p:cNvSpPr/>
              <p:nvPr/>
            </p:nvSpPr>
            <p:spPr>
              <a:xfrm>
                <a:off x="1135227" y="2419349"/>
                <a:ext cx="1035050" cy="2219325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片側の 2 つの角を丸めた四角形 12"/>
              <p:cNvSpPr/>
              <p:nvPr/>
            </p:nvSpPr>
            <p:spPr>
              <a:xfrm rot="19800000">
                <a:off x="1225582" y="3683867"/>
                <a:ext cx="162206" cy="1523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フリーフォーム 13"/>
              <p:cNvSpPr/>
              <p:nvPr/>
            </p:nvSpPr>
            <p:spPr>
              <a:xfrm>
                <a:off x="948105" y="2579621"/>
                <a:ext cx="454434" cy="1244779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片側の 2 つの角を丸めた四角形 14"/>
              <p:cNvSpPr/>
              <p:nvPr/>
            </p:nvSpPr>
            <p:spPr>
              <a:xfrm>
                <a:off x="1304906" y="5003067"/>
                <a:ext cx="304984" cy="197581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片側の 2 つの角を丸めた四角形 15"/>
              <p:cNvSpPr/>
              <p:nvPr/>
            </p:nvSpPr>
            <p:spPr>
              <a:xfrm>
                <a:off x="1695431" y="5003067"/>
                <a:ext cx="304984" cy="197581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" name="フリーフォーム 16"/>
              <p:cNvSpPr/>
              <p:nvPr/>
            </p:nvSpPr>
            <p:spPr>
              <a:xfrm rot="16358054">
                <a:off x="1095598" y="2680081"/>
                <a:ext cx="671780" cy="14598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フリーフォーム 17"/>
              <p:cNvSpPr/>
              <p:nvPr/>
            </p:nvSpPr>
            <p:spPr>
              <a:xfrm rot="5241946" flipH="1">
                <a:off x="1538467" y="2680081"/>
                <a:ext cx="671780" cy="14598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片側の 2 つの角を丸めた四角形 18"/>
              <p:cNvSpPr/>
              <p:nvPr/>
            </p:nvSpPr>
            <p:spPr>
              <a:xfrm rot="1800000" flipH="1">
                <a:off x="1917716" y="3683867"/>
                <a:ext cx="162206" cy="1523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フリーフォーム 19"/>
              <p:cNvSpPr/>
              <p:nvPr/>
            </p:nvSpPr>
            <p:spPr>
              <a:xfrm flipH="1">
                <a:off x="1902965" y="2579621"/>
                <a:ext cx="454434" cy="1244779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1381881" y="1832397"/>
                <a:ext cx="216232" cy="68367"/>
              </a:xfrm>
              <a:prstGeom prst="ellips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1695431" y="1832397"/>
                <a:ext cx="216232" cy="68367"/>
              </a:xfrm>
              <a:prstGeom prst="ellips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月 22"/>
              <p:cNvSpPr/>
              <p:nvPr/>
            </p:nvSpPr>
            <p:spPr>
              <a:xfrm rot="5400000">
                <a:off x="1603216" y="2101016"/>
                <a:ext cx="99910" cy="19981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1453241" y="1932370"/>
                <a:ext cx="73983" cy="838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円/楕円 24"/>
              <p:cNvSpPr/>
              <p:nvPr/>
            </p:nvSpPr>
            <p:spPr>
              <a:xfrm>
                <a:off x="1767191" y="1932370"/>
                <a:ext cx="73983" cy="838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円/楕円 5"/>
              <p:cNvSpPr/>
              <p:nvPr/>
            </p:nvSpPr>
            <p:spPr>
              <a:xfrm>
                <a:off x="1598473" y="2037912"/>
                <a:ext cx="110329" cy="125885"/>
              </a:xfrm>
              <a:custGeom>
                <a:avLst/>
                <a:gdLst>
                  <a:gd name="connsiteX0" fmla="*/ 0 w 108423"/>
                  <a:gd name="connsiteY0" fmla="*/ 79006 h 158011"/>
                  <a:gd name="connsiteX1" fmla="*/ 54212 w 108423"/>
                  <a:gd name="connsiteY1" fmla="*/ 0 h 158011"/>
                  <a:gd name="connsiteX2" fmla="*/ 108424 w 108423"/>
                  <a:gd name="connsiteY2" fmla="*/ 79006 h 158011"/>
                  <a:gd name="connsiteX3" fmla="*/ 54212 w 108423"/>
                  <a:gd name="connsiteY3" fmla="*/ 158012 h 158011"/>
                  <a:gd name="connsiteX4" fmla="*/ 0 w 108423"/>
                  <a:gd name="connsiteY4" fmla="*/ 79006 h 158011"/>
                  <a:gd name="connsiteX0" fmla="*/ 0 w 108424"/>
                  <a:gd name="connsiteY0" fmla="*/ 79006 h 158012"/>
                  <a:gd name="connsiteX1" fmla="*/ 54212 w 108424"/>
                  <a:gd name="connsiteY1" fmla="*/ 0 h 158012"/>
                  <a:gd name="connsiteX2" fmla="*/ 108424 w 108424"/>
                  <a:gd name="connsiteY2" fmla="*/ 79006 h 158012"/>
                  <a:gd name="connsiteX3" fmla="*/ 54212 w 108424"/>
                  <a:gd name="connsiteY3" fmla="*/ 158012 h 158012"/>
                  <a:gd name="connsiteX4" fmla="*/ 0 w 108424"/>
                  <a:gd name="connsiteY4" fmla="*/ 79006 h 158012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21002"/>
                  <a:gd name="connsiteX1" fmla="*/ 54212 w 110329"/>
                  <a:gd name="connsiteY1" fmla="*/ 18 h 121002"/>
                  <a:gd name="connsiteX2" fmla="*/ 110329 w 110329"/>
                  <a:gd name="connsiteY2" fmla="*/ 84739 h 121002"/>
                  <a:gd name="connsiteX3" fmla="*/ 54212 w 110329"/>
                  <a:gd name="connsiteY3" fmla="*/ 119930 h 121002"/>
                  <a:gd name="connsiteX4" fmla="*/ 0 w 110329"/>
                  <a:gd name="connsiteY4" fmla="*/ 79024 h 121002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84736 h 125885"/>
                  <a:gd name="connsiteX1" fmla="*/ 54212 w 110329"/>
                  <a:gd name="connsiteY1" fmla="*/ 15 h 125885"/>
                  <a:gd name="connsiteX2" fmla="*/ 110329 w 110329"/>
                  <a:gd name="connsiteY2" fmla="*/ 90451 h 125885"/>
                  <a:gd name="connsiteX3" fmla="*/ 54212 w 110329"/>
                  <a:gd name="connsiteY3" fmla="*/ 125642 h 125885"/>
                  <a:gd name="connsiteX4" fmla="*/ 0 w 110329"/>
                  <a:gd name="connsiteY4" fmla="*/ 84736 h 1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329" h="125885">
                    <a:moveTo>
                      <a:pt x="0" y="84736"/>
                    </a:moveTo>
                    <a:cubicBezTo>
                      <a:pt x="0" y="41102"/>
                      <a:pt x="35824" y="-937"/>
                      <a:pt x="54212" y="15"/>
                    </a:cubicBezTo>
                    <a:cubicBezTo>
                      <a:pt x="72600" y="967"/>
                      <a:pt x="110329" y="46817"/>
                      <a:pt x="110329" y="90451"/>
                    </a:cubicBezTo>
                    <a:cubicBezTo>
                      <a:pt x="110329" y="134085"/>
                      <a:pt x="78315" y="124689"/>
                      <a:pt x="54212" y="125642"/>
                    </a:cubicBezTo>
                    <a:cubicBezTo>
                      <a:pt x="26299" y="124690"/>
                      <a:pt x="0" y="128370"/>
                      <a:pt x="0" y="847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69" name="グループ化 1168"/>
          <p:cNvGrpSpPr/>
          <p:nvPr/>
        </p:nvGrpSpPr>
        <p:grpSpPr>
          <a:xfrm>
            <a:off x="921327" y="2523607"/>
            <a:ext cx="618187" cy="1788061"/>
            <a:chOff x="921327" y="2523607"/>
            <a:chExt cx="618187" cy="1788061"/>
          </a:xfrm>
        </p:grpSpPr>
        <p:grpSp>
          <p:nvGrpSpPr>
            <p:cNvPr id="587" name="グループ化 586"/>
            <p:cNvGrpSpPr/>
            <p:nvPr/>
          </p:nvGrpSpPr>
          <p:grpSpPr>
            <a:xfrm>
              <a:off x="921327" y="2523607"/>
              <a:ext cx="618187" cy="1788061"/>
              <a:chOff x="2419553" y="1304737"/>
              <a:chExt cx="1346935" cy="3895912"/>
            </a:xfrm>
            <a:solidFill>
              <a:schemeClr val="tx1"/>
            </a:solidFill>
          </p:grpSpPr>
          <p:sp>
            <p:nvSpPr>
              <p:cNvPr id="1108" name="星 12 1107"/>
              <p:cNvSpPr/>
              <p:nvPr/>
            </p:nvSpPr>
            <p:spPr>
              <a:xfrm>
                <a:off x="2849284" y="1304737"/>
                <a:ext cx="475931" cy="475931"/>
              </a:xfrm>
              <a:prstGeom prst="star12">
                <a:avLst>
                  <a:gd name="adj" fmla="val 42503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09" name="グループ化 1108"/>
              <p:cNvGrpSpPr/>
              <p:nvPr/>
            </p:nvGrpSpPr>
            <p:grpSpPr>
              <a:xfrm flipH="1">
                <a:off x="2722196" y="1756740"/>
                <a:ext cx="183992" cy="219682"/>
                <a:chOff x="4463804" y="1938598"/>
                <a:chExt cx="159729" cy="219577"/>
              </a:xfrm>
              <a:grpFill/>
            </p:grpSpPr>
            <p:sp>
              <p:nvSpPr>
                <p:cNvPr id="1135" name="円/楕円 1134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6" name="円/楕円 1135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10" name="フリーフォーム 1109"/>
              <p:cNvSpPr/>
              <p:nvPr/>
            </p:nvSpPr>
            <p:spPr>
              <a:xfrm>
                <a:off x="2748626" y="2118779"/>
                <a:ext cx="690139" cy="477225"/>
              </a:xfrm>
              <a:custGeom>
                <a:avLst/>
                <a:gdLst>
                  <a:gd name="connsiteX0" fmla="*/ 305104 w 722090"/>
                  <a:gd name="connsiteY0" fmla="*/ 0 h 448259"/>
                  <a:gd name="connsiteX1" fmla="*/ 415574 w 722090"/>
                  <a:gd name="connsiteY1" fmla="*/ 0 h 448259"/>
                  <a:gd name="connsiteX2" fmla="*/ 442287 w 722090"/>
                  <a:gd name="connsiteY2" fmla="*/ 131273 h 448259"/>
                  <a:gd name="connsiteX3" fmla="*/ 669258 w 722090"/>
                  <a:gd name="connsiteY3" fmla="*/ 131273 h 448259"/>
                  <a:gd name="connsiteX4" fmla="*/ 722090 w 722090"/>
                  <a:gd name="connsiteY4" fmla="*/ 184105 h 448259"/>
                  <a:gd name="connsiteX5" fmla="*/ 722090 w 722090"/>
                  <a:gd name="connsiteY5" fmla="*/ 395427 h 448259"/>
                  <a:gd name="connsiteX6" fmla="*/ 669258 w 722090"/>
                  <a:gd name="connsiteY6" fmla="*/ 448259 h 448259"/>
                  <a:gd name="connsiteX7" fmla="*/ 52832 w 722090"/>
                  <a:gd name="connsiteY7" fmla="*/ 448259 h 448259"/>
                  <a:gd name="connsiteX8" fmla="*/ 0 w 722090"/>
                  <a:gd name="connsiteY8" fmla="*/ 395427 h 448259"/>
                  <a:gd name="connsiteX9" fmla="*/ 0 w 722090"/>
                  <a:gd name="connsiteY9" fmla="*/ 184105 h 448259"/>
                  <a:gd name="connsiteX10" fmla="*/ 52832 w 722090"/>
                  <a:gd name="connsiteY10" fmla="*/ 131273 h 448259"/>
                  <a:gd name="connsiteX11" fmla="*/ 278392 w 722090"/>
                  <a:gd name="connsiteY11" fmla="*/ 131273 h 448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2090" h="448259">
                    <a:moveTo>
                      <a:pt x="305104" y="0"/>
                    </a:moveTo>
                    <a:lnTo>
                      <a:pt x="415574" y="0"/>
                    </a:lnTo>
                    <a:lnTo>
                      <a:pt x="442287" y="131273"/>
                    </a:lnTo>
                    <a:lnTo>
                      <a:pt x="669258" y="131273"/>
                    </a:lnTo>
                    <a:cubicBezTo>
                      <a:pt x="698436" y="131273"/>
                      <a:pt x="722090" y="154927"/>
                      <a:pt x="722090" y="184105"/>
                    </a:cubicBezTo>
                    <a:lnTo>
                      <a:pt x="722090" y="395427"/>
                    </a:lnTo>
                    <a:cubicBezTo>
                      <a:pt x="722090" y="424605"/>
                      <a:pt x="698436" y="448259"/>
                      <a:pt x="669258" y="448259"/>
                    </a:cubicBezTo>
                    <a:lnTo>
                      <a:pt x="52832" y="448259"/>
                    </a:lnTo>
                    <a:cubicBezTo>
                      <a:pt x="23654" y="448259"/>
                      <a:pt x="0" y="424605"/>
                      <a:pt x="0" y="395427"/>
                    </a:cubicBezTo>
                    <a:lnTo>
                      <a:pt x="0" y="184105"/>
                    </a:lnTo>
                    <a:cubicBezTo>
                      <a:pt x="0" y="154927"/>
                      <a:pt x="23654" y="131273"/>
                      <a:pt x="52832" y="131273"/>
                    </a:cubicBezTo>
                    <a:lnTo>
                      <a:pt x="278392" y="131273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1" name="フリーフォーム 1110"/>
              <p:cNvSpPr/>
              <p:nvPr/>
            </p:nvSpPr>
            <p:spPr>
              <a:xfrm rot="10800000">
                <a:off x="2757333" y="3314518"/>
                <a:ext cx="671370" cy="1713342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51226" y="1057435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2" name="フリーフォーム 1111"/>
              <p:cNvSpPr/>
              <p:nvPr/>
            </p:nvSpPr>
            <p:spPr>
              <a:xfrm>
                <a:off x="2792604" y="2258536"/>
                <a:ext cx="600833" cy="1020491"/>
              </a:xfrm>
              <a:custGeom>
                <a:avLst/>
                <a:gdLst>
                  <a:gd name="connsiteX0" fmla="*/ 537182 w 628650"/>
                  <a:gd name="connsiteY0" fmla="*/ 0 h 958550"/>
                  <a:gd name="connsiteX1" fmla="*/ 564657 w 628650"/>
                  <a:gd name="connsiteY1" fmla="*/ 5547 h 958550"/>
                  <a:gd name="connsiteX2" fmla="*/ 628650 w 628650"/>
                  <a:gd name="connsiteY2" fmla="*/ 102090 h 958550"/>
                  <a:gd name="connsiteX3" fmla="*/ 628650 w 628650"/>
                  <a:gd name="connsiteY3" fmla="*/ 958550 h 958550"/>
                  <a:gd name="connsiteX4" fmla="*/ 0 w 628650"/>
                  <a:gd name="connsiteY4" fmla="*/ 958550 h 958550"/>
                  <a:gd name="connsiteX5" fmla="*/ 0 w 628650"/>
                  <a:gd name="connsiteY5" fmla="*/ 102090 h 958550"/>
                  <a:gd name="connsiteX6" fmla="*/ 63993 w 628650"/>
                  <a:gd name="connsiteY6" fmla="*/ 5547 h 958550"/>
                  <a:gd name="connsiteX7" fmla="*/ 88573 w 628650"/>
                  <a:gd name="connsiteY7" fmla="*/ 585 h 958550"/>
                  <a:gd name="connsiteX8" fmla="*/ 101222 w 628650"/>
                  <a:gd name="connsiteY8" fmla="*/ 20304 h 958550"/>
                  <a:gd name="connsiteX9" fmla="*/ 312690 w 628650"/>
                  <a:gd name="connsiteY9" fmla="*/ 88140 h 958550"/>
                  <a:gd name="connsiteX10" fmla="*/ 524159 w 628650"/>
                  <a:gd name="connsiteY10" fmla="*/ 20304 h 95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8650" h="958550">
                    <a:moveTo>
                      <a:pt x="537182" y="0"/>
                    </a:moveTo>
                    <a:lnTo>
                      <a:pt x="564657" y="5547"/>
                    </a:lnTo>
                    <a:cubicBezTo>
                      <a:pt x="602263" y="21453"/>
                      <a:pt x="628650" y="58690"/>
                      <a:pt x="628650" y="102090"/>
                    </a:cubicBezTo>
                    <a:lnTo>
                      <a:pt x="628650" y="958550"/>
                    </a:lnTo>
                    <a:lnTo>
                      <a:pt x="0" y="958550"/>
                    </a:lnTo>
                    <a:lnTo>
                      <a:pt x="0" y="102090"/>
                    </a:lnTo>
                    <a:cubicBezTo>
                      <a:pt x="0" y="58690"/>
                      <a:pt x="26387" y="21453"/>
                      <a:pt x="63993" y="5547"/>
                    </a:cubicBezTo>
                    <a:lnTo>
                      <a:pt x="88573" y="585"/>
                    </a:lnTo>
                    <a:lnTo>
                      <a:pt x="101222" y="20304"/>
                    </a:lnTo>
                    <a:cubicBezTo>
                      <a:pt x="136062" y="60169"/>
                      <a:pt x="217626" y="88140"/>
                      <a:pt x="312690" y="88140"/>
                    </a:cubicBezTo>
                    <a:cubicBezTo>
                      <a:pt x="407754" y="88140"/>
                      <a:pt x="489318" y="60169"/>
                      <a:pt x="524159" y="20304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3" name="正方形/長方形 1112"/>
              <p:cNvSpPr/>
              <p:nvPr/>
            </p:nvSpPr>
            <p:spPr>
              <a:xfrm>
                <a:off x="2804530" y="3279028"/>
                <a:ext cx="600833" cy="86194"/>
              </a:xfrm>
              <a:prstGeom prst="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4" name="フリーフォーム 1113"/>
              <p:cNvSpPr/>
              <p:nvPr/>
            </p:nvSpPr>
            <p:spPr>
              <a:xfrm>
                <a:off x="2598395" y="2239624"/>
                <a:ext cx="989251" cy="2362737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5" name="片側の 2 つの角を丸めた四角形 1114"/>
              <p:cNvSpPr/>
              <p:nvPr/>
            </p:nvSpPr>
            <p:spPr>
              <a:xfrm rot="19800000">
                <a:off x="2684752" y="3585854"/>
                <a:ext cx="155029" cy="1622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6" name="フリーフォーム 1115"/>
              <p:cNvSpPr/>
              <p:nvPr/>
            </p:nvSpPr>
            <p:spPr>
              <a:xfrm>
                <a:off x="2419553" y="2410253"/>
                <a:ext cx="434326" cy="1325216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7" name="片側の 2 つの角を丸めた四角形 1116"/>
              <p:cNvSpPr/>
              <p:nvPr/>
            </p:nvSpPr>
            <p:spPr>
              <a:xfrm>
                <a:off x="2760566" y="4990300"/>
                <a:ext cx="291489" cy="210349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8" name="片側の 2 つの角を丸めた四角形 1117"/>
              <p:cNvSpPr/>
              <p:nvPr/>
            </p:nvSpPr>
            <p:spPr>
              <a:xfrm>
                <a:off x="3133811" y="4990300"/>
                <a:ext cx="291489" cy="210349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9" name="フリーフォーム 1118"/>
              <p:cNvSpPr/>
              <p:nvPr/>
            </p:nvSpPr>
            <p:spPr>
              <a:xfrm rot="16358054">
                <a:off x="2523952" y="2525151"/>
                <a:ext cx="715190" cy="13952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0" name="フリーフォーム 1119"/>
              <p:cNvSpPr/>
              <p:nvPr/>
            </p:nvSpPr>
            <p:spPr>
              <a:xfrm rot="5241946" flipH="1">
                <a:off x="2947225" y="2525151"/>
                <a:ext cx="715190" cy="13952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1" name="片側の 2 つの角を丸めた四角形 1120"/>
              <p:cNvSpPr/>
              <p:nvPr/>
            </p:nvSpPr>
            <p:spPr>
              <a:xfrm rot="1800000" flipH="1">
                <a:off x="3346260" y="3585854"/>
                <a:ext cx="155029" cy="1622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2" name="フリーフォーム 1121"/>
              <p:cNvSpPr/>
              <p:nvPr/>
            </p:nvSpPr>
            <p:spPr>
              <a:xfrm flipH="1">
                <a:off x="3332162" y="2410253"/>
                <a:ext cx="434326" cy="1325216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23" name="グループ化 1122"/>
              <p:cNvGrpSpPr/>
              <p:nvPr/>
            </p:nvGrpSpPr>
            <p:grpSpPr>
              <a:xfrm>
                <a:off x="3277883" y="1756740"/>
                <a:ext cx="183992" cy="219682"/>
                <a:chOff x="4463804" y="1938598"/>
                <a:chExt cx="159729" cy="219577"/>
              </a:xfrm>
              <a:grpFill/>
            </p:grpSpPr>
            <p:sp>
              <p:nvSpPr>
                <p:cNvPr id="1133" name="円/楕円 1132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4" name="円/楕円 1133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24" name="円/楕円 1123"/>
              <p:cNvSpPr/>
              <p:nvPr/>
            </p:nvSpPr>
            <p:spPr>
              <a:xfrm>
                <a:off x="2814192" y="1431926"/>
                <a:ext cx="557658" cy="778508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円/楕円 1124"/>
              <p:cNvSpPr/>
              <p:nvPr/>
            </p:nvSpPr>
            <p:spPr>
              <a:xfrm>
                <a:off x="2855036" y="1709420"/>
                <a:ext cx="162484" cy="154511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円/楕円 1125"/>
              <p:cNvSpPr/>
              <p:nvPr/>
            </p:nvSpPr>
            <p:spPr>
              <a:xfrm>
                <a:off x="2899240" y="1748047"/>
                <a:ext cx="81242" cy="77256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7" name="円/楕円 1126"/>
              <p:cNvSpPr/>
              <p:nvPr/>
            </p:nvSpPr>
            <p:spPr>
              <a:xfrm>
                <a:off x="3163353" y="1709420"/>
                <a:ext cx="162484" cy="154511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8" name="円/楕円 1127"/>
              <p:cNvSpPr/>
              <p:nvPr/>
            </p:nvSpPr>
            <p:spPr>
              <a:xfrm>
                <a:off x="3207557" y="1748047"/>
                <a:ext cx="81242" cy="77256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9" name="月 1128"/>
              <p:cNvSpPr/>
              <p:nvPr/>
            </p:nvSpPr>
            <p:spPr>
              <a:xfrm rot="16200000">
                <a:off x="3063390" y="1995876"/>
                <a:ext cx="59255" cy="194554"/>
              </a:xfrm>
              <a:prstGeom prst="moon">
                <a:avLst>
                  <a:gd name="adj" fmla="val 875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円/楕円 5"/>
              <p:cNvSpPr/>
              <p:nvPr/>
            </p:nvSpPr>
            <p:spPr>
              <a:xfrm flipH="1">
                <a:off x="3070835" y="1916833"/>
                <a:ext cx="45720" cy="79902"/>
              </a:xfrm>
              <a:custGeom>
                <a:avLst/>
                <a:gdLst>
                  <a:gd name="connsiteX0" fmla="*/ 0 w 108423"/>
                  <a:gd name="connsiteY0" fmla="*/ 79006 h 158011"/>
                  <a:gd name="connsiteX1" fmla="*/ 54212 w 108423"/>
                  <a:gd name="connsiteY1" fmla="*/ 0 h 158011"/>
                  <a:gd name="connsiteX2" fmla="*/ 108424 w 108423"/>
                  <a:gd name="connsiteY2" fmla="*/ 79006 h 158011"/>
                  <a:gd name="connsiteX3" fmla="*/ 54212 w 108423"/>
                  <a:gd name="connsiteY3" fmla="*/ 158012 h 158011"/>
                  <a:gd name="connsiteX4" fmla="*/ 0 w 108423"/>
                  <a:gd name="connsiteY4" fmla="*/ 79006 h 158011"/>
                  <a:gd name="connsiteX0" fmla="*/ 0 w 108424"/>
                  <a:gd name="connsiteY0" fmla="*/ 79006 h 158012"/>
                  <a:gd name="connsiteX1" fmla="*/ 54212 w 108424"/>
                  <a:gd name="connsiteY1" fmla="*/ 0 h 158012"/>
                  <a:gd name="connsiteX2" fmla="*/ 108424 w 108424"/>
                  <a:gd name="connsiteY2" fmla="*/ 79006 h 158012"/>
                  <a:gd name="connsiteX3" fmla="*/ 54212 w 108424"/>
                  <a:gd name="connsiteY3" fmla="*/ 158012 h 158012"/>
                  <a:gd name="connsiteX4" fmla="*/ 0 w 108424"/>
                  <a:gd name="connsiteY4" fmla="*/ 79006 h 158012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21002"/>
                  <a:gd name="connsiteX1" fmla="*/ 54212 w 110329"/>
                  <a:gd name="connsiteY1" fmla="*/ 18 h 121002"/>
                  <a:gd name="connsiteX2" fmla="*/ 110329 w 110329"/>
                  <a:gd name="connsiteY2" fmla="*/ 84739 h 121002"/>
                  <a:gd name="connsiteX3" fmla="*/ 54212 w 110329"/>
                  <a:gd name="connsiteY3" fmla="*/ 119930 h 121002"/>
                  <a:gd name="connsiteX4" fmla="*/ 0 w 110329"/>
                  <a:gd name="connsiteY4" fmla="*/ 79024 h 121002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84736 h 125885"/>
                  <a:gd name="connsiteX1" fmla="*/ 54212 w 110329"/>
                  <a:gd name="connsiteY1" fmla="*/ 15 h 125885"/>
                  <a:gd name="connsiteX2" fmla="*/ 110329 w 110329"/>
                  <a:gd name="connsiteY2" fmla="*/ 90451 h 125885"/>
                  <a:gd name="connsiteX3" fmla="*/ 54212 w 110329"/>
                  <a:gd name="connsiteY3" fmla="*/ 125642 h 125885"/>
                  <a:gd name="connsiteX4" fmla="*/ 0 w 110329"/>
                  <a:gd name="connsiteY4" fmla="*/ 84736 h 1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329" h="125885">
                    <a:moveTo>
                      <a:pt x="0" y="84736"/>
                    </a:moveTo>
                    <a:cubicBezTo>
                      <a:pt x="0" y="41102"/>
                      <a:pt x="35824" y="-937"/>
                      <a:pt x="54212" y="15"/>
                    </a:cubicBezTo>
                    <a:cubicBezTo>
                      <a:pt x="72600" y="967"/>
                      <a:pt x="110329" y="46817"/>
                      <a:pt x="110329" y="90451"/>
                    </a:cubicBezTo>
                    <a:cubicBezTo>
                      <a:pt x="110329" y="134085"/>
                      <a:pt x="78315" y="124689"/>
                      <a:pt x="54212" y="125642"/>
                    </a:cubicBezTo>
                    <a:cubicBezTo>
                      <a:pt x="26299" y="124690"/>
                      <a:pt x="0" y="128370"/>
                      <a:pt x="0" y="84736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二等辺三角形 1130"/>
              <p:cNvSpPr/>
              <p:nvPr/>
            </p:nvSpPr>
            <p:spPr>
              <a:xfrm>
                <a:off x="2849730" y="1630680"/>
                <a:ext cx="179095" cy="45719"/>
              </a:xfrm>
              <a:prstGeom prst="triangl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二等辺三角形 1131"/>
              <p:cNvSpPr/>
              <p:nvPr/>
            </p:nvSpPr>
            <p:spPr>
              <a:xfrm>
                <a:off x="3155047" y="1630680"/>
                <a:ext cx="179095" cy="45719"/>
              </a:xfrm>
              <a:prstGeom prst="triangl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921327" y="2523607"/>
              <a:ext cx="618187" cy="1788061"/>
              <a:chOff x="2419553" y="1304737"/>
              <a:chExt cx="1346935" cy="3895912"/>
            </a:xfrm>
          </p:grpSpPr>
          <p:sp>
            <p:nvSpPr>
              <p:cNvPr id="35" name="星 12 34"/>
              <p:cNvSpPr/>
              <p:nvPr/>
            </p:nvSpPr>
            <p:spPr>
              <a:xfrm>
                <a:off x="2849284" y="1304737"/>
                <a:ext cx="475931" cy="475931"/>
              </a:xfrm>
              <a:prstGeom prst="star12">
                <a:avLst>
                  <a:gd name="adj" fmla="val 4250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6" name="グループ化 35"/>
              <p:cNvGrpSpPr/>
              <p:nvPr/>
            </p:nvGrpSpPr>
            <p:grpSpPr>
              <a:xfrm flipH="1">
                <a:off x="2722196" y="1756740"/>
                <a:ext cx="183992" cy="219682"/>
                <a:chOff x="4463804" y="1938598"/>
                <a:chExt cx="159729" cy="219577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62" name="円/楕円 61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円/楕円 62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" name="フリーフォーム 36"/>
              <p:cNvSpPr/>
              <p:nvPr/>
            </p:nvSpPr>
            <p:spPr>
              <a:xfrm>
                <a:off x="2748626" y="2118779"/>
                <a:ext cx="690139" cy="477225"/>
              </a:xfrm>
              <a:custGeom>
                <a:avLst/>
                <a:gdLst>
                  <a:gd name="connsiteX0" fmla="*/ 305104 w 722090"/>
                  <a:gd name="connsiteY0" fmla="*/ 0 h 448259"/>
                  <a:gd name="connsiteX1" fmla="*/ 415574 w 722090"/>
                  <a:gd name="connsiteY1" fmla="*/ 0 h 448259"/>
                  <a:gd name="connsiteX2" fmla="*/ 442287 w 722090"/>
                  <a:gd name="connsiteY2" fmla="*/ 131273 h 448259"/>
                  <a:gd name="connsiteX3" fmla="*/ 669258 w 722090"/>
                  <a:gd name="connsiteY3" fmla="*/ 131273 h 448259"/>
                  <a:gd name="connsiteX4" fmla="*/ 722090 w 722090"/>
                  <a:gd name="connsiteY4" fmla="*/ 184105 h 448259"/>
                  <a:gd name="connsiteX5" fmla="*/ 722090 w 722090"/>
                  <a:gd name="connsiteY5" fmla="*/ 395427 h 448259"/>
                  <a:gd name="connsiteX6" fmla="*/ 669258 w 722090"/>
                  <a:gd name="connsiteY6" fmla="*/ 448259 h 448259"/>
                  <a:gd name="connsiteX7" fmla="*/ 52832 w 722090"/>
                  <a:gd name="connsiteY7" fmla="*/ 448259 h 448259"/>
                  <a:gd name="connsiteX8" fmla="*/ 0 w 722090"/>
                  <a:gd name="connsiteY8" fmla="*/ 395427 h 448259"/>
                  <a:gd name="connsiteX9" fmla="*/ 0 w 722090"/>
                  <a:gd name="connsiteY9" fmla="*/ 184105 h 448259"/>
                  <a:gd name="connsiteX10" fmla="*/ 52832 w 722090"/>
                  <a:gd name="connsiteY10" fmla="*/ 131273 h 448259"/>
                  <a:gd name="connsiteX11" fmla="*/ 278392 w 722090"/>
                  <a:gd name="connsiteY11" fmla="*/ 131273 h 448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2090" h="448259">
                    <a:moveTo>
                      <a:pt x="305104" y="0"/>
                    </a:moveTo>
                    <a:lnTo>
                      <a:pt x="415574" y="0"/>
                    </a:lnTo>
                    <a:lnTo>
                      <a:pt x="442287" y="131273"/>
                    </a:lnTo>
                    <a:lnTo>
                      <a:pt x="669258" y="131273"/>
                    </a:lnTo>
                    <a:cubicBezTo>
                      <a:pt x="698436" y="131273"/>
                      <a:pt x="722090" y="154927"/>
                      <a:pt x="722090" y="184105"/>
                    </a:cubicBezTo>
                    <a:lnTo>
                      <a:pt x="722090" y="395427"/>
                    </a:lnTo>
                    <a:cubicBezTo>
                      <a:pt x="722090" y="424605"/>
                      <a:pt x="698436" y="448259"/>
                      <a:pt x="669258" y="448259"/>
                    </a:cubicBezTo>
                    <a:lnTo>
                      <a:pt x="52832" y="448259"/>
                    </a:lnTo>
                    <a:cubicBezTo>
                      <a:pt x="23654" y="448259"/>
                      <a:pt x="0" y="424605"/>
                      <a:pt x="0" y="395427"/>
                    </a:cubicBezTo>
                    <a:lnTo>
                      <a:pt x="0" y="184105"/>
                    </a:lnTo>
                    <a:cubicBezTo>
                      <a:pt x="0" y="154927"/>
                      <a:pt x="23654" y="131273"/>
                      <a:pt x="52832" y="131273"/>
                    </a:cubicBezTo>
                    <a:lnTo>
                      <a:pt x="278392" y="131273"/>
                    </a:ln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 rot="10800000">
                <a:off x="2757333" y="3314518"/>
                <a:ext cx="671370" cy="1713342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51226" y="1057435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>
                <a:off x="2792604" y="2258536"/>
                <a:ext cx="600833" cy="1020491"/>
              </a:xfrm>
              <a:custGeom>
                <a:avLst/>
                <a:gdLst>
                  <a:gd name="connsiteX0" fmla="*/ 537182 w 628650"/>
                  <a:gd name="connsiteY0" fmla="*/ 0 h 958550"/>
                  <a:gd name="connsiteX1" fmla="*/ 564657 w 628650"/>
                  <a:gd name="connsiteY1" fmla="*/ 5547 h 958550"/>
                  <a:gd name="connsiteX2" fmla="*/ 628650 w 628650"/>
                  <a:gd name="connsiteY2" fmla="*/ 102090 h 958550"/>
                  <a:gd name="connsiteX3" fmla="*/ 628650 w 628650"/>
                  <a:gd name="connsiteY3" fmla="*/ 958550 h 958550"/>
                  <a:gd name="connsiteX4" fmla="*/ 0 w 628650"/>
                  <a:gd name="connsiteY4" fmla="*/ 958550 h 958550"/>
                  <a:gd name="connsiteX5" fmla="*/ 0 w 628650"/>
                  <a:gd name="connsiteY5" fmla="*/ 102090 h 958550"/>
                  <a:gd name="connsiteX6" fmla="*/ 63993 w 628650"/>
                  <a:gd name="connsiteY6" fmla="*/ 5547 h 958550"/>
                  <a:gd name="connsiteX7" fmla="*/ 88573 w 628650"/>
                  <a:gd name="connsiteY7" fmla="*/ 585 h 958550"/>
                  <a:gd name="connsiteX8" fmla="*/ 101222 w 628650"/>
                  <a:gd name="connsiteY8" fmla="*/ 20304 h 958550"/>
                  <a:gd name="connsiteX9" fmla="*/ 312690 w 628650"/>
                  <a:gd name="connsiteY9" fmla="*/ 88140 h 958550"/>
                  <a:gd name="connsiteX10" fmla="*/ 524159 w 628650"/>
                  <a:gd name="connsiteY10" fmla="*/ 20304 h 95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8650" h="958550">
                    <a:moveTo>
                      <a:pt x="537182" y="0"/>
                    </a:moveTo>
                    <a:lnTo>
                      <a:pt x="564657" y="5547"/>
                    </a:lnTo>
                    <a:cubicBezTo>
                      <a:pt x="602263" y="21453"/>
                      <a:pt x="628650" y="58690"/>
                      <a:pt x="628650" y="102090"/>
                    </a:cubicBezTo>
                    <a:lnTo>
                      <a:pt x="628650" y="958550"/>
                    </a:lnTo>
                    <a:lnTo>
                      <a:pt x="0" y="958550"/>
                    </a:lnTo>
                    <a:lnTo>
                      <a:pt x="0" y="102090"/>
                    </a:lnTo>
                    <a:cubicBezTo>
                      <a:pt x="0" y="58690"/>
                      <a:pt x="26387" y="21453"/>
                      <a:pt x="63993" y="5547"/>
                    </a:cubicBezTo>
                    <a:lnTo>
                      <a:pt x="88573" y="585"/>
                    </a:lnTo>
                    <a:lnTo>
                      <a:pt x="101222" y="20304"/>
                    </a:lnTo>
                    <a:cubicBezTo>
                      <a:pt x="136062" y="60169"/>
                      <a:pt x="217626" y="88140"/>
                      <a:pt x="312690" y="88140"/>
                    </a:cubicBezTo>
                    <a:cubicBezTo>
                      <a:pt x="407754" y="88140"/>
                      <a:pt x="489318" y="60169"/>
                      <a:pt x="524159" y="20304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2804530" y="3279028"/>
                <a:ext cx="600833" cy="86194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フリーフォーム 40"/>
              <p:cNvSpPr/>
              <p:nvPr/>
            </p:nvSpPr>
            <p:spPr>
              <a:xfrm>
                <a:off x="2598395" y="2239624"/>
                <a:ext cx="989251" cy="2362737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片側の 2 つの角を丸めた四角形 41"/>
              <p:cNvSpPr/>
              <p:nvPr/>
            </p:nvSpPr>
            <p:spPr>
              <a:xfrm rot="19800000">
                <a:off x="2684752" y="3585854"/>
                <a:ext cx="155029" cy="1622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フリーフォーム 42"/>
              <p:cNvSpPr/>
              <p:nvPr/>
            </p:nvSpPr>
            <p:spPr>
              <a:xfrm>
                <a:off x="2419553" y="2410253"/>
                <a:ext cx="434326" cy="1325216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片側の 2 つの角を丸めた四角形 43"/>
              <p:cNvSpPr/>
              <p:nvPr/>
            </p:nvSpPr>
            <p:spPr>
              <a:xfrm>
                <a:off x="2760566" y="4990300"/>
                <a:ext cx="291489" cy="210349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片側の 2 つの角を丸めた四角形 44"/>
              <p:cNvSpPr/>
              <p:nvPr/>
            </p:nvSpPr>
            <p:spPr>
              <a:xfrm>
                <a:off x="3133811" y="4990300"/>
                <a:ext cx="291489" cy="210349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フリーフォーム 45"/>
              <p:cNvSpPr/>
              <p:nvPr/>
            </p:nvSpPr>
            <p:spPr>
              <a:xfrm rot="16358054">
                <a:off x="2523952" y="2525151"/>
                <a:ext cx="715190" cy="13952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フリーフォーム 46"/>
              <p:cNvSpPr/>
              <p:nvPr/>
            </p:nvSpPr>
            <p:spPr>
              <a:xfrm rot="5241946" flipH="1">
                <a:off x="2947225" y="2525151"/>
                <a:ext cx="715190" cy="139528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1780" h="145988">
                    <a:moveTo>
                      <a:pt x="665064" y="0"/>
                    </a:moveTo>
                    <a:lnTo>
                      <a:pt x="671780" y="145988"/>
                    </a:lnTo>
                    <a:lnTo>
                      <a:pt x="392628" y="142728"/>
                    </a:lnTo>
                    <a:lnTo>
                      <a:pt x="395117" y="141424"/>
                    </a:lnTo>
                    <a:lnTo>
                      <a:pt x="0" y="141424"/>
                    </a:lnTo>
                    <a:lnTo>
                      <a:pt x="377832" y="48555"/>
                    </a:lnTo>
                    <a:lnTo>
                      <a:pt x="475254" y="994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片側の 2 つの角を丸めた四角形 47"/>
              <p:cNvSpPr/>
              <p:nvPr/>
            </p:nvSpPr>
            <p:spPr>
              <a:xfrm rot="1800000" flipH="1">
                <a:off x="3346260" y="3585854"/>
                <a:ext cx="155029" cy="1622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フリーフォーム 48"/>
              <p:cNvSpPr/>
              <p:nvPr/>
            </p:nvSpPr>
            <p:spPr>
              <a:xfrm flipH="1">
                <a:off x="3332162" y="2410253"/>
                <a:ext cx="434326" cy="1325216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>
                <a:off x="3277883" y="1756740"/>
                <a:ext cx="183992" cy="219682"/>
                <a:chOff x="4463804" y="1938598"/>
                <a:chExt cx="159729" cy="219577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60" name="円/楕円 59"/>
                <p:cNvSpPr/>
                <p:nvPr/>
              </p:nvSpPr>
              <p:spPr>
                <a:xfrm rot="900000" flipH="1">
                  <a:off x="4463804" y="1938598"/>
                  <a:ext cx="159729" cy="21957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円/楕円 60"/>
                <p:cNvSpPr/>
                <p:nvPr/>
              </p:nvSpPr>
              <p:spPr>
                <a:xfrm rot="900000" flipH="1">
                  <a:off x="4491429" y="1978233"/>
                  <a:ext cx="104479" cy="14030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1" name="円/楕円 50"/>
              <p:cNvSpPr/>
              <p:nvPr/>
            </p:nvSpPr>
            <p:spPr>
              <a:xfrm>
                <a:off x="2814192" y="1431926"/>
                <a:ext cx="557658" cy="778508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2855036" y="1709420"/>
                <a:ext cx="162484" cy="15451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2899240" y="1748047"/>
                <a:ext cx="81242" cy="7725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円/楕円 53"/>
              <p:cNvSpPr/>
              <p:nvPr/>
            </p:nvSpPr>
            <p:spPr>
              <a:xfrm>
                <a:off x="3163353" y="1709420"/>
                <a:ext cx="162484" cy="15451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円/楕円 54"/>
              <p:cNvSpPr/>
              <p:nvPr/>
            </p:nvSpPr>
            <p:spPr>
              <a:xfrm>
                <a:off x="3207557" y="1748047"/>
                <a:ext cx="81242" cy="7725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月 55"/>
              <p:cNvSpPr/>
              <p:nvPr/>
            </p:nvSpPr>
            <p:spPr>
              <a:xfrm rot="16200000">
                <a:off x="3063390" y="1995876"/>
                <a:ext cx="59255" cy="194554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円/楕円 5"/>
              <p:cNvSpPr/>
              <p:nvPr/>
            </p:nvSpPr>
            <p:spPr>
              <a:xfrm flipH="1">
                <a:off x="3070835" y="1916833"/>
                <a:ext cx="45720" cy="79902"/>
              </a:xfrm>
              <a:custGeom>
                <a:avLst/>
                <a:gdLst>
                  <a:gd name="connsiteX0" fmla="*/ 0 w 108423"/>
                  <a:gd name="connsiteY0" fmla="*/ 79006 h 158011"/>
                  <a:gd name="connsiteX1" fmla="*/ 54212 w 108423"/>
                  <a:gd name="connsiteY1" fmla="*/ 0 h 158011"/>
                  <a:gd name="connsiteX2" fmla="*/ 108424 w 108423"/>
                  <a:gd name="connsiteY2" fmla="*/ 79006 h 158011"/>
                  <a:gd name="connsiteX3" fmla="*/ 54212 w 108423"/>
                  <a:gd name="connsiteY3" fmla="*/ 158012 h 158011"/>
                  <a:gd name="connsiteX4" fmla="*/ 0 w 108423"/>
                  <a:gd name="connsiteY4" fmla="*/ 79006 h 158011"/>
                  <a:gd name="connsiteX0" fmla="*/ 0 w 108424"/>
                  <a:gd name="connsiteY0" fmla="*/ 79006 h 158012"/>
                  <a:gd name="connsiteX1" fmla="*/ 54212 w 108424"/>
                  <a:gd name="connsiteY1" fmla="*/ 0 h 158012"/>
                  <a:gd name="connsiteX2" fmla="*/ 108424 w 108424"/>
                  <a:gd name="connsiteY2" fmla="*/ 79006 h 158012"/>
                  <a:gd name="connsiteX3" fmla="*/ 54212 w 108424"/>
                  <a:gd name="connsiteY3" fmla="*/ 158012 h 158012"/>
                  <a:gd name="connsiteX4" fmla="*/ 0 w 108424"/>
                  <a:gd name="connsiteY4" fmla="*/ 79006 h 158012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58051"/>
                  <a:gd name="connsiteX1" fmla="*/ 54212 w 110329"/>
                  <a:gd name="connsiteY1" fmla="*/ 18 h 158051"/>
                  <a:gd name="connsiteX2" fmla="*/ 110329 w 110329"/>
                  <a:gd name="connsiteY2" fmla="*/ 84739 h 158051"/>
                  <a:gd name="connsiteX3" fmla="*/ 54212 w 110329"/>
                  <a:gd name="connsiteY3" fmla="*/ 158030 h 158051"/>
                  <a:gd name="connsiteX4" fmla="*/ 0 w 110329"/>
                  <a:gd name="connsiteY4" fmla="*/ 79024 h 158051"/>
                  <a:gd name="connsiteX0" fmla="*/ 0 w 110329"/>
                  <a:gd name="connsiteY0" fmla="*/ 79024 h 121002"/>
                  <a:gd name="connsiteX1" fmla="*/ 54212 w 110329"/>
                  <a:gd name="connsiteY1" fmla="*/ 18 h 121002"/>
                  <a:gd name="connsiteX2" fmla="*/ 110329 w 110329"/>
                  <a:gd name="connsiteY2" fmla="*/ 84739 h 121002"/>
                  <a:gd name="connsiteX3" fmla="*/ 54212 w 110329"/>
                  <a:gd name="connsiteY3" fmla="*/ 119930 h 121002"/>
                  <a:gd name="connsiteX4" fmla="*/ 0 w 110329"/>
                  <a:gd name="connsiteY4" fmla="*/ 79024 h 121002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79024 h 120173"/>
                  <a:gd name="connsiteX1" fmla="*/ 54212 w 110329"/>
                  <a:gd name="connsiteY1" fmla="*/ 18 h 120173"/>
                  <a:gd name="connsiteX2" fmla="*/ 110329 w 110329"/>
                  <a:gd name="connsiteY2" fmla="*/ 84739 h 120173"/>
                  <a:gd name="connsiteX3" fmla="*/ 54212 w 110329"/>
                  <a:gd name="connsiteY3" fmla="*/ 119930 h 120173"/>
                  <a:gd name="connsiteX4" fmla="*/ 0 w 110329"/>
                  <a:gd name="connsiteY4" fmla="*/ 79024 h 120173"/>
                  <a:gd name="connsiteX0" fmla="*/ 0 w 110329"/>
                  <a:gd name="connsiteY0" fmla="*/ 84736 h 125885"/>
                  <a:gd name="connsiteX1" fmla="*/ 54212 w 110329"/>
                  <a:gd name="connsiteY1" fmla="*/ 15 h 125885"/>
                  <a:gd name="connsiteX2" fmla="*/ 110329 w 110329"/>
                  <a:gd name="connsiteY2" fmla="*/ 90451 h 125885"/>
                  <a:gd name="connsiteX3" fmla="*/ 54212 w 110329"/>
                  <a:gd name="connsiteY3" fmla="*/ 125642 h 125885"/>
                  <a:gd name="connsiteX4" fmla="*/ 0 w 110329"/>
                  <a:gd name="connsiteY4" fmla="*/ 84736 h 1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329" h="125885">
                    <a:moveTo>
                      <a:pt x="0" y="84736"/>
                    </a:moveTo>
                    <a:cubicBezTo>
                      <a:pt x="0" y="41102"/>
                      <a:pt x="35824" y="-937"/>
                      <a:pt x="54212" y="15"/>
                    </a:cubicBezTo>
                    <a:cubicBezTo>
                      <a:pt x="72600" y="967"/>
                      <a:pt x="110329" y="46817"/>
                      <a:pt x="110329" y="90451"/>
                    </a:cubicBezTo>
                    <a:cubicBezTo>
                      <a:pt x="110329" y="134085"/>
                      <a:pt x="78315" y="124689"/>
                      <a:pt x="54212" y="125642"/>
                    </a:cubicBezTo>
                    <a:cubicBezTo>
                      <a:pt x="26299" y="124690"/>
                      <a:pt x="0" y="128370"/>
                      <a:pt x="0" y="847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二等辺三角形 57"/>
              <p:cNvSpPr/>
              <p:nvPr/>
            </p:nvSpPr>
            <p:spPr>
              <a:xfrm>
                <a:off x="2849730" y="1630680"/>
                <a:ext cx="179095" cy="4571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二等辺三角形 58"/>
              <p:cNvSpPr/>
              <p:nvPr/>
            </p:nvSpPr>
            <p:spPr>
              <a:xfrm>
                <a:off x="3155047" y="1630680"/>
                <a:ext cx="179095" cy="4571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70" name="グループ化 1169"/>
          <p:cNvGrpSpPr/>
          <p:nvPr/>
        </p:nvGrpSpPr>
        <p:grpSpPr>
          <a:xfrm>
            <a:off x="876531" y="4841678"/>
            <a:ext cx="707778" cy="1460699"/>
            <a:chOff x="876531" y="4841678"/>
            <a:chExt cx="707778" cy="1460699"/>
          </a:xfrm>
        </p:grpSpPr>
        <p:grpSp>
          <p:nvGrpSpPr>
            <p:cNvPr id="588" name="グループ化 587"/>
            <p:cNvGrpSpPr/>
            <p:nvPr/>
          </p:nvGrpSpPr>
          <p:grpSpPr>
            <a:xfrm>
              <a:off x="876531" y="4841678"/>
              <a:ext cx="707778" cy="1460699"/>
              <a:chOff x="3821173" y="2011999"/>
              <a:chExt cx="1542139" cy="3182638"/>
            </a:xfrm>
            <a:solidFill>
              <a:schemeClr val="tx1"/>
            </a:solidFill>
          </p:grpSpPr>
          <p:sp>
            <p:nvSpPr>
              <p:cNvPr id="1068" name="台形 1067"/>
              <p:cNvSpPr/>
              <p:nvPr/>
            </p:nvSpPr>
            <p:spPr>
              <a:xfrm>
                <a:off x="4463260" y="2725693"/>
                <a:ext cx="257966" cy="129307"/>
              </a:xfrm>
              <a:prstGeom prst="trapezoid">
                <a:avLst>
                  <a:gd name="adj" fmla="val 20349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9" name="フリーフォーム 1068"/>
              <p:cNvSpPr/>
              <p:nvPr/>
            </p:nvSpPr>
            <p:spPr>
              <a:xfrm rot="10800000">
                <a:off x="4207905" y="3683622"/>
                <a:ext cx="768668" cy="1372591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46873 w 702452"/>
                  <a:gd name="connsiteY4" fmla="*/ 871280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46873" y="871280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0" name="片側の 2 つの角を丸めた四角形 1069"/>
              <p:cNvSpPr/>
              <p:nvPr/>
            </p:nvSpPr>
            <p:spPr>
              <a:xfrm>
                <a:off x="4248288" y="2835363"/>
                <a:ext cx="687909" cy="819826"/>
              </a:xfrm>
              <a:prstGeom prst="round2Same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1" name="正方形/長方形 1070"/>
              <p:cNvSpPr/>
              <p:nvPr/>
            </p:nvSpPr>
            <p:spPr>
              <a:xfrm>
                <a:off x="4261942" y="3655190"/>
                <a:ext cx="687909" cy="105937"/>
              </a:xfrm>
              <a:prstGeom prst="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2" name="フリーフォーム 1071"/>
              <p:cNvSpPr/>
              <p:nvPr/>
            </p:nvSpPr>
            <p:spPr>
              <a:xfrm>
                <a:off x="4025934" y="2822504"/>
                <a:ext cx="1132617" cy="1892833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3" name="片側の 2 つの角を丸めた四角形 1072"/>
              <p:cNvSpPr/>
              <p:nvPr/>
            </p:nvSpPr>
            <p:spPr>
              <a:xfrm rot="19800000">
                <a:off x="4124806" y="3900995"/>
                <a:ext cx="177496" cy="1299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4" name="フリーフォーム 1073"/>
              <p:cNvSpPr/>
              <p:nvPr/>
            </p:nvSpPr>
            <p:spPr>
              <a:xfrm>
                <a:off x="3821173" y="2959198"/>
                <a:ext cx="497271" cy="1061655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5" name="片側の 2 つの角を丸めた四角形 1074"/>
              <p:cNvSpPr/>
              <p:nvPr/>
            </p:nvSpPr>
            <p:spPr>
              <a:xfrm>
                <a:off x="4211607" y="5026123"/>
                <a:ext cx="333733" cy="168514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6" name="片側の 2 つの角を丸めた四角形 1075"/>
              <p:cNvSpPr/>
              <p:nvPr/>
            </p:nvSpPr>
            <p:spPr>
              <a:xfrm>
                <a:off x="4638945" y="5026123"/>
                <a:ext cx="333733" cy="168514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7" name="フリーフォーム 1076"/>
              <p:cNvSpPr/>
              <p:nvPr/>
            </p:nvSpPr>
            <p:spPr>
              <a:xfrm rot="16358054">
                <a:off x="4065163" y="3030375"/>
                <a:ext cx="579186" cy="159749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0 w 671780"/>
                  <a:gd name="connsiteY3" fmla="*/ 141424 h 145988"/>
                  <a:gd name="connsiteX4" fmla="*/ 377832 w 671780"/>
                  <a:gd name="connsiteY4" fmla="*/ 48555 h 145988"/>
                  <a:gd name="connsiteX5" fmla="*/ 475254 w 671780"/>
                  <a:gd name="connsiteY5" fmla="*/ 99440 h 145988"/>
                  <a:gd name="connsiteX6" fmla="*/ 665064 w 671780"/>
                  <a:gd name="connsiteY6" fmla="*/ 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0 w 671780"/>
                  <a:gd name="connsiteY2" fmla="*/ 141424 h 145988"/>
                  <a:gd name="connsiteX3" fmla="*/ 377832 w 671780"/>
                  <a:gd name="connsiteY3" fmla="*/ 48555 h 145988"/>
                  <a:gd name="connsiteX4" fmla="*/ 475254 w 671780"/>
                  <a:gd name="connsiteY4" fmla="*/ 99440 h 145988"/>
                  <a:gd name="connsiteX5" fmla="*/ 665064 w 671780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5141 w 679089"/>
                  <a:gd name="connsiteY3" fmla="*/ 48555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79203 w 679089"/>
                  <a:gd name="connsiteY4" fmla="*/ 80389 h 145988"/>
                  <a:gd name="connsiteX5" fmla="*/ 672373 w 679089"/>
                  <a:gd name="connsiteY5" fmla="*/ 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9089" h="145988">
                    <a:moveTo>
                      <a:pt x="672373" y="0"/>
                    </a:moveTo>
                    <a:lnTo>
                      <a:pt x="679089" y="145988"/>
                    </a:lnTo>
                    <a:lnTo>
                      <a:pt x="0" y="131230"/>
                    </a:lnTo>
                    <a:lnTo>
                      <a:pt x="380858" y="13854"/>
                    </a:lnTo>
                    <a:lnTo>
                      <a:pt x="479203" y="80389"/>
                    </a:lnTo>
                    <a:lnTo>
                      <a:pt x="672373" y="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8" name="片側の 2 つの角を丸めた四角形 1077"/>
              <p:cNvSpPr/>
              <p:nvPr/>
            </p:nvSpPr>
            <p:spPr>
              <a:xfrm rot="1800000" flipH="1">
                <a:off x="4882182" y="3900995"/>
                <a:ext cx="177496" cy="1299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9" name="フリーフォーム 1078"/>
              <p:cNvSpPr/>
              <p:nvPr/>
            </p:nvSpPr>
            <p:spPr>
              <a:xfrm flipH="1">
                <a:off x="4866041" y="2959198"/>
                <a:ext cx="497271" cy="1061656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0" name="角丸四角形 1079"/>
              <p:cNvSpPr/>
              <p:nvPr/>
            </p:nvSpPr>
            <p:spPr>
              <a:xfrm>
                <a:off x="4478541" y="3642750"/>
                <a:ext cx="220836" cy="129150"/>
              </a:xfrm>
              <a:prstGeom prst="round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81" name="グループ化 1080"/>
              <p:cNvGrpSpPr/>
              <p:nvPr/>
            </p:nvGrpSpPr>
            <p:grpSpPr>
              <a:xfrm>
                <a:off x="4147356" y="2011999"/>
                <a:ext cx="881844" cy="748588"/>
                <a:chOff x="4109874" y="1951574"/>
                <a:chExt cx="956808" cy="807841"/>
              </a:xfrm>
              <a:grpFill/>
            </p:grpSpPr>
            <p:sp>
              <p:nvSpPr>
                <p:cNvPr id="1097" name="角丸四角形 1096"/>
                <p:cNvSpPr/>
                <p:nvPr/>
              </p:nvSpPr>
              <p:spPr>
                <a:xfrm>
                  <a:off x="4304733" y="1951574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8" name="角丸四角形 1097"/>
                <p:cNvSpPr/>
                <p:nvPr/>
              </p:nvSpPr>
              <p:spPr>
                <a:xfrm>
                  <a:off x="4153189" y="1951574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99" name="グループ化 1098"/>
                <p:cNvGrpSpPr/>
                <p:nvPr/>
              </p:nvGrpSpPr>
              <p:grpSpPr>
                <a:xfrm flipH="1">
                  <a:off x="4109874" y="2273219"/>
                  <a:ext cx="220114" cy="262811"/>
                  <a:chOff x="4463804" y="1938598"/>
                  <a:chExt cx="159729" cy="219577"/>
                </a:xfrm>
                <a:grpFill/>
              </p:grpSpPr>
              <p:sp>
                <p:nvSpPr>
                  <p:cNvPr id="1106" name="円/楕円 1105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7" name="円/楕円 1106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00" name="グループ化 1099"/>
                <p:cNvGrpSpPr/>
                <p:nvPr/>
              </p:nvGrpSpPr>
              <p:grpSpPr>
                <a:xfrm>
                  <a:off x="4846568" y="2273219"/>
                  <a:ext cx="220114" cy="262811"/>
                  <a:chOff x="4463804" y="1938598"/>
                  <a:chExt cx="159729" cy="219577"/>
                </a:xfrm>
                <a:grpFill/>
              </p:grpSpPr>
              <p:sp>
                <p:nvSpPr>
                  <p:cNvPr id="1104" name="円/楕円 1103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5" name="円/楕円 1104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1" name="角丸四角形 1100"/>
                <p:cNvSpPr/>
                <p:nvPr/>
              </p:nvSpPr>
              <p:spPr>
                <a:xfrm>
                  <a:off x="4228697" y="2025147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2" name="月 1101"/>
                <p:cNvSpPr/>
                <p:nvPr/>
              </p:nvSpPr>
              <p:spPr>
                <a:xfrm rot="2700000">
                  <a:off x="4281666" y="1919724"/>
                  <a:ext cx="176070" cy="352140"/>
                </a:xfrm>
                <a:prstGeom prst="moon">
                  <a:avLst>
                    <a:gd name="adj" fmla="val 58114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3" name="月 1102"/>
                <p:cNvSpPr/>
                <p:nvPr/>
              </p:nvSpPr>
              <p:spPr>
                <a:xfrm rot="2700000">
                  <a:off x="4382357" y="1910721"/>
                  <a:ext cx="176070" cy="352140"/>
                </a:xfrm>
                <a:prstGeom prst="moon">
                  <a:avLst>
                    <a:gd name="adj" fmla="val 58114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82" name="グループ化 1081"/>
              <p:cNvGrpSpPr/>
              <p:nvPr/>
            </p:nvGrpSpPr>
            <p:grpSpPr>
              <a:xfrm>
                <a:off x="4318444" y="2319237"/>
                <a:ext cx="200923" cy="171946"/>
                <a:chOff x="4318444" y="2352204"/>
                <a:chExt cx="200923" cy="171946"/>
              </a:xfrm>
              <a:grpFill/>
            </p:grpSpPr>
            <p:sp>
              <p:nvSpPr>
                <p:cNvPr id="1093" name="円/楕円 1092"/>
                <p:cNvSpPr/>
                <p:nvPr/>
              </p:nvSpPr>
              <p:spPr>
                <a:xfrm>
                  <a:off x="4318444" y="2352204"/>
                  <a:ext cx="200923" cy="17194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4" name="円/楕円 1093"/>
                <p:cNvSpPr/>
                <p:nvPr/>
              </p:nvSpPr>
              <p:spPr>
                <a:xfrm>
                  <a:off x="4367926" y="2380840"/>
                  <a:ext cx="101957" cy="10195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5" name="円/楕円 213"/>
                <p:cNvSpPr/>
                <p:nvPr/>
              </p:nvSpPr>
              <p:spPr>
                <a:xfrm>
                  <a:off x="4322588" y="2352204"/>
                  <a:ext cx="192638" cy="68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638" h="68413">
                      <a:moveTo>
                        <a:pt x="96318" y="0"/>
                      </a:moveTo>
                      <a:cubicBezTo>
                        <a:pt x="144571" y="0"/>
                        <a:pt x="184878" y="29112"/>
                        <a:pt x="192638" y="68413"/>
                      </a:cubicBezTo>
                      <a:cubicBezTo>
                        <a:pt x="170173" y="48668"/>
                        <a:pt x="135293" y="36813"/>
                        <a:pt x="96317" y="36813"/>
                      </a:cubicBezTo>
                      <a:cubicBezTo>
                        <a:pt x="57343" y="36813"/>
                        <a:pt x="22464" y="48667"/>
                        <a:pt x="0" y="68410"/>
                      </a:cubicBezTo>
                      <a:cubicBezTo>
                        <a:pt x="7760" y="29111"/>
                        <a:pt x="48067" y="0"/>
                        <a:pt x="9631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6" name="円/楕円 1095"/>
                <p:cNvSpPr/>
                <p:nvPr/>
              </p:nvSpPr>
              <p:spPr>
                <a:xfrm>
                  <a:off x="4393418" y="2395762"/>
                  <a:ext cx="50978" cy="5097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83" name="グループ化 1082"/>
              <p:cNvGrpSpPr/>
              <p:nvPr/>
            </p:nvGrpSpPr>
            <p:grpSpPr>
              <a:xfrm>
                <a:off x="4664968" y="2319237"/>
                <a:ext cx="200923" cy="171946"/>
                <a:chOff x="4318444" y="2352204"/>
                <a:chExt cx="200923" cy="171946"/>
              </a:xfrm>
              <a:grpFill/>
            </p:grpSpPr>
            <p:sp>
              <p:nvSpPr>
                <p:cNvPr id="1089" name="円/楕円 1088"/>
                <p:cNvSpPr/>
                <p:nvPr/>
              </p:nvSpPr>
              <p:spPr>
                <a:xfrm>
                  <a:off x="4318444" y="2352204"/>
                  <a:ext cx="200923" cy="17194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0" name="円/楕円 1089"/>
                <p:cNvSpPr/>
                <p:nvPr/>
              </p:nvSpPr>
              <p:spPr>
                <a:xfrm>
                  <a:off x="4367926" y="2380840"/>
                  <a:ext cx="101957" cy="10195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1" name="円/楕円 213"/>
                <p:cNvSpPr/>
                <p:nvPr/>
              </p:nvSpPr>
              <p:spPr>
                <a:xfrm>
                  <a:off x="4322588" y="2352204"/>
                  <a:ext cx="192638" cy="68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638" h="68413">
                      <a:moveTo>
                        <a:pt x="96318" y="0"/>
                      </a:moveTo>
                      <a:cubicBezTo>
                        <a:pt x="144571" y="0"/>
                        <a:pt x="184878" y="29112"/>
                        <a:pt x="192638" y="68413"/>
                      </a:cubicBezTo>
                      <a:cubicBezTo>
                        <a:pt x="170173" y="48668"/>
                        <a:pt x="135293" y="36813"/>
                        <a:pt x="96317" y="36813"/>
                      </a:cubicBezTo>
                      <a:cubicBezTo>
                        <a:pt x="57343" y="36813"/>
                        <a:pt x="22464" y="48667"/>
                        <a:pt x="0" y="68410"/>
                      </a:cubicBezTo>
                      <a:cubicBezTo>
                        <a:pt x="7760" y="29111"/>
                        <a:pt x="48067" y="0"/>
                        <a:pt x="9631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2" name="円/楕円 1091"/>
                <p:cNvSpPr/>
                <p:nvPr/>
              </p:nvSpPr>
              <p:spPr>
                <a:xfrm>
                  <a:off x="4393418" y="2395762"/>
                  <a:ext cx="50978" cy="5097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4" name="円/楕円 1083"/>
              <p:cNvSpPr/>
              <p:nvPr/>
            </p:nvSpPr>
            <p:spPr>
              <a:xfrm>
                <a:off x="4528951" y="2491811"/>
                <a:ext cx="120015" cy="88438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5" name="月 1084"/>
              <p:cNvSpPr/>
              <p:nvPr/>
            </p:nvSpPr>
            <p:spPr>
              <a:xfrm rot="16200000">
                <a:off x="4566099" y="2530882"/>
                <a:ext cx="45719" cy="267375"/>
              </a:xfrm>
              <a:prstGeom prst="moon">
                <a:avLst>
                  <a:gd name="adj" fmla="val 875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6" name="正方形/長方形 25"/>
              <p:cNvSpPr/>
              <p:nvPr/>
            </p:nvSpPr>
            <p:spPr>
              <a:xfrm>
                <a:off x="4323890" y="2204864"/>
                <a:ext cx="191336" cy="95668"/>
              </a:xfrm>
              <a:custGeom>
                <a:avLst/>
                <a:gdLst/>
                <a:ahLst/>
                <a:cxnLst/>
                <a:rect l="l" t="t" r="r" b="b"/>
                <a:pathLst>
                  <a:path w="606498" h="303249">
                    <a:moveTo>
                      <a:pt x="303249" y="0"/>
                    </a:moveTo>
                    <a:cubicBezTo>
                      <a:pt x="470729" y="0"/>
                      <a:pt x="606498" y="135769"/>
                      <a:pt x="606498" y="303249"/>
                    </a:cubicBezTo>
                    <a:lnTo>
                      <a:pt x="454873" y="303249"/>
                    </a:lnTo>
                    <a:cubicBezTo>
                      <a:pt x="454873" y="219509"/>
                      <a:pt x="386989" y="151625"/>
                      <a:pt x="303249" y="151625"/>
                    </a:cubicBezTo>
                    <a:cubicBezTo>
                      <a:pt x="219509" y="151625"/>
                      <a:pt x="151625" y="219509"/>
                      <a:pt x="151625" y="303249"/>
                    </a:cubicBezTo>
                    <a:lnTo>
                      <a:pt x="0" y="303249"/>
                    </a:lnTo>
                    <a:cubicBezTo>
                      <a:pt x="0" y="135769"/>
                      <a:pt x="135769" y="0"/>
                      <a:pt x="303249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7" name="正方形/長方形 25"/>
              <p:cNvSpPr/>
              <p:nvPr/>
            </p:nvSpPr>
            <p:spPr>
              <a:xfrm>
                <a:off x="4670528" y="2204864"/>
                <a:ext cx="191336" cy="95668"/>
              </a:xfrm>
              <a:custGeom>
                <a:avLst/>
                <a:gdLst/>
                <a:ahLst/>
                <a:cxnLst/>
                <a:rect l="l" t="t" r="r" b="b"/>
                <a:pathLst>
                  <a:path w="606498" h="303249">
                    <a:moveTo>
                      <a:pt x="303249" y="0"/>
                    </a:moveTo>
                    <a:cubicBezTo>
                      <a:pt x="470729" y="0"/>
                      <a:pt x="606498" y="135769"/>
                      <a:pt x="606498" y="303249"/>
                    </a:cubicBezTo>
                    <a:lnTo>
                      <a:pt x="454873" y="303249"/>
                    </a:lnTo>
                    <a:cubicBezTo>
                      <a:pt x="454873" y="219509"/>
                      <a:pt x="386989" y="151625"/>
                      <a:pt x="303249" y="151625"/>
                    </a:cubicBezTo>
                    <a:cubicBezTo>
                      <a:pt x="219509" y="151625"/>
                      <a:pt x="151625" y="219509"/>
                      <a:pt x="151625" y="303249"/>
                    </a:cubicBezTo>
                    <a:lnTo>
                      <a:pt x="0" y="303249"/>
                    </a:lnTo>
                    <a:cubicBezTo>
                      <a:pt x="0" y="135769"/>
                      <a:pt x="135769" y="0"/>
                      <a:pt x="303249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8" name="フリーフォーム 1087"/>
              <p:cNvSpPr/>
              <p:nvPr/>
            </p:nvSpPr>
            <p:spPr>
              <a:xfrm rot="5241946" flipH="1">
                <a:off x="4541574" y="3030375"/>
                <a:ext cx="579186" cy="159749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0 w 671780"/>
                  <a:gd name="connsiteY3" fmla="*/ 141424 h 145988"/>
                  <a:gd name="connsiteX4" fmla="*/ 377832 w 671780"/>
                  <a:gd name="connsiteY4" fmla="*/ 48555 h 145988"/>
                  <a:gd name="connsiteX5" fmla="*/ 475254 w 671780"/>
                  <a:gd name="connsiteY5" fmla="*/ 99440 h 145988"/>
                  <a:gd name="connsiteX6" fmla="*/ 665064 w 671780"/>
                  <a:gd name="connsiteY6" fmla="*/ 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0 w 671780"/>
                  <a:gd name="connsiteY2" fmla="*/ 141424 h 145988"/>
                  <a:gd name="connsiteX3" fmla="*/ 377832 w 671780"/>
                  <a:gd name="connsiteY3" fmla="*/ 48555 h 145988"/>
                  <a:gd name="connsiteX4" fmla="*/ 475254 w 671780"/>
                  <a:gd name="connsiteY4" fmla="*/ 99440 h 145988"/>
                  <a:gd name="connsiteX5" fmla="*/ 665064 w 671780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5141 w 679089"/>
                  <a:gd name="connsiteY3" fmla="*/ 48555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79203 w 679089"/>
                  <a:gd name="connsiteY4" fmla="*/ 80389 h 145988"/>
                  <a:gd name="connsiteX5" fmla="*/ 672373 w 679089"/>
                  <a:gd name="connsiteY5" fmla="*/ 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9089" h="145988">
                    <a:moveTo>
                      <a:pt x="672373" y="0"/>
                    </a:moveTo>
                    <a:lnTo>
                      <a:pt x="679089" y="145988"/>
                    </a:lnTo>
                    <a:lnTo>
                      <a:pt x="0" y="131230"/>
                    </a:lnTo>
                    <a:lnTo>
                      <a:pt x="380858" y="13854"/>
                    </a:lnTo>
                    <a:lnTo>
                      <a:pt x="479203" y="80389"/>
                    </a:lnTo>
                    <a:lnTo>
                      <a:pt x="672373" y="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4" name="グループ化 63"/>
            <p:cNvGrpSpPr/>
            <p:nvPr/>
          </p:nvGrpSpPr>
          <p:grpSpPr>
            <a:xfrm>
              <a:off x="876531" y="4841678"/>
              <a:ext cx="707778" cy="1460699"/>
              <a:chOff x="3821173" y="2011999"/>
              <a:chExt cx="1542139" cy="3182638"/>
            </a:xfrm>
          </p:grpSpPr>
          <p:sp>
            <p:nvSpPr>
              <p:cNvPr id="65" name="台形 64"/>
              <p:cNvSpPr/>
              <p:nvPr/>
            </p:nvSpPr>
            <p:spPr>
              <a:xfrm>
                <a:off x="4463260" y="2725693"/>
                <a:ext cx="257966" cy="129307"/>
              </a:xfrm>
              <a:prstGeom prst="trapezoid">
                <a:avLst>
                  <a:gd name="adj" fmla="val 2034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フリーフォーム 65"/>
              <p:cNvSpPr/>
              <p:nvPr/>
            </p:nvSpPr>
            <p:spPr>
              <a:xfrm rot="10800000">
                <a:off x="4207905" y="3683622"/>
                <a:ext cx="768668" cy="1372591"/>
              </a:xfrm>
              <a:custGeom>
                <a:avLst/>
                <a:gdLst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262222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335740 w 702452"/>
                  <a:gd name="connsiteY2" fmla="*/ 1577976 h 1577976"/>
                  <a:gd name="connsiteX3" fmla="*/ 0 w 702452"/>
                  <a:gd name="connsiteY3" fmla="*/ 1577976 h 1577976"/>
                  <a:gd name="connsiteX4" fmla="*/ 77391 w 702452"/>
                  <a:gd name="connsiteY4" fmla="*/ 0 h 1577976"/>
                  <a:gd name="connsiteX5" fmla="*/ 289321 w 702452"/>
                  <a:gd name="connsiteY5" fmla="*/ 0 h 1577976"/>
                  <a:gd name="connsiteX6" fmla="*/ 351226 w 702452"/>
                  <a:gd name="connsiteY6" fmla="*/ 1057435 h 1577976"/>
                  <a:gd name="connsiteX7" fmla="*/ 413131 w 702452"/>
                  <a:gd name="connsiteY7" fmla="*/ 0 h 1577976"/>
                  <a:gd name="connsiteX8" fmla="*/ 625061 w 702452"/>
                  <a:gd name="connsiteY8" fmla="*/ 0 h 1577976"/>
                  <a:gd name="connsiteX9" fmla="*/ 702452 w 702452"/>
                  <a:gd name="connsiteY9" fmla="*/ 1577976 h 1577976"/>
                  <a:gd name="connsiteX0" fmla="*/ 702452 w 702452"/>
                  <a:gd name="connsiteY0" fmla="*/ 1577976 h 1577976"/>
                  <a:gd name="connsiteX1" fmla="*/ 366712 w 702452"/>
                  <a:gd name="connsiteY1" fmla="*/ 1577976 h 1577976"/>
                  <a:gd name="connsiteX2" fmla="*/ 0 w 702452"/>
                  <a:gd name="connsiteY2" fmla="*/ 1577976 h 1577976"/>
                  <a:gd name="connsiteX3" fmla="*/ 77391 w 702452"/>
                  <a:gd name="connsiteY3" fmla="*/ 0 h 1577976"/>
                  <a:gd name="connsiteX4" fmla="*/ 289321 w 702452"/>
                  <a:gd name="connsiteY4" fmla="*/ 0 h 1577976"/>
                  <a:gd name="connsiteX5" fmla="*/ 351226 w 702452"/>
                  <a:gd name="connsiteY5" fmla="*/ 1057435 h 1577976"/>
                  <a:gd name="connsiteX6" fmla="*/ 413131 w 702452"/>
                  <a:gd name="connsiteY6" fmla="*/ 0 h 1577976"/>
                  <a:gd name="connsiteX7" fmla="*/ 625061 w 702452"/>
                  <a:gd name="connsiteY7" fmla="*/ 0 h 1577976"/>
                  <a:gd name="connsiteX8" fmla="*/ 702452 w 702452"/>
                  <a:gd name="connsiteY8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51226 w 702452"/>
                  <a:gd name="connsiteY4" fmla="*/ 1057435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  <a:gd name="connsiteX0" fmla="*/ 702452 w 702452"/>
                  <a:gd name="connsiteY0" fmla="*/ 1577976 h 1577976"/>
                  <a:gd name="connsiteX1" fmla="*/ 0 w 702452"/>
                  <a:gd name="connsiteY1" fmla="*/ 1577976 h 1577976"/>
                  <a:gd name="connsiteX2" fmla="*/ 77391 w 702452"/>
                  <a:gd name="connsiteY2" fmla="*/ 0 h 1577976"/>
                  <a:gd name="connsiteX3" fmla="*/ 289321 w 702452"/>
                  <a:gd name="connsiteY3" fmla="*/ 0 h 1577976"/>
                  <a:gd name="connsiteX4" fmla="*/ 346873 w 702452"/>
                  <a:gd name="connsiteY4" fmla="*/ 871280 h 1577976"/>
                  <a:gd name="connsiteX5" fmla="*/ 413131 w 702452"/>
                  <a:gd name="connsiteY5" fmla="*/ 0 h 1577976"/>
                  <a:gd name="connsiteX6" fmla="*/ 625061 w 702452"/>
                  <a:gd name="connsiteY6" fmla="*/ 0 h 1577976"/>
                  <a:gd name="connsiteX7" fmla="*/ 702452 w 702452"/>
                  <a:gd name="connsiteY7" fmla="*/ 1577976 h 1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452" h="1577976">
                    <a:moveTo>
                      <a:pt x="702452" y="1577976"/>
                    </a:moveTo>
                    <a:lnTo>
                      <a:pt x="0" y="1577976"/>
                    </a:lnTo>
                    <a:lnTo>
                      <a:pt x="77391" y="0"/>
                    </a:lnTo>
                    <a:lnTo>
                      <a:pt x="289321" y="0"/>
                    </a:lnTo>
                    <a:lnTo>
                      <a:pt x="346873" y="871280"/>
                    </a:lnTo>
                    <a:lnTo>
                      <a:pt x="413131" y="0"/>
                    </a:lnTo>
                    <a:lnTo>
                      <a:pt x="625061" y="0"/>
                    </a:lnTo>
                    <a:lnTo>
                      <a:pt x="702452" y="1577976"/>
                    </a:lnTo>
                    <a:close/>
                  </a:path>
                </a:pathLst>
              </a:custGeom>
              <a:solidFill>
                <a:srgbClr val="A5A5A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片側の 2 つの角を丸めた四角形 66"/>
              <p:cNvSpPr/>
              <p:nvPr/>
            </p:nvSpPr>
            <p:spPr>
              <a:xfrm>
                <a:off x="4248288" y="2835363"/>
                <a:ext cx="687909" cy="819826"/>
              </a:xfrm>
              <a:prstGeom prst="round2Same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4261942" y="3655190"/>
                <a:ext cx="687909" cy="105937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フリーフォーム 68"/>
              <p:cNvSpPr/>
              <p:nvPr/>
            </p:nvSpPr>
            <p:spPr>
              <a:xfrm>
                <a:off x="4025934" y="2822504"/>
                <a:ext cx="1132617" cy="1892833"/>
              </a:xfrm>
              <a:custGeom>
                <a:avLst/>
                <a:gdLst>
                  <a:gd name="connsiteX0" fmla="*/ 650232 w 1035050"/>
                  <a:gd name="connsiteY0" fmla="*/ 0 h 2000250"/>
                  <a:gd name="connsiteX1" fmla="*/ 828692 w 1035050"/>
                  <a:gd name="connsiteY1" fmla="*/ 0 h 2000250"/>
                  <a:gd name="connsiteX2" fmla="*/ 1035050 w 1035050"/>
                  <a:gd name="connsiteY2" fmla="*/ 206358 h 2000250"/>
                  <a:gd name="connsiteX3" fmla="*/ 1035050 w 1035050"/>
                  <a:gd name="connsiteY3" fmla="*/ 241733 h 2000250"/>
                  <a:gd name="connsiteX4" fmla="*/ 879475 w 1035050"/>
                  <a:gd name="connsiteY4" fmla="*/ 1139825 h 2000250"/>
                  <a:gd name="connsiteX5" fmla="*/ 1028525 w 1035050"/>
                  <a:gd name="connsiteY5" fmla="*/ 2000250 h 2000250"/>
                  <a:gd name="connsiteX6" fmla="*/ 773272 w 1035050"/>
                  <a:gd name="connsiteY6" fmla="*/ 2000250 h 2000250"/>
                  <a:gd name="connsiteX7" fmla="*/ 206358 w 1035050"/>
                  <a:gd name="connsiteY7" fmla="*/ 0 h 2000250"/>
                  <a:gd name="connsiteX8" fmla="*/ 384817 w 1035050"/>
                  <a:gd name="connsiteY8" fmla="*/ 0 h 2000250"/>
                  <a:gd name="connsiteX9" fmla="*/ 261777 w 1035050"/>
                  <a:gd name="connsiteY9" fmla="*/ 2000250 h 2000250"/>
                  <a:gd name="connsiteX10" fmla="*/ 6525 w 1035050"/>
                  <a:gd name="connsiteY10" fmla="*/ 2000250 h 2000250"/>
                  <a:gd name="connsiteX11" fmla="*/ 155575 w 1035050"/>
                  <a:gd name="connsiteY11" fmla="*/ 1139825 h 2000250"/>
                  <a:gd name="connsiteX12" fmla="*/ 0 w 1035050"/>
                  <a:gd name="connsiteY12" fmla="*/ 241733 h 2000250"/>
                  <a:gd name="connsiteX13" fmla="*/ 0 w 1035050"/>
                  <a:gd name="connsiteY13" fmla="*/ 206358 h 2000250"/>
                  <a:gd name="connsiteX14" fmla="*/ 206358 w 1035050"/>
                  <a:gd name="connsiteY14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050" h="2000250">
                    <a:moveTo>
                      <a:pt x="650232" y="0"/>
                    </a:moveTo>
                    <a:lnTo>
                      <a:pt x="828692" y="0"/>
                    </a:lnTo>
                    <a:cubicBezTo>
                      <a:pt x="942660" y="0"/>
                      <a:pt x="1035050" y="92390"/>
                      <a:pt x="1035050" y="206358"/>
                    </a:cubicBezTo>
                    <a:lnTo>
                      <a:pt x="1035050" y="241733"/>
                    </a:lnTo>
                    <a:lnTo>
                      <a:pt x="879475" y="1139825"/>
                    </a:lnTo>
                    <a:lnTo>
                      <a:pt x="1028525" y="2000250"/>
                    </a:lnTo>
                    <a:lnTo>
                      <a:pt x="773272" y="2000250"/>
                    </a:lnTo>
                    <a:close/>
                    <a:moveTo>
                      <a:pt x="206358" y="0"/>
                    </a:moveTo>
                    <a:lnTo>
                      <a:pt x="384817" y="0"/>
                    </a:lnTo>
                    <a:lnTo>
                      <a:pt x="261777" y="2000250"/>
                    </a:lnTo>
                    <a:lnTo>
                      <a:pt x="6525" y="2000250"/>
                    </a:lnTo>
                    <a:lnTo>
                      <a:pt x="155575" y="1139825"/>
                    </a:lnTo>
                    <a:lnTo>
                      <a:pt x="0" y="241733"/>
                    </a:lnTo>
                    <a:lnTo>
                      <a:pt x="0" y="206358"/>
                    </a:lnTo>
                    <a:cubicBezTo>
                      <a:pt x="0" y="92390"/>
                      <a:pt x="92390" y="0"/>
                      <a:pt x="20635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片側の 2 つの角を丸めた四角形 69"/>
              <p:cNvSpPr/>
              <p:nvPr/>
            </p:nvSpPr>
            <p:spPr>
              <a:xfrm rot="19800000">
                <a:off x="4124806" y="3900995"/>
                <a:ext cx="177496" cy="1299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フリーフォーム 70"/>
              <p:cNvSpPr/>
              <p:nvPr/>
            </p:nvSpPr>
            <p:spPr>
              <a:xfrm>
                <a:off x="3821173" y="2959198"/>
                <a:ext cx="497271" cy="1061655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片側の 2 つの角を丸めた四角形 71"/>
              <p:cNvSpPr/>
              <p:nvPr/>
            </p:nvSpPr>
            <p:spPr>
              <a:xfrm>
                <a:off x="4211607" y="5026123"/>
                <a:ext cx="333733" cy="168514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片側の 2 つの角を丸めた四角形 72"/>
              <p:cNvSpPr/>
              <p:nvPr/>
            </p:nvSpPr>
            <p:spPr>
              <a:xfrm>
                <a:off x="4638945" y="5026123"/>
                <a:ext cx="333733" cy="168514"/>
              </a:xfrm>
              <a:prstGeom prst="round2SameRect">
                <a:avLst>
                  <a:gd name="adj1" fmla="val 50000"/>
                  <a:gd name="adj2" fmla="val 22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フリーフォーム 73"/>
              <p:cNvSpPr/>
              <p:nvPr/>
            </p:nvSpPr>
            <p:spPr>
              <a:xfrm rot="16358054">
                <a:off x="4065163" y="3030375"/>
                <a:ext cx="579186" cy="159749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0 w 671780"/>
                  <a:gd name="connsiteY3" fmla="*/ 141424 h 145988"/>
                  <a:gd name="connsiteX4" fmla="*/ 377832 w 671780"/>
                  <a:gd name="connsiteY4" fmla="*/ 48555 h 145988"/>
                  <a:gd name="connsiteX5" fmla="*/ 475254 w 671780"/>
                  <a:gd name="connsiteY5" fmla="*/ 99440 h 145988"/>
                  <a:gd name="connsiteX6" fmla="*/ 665064 w 671780"/>
                  <a:gd name="connsiteY6" fmla="*/ 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0 w 671780"/>
                  <a:gd name="connsiteY2" fmla="*/ 141424 h 145988"/>
                  <a:gd name="connsiteX3" fmla="*/ 377832 w 671780"/>
                  <a:gd name="connsiteY3" fmla="*/ 48555 h 145988"/>
                  <a:gd name="connsiteX4" fmla="*/ 475254 w 671780"/>
                  <a:gd name="connsiteY4" fmla="*/ 99440 h 145988"/>
                  <a:gd name="connsiteX5" fmla="*/ 665064 w 671780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5141 w 679089"/>
                  <a:gd name="connsiteY3" fmla="*/ 48555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79203 w 679089"/>
                  <a:gd name="connsiteY4" fmla="*/ 80389 h 145988"/>
                  <a:gd name="connsiteX5" fmla="*/ 672373 w 679089"/>
                  <a:gd name="connsiteY5" fmla="*/ 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9089" h="145988">
                    <a:moveTo>
                      <a:pt x="672373" y="0"/>
                    </a:moveTo>
                    <a:lnTo>
                      <a:pt x="679089" y="145988"/>
                    </a:lnTo>
                    <a:lnTo>
                      <a:pt x="0" y="131230"/>
                    </a:lnTo>
                    <a:lnTo>
                      <a:pt x="380858" y="13854"/>
                    </a:lnTo>
                    <a:lnTo>
                      <a:pt x="479203" y="80389"/>
                    </a:lnTo>
                    <a:lnTo>
                      <a:pt x="67237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片側の 2 つの角を丸めた四角形 74"/>
              <p:cNvSpPr/>
              <p:nvPr/>
            </p:nvSpPr>
            <p:spPr>
              <a:xfrm rot="1800000" flipH="1">
                <a:off x="4882182" y="3900995"/>
                <a:ext cx="177496" cy="1299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 flipH="1">
                <a:off x="4866041" y="2959198"/>
                <a:ext cx="497271" cy="1061656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角丸四角形 76"/>
              <p:cNvSpPr/>
              <p:nvPr/>
            </p:nvSpPr>
            <p:spPr>
              <a:xfrm>
                <a:off x="4478541" y="3642750"/>
                <a:ext cx="220836" cy="129150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8" name="グループ化 77"/>
              <p:cNvGrpSpPr/>
              <p:nvPr/>
            </p:nvGrpSpPr>
            <p:grpSpPr>
              <a:xfrm>
                <a:off x="4147356" y="2011999"/>
                <a:ext cx="881844" cy="748588"/>
                <a:chOff x="4109874" y="1951574"/>
                <a:chExt cx="956808" cy="807841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94" name="角丸四角形 93"/>
                <p:cNvSpPr/>
                <p:nvPr/>
              </p:nvSpPr>
              <p:spPr>
                <a:xfrm>
                  <a:off x="4304733" y="1951574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角丸四角形 94"/>
                <p:cNvSpPr/>
                <p:nvPr/>
              </p:nvSpPr>
              <p:spPr>
                <a:xfrm>
                  <a:off x="4153189" y="1951574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6" name="グループ化 95"/>
                <p:cNvGrpSpPr/>
                <p:nvPr/>
              </p:nvGrpSpPr>
              <p:grpSpPr>
                <a:xfrm flipH="1">
                  <a:off x="4109874" y="2273219"/>
                  <a:ext cx="220114" cy="262811"/>
                  <a:chOff x="4463804" y="1938598"/>
                  <a:chExt cx="159729" cy="219577"/>
                </a:xfrm>
                <a:grpFill/>
              </p:grpSpPr>
              <p:sp>
                <p:nvSpPr>
                  <p:cNvPr id="103" name="円/楕円 102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" name="円/楕円 103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7" name="グループ化 96"/>
                <p:cNvGrpSpPr/>
                <p:nvPr/>
              </p:nvGrpSpPr>
              <p:grpSpPr>
                <a:xfrm>
                  <a:off x="4846568" y="2273219"/>
                  <a:ext cx="220114" cy="262811"/>
                  <a:chOff x="4463804" y="1938598"/>
                  <a:chExt cx="159729" cy="219577"/>
                </a:xfrm>
                <a:grpFill/>
              </p:grpSpPr>
              <p:sp>
                <p:nvSpPr>
                  <p:cNvPr id="101" name="円/楕円 100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" name="円/楕円 101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8" name="角丸四角形 97"/>
                <p:cNvSpPr/>
                <p:nvPr/>
              </p:nvSpPr>
              <p:spPr>
                <a:xfrm>
                  <a:off x="4228697" y="2025147"/>
                  <a:ext cx="720642" cy="734268"/>
                </a:xfrm>
                <a:prstGeom prst="roundRect">
                  <a:avLst>
                    <a:gd name="adj" fmla="val 3515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月 98"/>
                <p:cNvSpPr/>
                <p:nvPr/>
              </p:nvSpPr>
              <p:spPr>
                <a:xfrm rot="2700000">
                  <a:off x="4281666" y="1919724"/>
                  <a:ext cx="176070" cy="352140"/>
                </a:xfrm>
                <a:prstGeom prst="moon">
                  <a:avLst>
                    <a:gd name="adj" fmla="val 5811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月 99"/>
                <p:cNvSpPr/>
                <p:nvPr/>
              </p:nvSpPr>
              <p:spPr>
                <a:xfrm rot="2700000">
                  <a:off x="4382357" y="1910721"/>
                  <a:ext cx="176070" cy="352140"/>
                </a:xfrm>
                <a:prstGeom prst="moon">
                  <a:avLst>
                    <a:gd name="adj" fmla="val 5811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9" name="グループ化 78"/>
              <p:cNvGrpSpPr/>
              <p:nvPr/>
            </p:nvGrpSpPr>
            <p:grpSpPr>
              <a:xfrm>
                <a:off x="4318444" y="2319237"/>
                <a:ext cx="200923" cy="171946"/>
                <a:chOff x="4318444" y="2352204"/>
                <a:chExt cx="200923" cy="171946"/>
              </a:xfrm>
            </p:grpSpPr>
            <p:sp>
              <p:nvSpPr>
                <p:cNvPr id="90" name="円/楕円 89"/>
                <p:cNvSpPr/>
                <p:nvPr/>
              </p:nvSpPr>
              <p:spPr>
                <a:xfrm>
                  <a:off x="4318444" y="2352204"/>
                  <a:ext cx="200923" cy="1719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円/楕円 90"/>
                <p:cNvSpPr/>
                <p:nvPr/>
              </p:nvSpPr>
              <p:spPr>
                <a:xfrm>
                  <a:off x="4367926" y="2380840"/>
                  <a:ext cx="101957" cy="10195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" name="円/楕円 213"/>
                <p:cNvSpPr/>
                <p:nvPr/>
              </p:nvSpPr>
              <p:spPr>
                <a:xfrm>
                  <a:off x="4322588" y="2352204"/>
                  <a:ext cx="192638" cy="68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638" h="68413">
                      <a:moveTo>
                        <a:pt x="96318" y="0"/>
                      </a:moveTo>
                      <a:cubicBezTo>
                        <a:pt x="144571" y="0"/>
                        <a:pt x="184878" y="29112"/>
                        <a:pt x="192638" y="68413"/>
                      </a:cubicBezTo>
                      <a:cubicBezTo>
                        <a:pt x="170173" y="48668"/>
                        <a:pt x="135293" y="36813"/>
                        <a:pt x="96317" y="36813"/>
                      </a:cubicBezTo>
                      <a:cubicBezTo>
                        <a:pt x="57343" y="36813"/>
                        <a:pt x="22464" y="48667"/>
                        <a:pt x="0" y="68410"/>
                      </a:cubicBezTo>
                      <a:cubicBezTo>
                        <a:pt x="7760" y="29111"/>
                        <a:pt x="48067" y="0"/>
                        <a:pt x="9631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円/楕円 92"/>
                <p:cNvSpPr/>
                <p:nvPr/>
              </p:nvSpPr>
              <p:spPr>
                <a:xfrm>
                  <a:off x="4393418" y="2395762"/>
                  <a:ext cx="50978" cy="5097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4664968" y="2319237"/>
                <a:ext cx="200923" cy="171946"/>
                <a:chOff x="4318444" y="2352204"/>
                <a:chExt cx="200923" cy="171946"/>
              </a:xfrm>
            </p:grpSpPr>
            <p:sp>
              <p:nvSpPr>
                <p:cNvPr id="86" name="円/楕円 85"/>
                <p:cNvSpPr/>
                <p:nvPr/>
              </p:nvSpPr>
              <p:spPr>
                <a:xfrm>
                  <a:off x="4318444" y="2352204"/>
                  <a:ext cx="200923" cy="1719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円/楕円 86"/>
                <p:cNvSpPr/>
                <p:nvPr/>
              </p:nvSpPr>
              <p:spPr>
                <a:xfrm>
                  <a:off x="4367926" y="2380840"/>
                  <a:ext cx="101957" cy="10195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円/楕円 213"/>
                <p:cNvSpPr/>
                <p:nvPr/>
              </p:nvSpPr>
              <p:spPr>
                <a:xfrm>
                  <a:off x="4322588" y="2352204"/>
                  <a:ext cx="192638" cy="68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638" h="68413">
                      <a:moveTo>
                        <a:pt x="96318" y="0"/>
                      </a:moveTo>
                      <a:cubicBezTo>
                        <a:pt x="144571" y="0"/>
                        <a:pt x="184878" y="29112"/>
                        <a:pt x="192638" y="68413"/>
                      </a:cubicBezTo>
                      <a:cubicBezTo>
                        <a:pt x="170173" y="48668"/>
                        <a:pt x="135293" y="36813"/>
                        <a:pt x="96317" y="36813"/>
                      </a:cubicBezTo>
                      <a:cubicBezTo>
                        <a:pt x="57343" y="36813"/>
                        <a:pt x="22464" y="48667"/>
                        <a:pt x="0" y="68410"/>
                      </a:cubicBezTo>
                      <a:cubicBezTo>
                        <a:pt x="7760" y="29111"/>
                        <a:pt x="48067" y="0"/>
                        <a:pt x="9631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円/楕円 88"/>
                <p:cNvSpPr/>
                <p:nvPr/>
              </p:nvSpPr>
              <p:spPr>
                <a:xfrm>
                  <a:off x="4393418" y="2395762"/>
                  <a:ext cx="50978" cy="5097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1" name="円/楕円 80"/>
              <p:cNvSpPr/>
              <p:nvPr/>
            </p:nvSpPr>
            <p:spPr>
              <a:xfrm>
                <a:off x="4528951" y="2491811"/>
                <a:ext cx="120015" cy="88438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月 81"/>
              <p:cNvSpPr/>
              <p:nvPr/>
            </p:nvSpPr>
            <p:spPr>
              <a:xfrm rot="16200000">
                <a:off x="4566099" y="2530882"/>
                <a:ext cx="45719" cy="267375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正方形/長方形 25"/>
              <p:cNvSpPr/>
              <p:nvPr/>
            </p:nvSpPr>
            <p:spPr>
              <a:xfrm>
                <a:off x="4323890" y="2204864"/>
                <a:ext cx="191336" cy="95668"/>
              </a:xfrm>
              <a:custGeom>
                <a:avLst/>
                <a:gdLst/>
                <a:ahLst/>
                <a:cxnLst/>
                <a:rect l="l" t="t" r="r" b="b"/>
                <a:pathLst>
                  <a:path w="606498" h="303249">
                    <a:moveTo>
                      <a:pt x="303249" y="0"/>
                    </a:moveTo>
                    <a:cubicBezTo>
                      <a:pt x="470729" y="0"/>
                      <a:pt x="606498" y="135769"/>
                      <a:pt x="606498" y="303249"/>
                    </a:cubicBezTo>
                    <a:lnTo>
                      <a:pt x="454873" y="303249"/>
                    </a:lnTo>
                    <a:cubicBezTo>
                      <a:pt x="454873" y="219509"/>
                      <a:pt x="386989" y="151625"/>
                      <a:pt x="303249" y="151625"/>
                    </a:cubicBezTo>
                    <a:cubicBezTo>
                      <a:pt x="219509" y="151625"/>
                      <a:pt x="151625" y="219509"/>
                      <a:pt x="151625" y="303249"/>
                    </a:cubicBezTo>
                    <a:lnTo>
                      <a:pt x="0" y="303249"/>
                    </a:lnTo>
                    <a:cubicBezTo>
                      <a:pt x="0" y="135769"/>
                      <a:pt x="135769" y="0"/>
                      <a:pt x="30324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正方形/長方形 25"/>
              <p:cNvSpPr/>
              <p:nvPr/>
            </p:nvSpPr>
            <p:spPr>
              <a:xfrm>
                <a:off x="4670528" y="2204864"/>
                <a:ext cx="191336" cy="95668"/>
              </a:xfrm>
              <a:custGeom>
                <a:avLst/>
                <a:gdLst/>
                <a:ahLst/>
                <a:cxnLst/>
                <a:rect l="l" t="t" r="r" b="b"/>
                <a:pathLst>
                  <a:path w="606498" h="303249">
                    <a:moveTo>
                      <a:pt x="303249" y="0"/>
                    </a:moveTo>
                    <a:cubicBezTo>
                      <a:pt x="470729" y="0"/>
                      <a:pt x="606498" y="135769"/>
                      <a:pt x="606498" y="303249"/>
                    </a:cubicBezTo>
                    <a:lnTo>
                      <a:pt x="454873" y="303249"/>
                    </a:lnTo>
                    <a:cubicBezTo>
                      <a:pt x="454873" y="219509"/>
                      <a:pt x="386989" y="151625"/>
                      <a:pt x="303249" y="151625"/>
                    </a:cubicBezTo>
                    <a:cubicBezTo>
                      <a:pt x="219509" y="151625"/>
                      <a:pt x="151625" y="219509"/>
                      <a:pt x="151625" y="303249"/>
                    </a:cubicBezTo>
                    <a:lnTo>
                      <a:pt x="0" y="303249"/>
                    </a:lnTo>
                    <a:cubicBezTo>
                      <a:pt x="0" y="135769"/>
                      <a:pt x="135769" y="0"/>
                      <a:pt x="30324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フリーフォーム 84"/>
              <p:cNvSpPr/>
              <p:nvPr/>
            </p:nvSpPr>
            <p:spPr>
              <a:xfrm rot="5241946" flipH="1">
                <a:off x="4541574" y="3030375"/>
                <a:ext cx="579186" cy="159749"/>
              </a:xfrm>
              <a:custGeom>
                <a:avLst/>
                <a:gdLst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395117 w 671780"/>
                  <a:gd name="connsiteY3" fmla="*/ 141424 h 145988"/>
                  <a:gd name="connsiteX4" fmla="*/ 0 w 671780"/>
                  <a:gd name="connsiteY4" fmla="*/ 141424 h 145988"/>
                  <a:gd name="connsiteX5" fmla="*/ 377832 w 671780"/>
                  <a:gd name="connsiteY5" fmla="*/ 48555 h 145988"/>
                  <a:gd name="connsiteX6" fmla="*/ 475254 w 671780"/>
                  <a:gd name="connsiteY6" fmla="*/ 9944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392628 w 671780"/>
                  <a:gd name="connsiteY2" fmla="*/ 142728 h 145988"/>
                  <a:gd name="connsiteX3" fmla="*/ 0 w 671780"/>
                  <a:gd name="connsiteY3" fmla="*/ 141424 h 145988"/>
                  <a:gd name="connsiteX4" fmla="*/ 377832 w 671780"/>
                  <a:gd name="connsiteY4" fmla="*/ 48555 h 145988"/>
                  <a:gd name="connsiteX5" fmla="*/ 475254 w 671780"/>
                  <a:gd name="connsiteY5" fmla="*/ 99440 h 145988"/>
                  <a:gd name="connsiteX6" fmla="*/ 665064 w 671780"/>
                  <a:gd name="connsiteY6" fmla="*/ 0 h 145988"/>
                  <a:gd name="connsiteX0" fmla="*/ 665064 w 671780"/>
                  <a:gd name="connsiteY0" fmla="*/ 0 h 145988"/>
                  <a:gd name="connsiteX1" fmla="*/ 671780 w 671780"/>
                  <a:gd name="connsiteY1" fmla="*/ 145988 h 145988"/>
                  <a:gd name="connsiteX2" fmla="*/ 0 w 671780"/>
                  <a:gd name="connsiteY2" fmla="*/ 141424 h 145988"/>
                  <a:gd name="connsiteX3" fmla="*/ 377832 w 671780"/>
                  <a:gd name="connsiteY3" fmla="*/ 48555 h 145988"/>
                  <a:gd name="connsiteX4" fmla="*/ 475254 w 671780"/>
                  <a:gd name="connsiteY4" fmla="*/ 99440 h 145988"/>
                  <a:gd name="connsiteX5" fmla="*/ 665064 w 671780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5141 w 679089"/>
                  <a:gd name="connsiteY3" fmla="*/ 48555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82563 w 679089"/>
                  <a:gd name="connsiteY4" fmla="*/ 99440 h 145988"/>
                  <a:gd name="connsiteX5" fmla="*/ 672373 w 679089"/>
                  <a:gd name="connsiteY5" fmla="*/ 0 h 145988"/>
                  <a:gd name="connsiteX0" fmla="*/ 672373 w 679089"/>
                  <a:gd name="connsiteY0" fmla="*/ 0 h 145988"/>
                  <a:gd name="connsiteX1" fmla="*/ 679089 w 679089"/>
                  <a:gd name="connsiteY1" fmla="*/ 145988 h 145988"/>
                  <a:gd name="connsiteX2" fmla="*/ 0 w 679089"/>
                  <a:gd name="connsiteY2" fmla="*/ 131230 h 145988"/>
                  <a:gd name="connsiteX3" fmla="*/ 380858 w 679089"/>
                  <a:gd name="connsiteY3" fmla="*/ 13854 h 145988"/>
                  <a:gd name="connsiteX4" fmla="*/ 479203 w 679089"/>
                  <a:gd name="connsiteY4" fmla="*/ 80389 h 145988"/>
                  <a:gd name="connsiteX5" fmla="*/ 672373 w 679089"/>
                  <a:gd name="connsiteY5" fmla="*/ 0 h 14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9089" h="145988">
                    <a:moveTo>
                      <a:pt x="672373" y="0"/>
                    </a:moveTo>
                    <a:lnTo>
                      <a:pt x="679089" y="145988"/>
                    </a:lnTo>
                    <a:lnTo>
                      <a:pt x="0" y="131230"/>
                    </a:lnTo>
                    <a:lnTo>
                      <a:pt x="380858" y="13854"/>
                    </a:lnTo>
                    <a:lnTo>
                      <a:pt x="479203" y="80389"/>
                    </a:lnTo>
                    <a:lnTo>
                      <a:pt x="67237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80" name="グループ化 1179"/>
          <p:cNvGrpSpPr/>
          <p:nvPr/>
        </p:nvGrpSpPr>
        <p:grpSpPr>
          <a:xfrm>
            <a:off x="2830540" y="2592721"/>
            <a:ext cx="528060" cy="1788061"/>
            <a:chOff x="2830540" y="2592721"/>
            <a:chExt cx="528060" cy="1788061"/>
          </a:xfrm>
        </p:grpSpPr>
        <p:grpSp>
          <p:nvGrpSpPr>
            <p:cNvPr id="589" name="グループ化 588"/>
            <p:cNvGrpSpPr/>
            <p:nvPr/>
          </p:nvGrpSpPr>
          <p:grpSpPr>
            <a:xfrm>
              <a:off x="2830540" y="2592721"/>
              <a:ext cx="528060" cy="1788061"/>
              <a:chOff x="2437084" y="1304737"/>
              <a:chExt cx="1150562" cy="3895912"/>
            </a:xfrm>
            <a:solidFill>
              <a:schemeClr val="tx1"/>
            </a:solidFill>
          </p:grpSpPr>
          <p:grpSp>
            <p:nvGrpSpPr>
              <p:cNvPr id="1037" name="グループ化 1036"/>
              <p:cNvGrpSpPr/>
              <p:nvPr/>
            </p:nvGrpSpPr>
            <p:grpSpPr>
              <a:xfrm>
                <a:off x="2598395" y="1304737"/>
                <a:ext cx="989251" cy="3895912"/>
                <a:chOff x="2598395" y="1304737"/>
                <a:chExt cx="989251" cy="3895912"/>
              </a:xfrm>
              <a:grpFill/>
            </p:grpSpPr>
            <p:sp>
              <p:nvSpPr>
                <p:cNvPr id="1043" name="星 12 1042"/>
                <p:cNvSpPr/>
                <p:nvPr/>
              </p:nvSpPr>
              <p:spPr>
                <a:xfrm>
                  <a:off x="2849284" y="1304737"/>
                  <a:ext cx="475931" cy="475931"/>
                </a:xfrm>
                <a:prstGeom prst="star12">
                  <a:avLst>
                    <a:gd name="adj" fmla="val 42503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44" name="グループ化 1043"/>
                <p:cNvGrpSpPr/>
                <p:nvPr/>
              </p:nvGrpSpPr>
              <p:grpSpPr>
                <a:xfrm flipH="1">
                  <a:off x="2722196" y="1756740"/>
                  <a:ext cx="183992" cy="219682"/>
                  <a:chOff x="4463804" y="1938598"/>
                  <a:chExt cx="159729" cy="219577"/>
                </a:xfrm>
                <a:grpFill/>
              </p:grpSpPr>
              <p:sp>
                <p:nvSpPr>
                  <p:cNvPr id="1066" name="円/楕円 1065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7" name="円/楕円 1066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45" name="フリーフォーム 1044"/>
                <p:cNvSpPr/>
                <p:nvPr/>
              </p:nvSpPr>
              <p:spPr>
                <a:xfrm>
                  <a:off x="2748626" y="2118779"/>
                  <a:ext cx="690139" cy="477225"/>
                </a:xfrm>
                <a:custGeom>
                  <a:avLst/>
                  <a:gdLst>
                    <a:gd name="connsiteX0" fmla="*/ 305104 w 722090"/>
                    <a:gd name="connsiteY0" fmla="*/ 0 h 448259"/>
                    <a:gd name="connsiteX1" fmla="*/ 415574 w 722090"/>
                    <a:gd name="connsiteY1" fmla="*/ 0 h 448259"/>
                    <a:gd name="connsiteX2" fmla="*/ 442287 w 722090"/>
                    <a:gd name="connsiteY2" fmla="*/ 131273 h 448259"/>
                    <a:gd name="connsiteX3" fmla="*/ 669258 w 722090"/>
                    <a:gd name="connsiteY3" fmla="*/ 131273 h 448259"/>
                    <a:gd name="connsiteX4" fmla="*/ 722090 w 722090"/>
                    <a:gd name="connsiteY4" fmla="*/ 184105 h 448259"/>
                    <a:gd name="connsiteX5" fmla="*/ 722090 w 722090"/>
                    <a:gd name="connsiteY5" fmla="*/ 395427 h 448259"/>
                    <a:gd name="connsiteX6" fmla="*/ 669258 w 722090"/>
                    <a:gd name="connsiteY6" fmla="*/ 448259 h 448259"/>
                    <a:gd name="connsiteX7" fmla="*/ 52832 w 722090"/>
                    <a:gd name="connsiteY7" fmla="*/ 448259 h 448259"/>
                    <a:gd name="connsiteX8" fmla="*/ 0 w 722090"/>
                    <a:gd name="connsiteY8" fmla="*/ 395427 h 448259"/>
                    <a:gd name="connsiteX9" fmla="*/ 0 w 722090"/>
                    <a:gd name="connsiteY9" fmla="*/ 184105 h 448259"/>
                    <a:gd name="connsiteX10" fmla="*/ 52832 w 722090"/>
                    <a:gd name="connsiteY10" fmla="*/ 131273 h 448259"/>
                    <a:gd name="connsiteX11" fmla="*/ 278392 w 722090"/>
                    <a:gd name="connsiteY11" fmla="*/ 131273 h 448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2090" h="448259">
                      <a:moveTo>
                        <a:pt x="305104" y="0"/>
                      </a:moveTo>
                      <a:lnTo>
                        <a:pt x="415574" y="0"/>
                      </a:lnTo>
                      <a:lnTo>
                        <a:pt x="442287" y="131273"/>
                      </a:lnTo>
                      <a:lnTo>
                        <a:pt x="669258" y="131273"/>
                      </a:lnTo>
                      <a:cubicBezTo>
                        <a:pt x="698436" y="131273"/>
                        <a:pt x="722090" y="154927"/>
                        <a:pt x="722090" y="184105"/>
                      </a:cubicBezTo>
                      <a:lnTo>
                        <a:pt x="722090" y="395427"/>
                      </a:lnTo>
                      <a:cubicBezTo>
                        <a:pt x="722090" y="424605"/>
                        <a:pt x="698436" y="448259"/>
                        <a:pt x="669258" y="448259"/>
                      </a:cubicBezTo>
                      <a:lnTo>
                        <a:pt x="52832" y="448259"/>
                      </a:lnTo>
                      <a:cubicBezTo>
                        <a:pt x="23654" y="448259"/>
                        <a:pt x="0" y="424605"/>
                        <a:pt x="0" y="395427"/>
                      </a:cubicBezTo>
                      <a:lnTo>
                        <a:pt x="0" y="184105"/>
                      </a:lnTo>
                      <a:cubicBezTo>
                        <a:pt x="0" y="154927"/>
                        <a:pt x="23654" y="131273"/>
                        <a:pt x="52832" y="131273"/>
                      </a:cubicBezTo>
                      <a:lnTo>
                        <a:pt x="278392" y="131273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6" name="フリーフォーム 1045"/>
                <p:cNvSpPr/>
                <p:nvPr/>
              </p:nvSpPr>
              <p:spPr>
                <a:xfrm rot="10800000">
                  <a:off x="2757333" y="3314518"/>
                  <a:ext cx="671370" cy="1713342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7" name="フリーフォーム 1046"/>
                <p:cNvSpPr/>
                <p:nvPr/>
              </p:nvSpPr>
              <p:spPr>
                <a:xfrm>
                  <a:off x="2792604" y="2258536"/>
                  <a:ext cx="600833" cy="1020491"/>
                </a:xfrm>
                <a:custGeom>
                  <a:avLst/>
                  <a:gdLst>
                    <a:gd name="connsiteX0" fmla="*/ 537182 w 628650"/>
                    <a:gd name="connsiteY0" fmla="*/ 0 h 958550"/>
                    <a:gd name="connsiteX1" fmla="*/ 564657 w 628650"/>
                    <a:gd name="connsiteY1" fmla="*/ 5547 h 958550"/>
                    <a:gd name="connsiteX2" fmla="*/ 628650 w 628650"/>
                    <a:gd name="connsiteY2" fmla="*/ 102090 h 958550"/>
                    <a:gd name="connsiteX3" fmla="*/ 628650 w 628650"/>
                    <a:gd name="connsiteY3" fmla="*/ 958550 h 958550"/>
                    <a:gd name="connsiteX4" fmla="*/ 0 w 628650"/>
                    <a:gd name="connsiteY4" fmla="*/ 958550 h 958550"/>
                    <a:gd name="connsiteX5" fmla="*/ 0 w 628650"/>
                    <a:gd name="connsiteY5" fmla="*/ 102090 h 958550"/>
                    <a:gd name="connsiteX6" fmla="*/ 63993 w 628650"/>
                    <a:gd name="connsiteY6" fmla="*/ 5547 h 958550"/>
                    <a:gd name="connsiteX7" fmla="*/ 88573 w 628650"/>
                    <a:gd name="connsiteY7" fmla="*/ 585 h 958550"/>
                    <a:gd name="connsiteX8" fmla="*/ 101222 w 628650"/>
                    <a:gd name="connsiteY8" fmla="*/ 20304 h 958550"/>
                    <a:gd name="connsiteX9" fmla="*/ 312690 w 628650"/>
                    <a:gd name="connsiteY9" fmla="*/ 88140 h 958550"/>
                    <a:gd name="connsiteX10" fmla="*/ 524159 w 628650"/>
                    <a:gd name="connsiteY10" fmla="*/ 20304 h 958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28650" h="958550">
                      <a:moveTo>
                        <a:pt x="537182" y="0"/>
                      </a:moveTo>
                      <a:lnTo>
                        <a:pt x="564657" y="5547"/>
                      </a:lnTo>
                      <a:cubicBezTo>
                        <a:pt x="602263" y="21453"/>
                        <a:pt x="628650" y="58690"/>
                        <a:pt x="628650" y="102090"/>
                      </a:cubicBezTo>
                      <a:lnTo>
                        <a:pt x="628650" y="958550"/>
                      </a:lnTo>
                      <a:lnTo>
                        <a:pt x="0" y="958550"/>
                      </a:lnTo>
                      <a:lnTo>
                        <a:pt x="0" y="102090"/>
                      </a:lnTo>
                      <a:cubicBezTo>
                        <a:pt x="0" y="58690"/>
                        <a:pt x="26387" y="21453"/>
                        <a:pt x="63993" y="5547"/>
                      </a:cubicBezTo>
                      <a:lnTo>
                        <a:pt x="88573" y="585"/>
                      </a:lnTo>
                      <a:lnTo>
                        <a:pt x="101222" y="20304"/>
                      </a:lnTo>
                      <a:cubicBezTo>
                        <a:pt x="136062" y="60169"/>
                        <a:pt x="217626" y="88140"/>
                        <a:pt x="312690" y="88140"/>
                      </a:cubicBezTo>
                      <a:cubicBezTo>
                        <a:pt x="407754" y="88140"/>
                        <a:pt x="489318" y="60169"/>
                        <a:pt x="524159" y="20304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8" name="正方形/長方形 1047"/>
                <p:cNvSpPr/>
                <p:nvPr/>
              </p:nvSpPr>
              <p:spPr>
                <a:xfrm>
                  <a:off x="2804530" y="3279028"/>
                  <a:ext cx="600833" cy="86194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9" name="フリーフォーム 1048"/>
                <p:cNvSpPr/>
                <p:nvPr/>
              </p:nvSpPr>
              <p:spPr>
                <a:xfrm>
                  <a:off x="2598395" y="2239624"/>
                  <a:ext cx="989251" cy="2362737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0" name="片側の 2 つの角を丸めた四角形 1049"/>
                <p:cNvSpPr/>
                <p:nvPr/>
              </p:nvSpPr>
              <p:spPr>
                <a:xfrm>
                  <a:off x="2760566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1" name="片側の 2 つの角を丸めた四角形 1050"/>
                <p:cNvSpPr/>
                <p:nvPr/>
              </p:nvSpPr>
              <p:spPr>
                <a:xfrm>
                  <a:off x="3133811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2" name="フリーフォーム 1051"/>
                <p:cNvSpPr/>
                <p:nvPr/>
              </p:nvSpPr>
              <p:spPr>
                <a:xfrm rot="16358054">
                  <a:off x="2523952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3" name="フリーフォーム 1052"/>
                <p:cNvSpPr/>
                <p:nvPr/>
              </p:nvSpPr>
              <p:spPr>
                <a:xfrm rot="5241946" flipH="1">
                  <a:off x="2947225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54" name="グループ化 1053"/>
                <p:cNvGrpSpPr/>
                <p:nvPr/>
              </p:nvGrpSpPr>
              <p:grpSpPr>
                <a:xfrm>
                  <a:off x="3277883" y="1756740"/>
                  <a:ext cx="183992" cy="219682"/>
                  <a:chOff x="4463804" y="1938598"/>
                  <a:chExt cx="159729" cy="219577"/>
                </a:xfrm>
                <a:grpFill/>
              </p:grpSpPr>
              <p:sp>
                <p:nvSpPr>
                  <p:cNvPr id="1064" name="円/楕円 1063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5" name="円/楕円 1064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55" name="円/楕円 1054"/>
                <p:cNvSpPr/>
                <p:nvPr/>
              </p:nvSpPr>
              <p:spPr>
                <a:xfrm>
                  <a:off x="2814192" y="1431926"/>
                  <a:ext cx="557658" cy="77850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6" name="円/楕円 1055"/>
                <p:cNvSpPr/>
                <p:nvPr/>
              </p:nvSpPr>
              <p:spPr>
                <a:xfrm>
                  <a:off x="2855036" y="1709420"/>
                  <a:ext cx="162484" cy="154511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7" name="円/楕円 1056"/>
                <p:cNvSpPr/>
                <p:nvPr/>
              </p:nvSpPr>
              <p:spPr>
                <a:xfrm>
                  <a:off x="2899240" y="1721217"/>
                  <a:ext cx="81242" cy="7725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8" name="円/楕円 1057"/>
                <p:cNvSpPr/>
                <p:nvPr/>
              </p:nvSpPr>
              <p:spPr>
                <a:xfrm>
                  <a:off x="3163353" y="1709420"/>
                  <a:ext cx="162484" cy="154511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9" name="円/楕円 1058"/>
                <p:cNvSpPr/>
                <p:nvPr/>
              </p:nvSpPr>
              <p:spPr>
                <a:xfrm>
                  <a:off x="3207557" y="1721217"/>
                  <a:ext cx="81242" cy="7725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0" name="月 1059"/>
                <p:cNvSpPr/>
                <p:nvPr/>
              </p:nvSpPr>
              <p:spPr>
                <a:xfrm rot="5400000" flipV="1">
                  <a:off x="3063390" y="1995876"/>
                  <a:ext cx="59255" cy="194554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1" name="円/楕円 5"/>
                <p:cNvSpPr/>
                <p:nvPr/>
              </p:nvSpPr>
              <p:spPr>
                <a:xfrm flipH="1">
                  <a:off x="3070835" y="1916833"/>
                  <a:ext cx="45720" cy="79902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2" name="二等辺三角形 1061"/>
                <p:cNvSpPr/>
                <p:nvPr/>
              </p:nvSpPr>
              <p:spPr>
                <a:xfrm>
                  <a:off x="2849730" y="1630680"/>
                  <a:ext cx="179095" cy="45719"/>
                </a:xfrm>
                <a:prstGeom prst="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3" name="二等辺三角形 1062"/>
                <p:cNvSpPr/>
                <p:nvPr/>
              </p:nvSpPr>
              <p:spPr>
                <a:xfrm>
                  <a:off x="3155047" y="1630680"/>
                  <a:ext cx="179095" cy="45719"/>
                </a:xfrm>
                <a:prstGeom prst="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38" name="グループ化 1037"/>
              <p:cNvGrpSpPr/>
              <p:nvPr/>
            </p:nvGrpSpPr>
            <p:grpSpPr>
              <a:xfrm>
                <a:off x="2437084" y="2117335"/>
                <a:ext cx="1091489" cy="1095223"/>
                <a:chOff x="1936205" y="2051657"/>
                <a:chExt cx="1091489" cy="1095223"/>
              </a:xfrm>
              <a:grpFill/>
            </p:grpSpPr>
            <p:sp>
              <p:nvSpPr>
                <p:cNvPr id="1039" name="片側の 2 つの角を丸めた四角形 1038"/>
                <p:cNvSpPr/>
                <p:nvPr/>
              </p:nvSpPr>
              <p:spPr>
                <a:xfrm rot="4810821">
                  <a:off x="2633506" y="2614536"/>
                  <a:ext cx="156170" cy="3012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0" name="フリーフォーム 1039"/>
                <p:cNvSpPr/>
                <p:nvPr/>
              </p:nvSpPr>
              <p:spPr>
                <a:xfrm rot="1515575">
                  <a:off x="1936205" y="2516296"/>
                  <a:ext cx="758977" cy="630584"/>
                </a:xfrm>
                <a:custGeom>
                  <a:avLst/>
                  <a:gdLst>
                    <a:gd name="connsiteX0" fmla="*/ 0 w 758977"/>
                    <a:gd name="connsiteY0" fmla="*/ 0 h 630584"/>
                    <a:gd name="connsiteX1" fmla="*/ 136865 w 758977"/>
                    <a:gd name="connsiteY1" fmla="*/ 3972 h 630584"/>
                    <a:gd name="connsiteX2" fmla="*/ 270898 w 758977"/>
                    <a:gd name="connsiteY2" fmla="*/ 0 h 630584"/>
                    <a:gd name="connsiteX3" fmla="*/ 270897 w 758977"/>
                    <a:gd name="connsiteY3" fmla="*/ 255944 h 630584"/>
                    <a:gd name="connsiteX4" fmla="*/ 608102 w 758977"/>
                    <a:gd name="connsiteY4" fmla="*/ 29823 h 630584"/>
                    <a:gd name="connsiteX5" fmla="*/ 758977 w 758977"/>
                    <a:gd name="connsiteY5" fmla="*/ 254816 h 630584"/>
                    <a:gd name="connsiteX6" fmla="*/ 235246 w 758977"/>
                    <a:gd name="connsiteY6" fmla="*/ 606018 h 630584"/>
                    <a:gd name="connsiteX7" fmla="*/ 185529 w 758977"/>
                    <a:gd name="connsiteY7" fmla="*/ 626541 h 630584"/>
                    <a:gd name="connsiteX8" fmla="*/ 155844 w 758977"/>
                    <a:gd name="connsiteY8" fmla="*/ 626466 h 630584"/>
                    <a:gd name="connsiteX9" fmla="*/ 135448 w 758977"/>
                    <a:gd name="connsiteY9" fmla="*/ 630584 h 630584"/>
                    <a:gd name="connsiteX10" fmla="*/ 135449 w 758977"/>
                    <a:gd name="connsiteY10" fmla="*/ 630583 h 630584"/>
                    <a:gd name="connsiteX11" fmla="*/ 0 w 758977"/>
                    <a:gd name="connsiteY11" fmla="*/ 495134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12" fmla="*/ 228305 w 758977"/>
                    <a:gd name="connsiteY12" fmla="*/ 95412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0" fmla="*/ 270898 w 758977"/>
                    <a:gd name="connsiteY0" fmla="*/ 0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68957 w 758977"/>
                    <a:gd name="connsiteY0" fmla="*/ 85172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8977" h="630584">
                      <a:moveTo>
                        <a:pt x="268957" y="85172"/>
                      </a:moveTo>
                      <a:cubicBezTo>
                        <a:pt x="268957" y="170487"/>
                        <a:pt x="270897" y="170629"/>
                        <a:pt x="270897" y="255944"/>
                      </a:cubicBezTo>
                      <a:lnTo>
                        <a:pt x="608102" y="29823"/>
                      </a:lnTo>
                      <a:lnTo>
                        <a:pt x="758977" y="254816"/>
                      </a:lnTo>
                      <a:lnTo>
                        <a:pt x="235246" y="606018"/>
                      </a:lnTo>
                      <a:cubicBezTo>
                        <a:pt x="219714" y="616433"/>
                        <a:pt x="202805" y="623208"/>
                        <a:pt x="185529" y="626541"/>
                      </a:cubicBezTo>
                      <a:lnTo>
                        <a:pt x="155844" y="626466"/>
                      </a:lnTo>
                      <a:lnTo>
                        <a:pt x="135448" y="630584"/>
                      </a:lnTo>
                      <a:lnTo>
                        <a:pt x="135449" y="630583"/>
                      </a:lnTo>
                      <a:cubicBezTo>
                        <a:pt x="60643" y="630583"/>
                        <a:pt x="0" y="569940"/>
                        <a:pt x="0" y="495134"/>
                      </a:cubicBezTo>
                      <a:lnTo>
                        <a:pt x="0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1" name="フリーフォーム 1040"/>
                <p:cNvSpPr/>
                <p:nvPr/>
              </p:nvSpPr>
              <p:spPr>
                <a:xfrm>
                  <a:off x="2476064" y="2051657"/>
                  <a:ext cx="328822" cy="267158"/>
                </a:xfrm>
                <a:custGeom>
                  <a:avLst/>
                  <a:gdLst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72127 w 428536"/>
                    <a:gd name="connsiteY4" fmla="*/ 4333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72128 w 428536"/>
                    <a:gd name="connsiteY3" fmla="*/ 4332 h 347896"/>
                    <a:gd name="connsiteX4" fmla="*/ 339218 w 428536"/>
                    <a:gd name="connsiteY4" fmla="*/ 0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7 w 428536"/>
                    <a:gd name="connsiteY0" fmla="*/ 4333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92336 w 428536"/>
                    <a:gd name="connsiteY4" fmla="*/ 30669 h 347896"/>
                    <a:gd name="connsiteX5" fmla="*/ 388003 w 428536"/>
                    <a:gd name="connsiteY5" fmla="*/ 63580 h 347896"/>
                    <a:gd name="connsiteX6" fmla="*/ 360906 w 428536"/>
                    <a:gd name="connsiteY6" fmla="*/ 110514 h 347896"/>
                    <a:gd name="connsiteX7" fmla="*/ 415814 w 428536"/>
                    <a:gd name="connsiteY7" fmla="*/ 205619 h 347896"/>
                    <a:gd name="connsiteX8" fmla="*/ 381100 w 428536"/>
                    <a:gd name="connsiteY8" fmla="*/ 335176 h 347896"/>
                    <a:gd name="connsiteX9" fmla="*/ 381100 w 428536"/>
                    <a:gd name="connsiteY9" fmla="*/ 335175 h 347896"/>
                    <a:gd name="connsiteX10" fmla="*/ 309132 w 428536"/>
                    <a:gd name="connsiteY10" fmla="*/ 344649 h 347896"/>
                    <a:gd name="connsiteX11" fmla="*/ 285934 w 428536"/>
                    <a:gd name="connsiteY11" fmla="*/ 333329 h 347896"/>
                    <a:gd name="connsiteX12" fmla="*/ 260990 w 428536"/>
                    <a:gd name="connsiteY12" fmla="*/ 334708 h 347896"/>
                    <a:gd name="connsiteX13" fmla="*/ 234473 w 428536"/>
                    <a:gd name="connsiteY13" fmla="*/ 325365 h 347896"/>
                    <a:gd name="connsiteX14" fmla="*/ 177697 w 428536"/>
                    <a:gd name="connsiteY14" fmla="*/ 291487 h 347896"/>
                    <a:gd name="connsiteX15" fmla="*/ 153178 w 428536"/>
                    <a:gd name="connsiteY15" fmla="*/ 194405 h 347896"/>
                    <a:gd name="connsiteX16" fmla="*/ 154580 w 428536"/>
                    <a:gd name="connsiteY16" fmla="*/ 192860 h 347896"/>
                    <a:gd name="connsiteX17" fmla="*/ 22776 w 428536"/>
                    <a:gd name="connsiteY17" fmla="*/ 157542 h 347896"/>
                    <a:gd name="connsiteX18" fmla="*/ 3218 w 428536"/>
                    <a:gd name="connsiteY18" fmla="*/ 142535 h 347896"/>
                    <a:gd name="connsiteX19" fmla="*/ 0 w 428536"/>
                    <a:gd name="connsiteY19" fmla="*/ 118094 h 347896"/>
                    <a:gd name="connsiteX20" fmla="*/ 15007 w 428536"/>
                    <a:gd name="connsiteY20" fmla="*/ 98536 h 347896"/>
                    <a:gd name="connsiteX21" fmla="*/ 39449 w 428536"/>
                    <a:gd name="connsiteY21" fmla="*/ 95318 h 347896"/>
                    <a:gd name="connsiteX22" fmla="*/ 245214 w 428536"/>
                    <a:gd name="connsiteY22" fmla="*/ 137409 h 347896"/>
                    <a:gd name="connsiteX23" fmla="*/ 312881 w 428536"/>
                    <a:gd name="connsiteY23" fmla="*/ 20208 h 347896"/>
                    <a:gd name="connsiteX24" fmla="*/ 339218 w 428536"/>
                    <a:gd name="connsiteY24" fmla="*/ 0 h 347896"/>
                    <a:gd name="connsiteX0" fmla="*/ 339218 w 428536"/>
                    <a:gd name="connsiteY0" fmla="*/ 0 h 347896"/>
                    <a:gd name="connsiteX1" fmla="*/ 392336 w 428536"/>
                    <a:gd name="connsiteY1" fmla="*/ 30669 h 347896"/>
                    <a:gd name="connsiteX2" fmla="*/ 388003 w 428536"/>
                    <a:gd name="connsiteY2" fmla="*/ 63580 h 347896"/>
                    <a:gd name="connsiteX3" fmla="*/ 360906 w 428536"/>
                    <a:gd name="connsiteY3" fmla="*/ 110514 h 347896"/>
                    <a:gd name="connsiteX4" fmla="*/ 415814 w 428536"/>
                    <a:gd name="connsiteY4" fmla="*/ 205619 h 347896"/>
                    <a:gd name="connsiteX5" fmla="*/ 381100 w 428536"/>
                    <a:gd name="connsiteY5" fmla="*/ 335176 h 347896"/>
                    <a:gd name="connsiteX6" fmla="*/ 381100 w 428536"/>
                    <a:gd name="connsiteY6" fmla="*/ 335175 h 347896"/>
                    <a:gd name="connsiteX7" fmla="*/ 309132 w 428536"/>
                    <a:gd name="connsiteY7" fmla="*/ 344649 h 347896"/>
                    <a:gd name="connsiteX8" fmla="*/ 285934 w 428536"/>
                    <a:gd name="connsiteY8" fmla="*/ 333329 h 347896"/>
                    <a:gd name="connsiteX9" fmla="*/ 260990 w 428536"/>
                    <a:gd name="connsiteY9" fmla="*/ 334708 h 347896"/>
                    <a:gd name="connsiteX10" fmla="*/ 234473 w 428536"/>
                    <a:gd name="connsiteY10" fmla="*/ 325365 h 347896"/>
                    <a:gd name="connsiteX11" fmla="*/ 177697 w 428536"/>
                    <a:gd name="connsiteY11" fmla="*/ 291487 h 347896"/>
                    <a:gd name="connsiteX12" fmla="*/ 153178 w 428536"/>
                    <a:gd name="connsiteY12" fmla="*/ 194405 h 347896"/>
                    <a:gd name="connsiteX13" fmla="*/ 154580 w 428536"/>
                    <a:gd name="connsiteY13" fmla="*/ 192860 h 347896"/>
                    <a:gd name="connsiteX14" fmla="*/ 22776 w 428536"/>
                    <a:gd name="connsiteY14" fmla="*/ 157542 h 347896"/>
                    <a:gd name="connsiteX15" fmla="*/ 3218 w 428536"/>
                    <a:gd name="connsiteY15" fmla="*/ 142535 h 347896"/>
                    <a:gd name="connsiteX16" fmla="*/ 0 w 428536"/>
                    <a:gd name="connsiteY16" fmla="*/ 118094 h 347896"/>
                    <a:gd name="connsiteX17" fmla="*/ 15007 w 428536"/>
                    <a:gd name="connsiteY17" fmla="*/ 98536 h 347896"/>
                    <a:gd name="connsiteX18" fmla="*/ 39449 w 428536"/>
                    <a:gd name="connsiteY18" fmla="*/ 95318 h 347896"/>
                    <a:gd name="connsiteX19" fmla="*/ 245214 w 428536"/>
                    <a:gd name="connsiteY19" fmla="*/ 137409 h 347896"/>
                    <a:gd name="connsiteX20" fmla="*/ 312881 w 428536"/>
                    <a:gd name="connsiteY20" fmla="*/ 20208 h 347896"/>
                    <a:gd name="connsiteX21" fmla="*/ 339218 w 428536"/>
                    <a:gd name="connsiteY21" fmla="*/ 0 h 347896"/>
                    <a:gd name="connsiteX0" fmla="*/ 339218 w 428536"/>
                    <a:gd name="connsiteY0" fmla="*/ 90 h 347986"/>
                    <a:gd name="connsiteX1" fmla="*/ 392336 w 428536"/>
                    <a:gd name="connsiteY1" fmla="*/ 30759 h 347986"/>
                    <a:gd name="connsiteX2" fmla="*/ 388003 w 428536"/>
                    <a:gd name="connsiteY2" fmla="*/ 63670 h 347986"/>
                    <a:gd name="connsiteX3" fmla="*/ 360906 w 428536"/>
                    <a:gd name="connsiteY3" fmla="*/ 110604 h 347986"/>
                    <a:gd name="connsiteX4" fmla="*/ 415814 w 428536"/>
                    <a:gd name="connsiteY4" fmla="*/ 205709 h 347986"/>
                    <a:gd name="connsiteX5" fmla="*/ 381100 w 428536"/>
                    <a:gd name="connsiteY5" fmla="*/ 335266 h 347986"/>
                    <a:gd name="connsiteX6" fmla="*/ 381100 w 428536"/>
                    <a:gd name="connsiteY6" fmla="*/ 335265 h 347986"/>
                    <a:gd name="connsiteX7" fmla="*/ 309132 w 428536"/>
                    <a:gd name="connsiteY7" fmla="*/ 344739 h 347986"/>
                    <a:gd name="connsiteX8" fmla="*/ 285934 w 428536"/>
                    <a:gd name="connsiteY8" fmla="*/ 333419 h 347986"/>
                    <a:gd name="connsiteX9" fmla="*/ 260990 w 428536"/>
                    <a:gd name="connsiteY9" fmla="*/ 334798 h 347986"/>
                    <a:gd name="connsiteX10" fmla="*/ 234473 w 428536"/>
                    <a:gd name="connsiteY10" fmla="*/ 325455 h 347986"/>
                    <a:gd name="connsiteX11" fmla="*/ 177697 w 428536"/>
                    <a:gd name="connsiteY11" fmla="*/ 291577 h 347986"/>
                    <a:gd name="connsiteX12" fmla="*/ 153178 w 428536"/>
                    <a:gd name="connsiteY12" fmla="*/ 194495 h 347986"/>
                    <a:gd name="connsiteX13" fmla="*/ 154580 w 428536"/>
                    <a:gd name="connsiteY13" fmla="*/ 192950 h 347986"/>
                    <a:gd name="connsiteX14" fmla="*/ 22776 w 428536"/>
                    <a:gd name="connsiteY14" fmla="*/ 157632 h 347986"/>
                    <a:gd name="connsiteX15" fmla="*/ 3218 w 428536"/>
                    <a:gd name="connsiteY15" fmla="*/ 142625 h 347986"/>
                    <a:gd name="connsiteX16" fmla="*/ 0 w 428536"/>
                    <a:gd name="connsiteY16" fmla="*/ 118184 h 347986"/>
                    <a:gd name="connsiteX17" fmla="*/ 15007 w 428536"/>
                    <a:gd name="connsiteY17" fmla="*/ 98626 h 347986"/>
                    <a:gd name="connsiteX18" fmla="*/ 39449 w 428536"/>
                    <a:gd name="connsiteY18" fmla="*/ 95408 h 347986"/>
                    <a:gd name="connsiteX19" fmla="*/ 245214 w 428536"/>
                    <a:gd name="connsiteY19" fmla="*/ 137499 h 347986"/>
                    <a:gd name="connsiteX20" fmla="*/ 312881 w 428536"/>
                    <a:gd name="connsiteY20" fmla="*/ 20298 h 347986"/>
                    <a:gd name="connsiteX21" fmla="*/ 339218 w 428536"/>
                    <a:gd name="connsiteY21" fmla="*/ 90 h 347986"/>
                    <a:gd name="connsiteX0" fmla="*/ 339218 w 428536"/>
                    <a:gd name="connsiteY0" fmla="*/ 277 h 348173"/>
                    <a:gd name="connsiteX1" fmla="*/ 392336 w 428536"/>
                    <a:gd name="connsiteY1" fmla="*/ 30946 h 348173"/>
                    <a:gd name="connsiteX2" fmla="*/ 388003 w 428536"/>
                    <a:gd name="connsiteY2" fmla="*/ 63857 h 348173"/>
                    <a:gd name="connsiteX3" fmla="*/ 360906 w 428536"/>
                    <a:gd name="connsiteY3" fmla="*/ 110791 h 348173"/>
                    <a:gd name="connsiteX4" fmla="*/ 415814 w 428536"/>
                    <a:gd name="connsiteY4" fmla="*/ 205896 h 348173"/>
                    <a:gd name="connsiteX5" fmla="*/ 381100 w 428536"/>
                    <a:gd name="connsiteY5" fmla="*/ 335453 h 348173"/>
                    <a:gd name="connsiteX6" fmla="*/ 381100 w 428536"/>
                    <a:gd name="connsiteY6" fmla="*/ 335452 h 348173"/>
                    <a:gd name="connsiteX7" fmla="*/ 309132 w 428536"/>
                    <a:gd name="connsiteY7" fmla="*/ 344926 h 348173"/>
                    <a:gd name="connsiteX8" fmla="*/ 285934 w 428536"/>
                    <a:gd name="connsiteY8" fmla="*/ 333606 h 348173"/>
                    <a:gd name="connsiteX9" fmla="*/ 260990 w 428536"/>
                    <a:gd name="connsiteY9" fmla="*/ 334985 h 348173"/>
                    <a:gd name="connsiteX10" fmla="*/ 234473 w 428536"/>
                    <a:gd name="connsiteY10" fmla="*/ 325642 h 348173"/>
                    <a:gd name="connsiteX11" fmla="*/ 177697 w 428536"/>
                    <a:gd name="connsiteY11" fmla="*/ 291764 h 348173"/>
                    <a:gd name="connsiteX12" fmla="*/ 153178 w 428536"/>
                    <a:gd name="connsiteY12" fmla="*/ 194682 h 348173"/>
                    <a:gd name="connsiteX13" fmla="*/ 154580 w 428536"/>
                    <a:gd name="connsiteY13" fmla="*/ 193137 h 348173"/>
                    <a:gd name="connsiteX14" fmla="*/ 22776 w 428536"/>
                    <a:gd name="connsiteY14" fmla="*/ 157819 h 348173"/>
                    <a:gd name="connsiteX15" fmla="*/ 3218 w 428536"/>
                    <a:gd name="connsiteY15" fmla="*/ 142812 h 348173"/>
                    <a:gd name="connsiteX16" fmla="*/ 0 w 428536"/>
                    <a:gd name="connsiteY16" fmla="*/ 118371 h 348173"/>
                    <a:gd name="connsiteX17" fmla="*/ 15007 w 428536"/>
                    <a:gd name="connsiteY17" fmla="*/ 98813 h 348173"/>
                    <a:gd name="connsiteX18" fmla="*/ 39449 w 428536"/>
                    <a:gd name="connsiteY18" fmla="*/ 95595 h 348173"/>
                    <a:gd name="connsiteX19" fmla="*/ 245214 w 428536"/>
                    <a:gd name="connsiteY19" fmla="*/ 137686 h 348173"/>
                    <a:gd name="connsiteX20" fmla="*/ 312881 w 428536"/>
                    <a:gd name="connsiteY20" fmla="*/ 20485 h 348173"/>
                    <a:gd name="connsiteX21" fmla="*/ 339218 w 428536"/>
                    <a:gd name="connsiteY21" fmla="*/ 277 h 34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536" h="348173">
                      <a:moveTo>
                        <a:pt x="339218" y="277"/>
                      </a:moveTo>
                      <a:cubicBezTo>
                        <a:pt x="387880" y="-1406"/>
                        <a:pt x="384155" y="4054"/>
                        <a:pt x="392336" y="30946"/>
                      </a:cubicBezTo>
                      <a:cubicBezTo>
                        <a:pt x="395209" y="41667"/>
                        <a:pt x="393992" y="53484"/>
                        <a:pt x="388003" y="63857"/>
                      </a:cubicBezTo>
                      <a:lnTo>
                        <a:pt x="360906" y="110791"/>
                      </a:lnTo>
                      <a:lnTo>
                        <a:pt x="415814" y="205896"/>
                      </a:lnTo>
                      <a:cubicBezTo>
                        <a:pt x="442004" y="251259"/>
                        <a:pt x="426462" y="309263"/>
                        <a:pt x="381100" y="335453"/>
                      </a:cubicBezTo>
                      <a:lnTo>
                        <a:pt x="381100" y="335452"/>
                      </a:lnTo>
                      <a:cubicBezTo>
                        <a:pt x="358418" y="348547"/>
                        <a:pt x="332577" y="351208"/>
                        <a:pt x="309132" y="344926"/>
                      </a:cubicBezTo>
                      <a:lnTo>
                        <a:pt x="285934" y="333606"/>
                      </a:lnTo>
                      <a:lnTo>
                        <a:pt x="260990" y="334985"/>
                      </a:lnTo>
                      <a:cubicBezTo>
                        <a:pt x="251880" y="333721"/>
                        <a:pt x="242867" y="330651"/>
                        <a:pt x="234473" y="325642"/>
                      </a:cubicBezTo>
                      <a:lnTo>
                        <a:pt x="177697" y="291764"/>
                      </a:lnTo>
                      <a:cubicBezTo>
                        <a:pt x="144119" y="271726"/>
                        <a:pt x="133140" y="228261"/>
                        <a:pt x="153178" y="194682"/>
                      </a:cubicBezTo>
                      <a:lnTo>
                        <a:pt x="154580" y="193137"/>
                      </a:lnTo>
                      <a:lnTo>
                        <a:pt x="22776" y="157819"/>
                      </a:lnTo>
                      <a:cubicBezTo>
                        <a:pt x="14185" y="155517"/>
                        <a:pt x="7340" y="149951"/>
                        <a:pt x="3218" y="142812"/>
                      </a:cubicBezTo>
                      <a:lnTo>
                        <a:pt x="0" y="118371"/>
                      </a:lnTo>
                      <a:lnTo>
                        <a:pt x="15007" y="98813"/>
                      </a:lnTo>
                      <a:cubicBezTo>
                        <a:pt x="22146" y="94691"/>
                        <a:pt x="30858" y="93293"/>
                        <a:pt x="39449" y="95595"/>
                      </a:cubicBezTo>
                      <a:lnTo>
                        <a:pt x="245214" y="137686"/>
                      </a:lnTo>
                      <a:lnTo>
                        <a:pt x="312881" y="20485"/>
                      </a:lnTo>
                      <a:cubicBezTo>
                        <a:pt x="318870" y="10113"/>
                        <a:pt x="328496" y="3150"/>
                        <a:pt x="339218" y="277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2" name="片側の 2 つの角を丸めた四角形 1041"/>
                <p:cNvSpPr/>
                <p:nvPr/>
              </p:nvSpPr>
              <p:spPr>
                <a:xfrm rot="20639810">
                  <a:off x="2751844" y="2257257"/>
                  <a:ext cx="275850" cy="78797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05" name="グループ化 104"/>
            <p:cNvGrpSpPr/>
            <p:nvPr/>
          </p:nvGrpSpPr>
          <p:grpSpPr>
            <a:xfrm>
              <a:off x="2830540" y="2592721"/>
              <a:ext cx="528060" cy="1788061"/>
              <a:chOff x="2437084" y="1304737"/>
              <a:chExt cx="1150562" cy="3895912"/>
            </a:xfrm>
          </p:grpSpPr>
          <p:grpSp>
            <p:nvGrpSpPr>
              <p:cNvPr id="106" name="グループ化 105"/>
              <p:cNvGrpSpPr/>
              <p:nvPr/>
            </p:nvGrpSpPr>
            <p:grpSpPr>
              <a:xfrm>
                <a:off x="2598395" y="1304737"/>
                <a:ext cx="989251" cy="3895912"/>
                <a:chOff x="2598395" y="1304737"/>
                <a:chExt cx="989251" cy="3895912"/>
              </a:xfrm>
            </p:grpSpPr>
            <p:sp>
              <p:nvSpPr>
                <p:cNvPr id="112" name="星 12 111"/>
                <p:cNvSpPr/>
                <p:nvPr/>
              </p:nvSpPr>
              <p:spPr>
                <a:xfrm>
                  <a:off x="2849284" y="1304737"/>
                  <a:ext cx="475931" cy="475931"/>
                </a:xfrm>
                <a:prstGeom prst="star12">
                  <a:avLst>
                    <a:gd name="adj" fmla="val 4250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3" name="グループ化 112"/>
                <p:cNvGrpSpPr/>
                <p:nvPr/>
              </p:nvGrpSpPr>
              <p:grpSpPr>
                <a:xfrm flipH="1">
                  <a:off x="2722196" y="1756740"/>
                  <a:ext cx="183992" cy="219682"/>
                  <a:chOff x="4463804" y="1938598"/>
                  <a:chExt cx="159729" cy="219577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135" name="円/楕円 134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135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4" name="フリーフォーム 113"/>
                <p:cNvSpPr/>
                <p:nvPr/>
              </p:nvSpPr>
              <p:spPr>
                <a:xfrm>
                  <a:off x="2748626" y="2118779"/>
                  <a:ext cx="690139" cy="477225"/>
                </a:xfrm>
                <a:custGeom>
                  <a:avLst/>
                  <a:gdLst>
                    <a:gd name="connsiteX0" fmla="*/ 305104 w 722090"/>
                    <a:gd name="connsiteY0" fmla="*/ 0 h 448259"/>
                    <a:gd name="connsiteX1" fmla="*/ 415574 w 722090"/>
                    <a:gd name="connsiteY1" fmla="*/ 0 h 448259"/>
                    <a:gd name="connsiteX2" fmla="*/ 442287 w 722090"/>
                    <a:gd name="connsiteY2" fmla="*/ 131273 h 448259"/>
                    <a:gd name="connsiteX3" fmla="*/ 669258 w 722090"/>
                    <a:gd name="connsiteY3" fmla="*/ 131273 h 448259"/>
                    <a:gd name="connsiteX4" fmla="*/ 722090 w 722090"/>
                    <a:gd name="connsiteY4" fmla="*/ 184105 h 448259"/>
                    <a:gd name="connsiteX5" fmla="*/ 722090 w 722090"/>
                    <a:gd name="connsiteY5" fmla="*/ 395427 h 448259"/>
                    <a:gd name="connsiteX6" fmla="*/ 669258 w 722090"/>
                    <a:gd name="connsiteY6" fmla="*/ 448259 h 448259"/>
                    <a:gd name="connsiteX7" fmla="*/ 52832 w 722090"/>
                    <a:gd name="connsiteY7" fmla="*/ 448259 h 448259"/>
                    <a:gd name="connsiteX8" fmla="*/ 0 w 722090"/>
                    <a:gd name="connsiteY8" fmla="*/ 395427 h 448259"/>
                    <a:gd name="connsiteX9" fmla="*/ 0 w 722090"/>
                    <a:gd name="connsiteY9" fmla="*/ 184105 h 448259"/>
                    <a:gd name="connsiteX10" fmla="*/ 52832 w 722090"/>
                    <a:gd name="connsiteY10" fmla="*/ 131273 h 448259"/>
                    <a:gd name="connsiteX11" fmla="*/ 278392 w 722090"/>
                    <a:gd name="connsiteY11" fmla="*/ 131273 h 448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2090" h="448259">
                      <a:moveTo>
                        <a:pt x="305104" y="0"/>
                      </a:moveTo>
                      <a:lnTo>
                        <a:pt x="415574" y="0"/>
                      </a:lnTo>
                      <a:lnTo>
                        <a:pt x="442287" y="131273"/>
                      </a:lnTo>
                      <a:lnTo>
                        <a:pt x="669258" y="131273"/>
                      </a:lnTo>
                      <a:cubicBezTo>
                        <a:pt x="698436" y="131273"/>
                        <a:pt x="722090" y="154927"/>
                        <a:pt x="722090" y="184105"/>
                      </a:cubicBezTo>
                      <a:lnTo>
                        <a:pt x="722090" y="395427"/>
                      </a:lnTo>
                      <a:cubicBezTo>
                        <a:pt x="722090" y="424605"/>
                        <a:pt x="698436" y="448259"/>
                        <a:pt x="669258" y="448259"/>
                      </a:cubicBezTo>
                      <a:lnTo>
                        <a:pt x="52832" y="448259"/>
                      </a:lnTo>
                      <a:cubicBezTo>
                        <a:pt x="23654" y="448259"/>
                        <a:pt x="0" y="424605"/>
                        <a:pt x="0" y="395427"/>
                      </a:cubicBezTo>
                      <a:lnTo>
                        <a:pt x="0" y="184105"/>
                      </a:lnTo>
                      <a:cubicBezTo>
                        <a:pt x="0" y="154927"/>
                        <a:pt x="23654" y="131273"/>
                        <a:pt x="52832" y="131273"/>
                      </a:cubicBezTo>
                      <a:lnTo>
                        <a:pt x="278392" y="131273"/>
                      </a:ln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フリーフォーム 114"/>
                <p:cNvSpPr/>
                <p:nvPr/>
              </p:nvSpPr>
              <p:spPr>
                <a:xfrm rot="10800000">
                  <a:off x="2757333" y="3314518"/>
                  <a:ext cx="671370" cy="1713342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フリーフォーム 115"/>
                <p:cNvSpPr/>
                <p:nvPr/>
              </p:nvSpPr>
              <p:spPr>
                <a:xfrm>
                  <a:off x="2792604" y="2258536"/>
                  <a:ext cx="600833" cy="1020491"/>
                </a:xfrm>
                <a:custGeom>
                  <a:avLst/>
                  <a:gdLst>
                    <a:gd name="connsiteX0" fmla="*/ 537182 w 628650"/>
                    <a:gd name="connsiteY0" fmla="*/ 0 h 958550"/>
                    <a:gd name="connsiteX1" fmla="*/ 564657 w 628650"/>
                    <a:gd name="connsiteY1" fmla="*/ 5547 h 958550"/>
                    <a:gd name="connsiteX2" fmla="*/ 628650 w 628650"/>
                    <a:gd name="connsiteY2" fmla="*/ 102090 h 958550"/>
                    <a:gd name="connsiteX3" fmla="*/ 628650 w 628650"/>
                    <a:gd name="connsiteY3" fmla="*/ 958550 h 958550"/>
                    <a:gd name="connsiteX4" fmla="*/ 0 w 628650"/>
                    <a:gd name="connsiteY4" fmla="*/ 958550 h 958550"/>
                    <a:gd name="connsiteX5" fmla="*/ 0 w 628650"/>
                    <a:gd name="connsiteY5" fmla="*/ 102090 h 958550"/>
                    <a:gd name="connsiteX6" fmla="*/ 63993 w 628650"/>
                    <a:gd name="connsiteY6" fmla="*/ 5547 h 958550"/>
                    <a:gd name="connsiteX7" fmla="*/ 88573 w 628650"/>
                    <a:gd name="connsiteY7" fmla="*/ 585 h 958550"/>
                    <a:gd name="connsiteX8" fmla="*/ 101222 w 628650"/>
                    <a:gd name="connsiteY8" fmla="*/ 20304 h 958550"/>
                    <a:gd name="connsiteX9" fmla="*/ 312690 w 628650"/>
                    <a:gd name="connsiteY9" fmla="*/ 88140 h 958550"/>
                    <a:gd name="connsiteX10" fmla="*/ 524159 w 628650"/>
                    <a:gd name="connsiteY10" fmla="*/ 20304 h 958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28650" h="958550">
                      <a:moveTo>
                        <a:pt x="537182" y="0"/>
                      </a:moveTo>
                      <a:lnTo>
                        <a:pt x="564657" y="5547"/>
                      </a:lnTo>
                      <a:cubicBezTo>
                        <a:pt x="602263" y="21453"/>
                        <a:pt x="628650" y="58690"/>
                        <a:pt x="628650" y="102090"/>
                      </a:cubicBezTo>
                      <a:lnTo>
                        <a:pt x="628650" y="958550"/>
                      </a:lnTo>
                      <a:lnTo>
                        <a:pt x="0" y="958550"/>
                      </a:lnTo>
                      <a:lnTo>
                        <a:pt x="0" y="102090"/>
                      </a:lnTo>
                      <a:cubicBezTo>
                        <a:pt x="0" y="58690"/>
                        <a:pt x="26387" y="21453"/>
                        <a:pt x="63993" y="5547"/>
                      </a:cubicBezTo>
                      <a:lnTo>
                        <a:pt x="88573" y="585"/>
                      </a:lnTo>
                      <a:lnTo>
                        <a:pt x="101222" y="20304"/>
                      </a:lnTo>
                      <a:cubicBezTo>
                        <a:pt x="136062" y="60169"/>
                        <a:pt x="217626" y="88140"/>
                        <a:pt x="312690" y="88140"/>
                      </a:cubicBezTo>
                      <a:cubicBezTo>
                        <a:pt x="407754" y="88140"/>
                        <a:pt x="489318" y="60169"/>
                        <a:pt x="524159" y="203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95000"/>
                    <a:lumOff val="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正方形/長方形 116"/>
                <p:cNvSpPr/>
                <p:nvPr/>
              </p:nvSpPr>
              <p:spPr>
                <a:xfrm>
                  <a:off x="2804530" y="3279028"/>
                  <a:ext cx="600833" cy="86194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フリーフォーム 117"/>
                <p:cNvSpPr/>
                <p:nvPr/>
              </p:nvSpPr>
              <p:spPr>
                <a:xfrm>
                  <a:off x="2598395" y="2239624"/>
                  <a:ext cx="989251" cy="2362737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片側の 2 つの角を丸めた四角形 118"/>
                <p:cNvSpPr/>
                <p:nvPr/>
              </p:nvSpPr>
              <p:spPr>
                <a:xfrm>
                  <a:off x="2760566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片側の 2 つの角を丸めた四角形 119"/>
                <p:cNvSpPr/>
                <p:nvPr/>
              </p:nvSpPr>
              <p:spPr>
                <a:xfrm>
                  <a:off x="3133811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フリーフォーム 120"/>
                <p:cNvSpPr/>
                <p:nvPr/>
              </p:nvSpPr>
              <p:spPr>
                <a:xfrm rot="16358054">
                  <a:off x="2523952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フリーフォーム 121"/>
                <p:cNvSpPr/>
                <p:nvPr/>
              </p:nvSpPr>
              <p:spPr>
                <a:xfrm rot="5241946" flipH="1">
                  <a:off x="2947225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3" name="グループ化 122"/>
                <p:cNvGrpSpPr/>
                <p:nvPr/>
              </p:nvGrpSpPr>
              <p:grpSpPr>
                <a:xfrm>
                  <a:off x="3277883" y="1756740"/>
                  <a:ext cx="183992" cy="219682"/>
                  <a:chOff x="4463804" y="1938598"/>
                  <a:chExt cx="159729" cy="219577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133" name="円/楕円 132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円/楕円 133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4" name="円/楕円 123"/>
                <p:cNvSpPr/>
                <p:nvPr/>
              </p:nvSpPr>
              <p:spPr>
                <a:xfrm>
                  <a:off x="2814192" y="1431926"/>
                  <a:ext cx="557658" cy="778508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円/楕円 124"/>
                <p:cNvSpPr/>
                <p:nvPr/>
              </p:nvSpPr>
              <p:spPr>
                <a:xfrm>
                  <a:off x="2855036" y="1709420"/>
                  <a:ext cx="162484" cy="1545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125"/>
                <p:cNvSpPr/>
                <p:nvPr/>
              </p:nvSpPr>
              <p:spPr>
                <a:xfrm>
                  <a:off x="2899240" y="1721217"/>
                  <a:ext cx="81242" cy="772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" name="円/楕円 126"/>
                <p:cNvSpPr/>
                <p:nvPr/>
              </p:nvSpPr>
              <p:spPr>
                <a:xfrm>
                  <a:off x="3163353" y="1709420"/>
                  <a:ext cx="162484" cy="1545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" name="円/楕円 127"/>
                <p:cNvSpPr/>
                <p:nvPr/>
              </p:nvSpPr>
              <p:spPr>
                <a:xfrm>
                  <a:off x="3207557" y="1721217"/>
                  <a:ext cx="81242" cy="772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月 128"/>
                <p:cNvSpPr/>
                <p:nvPr/>
              </p:nvSpPr>
              <p:spPr>
                <a:xfrm rot="5400000" flipV="1">
                  <a:off x="3063390" y="1995876"/>
                  <a:ext cx="59255" cy="194554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" name="円/楕円 5"/>
                <p:cNvSpPr/>
                <p:nvPr/>
              </p:nvSpPr>
              <p:spPr>
                <a:xfrm flipH="1">
                  <a:off x="3070835" y="1916833"/>
                  <a:ext cx="45720" cy="79902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二等辺三角形 130"/>
                <p:cNvSpPr/>
                <p:nvPr/>
              </p:nvSpPr>
              <p:spPr>
                <a:xfrm>
                  <a:off x="2849730" y="1630680"/>
                  <a:ext cx="179095" cy="4571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二等辺三角形 131"/>
                <p:cNvSpPr/>
                <p:nvPr/>
              </p:nvSpPr>
              <p:spPr>
                <a:xfrm>
                  <a:off x="3155047" y="1630680"/>
                  <a:ext cx="179095" cy="4571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7" name="グループ化 106"/>
              <p:cNvGrpSpPr/>
              <p:nvPr/>
            </p:nvGrpSpPr>
            <p:grpSpPr>
              <a:xfrm>
                <a:off x="2437084" y="2117335"/>
                <a:ext cx="1091489" cy="1095223"/>
                <a:chOff x="1936205" y="2051657"/>
                <a:chExt cx="1091489" cy="1095223"/>
              </a:xfrm>
            </p:grpSpPr>
            <p:sp>
              <p:nvSpPr>
                <p:cNvPr id="108" name="片側の 2 つの角を丸めた四角形 107"/>
                <p:cNvSpPr/>
                <p:nvPr/>
              </p:nvSpPr>
              <p:spPr>
                <a:xfrm rot="4810821">
                  <a:off x="2633506" y="2614536"/>
                  <a:ext cx="156170" cy="3012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フリーフォーム 108"/>
                <p:cNvSpPr/>
                <p:nvPr/>
              </p:nvSpPr>
              <p:spPr>
                <a:xfrm rot="1515575">
                  <a:off x="1936205" y="2516296"/>
                  <a:ext cx="758977" cy="630584"/>
                </a:xfrm>
                <a:custGeom>
                  <a:avLst/>
                  <a:gdLst>
                    <a:gd name="connsiteX0" fmla="*/ 0 w 758977"/>
                    <a:gd name="connsiteY0" fmla="*/ 0 h 630584"/>
                    <a:gd name="connsiteX1" fmla="*/ 136865 w 758977"/>
                    <a:gd name="connsiteY1" fmla="*/ 3972 h 630584"/>
                    <a:gd name="connsiteX2" fmla="*/ 270898 w 758977"/>
                    <a:gd name="connsiteY2" fmla="*/ 0 h 630584"/>
                    <a:gd name="connsiteX3" fmla="*/ 270897 w 758977"/>
                    <a:gd name="connsiteY3" fmla="*/ 255944 h 630584"/>
                    <a:gd name="connsiteX4" fmla="*/ 608102 w 758977"/>
                    <a:gd name="connsiteY4" fmla="*/ 29823 h 630584"/>
                    <a:gd name="connsiteX5" fmla="*/ 758977 w 758977"/>
                    <a:gd name="connsiteY5" fmla="*/ 254816 h 630584"/>
                    <a:gd name="connsiteX6" fmla="*/ 235246 w 758977"/>
                    <a:gd name="connsiteY6" fmla="*/ 606018 h 630584"/>
                    <a:gd name="connsiteX7" fmla="*/ 185529 w 758977"/>
                    <a:gd name="connsiteY7" fmla="*/ 626541 h 630584"/>
                    <a:gd name="connsiteX8" fmla="*/ 155844 w 758977"/>
                    <a:gd name="connsiteY8" fmla="*/ 626466 h 630584"/>
                    <a:gd name="connsiteX9" fmla="*/ 135448 w 758977"/>
                    <a:gd name="connsiteY9" fmla="*/ 630584 h 630584"/>
                    <a:gd name="connsiteX10" fmla="*/ 135449 w 758977"/>
                    <a:gd name="connsiteY10" fmla="*/ 630583 h 630584"/>
                    <a:gd name="connsiteX11" fmla="*/ 0 w 758977"/>
                    <a:gd name="connsiteY11" fmla="*/ 495134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12" fmla="*/ 228305 w 758977"/>
                    <a:gd name="connsiteY12" fmla="*/ 95412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0" fmla="*/ 270898 w 758977"/>
                    <a:gd name="connsiteY0" fmla="*/ 0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68957 w 758977"/>
                    <a:gd name="connsiteY0" fmla="*/ 85172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8977" h="630584">
                      <a:moveTo>
                        <a:pt x="268957" y="85172"/>
                      </a:moveTo>
                      <a:cubicBezTo>
                        <a:pt x="268957" y="170487"/>
                        <a:pt x="270897" y="170629"/>
                        <a:pt x="270897" y="255944"/>
                      </a:cubicBezTo>
                      <a:lnTo>
                        <a:pt x="608102" y="29823"/>
                      </a:lnTo>
                      <a:lnTo>
                        <a:pt x="758977" y="254816"/>
                      </a:lnTo>
                      <a:lnTo>
                        <a:pt x="235246" y="606018"/>
                      </a:lnTo>
                      <a:cubicBezTo>
                        <a:pt x="219714" y="616433"/>
                        <a:pt x="202805" y="623208"/>
                        <a:pt x="185529" y="626541"/>
                      </a:cubicBezTo>
                      <a:lnTo>
                        <a:pt x="155844" y="626466"/>
                      </a:lnTo>
                      <a:lnTo>
                        <a:pt x="135448" y="630584"/>
                      </a:lnTo>
                      <a:lnTo>
                        <a:pt x="135449" y="630583"/>
                      </a:lnTo>
                      <a:cubicBezTo>
                        <a:pt x="60643" y="630583"/>
                        <a:pt x="0" y="569940"/>
                        <a:pt x="0" y="495134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フリーフォーム 109"/>
                <p:cNvSpPr/>
                <p:nvPr/>
              </p:nvSpPr>
              <p:spPr>
                <a:xfrm>
                  <a:off x="2476064" y="2051657"/>
                  <a:ext cx="328822" cy="267158"/>
                </a:xfrm>
                <a:custGeom>
                  <a:avLst/>
                  <a:gdLst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72127 w 428536"/>
                    <a:gd name="connsiteY4" fmla="*/ 4333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72128 w 428536"/>
                    <a:gd name="connsiteY3" fmla="*/ 4332 h 347896"/>
                    <a:gd name="connsiteX4" fmla="*/ 339218 w 428536"/>
                    <a:gd name="connsiteY4" fmla="*/ 0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7 w 428536"/>
                    <a:gd name="connsiteY0" fmla="*/ 4333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92336 w 428536"/>
                    <a:gd name="connsiteY4" fmla="*/ 30669 h 347896"/>
                    <a:gd name="connsiteX5" fmla="*/ 388003 w 428536"/>
                    <a:gd name="connsiteY5" fmla="*/ 63580 h 347896"/>
                    <a:gd name="connsiteX6" fmla="*/ 360906 w 428536"/>
                    <a:gd name="connsiteY6" fmla="*/ 110514 h 347896"/>
                    <a:gd name="connsiteX7" fmla="*/ 415814 w 428536"/>
                    <a:gd name="connsiteY7" fmla="*/ 205619 h 347896"/>
                    <a:gd name="connsiteX8" fmla="*/ 381100 w 428536"/>
                    <a:gd name="connsiteY8" fmla="*/ 335176 h 347896"/>
                    <a:gd name="connsiteX9" fmla="*/ 381100 w 428536"/>
                    <a:gd name="connsiteY9" fmla="*/ 335175 h 347896"/>
                    <a:gd name="connsiteX10" fmla="*/ 309132 w 428536"/>
                    <a:gd name="connsiteY10" fmla="*/ 344649 h 347896"/>
                    <a:gd name="connsiteX11" fmla="*/ 285934 w 428536"/>
                    <a:gd name="connsiteY11" fmla="*/ 333329 h 347896"/>
                    <a:gd name="connsiteX12" fmla="*/ 260990 w 428536"/>
                    <a:gd name="connsiteY12" fmla="*/ 334708 h 347896"/>
                    <a:gd name="connsiteX13" fmla="*/ 234473 w 428536"/>
                    <a:gd name="connsiteY13" fmla="*/ 325365 h 347896"/>
                    <a:gd name="connsiteX14" fmla="*/ 177697 w 428536"/>
                    <a:gd name="connsiteY14" fmla="*/ 291487 h 347896"/>
                    <a:gd name="connsiteX15" fmla="*/ 153178 w 428536"/>
                    <a:gd name="connsiteY15" fmla="*/ 194405 h 347896"/>
                    <a:gd name="connsiteX16" fmla="*/ 154580 w 428536"/>
                    <a:gd name="connsiteY16" fmla="*/ 192860 h 347896"/>
                    <a:gd name="connsiteX17" fmla="*/ 22776 w 428536"/>
                    <a:gd name="connsiteY17" fmla="*/ 157542 h 347896"/>
                    <a:gd name="connsiteX18" fmla="*/ 3218 w 428536"/>
                    <a:gd name="connsiteY18" fmla="*/ 142535 h 347896"/>
                    <a:gd name="connsiteX19" fmla="*/ 0 w 428536"/>
                    <a:gd name="connsiteY19" fmla="*/ 118094 h 347896"/>
                    <a:gd name="connsiteX20" fmla="*/ 15007 w 428536"/>
                    <a:gd name="connsiteY20" fmla="*/ 98536 h 347896"/>
                    <a:gd name="connsiteX21" fmla="*/ 39449 w 428536"/>
                    <a:gd name="connsiteY21" fmla="*/ 95318 h 347896"/>
                    <a:gd name="connsiteX22" fmla="*/ 245214 w 428536"/>
                    <a:gd name="connsiteY22" fmla="*/ 137409 h 347896"/>
                    <a:gd name="connsiteX23" fmla="*/ 312881 w 428536"/>
                    <a:gd name="connsiteY23" fmla="*/ 20208 h 347896"/>
                    <a:gd name="connsiteX24" fmla="*/ 339218 w 428536"/>
                    <a:gd name="connsiteY24" fmla="*/ 0 h 347896"/>
                    <a:gd name="connsiteX0" fmla="*/ 339218 w 428536"/>
                    <a:gd name="connsiteY0" fmla="*/ 0 h 347896"/>
                    <a:gd name="connsiteX1" fmla="*/ 392336 w 428536"/>
                    <a:gd name="connsiteY1" fmla="*/ 30669 h 347896"/>
                    <a:gd name="connsiteX2" fmla="*/ 388003 w 428536"/>
                    <a:gd name="connsiteY2" fmla="*/ 63580 h 347896"/>
                    <a:gd name="connsiteX3" fmla="*/ 360906 w 428536"/>
                    <a:gd name="connsiteY3" fmla="*/ 110514 h 347896"/>
                    <a:gd name="connsiteX4" fmla="*/ 415814 w 428536"/>
                    <a:gd name="connsiteY4" fmla="*/ 205619 h 347896"/>
                    <a:gd name="connsiteX5" fmla="*/ 381100 w 428536"/>
                    <a:gd name="connsiteY5" fmla="*/ 335176 h 347896"/>
                    <a:gd name="connsiteX6" fmla="*/ 381100 w 428536"/>
                    <a:gd name="connsiteY6" fmla="*/ 335175 h 347896"/>
                    <a:gd name="connsiteX7" fmla="*/ 309132 w 428536"/>
                    <a:gd name="connsiteY7" fmla="*/ 344649 h 347896"/>
                    <a:gd name="connsiteX8" fmla="*/ 285934 w 428536"/>
                    <a:gd name="connsiteY8" fmla="*/ 333329 h 347896"/>
                    <a:gd name="connsiteX9" fmla="*/ 260990 w 428536"/>
                    <a:gd name="connsiteY9" fmla="*/ 334708 h 347896"/>
                    <a:gd name="connsiteX10" fmla="*/ 234473 w 428536"/>
                    <a:gd name="connsiteY10" fmla="*/ 325365 h 347896"/>
                    <a:gd name="connsiteX11" fmla="*/ 177697 w 428536"/>
                    <a:gd name="connsiteY11" fmla="*/ 291487 h 347896"/>
                    <a:gd name="connsiteX12" fmla="*/ 153178 w 428536"/>
                    <a:gd name="connsiteY12" fmla="*/ 194405 h 347896"/>
                    <a:gd name="connsiteX13" fmla="*/ 154580 w 428536"/>
                    <a:gd name="connsiteY13" fmla="*/ 192860 h 347896"/>
                    <a:gd name="connsiteX14" fmla="*/ 22776 w 428536"/>
                    <a:gd name="connsiteY14" fmla="*/ 157542 h 347896"/>
                    <a:gd name="connsiteX15" fmla="*/ 3218 w 428536"/>
                    <a:gd name="connsiteY15" fmla="*/ 142535 h 347896"/>
                    <a:gd name="connsiteX16" fmla="*/ 0 w 428536"/>
                    <a:gd name="connsiteY16" fmla="*/ 118094 h 347896"/>
                    <a:gd name="connsiteX17" fmla="*/ 15007 w 428536"/>
                    <a:gd name="connsiteY17" fmla="*/ 98536 h 347896"/>
                    <a:gd name="connsiteX18" fmla="*/ 39449 w 428536"/>
                    <a:gd name="connsiteY18" fmla="*/ 95318 h 347896"/>
                    <a:gd name="connsiteX19" fmla="*/ 245214 w 428536"/>
                    <a:gd name="connsiteY19" fmla="*/ 137409 h 347896"/>
                    <a:gd name="connsiteX20" fmla="*/ 312881 w 428536"/>
                    <a:gd name="connsiteY20" fmla="*/ 20208 h 347896"/>
                    <a:gd name="connsiteX21" fmla="*/ 339218 w 428536"/>
                    <a:gd name="connsiteY21" fmla="*/ 0 h 347896"/>
                    <a:gd name="connsiteX0" fmla="*/ 339218 w 428536"/>
                    <a:gd name="connsiteY0" fmla="*/ 90 h 347986"/>
                    <a:gd name="connsiteX1" fmla="*/ 392336 w 428536"/>
                    <a:gd name="connsiteY1" fmla="*/ 30759 h 347986"/>
                    <a:gd name="connsiteX2" fmla="*/ 388003 w 428536"/>
                    <a:gd name="connsiteY2" fmla="*/ 63670 h 347986"/>
                    <a:gd name="connsiteX3" fmla="*/ 360906 w 428536"/>
                    <a:gd name="connsiteY3" fmla="*/ 110604 h 347986"/>
                    <a:gd name="connsiteX4" fmla="*/ 415814 w 428536"/>
                    <a:gd name="connsiteY4" fmla="*/ 205709 h 347986"/>
                    <a:gd name="connsiteX5" fmla="*/ 381100 w 428536"/>
                    <a:gd name="connsiteY5" fmla="*/ 335266 h 347986"/>
                    <a:gd name="connsiteX6" fmla="*/ 381100 w 428536"/>
                    <a:gd name="connsiteY6" fmla="*/ 335265 h 347986"/>
                    <a:gd name="connsiteX7" fmla="*/ 309132 w 428536"/>
                    <a:gd name="connsiteY7" fmla="*/ 344739 h 347986"/>
                    <a:gd name="connsiteX8" fmla="*/ 285934 w 428536"/>
                    <a:gd name="connsiteY8" fmla="*/ 333419 h 347986"/>
                    <a:gd name="connsiteX9" fmla="*/ 260990 w 428536"/>
                    <a:gd name="connsiteY9" fmla="*/ 334798 h 347986"/>
                    <a:gd name="connsiteX10" fmla="*/ 234473 w 428536"/>
                    <a:gd name="connsiteY10" fmla="*/ 325455 h 347986"/>
                    <a:gd name="connsiteX11" fmla="*/ 177697 w 428536"/>
                    <a:gd name="connsiteY11" fmla="*/ 291577 h 347986"/>
                    <a:gd name="connsiteX12" fmla="*/ 153178 w 428536"/>
                    <a:gd name="connsiteY12" fmla="*/ 194495 h 347986"/>
                    <a:gd name="connsiteX13" fmla="*/ 154580 w 428536"/>
                    <a:gd name="connsiteY13" fmla="*/ 192950 h 347986"/>
                    <a:gd name="connsiteX14" fmla="*/ 22776 w 428536"/>
                    <a:gd name="connsiteY14" fmla="*/ 157632 h 347986"/>
                    <a:gd name="connsiteX15" fmla="*/ 3218 w 428536"/>
                    <a:gd name="connsiteY15" fmla="*/ 142625 h 347986"/>
                    <a:gd name="connsiteX16" fmla="*/ 0 w 428536"/>
                    <a:gd name="connsiteY16" fmla="*/ 118184 h 347986"/>
                    <a:gd name="connsiteX17" fmla="*/ 15007 w 428536"/>
                    <a:gd name="connsiteY17" fmla="*/ 98626 h 347986"/>
                    <a:gd name="connsiteX18" fmla="*/ 39449 w 428536"/>
                    <a:gd name="connsiteY18" fmla="*/ 95408 h 347986"/>
                    <a:gd name="connsiteX19" fmla="*/ 245214 w 428536"/>
                    <a:gd name="connsiteY19" fmla="*/ 137499 h 347986"/>
                    <a:gd name="connsiteX20" fmla="*/ 312881 w 428536"/>
                    <a:gd name="connsiteY20" fmla="*/ 20298 h 347986"/>
                    <a:gd name="connsiteX21" fmla="*/ 339218 w 428536"/>
                    <a:gd name="connsiteY21" fmla="*/ 90 h 347986"/>
                    <a:gd name="connsiteX0" fmla="*/ 339218 w 428536"/>
                    <a:gd name="connsiteY0" fmla="*/ 277 h 348173"/>
                    <a:gd name="connsiteX1" fmla="*/ 392336 w 428536"/>
                    <a:gd name="connsiteY1" fmla="*/ 30946 h 348173"/>
                    <a:gd name="connsiteX2" fmla="*/ 388003 w 428536"/>
                    <a:gd name="connsiteY2" fmla="*/ 63857 h 348173"/>
                    <a:gd name="connsiteX3" fmla="*/ 360906 w 428536"/>
                    <a:gd name="connsiteY3" fmla="*/ 110791 h 348173"/>
                    <a:gd name="connsiteX4" fmla="*/ 415814 w 428536"/>
                    <a:gd name="connsiteY4" fmla="*/ 205896 h 348173"/>
                    <a:gd name="connsiteX5" fmla="*/ 381100 w 428536"/>
                    <a:gd name="connsiteY5" fmla="*/ 335453 h 348173"/>
                    <a:gd name="connsiteX6" fmla="*/ 381100 w 428536"/>
                    <a:gd name="connsiteY6" fmla="*/ 335452 h 348173"/>
                    <a:gd name="connsiteX7" fmla="*/ 309132 w 428536"/>
                    <a:gd name="connsiteY7" fmla="*/ 344926 h 348173"/>
                    <a:gd name="connsiteX8" fmla="*/ 285934 w 428536"/>
                    <a:gd name="connsiteY8" fmla="*/ 333606 h 348173"/>
                    <a:gd name="connsiteX9" fmla="*/ 260990 w 428536"/>
                    <a:gd name="connsiteY9" fmla="*/ 334985 h 348173"/>
                    <a:gd name="connsiteX10" fmla="*/ 234473 w 428536"/>
                    <a:gd name="connsiteY10" fmla="*/ 325642 h 348173"/>
                    <a:gd name="connsiteX11" fmla="*/ 177697 w 428536"/>
                    <a:gd name="connsiteY11" fmla="*/ 291764 h 348173"/>
                    <a:gd name="connsiteX12" fmla="*/ 153178 w 428536"/>
                    <a:gd name="connsiteY12" fmla="*/ 194682 h 348173"/>
                    <a:gd name="connsiteX13" fmla="*/ 154580 w 428536"/>
                    <a:gd name="connsiteY13" fmla="*/ 193137 h 348173"/>
                    <a:gd name="connsiteX14" fmla="*/ 22776 w 428536"/>
                    <a:gd name="connsiteY14" fmla="*/ 157819 h 348173"/>
                    <a:gd name="connsiteX15" fmla="*/ 3218 w 428536"/>
                    <a:gd name="connsiteY15" fmla="*/ 142812 h 348173"/>
                    <a:gd name="connsiteX16" fmla="*/ 0 w 428536"/>
                    <a:gd name="connsiteY16" fmla="*/ 118371 h 348173"/>
                    <a:gd name="connsiteX17" fmla="*/ 15007 w 428536"/>
                    <a:gd name="connsiteY17" fmla="*/ 98813 h 348173"/>
                    <a:gd name="connsiteX18" fmla="*/ 39449 w 428536"/>
                    <a:gd name="connsiteY18" fmla="*/ 95595 h 348173"/>
                    <a:gd name="connsiteX19" fmla="*/ 245214 w 428536"/>
                    <a:gd name="connsiteY19" fmla="*/ 137686 h 348173"/>
                    <a:gd name="connsiteX20" fmla="*/ 312881 w 428536"/>
                    <a:gd name="connsiteY20" fmla="*/ 20485 h 348173"/>
                    <a:gd name="connsiteX21" fmla="*/ 339218 w 428536"/>
                    <a:gd name="connsiteY21" fmla="*/ 277 h 34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536" h="348173">
                      <a:moveTo>
                        <a:pt x="339218" y="277"/>
                      </a:moveTo>
                      <a:cubicBezTo>
                        <a:pt x="387880" y="-1406"/>
                        <a:pt x="384155" y="4054"/>
                        <a:pt x="392336" y="30946"/>
                      </a:cubicBezTo>
                      <a:cubicBezTo>
                        <a:pt x="395209" y="41667"/>
                        <a:pt x="393992" y="53484"/>
                        <a:pt x="388003" y="63857"/>
                      </a:cubicBezTo>
                      <a:lnTo>
                        <a:pt x="360906" y="110791"/>
                      </a:lnTo>
                      <a:lnTo>
                        <a:pt x="415814" y="205896"/>
                      </a:lnTo>
                      <a:cubicBezTo>
                        <a:pt x="442004" y="251259"/>
                        <a:pt x="426462" y="309263"/>
                        <a:pt x="381100" y="335453"/>
                      </a:cubicBezTo>
                      <a:lnTo>
                        <a:pt x="381100" y="335452"/>
                      </a:lnTo>
                      <a:cubicBezTo>
                        <a:pt x="358418" y="348547"/>
                        <a:pt x="332577" y="351208"/>
                        <a:pt x="309132" y="344926"/>
                      </a:cubicBezTo>
                      <a:lnTo>
                        <a:pt x="285934" y="333606"/>
                      </a:lnTo>
                      <a:lnTo>
                        <a:pt x="260990" y="334985"/>
                      </a:lnTo>
                      <a:cubicBezTo>
                        <a:pt x="251880" y="333721"/>
                        <a:pt x="242867" y="330651"/>
                        <a:pt x="234473" y="325642"/>
                      </a:cubicBezTo>
                      <a:lnTo>
                        <a:pt x="177697" y="291764"/>
                      </a:lnTo>
                      <a:cubicBezTo>
                        <a:pt x="144119" y="271726"/>
                        <a:pt x="133140" y="228261"/>
                        <a:pt x="153178" y="194682"/>
                      </a:cubicBezTo>
                      <a:lnTo>
                        <a:pt x="154580" y="193137"/>
                      </a:lnTo>
                      <a:lnTo>
                        <a:pt x="22776" y="157819"/>
                      </a:lnTo>
                      <a:cubicBezTo>
                        <a:pt x="14185" y="155517"/>
                        <a:pt x="7340" y="149951"/>
                        <a:pt x="3218" y="142812"/>
                      </a:cubicBezTo>
                      <a:lnTo>
                        <a:pt x="0" y="118371"/>
                      </a:lnTo>
                      <a:lnTo>
                        <a:pt x="15007" y="98813"/>
                      </a:lnTo>
                      <a:cubicBezTo>
                        <a:pt x="22146" y="94691"/>
                        <a:pt x="30858" y="93293"/>
                        <a:pt x="39449" y="95595"/>
                      </a:cubicBezTo>
                      <a:lnTo>
                        <a:pt x="245214" y="137686"/>
                      </a:lnTo>
                      <a:lnTo>
                        <a:pt x="312881" y="20485"/>
                      </a:lnTo>
                      <a:cubicBezTo>
                        <a:pt x="318870" y="10113"/>
                        <a:pt x="328496" y="3150"/>
                        <a:pt x="339218" y="277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片側の 2 つの角を丸めた四角形 110"/>
                <p:cNvSpPr/>
                <p:nvPr/>
              </p:nvSpPr>
              <p:spPr>
                <a:xfrm rot="20639810">
                  <a:off x="2751844" y="2257257"/>
                  <a:ext cx="275850" cy="78797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71" name="グループ化 1170"/>
          <p:cNvGrpSpPr/>
          <p:nvPr/>
        </p:nvGrpSpPr>
        <p:grpSpPr>
          <a:xfrm>
            <a:off x="2796369" y="4866876"/>
            <a:ext cx="596403" cy="1460698"/>
            <a:chOff x="2796369" y="4866876"/>
            <a:chExt cx="596403" cy="1460698"/>
          </a:xfrm>
        </p:grpSpPr>
        <p:grpSp>
          <p:nvGrpSpPr>
            <p:cNvPr id="590" name="グループ化 589"/>
            <p:cNvGrpSpPr/>
            <p:nvPr/>
          </p:nvGrpSpPr>
          <p:grpSpPr>
            <a:xfrm>
              <a:off x="2796369" y="4866876"/>
              <a:ext cx="596403" cy="1460698"/>
              <a:chOff x="3859080" y="2011999"/>
              <a:chExt cx="1299471" cy="3182638"/>
            </a:xfrm>
            <a:solidFill>
              <a:schemeClr val="tx1"/>
            </a:solidFill>
          </p:grpSpPr>
          <p:grpSp>
            <p:nvGrpSpPr>
              <p:cNvPr id="995" name="グループ化 994"/>
              <p:cNvGrpSpPr/>
              <p:nvPr/>
            </p:nvGrpSpPr>
            <p:grpSpPr>
              <a:xfrm>
                <a:off x="4025934" y="2011999"/>
                <a:ext cx="1132617" cy="3182638"/>
                <a:chOff x="4025934" y="2011999"/>
                <a:chExt cx="1132617" cy="3182638"/>
              </a:xfrm>
              <a:grpFill/>
            </p:grpSpPr>
            <p:sp>
              <p:nvSpPr>
                <p:cNvPr id="1001" name="台形 1000"/>
                <p:cNvSpPr/>
                <p:nvPr/>
              </p:nvSpPr>
              <p:spPr>
                <a:xfrm>
                  <a:off x="4463260" y="2725693"/>
                  <a:ext cx="257966" cy="129307"/>
                </a:xfrm>
                <a:prstGeom prst="trapezoid">
                  <a:avLst>
                    <a:gd name="adj" fmla="val 20349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2" name="フリーフォーム 1001"/>
                <p:cNvSpPr/>
                <p:nvPr/>
              </p:nvSpPr>
              <p:spPr>
                <a:xfrm rot="10800000">
                  <a:off x="4207905" y="3683622"/>
                  <a:ext cx="768668" cy="1372591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46873 w 702452"/>
                    <a:gd name="connsiteY4" fmla="*/ 871280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46873" y="871280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3" name="片側の 2 つの角を丸めた四角形 1002"/>
                <p:cNvSpPr/>
                <p:nvPr/>
              </p:nvSpPr>
              <p:spPr>
                <a:xfrm>
                  <a:off x="4248288" y="2835363"/>
                  <a:ext cx="687909" cy="819826"/>
                </a:xfrm>
                <a:prstGeom prst="round2Same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4" name="正方形/長方形 1003"/>
                <p:cNvSpPr/>
                <p:nvPr/>
              </p:nvSpPr>
              <p:spPr>
                <a:xfrm>
                  <a:off x="4261942" y="3655190"/>
                  <a:ext cx="687909" cy="105937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5" name="フリーフォーム 1004"/>
                <p:cNvSpPr/>
                <p:nvPr/>
              </p:nvSpPr>
              <p:spPr>
                <a:xfrm>
                  <a:off x="4025934" y="2822504"/>
                  <a:ext cx="1132617" cy="1892833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6" name="片側の 2 つの角を丸めた四角形 1005"/>
                <p:cNvSpPr/>
                <p:nvPr/>
              </p:nvSpPr>
              <p:spPr>
                <a:xfrm>
                  <a:off x="4211607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7" name="片側の 2 つの角を丸めた四角形 1006"/>
                <p:cNvSpPr/>
                <p:nvPr/>
              </p:nvSpPr>
              <p:spPr>
                <a:xfrm>
                  <a:off x="4638945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8" name="フリーフォーム 1007"/>
                <p:cNvSpPr/>
                <p:nvPr/>
              </p:nvSpPr>
              <p:spPr>
                <a:xfrm rot="16358054">
                  <a:off x="4065163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9" name="角丸四角形 1008"/>
                <p:cNvSpPr/>
                <p:nvPr/>
              </p:nvSpPr>
              <p:spPr>
                <a:xfrm>
                  <a:off x="4478541" y="3642750"/>
                  <a:ext cx="220836" cy="129150"/>
                </a:xfrm>
                <a:prstGeom prst="round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10" name="グループ化 1009"/>
                <p:cNvGrpSpPr/>
                <p:nvPr/>
              </p:nvGrpSpPr>
              <p:grpSpPr>
                <a:xfrm>
                  <a:off x="4147356" y="2011999"/>
                  <a:ext cx="881844" cy="748588"/>
                  <a:chOff x="4109874" y="1951574"/>
                  <a:chExt cx="956808" cy="807841"/>
                </a:xfrm>
                <a:grpFill/>
              </p:grpSpPr>
              <p:sp>
                <p:nvSpPr>
                  <p:cNvPr id="1026" name="角丸四角形 1025"/>
                  <p:cNvSpPr/>
                  <p:nvPr/>
                </p:nvSpPr>
                <p:spPr>
                  <a:xfrm>
                    <a:off x="4304733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7" name="角丸四角形 1026"/>
                  <p:cNvSpPr/>
                  <p:nvPr/>
                </p:nvSpPr>
                <p:spPr>
                  <a:xfrm>
                    <a:off x="4153189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28" name="グループ化 1027"/>
                  <p:cNvGrpSpPr/>
                  <p:nvPr/>
                </p:nvGrpSpPr>
                <p:grpSpPr>
                  <a:xfrm flipH="1">
                    <a:off x="4109874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1035" name="円/楕円 1034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6" name="円/楕円 1035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9" name="グループ化 1028"/>
                  <p:cNvGrpSpPr/>
                  <p:nvPr/>
                </p:nvGrpSpPr>
                <p:grpSpPr>
                  <a:xfrm>
                    <a:off x="4846568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1033" name="円/楕円 1032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4" name="円/楕円 1033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30" name="角丸四角形 1029"/>
                  <p:cNvSpPr/>
                  <p:nvPr/>
                </p:nvSpPr>
                <p:spPr>
                  <a:xfrm>
                    <a:off x="4228697" y="2025147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1" name="月 1030"/>
                  <p:cNvSpPr/>
                  <p:nvPr/>
                </p:nvSpPr>
                <p:spPr>
                  <a:xfrm rot="2700000">
                    <a:off x="4281666" y="1919724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2" name="月 1031"/>
                  <p:cNvSpPr/>
                  <p:nvPr/>
                </p:nvSpPr>
                <p:spPr>
                  <a:xfrm rot="2700000">
                    <a:off x="4382357" y="1910721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11" name="グループ化 1010"/>
                <p:cNvGrpSpPr/>
                <p:nvPr/>
              </p:nvGrpSpPr>
              <p:grpSpPr>
                <a:xfrm>
                  <a:off x="4318444" y="2319237"/>
                  <a:ext cx="200923" cy="171946"/>
                  <a:chOff x="4318444" y="2352204"/>
                  <a:chExt cx="200923" cy="171946"/>
                </a:xfrm>
                <a:grpFill/>
              </p:grpSpPr>
              <p:sp>
                <p:nvSpPr>
                  <p:cNvPr id="1022" name="円/楕円 1021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3" name="円/楕円 1022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4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5" name="円/楕円 1024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12" name="グループ化 1011"/>
                <p:cNvGrpSpPr/>
                <p:nvPr/>
              </p:nvGrpSpPr>
              <p:grpSpPr>
                <a:xfrm>
                  <a:off x="4664968" y="2319237"/>
                  <a:ext cx="200923" cy="171946"/>
                  <a:chOff x="4318444" y="2352204"/>
                  <a:chExt cx="200923" cy="171946"/>
                </a:xfrm>
                <a:grpFill/>
              </p:grpSpPr>
              <p:sp>
                <p:nvSpPr>
                  <p:cNvPr id="1018" name="円/楕円 1017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9" name="円/楕円 1018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0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1" name="円/楕円 1020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13" name="円/楕円 1012"/>
                <p:cNvSpPr/>
                <p:nvPr/>
              </p:nvSpPr>
              <p:spPr>
                <a:xfrm>
                  <a:off x="4528951" y="2491811"/>
                  <a:ext cx="120015" cy="8843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4" name="月 1013"/>
                <p:cNvSpPr/>
                <p:nvPr/>
              </p:nvSpPr>
              <p:spPr>
                <a:xfrm rot="5400000" flipV="1">
                  <a:off x="4566099" y="2530882"/>
                  <a:ext cx="45719" cy="267375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5" name="正方形/長方形 25"/>
                <p:cNvSpPr/>
                <p:nvPr/>
              </p:nvSpPr>
              <p:spPr>
                <a:xfrm>
                  <a:off x="4323890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6" name="正方形/長方形 25"/>
                <p:cNvSpPr/>
                <p:nvPr/>
              </p:nvSpPr>
              <p:spPr>
                <a:xfrm>
                  <a:off x="4670528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7" name="フリーフォーム 1016"/>
                <p:cNvSpPr/>
                <p:nvPr/>
              </p:nvSpPr>
              <p:spPr>
                <a:xfrm rot="5241946" flipH="1">
                  <a:off x="4541574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96" name="グループ化 995"/>
              <p:cNvGrpSpPr/>
              <p:nvPr/>
            </p:nvGrpSpPr>
            <p:grpSpPr>
              <a:xfrm>
                <a:off x="3859080" y="2637012"/>
                <a:ext cx="1241095" cy="1155508"/>
                <a:chOff x="1936205" y="2118332"/>
                <a:chExt cx="1104731" cy="1028548"/>
              </a:xfrm>
              <a:grpFill/>
            </p:grpSpPr>
            <p:sp>
              <p:nvSpPr>
                <p:cNvPr id="997" name="片側の 2 つの角を丸めた四角形 996"/>
                <p:cNvSpPr/>
                <p:nvPr/>
              </p:nvSpPr>
              <p:spPr>
                <a:xfrm rot="4810821">
                  <a:off x="2633506" y="2614536"/>
                  <a:ext cx="156170" cy="3012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8" name="フリーフォーム 997"/>
                <p:cNvSpPr/>
                <p:nvPr/>
              </p:nvSpPr>
              <p:spPr>
                <a:xfrm rot="1515575">
                  <a:off x="1936205" y="2516296"/>
                  <a:ext cx="758977" cy="630584"/>
                </a:xfrm>
                <a:custGeom>
                  <a:avLst/>
                  <a:gdLst>
                    <a:gd name="connsiteX0" fmla="*/ 0 w 758977"/>
                    <a:gd name="connsiteY0" fmla="*/ 0 h 630584"/>
                    <a:gd name="connsiteX1" fmla="*/ 136865 w 758977"/>
                    <a:gd name="connsiteY1" fmla="*/ 3972 h 630584"/>
                    <a:gd name="connsiteX2" fmla="*/ 270898 w 758977"/>
                    <a:gd name="connsiteY2" fmla="*/ 0 h 630584"/>
                    <a:gd name="connsiteX3" fmla="*/ 270897 w 758977"/>
                    <a:gd name="connsiteY3" fmla="*/ 255944 h 630584"/>
                    <a:gd name="connsiteX4" fmla="*/ 608102 w 758977"/>
                    <a:gd name="connsiteY4" fmla="*/ 29823 h 630584"/>
                    <a:gd name="connsiteX5" fmla="*/ 758977 w 758977"/>
                    <a:gd name="connsiteY5" fmla="*/ 254816 h 630584"/>
                    <a:gd name="connsiteX6" fmla="*/ 235246 w 758977"/>
                    <a:gd name="connsiteY6" fmla="*/ 606018 h 630584"/>
                    <a:gd name="connsiteX7" fmla="*/ 185529 w 758977"/>
                    <a:gd name="connsiteY7" fmla="*/ 626541 h 630584"/>
                    <a:gd name="connsiteX8" fmla="*/ 155844 w 758977"/>
                    <a:gd name="connsiteY8" fmla="*/ 626466 h 630584"/>
                    <a:gd name="connsiteX9" fmla="*/ 135448 w 758977"/>
                    <a:gd name="connsiteY9" fmla="*/ 630584 h 630584"/>
                    <a:gd name="connsiteX10" fmla="*/ 135449 w 758977"/>
                    <a:gd name="connsiteY10" fmla="*/ 630583 h 630584"/>
                    <a:gd name="connsiteX11" fmla="*/ 0 w 758977"/>
                    <a:gd name="connsiteY11" fmla="*/ 495134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12" fmla="*/ 228305 w 758977"/>
                    <a:gd name="connsiteY12" fmla="*/ 95412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0" fmla="*/ 270898 w 758977"/>
                    <a:gd name="connsiteY0" fmla="*/ 0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68957 w 758977"/>
                    <a:gd name="connsiteY0" fmla="*/ 85172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8977" h="630584">
                      <a:moveTo>
                        <a:pt x="268957" y="85172"/>
                      </a:moveTo>
                      <a:cubicBezTo>
                        <a:pt x="268957" y="170487"/>
                        <a:pt x="270897" y="170629"/>
                        <a:pt x="270897" y="255944"/>
                      </a:cubicBezTo>
                      <a:lnTo>
                        <a:pt x="608102" y="29823"/>
                      </a:lnTo>
                      <a:lnTo>
                        <a:pt x="758977" y="254816"/>
                      </a:lnTo>
                      <a:lnTo>
                        <a:pt x="235246" y="606018"/>
                      </a:lnTo>
                      <a:cubicBezTo>
                        <a:pt x="219714" y="616433"/>
                        <a:pt x="202805" y="623208"/>
                        <a:pt x="185529" y="626541"/>
                      </a:cubicBezTo>
                      <a:lnTo>
                        <a:pt x="155844" y="626466"/>
                      </a:lnTo>
                      <a:lnTo>
                        <a:pt x="135448" y="630584"/>
                      </a:lnTo>
                      <a:lnTo>
                        <a:pt x="135449" y="630583"/>
                      </a:lnTo>
                      <a:cubicBezTo>
                        <a:pt x="60643" y="630583"/>
                        <a:pt x="0" y="569940"/>
                        <a:pt x="0" y="495134"/>
                      </a:cubicBezTo>
                      <a:lnTo>
                        <a:pt x="0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9" name="フリーフォーム 998"/>
                <p:cNvSpPr/>
                <p:nvPr/>
              </p:nvSpPr>
              <p:spPr>
                <a:xfrm>
                  <a:off x="2489306" y="2118332"/>
                  <a:ext cx="328822" cy="267158"/>
                </a:xfrm>
                <a:custGeom>
                  <a:avLst/>
                  <a:gdLst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72127 w 428536"/>
                    <a:gd name="connsiteY4" fmla="*/ 4333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72128 w 428536"/>
                    <a:gd name="connsiteY3" fmla="*/ 4332 h 347896"/>
                    <a:gd name="connsiteX4" fmla="*/ 339218 w 428536"/>
                    <a:gd name="connsiteY4" fmla="*/ 0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7 w 428536"/>
                    <a:gd name="connsiteY0" fmla="*/ 4333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92336 w 428536"/>
                    <a:gd name="connsiteY4" fmla="*/ 30669 h 347896"/>
                    <a:gd name="connsiteX5" fmla="*/ 388003 w 428536"/>
                    <a:gd name="connsiteY5" fmla="*/ 63580 h 347896"/>
                    <a:gd name="connsiteX6" fmla="*/ 360906 w 428536"/>
                    <a:gd name="connsiteY6" fmla="*/ 110514 h 347896"/>
                    <a:gd name="connsiteX7" fmla="*/ 415814 w 428536"/>
                    <a:gd name="connsiteY7" fmla="*/ 205619 h 347896"/>
                    <a:gd name="connsiteX8" fmla="*/ 381100 w 428536"/>
                    <a:gd name="connsiteY8" fmla="*/ 335176 h 347896"/>
                    <a:gd name="connsiteX9" fmla="*/ 381100 w 428536"/>
                    <a:gd name="connsiteY9" fmla="*/ 335175 h 347896"/>
                    <a:gd name="connsiteX10" fmla="*/ 309132 w 428536"/>
                    <a:gd name="connsiteY10" fmla="*/ 344649 h 347896"/>
                    <a:gd name="connsiteX11" fmla="*/ 285934 w 428536"/>
                    <a:gd name="connsiteY11" fmla="*/ 333329 h 347896"/>
                    <a:gd name="connsiteX12" fmla="*/ 260990 w 428536"/>
                    <a:gd name="connsiteY12" fmla="*/ 334708 h 347896"/>
                    <a:gd name="connsiteX13" fmla="*/ 234473 w 428536"/>
                    <a:gd name="connsiteY13" fmla="*/ 325365 h 347896"/>
                    <a:gd name="connsiteX14" fmla="*/ 177697 w 428536"/>
                    <a:gd name="connsiteY14" fmla="*/ 291487 h 347896"/>
                    <a:gd name="connsiteX15" fmla="*/ 153178 w 428536"/>
                    <a:gd name="connsiteY15" fmla="*/ 194405 h 347896"/>
                    <a:gd name="connsiteX16" fmla="*/ 154580 w 428536"/>
                    <a:gd name="connsiteY16" fmla="*/ 192860 h 347896"/>
                    <a:gd name="connsiteX17" fmla="*/ 22776 w 428536"/>
                    <a:gd name="connsiteY17" fmla="*/ 157542 h 347896"/>
                    <a:gd name="connsiteX18" fmla="*/ 3218 w 428536"/>
                    <a:gd name="connsiteY18" fmla="*/ 142535 h 347896"/>
                    <a:gd name="connsiteX19" fmla="*/ 0 w 428536"/>
                    <a:gd name="connsiteY19" fmla="*/ 118094 h 347896"/>
                    <a:gd name="connsiteX20" fmla="*/ 15007 w 428536"/>
                    <a:gd name="connsiteY20" fmla="*/ 98536 h 347896"/>
                    <a:gd name="connsiteX21" fmla="*/ 39449 w 428536"/>
                    <a:gd name="connsiteY21" fmla="*/ 95318 h 347896"/>
                    <a:gd name="connsiteX22" fmla="*/ 245214 w 428536"/>
                    <a:gd name="connsiteY22" fmla="*/ 137409 h 347896"/>
                    <a:gd name="connsiteX23" fmla="*/ 312881 w 428536"/>
                    <a:gd name="connsiteY23" fmla="*/ 20208 h 347896"/>
                    <a:gd name="connsiteX24" fmla="*/ 339218 w 428536"/>
                    <a:gd name="connsiteY24" fmla="*/ 0 h 347896"/>
                    <a:gd name="connsiteX0" fmla="*/ 339218 w 428536"/>
                    <a:gd name="connsiteY0" fmla="*/ 0 h 347896"/>
                    <a:gd name="connsiteX1" fmla="*/ 392336 w 428536"/>
                    <a:gd name="connsiteY1" fmla="*/ 30669 h 347896"/>
                    <a:gd name="connsiteX2" fmla="*/ 388003 w 428536"/>
                    <a:gd name="connsiteY2" fmla="*/ 63580 h 347896"/>
                    <a:gd name="connsiteX3" fmla="*/ 360906 w 428536"/>
                    <a:gd name="connsiteY3" fmla="*/ 110514 h 347896"/>
                    <a:gd name="connsiteX4" fmla="*/ 415814 w 428536"/>
                    <a:gd name="connsiteY4" fmla="*/ 205619 h 347896"/>
                    <a:gd name="connsiteX5" fmla="*/ 381100 w 428536"/>
                    <a:gd name="connsiteY5" fmla="*/ 335176 h 347896"/>
                    <a:gd name="connsiteX6" fmla="*/ 381100 w 428536"/>
                    <a:gd name="connsiteY6" fmla="*/ 335175 h 347896"/>
                    <a:gd name="connsiteX7" fmla="*/ 309132 w 428536"/>
                    <a:gd name="connsiteY7" fmla="*/ 344649 h 347896"/>
                    <a:gd name="connsiteX8" fmla="*/ 285934 w 428536"/>
                    <a:gd name="connsiteY8" fmla="*/ 333329 h 347896"/>
                    <a:gd name="connsiteX9" fmla="*/ 260990 w 428536"/>
                    <a:gd name="connsiteY9" fmla="*/ 334708 h 347896"/>
                    <a:gd name="connsiteX10" fmla="*/ 234473 w 428536"/>
                    <a:gd name="connsiteY10" fmla="*/ 325365 h 347896"/>
                    <a:gd name="connsiteX11" fmla="*/ 177697 w 428536"/>
                    <a:gd name="connsiteY11" fmla="*/ 291487 h 347896"/>
                    <a:gd name="connsiteX12" fmla="*/ 153178 w 428536"/>
                    <a:gd name="connsiteY12" fmla="*/ 194405 h 347896"/>
                    <a:gd name="connsiteX13" fmla="*/ 154580 w 428536"/>
                    <a:gd name="connsiteY13" fmla="*/ 192860 h 347896"/>
                    <a:gd name="connsiteX14" fmla="*/ 22776 w 428536"/>
                    <a:gd name="connsiteY14" fmla="*/ 157542 h 347896"/>
                    <a:gd name="connsiteX15" fmla="*/ 3218 w 428536"/>
                    <a:gd name="connsiteY15" fmla="*/ 142535 h 347896"/>
                    <a:gd name="connsiteX16" fmla="*/ 0 w 428536"/>
                    <a:gd name="connsiteY16" fmla="*/ 118094 h 347896"/>
                    <a:gd name="connsiteX17" fmla="*/ 15007 w 428536"/>
                    <a:gd name="connsiteY17" fmla="*/ 98536 h 347896"/>
                    <a:gd name="connsiteX18" fmla="*/ 39449 w 428536"/>
                    <a:gd name="connsiteY18" fmla="*/ 95318 h 347896"/>
                    <a:gd name="connsiteX19" fmla="*/ 245214 w 428536"/>
                    <a:gd name="connsiteY19" fmla="*/ 137409 h 347896"/>
                    <a:gd name="connsiteX20" fmla="*/ 312881 w 428536"/>
                    <a:gd name="connsiteY20" fmla="*/ 20208 h 347896"/>
                    <a:gd name="connsiteX21" fmla="*/ 339218 w 428536"/>
                    <a:gd name="connsiteY21" fmla="*/ 0 h 347896"/>
                    <a:gd name="connsiteX0" fmla="*/ 339218 w 428536"/>
                    <a:gd name="connsiteY0" fmla="*/ 90 h 347986"/>
                    <a:gd name="connsiteX1" fmla="*/ 392336 w 428536"/>
                    <a:gd name="connsiteY1" fmla="*/ 30759 h 347986"/>
                    <a:gd name="connsiteX2" fmla="*/ 388003 w 428536"/>
                    <a:gd name="connsiteY2" fmla="*/ 63670 h 347986"/>
                    <a:gd name="connsiteX3" fmla="*/ 360906 w 428536"/>
                    <a:gd name="connsiteY3" fmla="*/ 110604 h 347986"/>
                    <a:gd name="connsiteX4" fmla="*/ 415814 w 428536"/>
                    <a:gd name="connsiteY4" fmla="*/ 205709 h 347986"/>
                    <a:gd name="connsiteX5" fmla="*/ 381100 w 428536"/>
                    <a:gd name="connsiteY5" fmla="*/ 335266 h 347986"/>
                    <a:gd name="connsiteX6" fmla="*/ 381100 w 428536"/>
                    <a:gd name="connsiteY6" fmla="*/ 335265 h 347986"/>
                    <a:gd name="connsiteX7" fmla="*/ 309132 w 428536"/>
                    <a:gd name="connsiteY7" fmla="*/ 344739 h 347986"/>
                    <a:gd name="connsiteX8" fmla="*/ 285934 w 428536"/>
                    <a:gd name="connsiteY8" fmla="*/ 333419 h 347986"/>
                    <a:gd name="connsiteX9" fmla="*/ 260990 w 428536"/>
                    <a:gd name="connsiteY9" fmla="*/ 334798 h 347986"/>
                    <a:gd name="connsiteX10" fmla="*/ 234473 w 428536"/>
                    <a:gd name="connsiteY10" fmla="*/ 325455 h 347986"/>
                    <a:gd name="connsiteX11" fmla="*/ 177697 w 428536"/>
                    <a:gd name="connsiteY11" fmla="*/ 291577 h 347986"/>
                    <a:gd name="connsiteX12" fmla="*/ 153178 w 428536"/>
                    <a:gd name="connsiteY12" fmla="*/ 194495 h 347986"/>
                    <a:gd name="connsiteX13" fmla="*/ 154580 w 428536"/>
                    <a:gd name="connsiteY13" fmla="*/ 192950 h 347986"/>
                    <a:gd name="connsiteX14" fmla="*/ 22776 w 428536"/>
                    <a:gd name="connsiteY14" fmla="*/ 157632 h 347986"/>
                    <a:gd name="connsiteX15" fmla="*/ 3218 w 428536"/>
                    <a:gd name="connsiteY15" fmla="*/ 142625 h 347986"/>
                    <a:gd name="connsiteX16" fmla="*/ 0 w 428536"/>
                    <a:gd name="connsiteY16" fmla="*/ 118184 h 347986"/>
                    <a:gd name="connsiteX17" fmla="*/ 15007 w 428536"/>
                    <a:gd name="connsiteY17" fmla="*/ 98626 h 347986"/>
                    <a:gd name="connsiteX18" fmla="*/ 39449 w 428536"/>
                    <a:gd name="connsiteY18" fmla="*/ 95408 h 347986"/>
                    <a:gd name="connsiteX19" fmla="*/ 245214 w 428536"/>
                    <a:gd name="connsiteY19" fmla="*/ 137499 h 347986"/>
                    <a:gd name="connsiteX20" fmla="*/ 312881 w 428536"/>
                    <a:gd name="connsiteY20" fmla="*/ 20298 h 347986"/>
                    <a:gd name="connsiteX21" fmla="*/ 339218 w 428536"/>
                    <a:gd name="connsiteY21" fmla="*/ 90 h 347986"/>
                    <a:gd name="connsiteX0" fmla="*/ 339218 w 428536"/>
                    <a:gd name="connsiteY0" fmla="*/ 277 h 348173"/>
                    <a:gd name="connsiteX1" fmla="*/ 392336 w 428536"/>
                    <a:gd name="connsiteY1" fmla="*/ 30946 h 348173"/>
                    <a:gd name="connsiteX2" fmla="*/ 388003 w 428536"/>
                    <a:gd name="connsiteY2" fmla="*/ 63857 h 348173"/>
                    <a:gd name="connsiteX3" fmla="*/ 360906 w 428536"/>
                    <a:gd name="connsiteY3" fmla="*/ 110791 h 348173"/>
                    <a:gd name="connsiteX4" fmla="*/ 415814 w 428536"/>
                    <a:gd name="connsiteY4" fmla="*/ 205896 h 348173"/>
                    <a:gd name="connsiteX5" fmla="*/ 381100 w 428536"/>
                    <a:gd name="connsiteY5" fmla="*/ 335453 h 348173"/>
                    <a:gd name="connsiteX6" fmla="*/ 381100 w 428536"/>
                    <a:gd name="connsiteY6" fmla="*/ 335452 h 348173"/>
                    <a:gd name="connsiteX7" fmla="*/ 309132 w 428536"/>
                    <a:gd name="connsiteY7" fmla="*/ 344926 h 348173"/>
                    <a:gd name="connsiteX8" fmla="*/ 285934 w 428536"/>
                    <a:gd name="connsiteY8" fmla="*/ 333606 h 348173"/>
                    <a:gd name="connsiteX9" fmla="*/ 260990 w 428536"/>
                    <a:gd name="connsiteY9" fmla="*/ 334985 h 348173"/>
                    <a:gd name="connsiteX10" fmla="*/ 234473 w 428536"/>
                    <a:gd name="connsiteY10" fmla="*/ 325642 h 348173"/>
                    <a:gd name="connsiteX11" fmla="*/ 177697 w 428536"/>
                    <a:gd name="connsiteY11" fmla="*/ 291764 h 348173"/>
                    <a:gd name="connsiteX12" fmla="*/ 153178 w 428536"/>
                    <a:gd name="connsiteY12" fmla="*/ 194682 h 348173"/>
                    <a:gd name="connsiteX13" fmla="*/ 154580 w 428536"/>
                    <a:gd name="connsiteY13" fmla="*/ 193137 h 348173"/>
                    <a:gd name="connsiteX14" fmla="*/ 22776 w 428536"/>
                    <a:gd name="connsiteY14" fmla="*/ 157819 h 348173"/>
                    <a:gd name="connsiteX15" fmla="*/ 3218 w 428536"/>
                    <a:gd name="connsiteY15" fmla="*/ 142812 h 348173"/>
                    <a:gd name="connsiteX16" fmla="*/ 0 w 428536"/>
                    <a:gd name="connsiteY16" fmla="*/ 118371 h 348173"/>
                    <a:gd name="connsiteX17" fmla="*/ 15007 w 428536"/>
                    <a:gd name="connsiteY17" fmla="*/ 98813 h 348173"/>
                    <a:gd name="connsiteX18" fmla="*/ 39449 w 428536"/>
                    <a:gd name="connsiteY18" fmla="*/ 95595 h 348173"/>
                    <a:gd name="connsiteX19" fmla="*/ 245214 w 428536"/>
                    <a:gd name="connsiteY19" fmla="*/ 137686 h 348173"/>
                    <a:gd name="connsiteX20" fmla="*/ 312881 w 428536"/>
                    <a:gd name="connsiteY20" fmla="*/ 20485 h 348173"/>
                    <a:gd name="connsiteX21" fmla="*/ 339218 w 428536"/>
                    <a:gd name="connsiteY21" fmla="*/ 277 h 34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536" h="348173">
                      <a:moveTo>
                        <a:pt x="339218" y="277"/>
                      </a:moveTo>
                      <a:cubicBezTo>
                        <a:pt x="387880" y="-1406"/>
                        <a:pt x="384155" y="4054"/>
                        <a:pt x="392336" y="30946"/>
                      </a:cubicBezTo>
                      <a:cubicBezTo>
                        <a:pt x="395209" y="41667"/>
                        <a:pt x="393992" y="53484"/>
                        <a:pt x="388003" y="63857"/>
                      </a:cubicBezTo>
                      <a:lnTo>
                        <a:pt x="360906" y="110791"/>
                      </a:lnTo>
                      <a:lnTo>
                        <a:pt x="415814" y="205896"/>
                      </a:lnTo>
                      <a:cubicBezTo>
                        <a:pt x="442004" y="251259"/>
                        <a:pt x="426462" y="309263"/>
                        <a:pt x="381100" y="335453"/>
                      </a:cubicBezTo>
                      <a:lnTo>
                        <a:pt x="381100" y="335452"/>
                      </a:lnTo>
                      <a:cubicBezTo>
                        <a:pt x="358418" y="348547"/>
                        <a:pt x="332577" y="351208"/>
                        <a:pt x="309132" y="344926"/>
                      </a:cubicBezTo>
                      <a:lnTo>
                        <a:pt x="285934" y="333606"/>
                      </a:lnTo>
                      <a:lnTo>
                        <a:pt x="260990" y="334985"/>
                      </a:lnTo>
                      <a:cubicBezTo>
                        <a:pt x="251880" y="333721"/>
                        <a:pt x="242867" y="330651"/>
                        <a:pt x="234473" y="325642"/>
                      </a:cubicBezTo>
                      <a:lnTo>
                        <a:pt x="177697" y="291764"/>
                      </a:lnTo>
                      <a:cubicBezTo>
                        <a:pt x="144119" y="271726"/>
                        <a:pt x="133140" y="228261"/>
                        <a:pt x="153178" y="194682"/>
                      </a:cubicBezTo>
                      <a:lnTo>
                        <a:pt x="154580" y="193137"/>
                      </a:lnTo>
                      <a:lnTo>
                        <a:pt x="22776" y="157819"/>
                      </a:lnTo>
                      <a:cubicBezTo>
                        <a:pt x="14185" y="155517"/>
                        <a:pt x="7340" y="149951"/>
                        <a:pt x="3218" y="142812"/>
                      </a:cubicBezTo>
                      <a:lnTo>
                        <a:pt x="0" y="118371"/>
                      </a:lnTo>
                      <a:lnTo>
                        <a:pt x="15007" y="98813"/>
                      </a:lnTo>
                      <a:cubicBezTo>
                        <a:pt x="22146" y="94691"/>
                        <a:pt x="30858" y="93293"/>
                        <a:pt x="39449" y="95595"/>
                      </a:cubicBezTo>
                      <a:lnTo>
                        <a:pt x="245214" y="137686"/>
                      </a:lnTo>
                      <a:lnTo>
                        <a:pt x="312881" y="20485"/>
                      </a:lnTo>
                      <a:cubicBezTo>
                        <a:pt x="318870" y="10113"/>
                        <a:pt x="328496" y="3150"/>
                        <a:pt x="339218" y="277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0" name="片側の 2 つの角を丸めた四角形 999"/>
                <p:cNvSpPr/>
                <p:nvPr/>
              </p:nvSpPr>
              <p:spPr>
                <a:xfrm rot="20639810">
                  <a:off x="2765086" y="2323932"/>
                  <a:ext cx="275850" cy="78797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7" name="グループ化 136"/>
            <p:cNvGrpSpPr/>
            <p:nvPr/>
          </p:nvGrpSpPr>
          <p:grpSpPr>
            <a:xfrm>
              <a:off x="2796369" y="4866876"/>
              <a:ext cx="596403" cy="1460698"/>
              <a:chOff x="3859080" y="2011999"/>
              <a:chExt cx="1299471" cy="3182638"/>
            </a:xfrm>
          </p:grpSpPr>
          <p:grpSp>
            <p:nvGrpSpPr>
              <p:cNvPr id="138" name="グループ化 137"/>
              <p:cNvGrpSpPr/>
              <p:nvPr/>
            </p:nvGrpSpPr>
            <p:grpSpPr>
              <a:xfrm>
                <a:off x="4025934" y="2011999"/>
                <a:ext cx="1132617" cy="3182638"/>
                <a:chOff x="4025934" y="2011999"/>
                <a:chExt cx="1132617" cy="3182638"/>
              </a:xfrm>
            </p:grpSpPr>
            <p:sp>
              <p:nvSpPr>
                <p:cNvPr id="144" name="台形 143"/>
                <p:cNvSpPr/>
                <p:nvPr/>
              </p:nvSpPr>
              <p:spPr>
                <a:xfrm>
                  <a:off x="4463260" y="2725693"/>
                  <a:ext cx="257966" cy="129307"/>
                </a:xfrm>
                <a:prstGeom prst="trapezoid">
                  <a:avLst>
                    <a:gd name="adj" fmla="val 2034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" name="フリーフォーム 144"/>
                <p:cNvSpPr/>
                <p:nvPr/>
              </p:nvSpPr>
              <p:spPr>
                <a:xfrm rot="10800000">
                  <a:off x="4207905" y="3683622"/>
                  <a:ext cx="768668" cy="1372591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46873 w 702452"/>
                    <a:gd name="connsiteY4" fmla="*/ 871280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46873" y="871280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solidFill>
                  <a:srgbClr val="A5A5A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片側の 2 つの角を丸めた四角形 145"/>
                <p:cNvSpPr/>
                <p:nvPr/>
              </p:nvSpPr>
              <p:spPr>
                <a:xfrm>
                  <a:off x="4248288" y="2835363"/>
                  <a:ext cx="687909" cy="819826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正方形/長方形 146"/>
                <p:cNvSpPr/>
                <p:nvPr/>
              </p:nvSpPr>
              <p:spPr>
                <a:xfrm>
                  <a:off x="4261942" y="3655190"/>
                  <a:ext cx="687909" cy="105937"/>
                </a:xfrm>
                <a:prstGeom prst="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フリーフォーム 147"/>
                <p:cNvSpPr/>
                <p:nvPr/>
              </p:nvSpPr>
              <p:spPr>
                <a:xfrm>
                  <a:off x="4025934" y="2822504"/>
                  <a:ext cx="1132617" cy="1892833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片側の 2 つの角を丸めた四角形 148"/>
                <p:cNvSpPr/>
                <p:nvPr/>
              </p:nvSpPr>
              <p:spPr>
                <a:xfrm>
                  <a:off x="4211607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片側の 2 つの角を丸めた四角形 149"/>
                <p:cNvSpPr/>
                <p:nvPr/>
              </p:nvSpPr>
              <p:spPr>
                <a:xfrm>
                  <a:off x="4638945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フリーフォーム 150"/>
                <p:cNvSpPr/>
                <p:nvPr/>
              </p:nvSpPr>
              <p:spPr>
                <a:xfrm rot="16358054">
                  <a:off x="4065163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角丸四角形 151"/>
                <p:cNvSpPr/>
                <p:nvPr/>
              </p:nvSpPr>
              <p:spPr>
                <a:xfrm>
                  <a:off x="4478541" y="3642750"/>
                  <a:ext cx="220836" cy="129150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3" name="グループ化 152"/>
                <p:cNvGrpSpPr/>
                <p:nvPr/>
              </p:nvGrpSpPr>
              <p:grpSpPr>
                <a:xfrm>
                  <a:off x="4147356" y="2011999"/>
                  <a:ext cx="881844" cy="748588"/>
                  <a:chOff x="4109874" y="1951574"/>
                  <a:chExt cx="956808" cy="807841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169" name="角丸四角形 168"/>
                  <p:cNvSpPr/>
                  <p:nvPr/>
                </p:nvSpPr>
                <p:spPr>
                  <a:xfrm>
                    <a:off x="4304733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角丸四角形 169"/>
                  <p:cNvSpPr/>
                  <p:nvPr/>
                </p:nvSpPr>
                <p:spPr>
                  <a:xfrm>
                    <a:off x="4153189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71" name="グループ化 170"/>
                  <p:cNvGrpSpPr/>
                  <p:nvPr/>
                </p:nvGrpSpPr>
                <p:grpSpPr>
                  <a:xfrm flipH="1">
                    <a:off x="4109874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178" name="円/楕円 177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9" name="円/楕円 178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2" name="グループ化 171"/>
                  <p:cNvGrpSpPr/>
                  <p:nvPr/>
                </p:nvGrpSpPr>
                <p:grpSpPr>
                  <a:xfrm>
                    <a:off x="4846568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176" name="円/楕円 175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7" name="円/楕円 176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3" name="角丸四角形 172"/>
                  <p:cNvSpPr/>
                  <p:nvPr/>
                </p:nvSpPr>
                <p:spPr>
                  <a:xfrm>
                    <a:off x="4228697" y="2025147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月 173"/>
                  <p:cNvSpPr/>
                  <p:nvPr/>
                </p:nvSpPr>
                <p:spPr>
                  <a:xfrm rot="2700000">
                    <a:off x="4281666" y="1919724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月 174"/>
                  <p:cNvSpPr/>
                  <p:nvPr/>
                </p:nvSpPr>
                <p:spPr>
                  <a:xfrm rot="2700000">
                    <a:off x="4382357" y="1910721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4" name="グループ化 153"/>
                <p:cNvGrpSpPr/>
                <p:nvPr/>
              </p:nvGrpSpPr>
              <p:grpSpPr>
                <a:xfrm>
                  <a:off x="4318444" y="2319237"/>
                  <a:ext cx="200923" cy="171946"/>
                  <a:chOff x="4318444" y="2352204"/>
                  <a:chExt cx="200923" cy="171946"/>
                </a:xfrm>
              </p:grpSpPr>
              <p:sp>
                <p:nvSpPr>
                  <p:cNvPr id="165" name="円/楕円 164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円/楕円 165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" name="円/楕円 167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5" name="グループ化 154"/>
                <p:cNvGrpSpPr/>
                <p:nvPr/>
              </p:nvGrpSpPr>
              <p:grpSpPr>
                <a:xfrm>
                  <a:off x="4664968" y="2319237"/>
                  <a:ext cx="200923" cy="171946"/>
                  <a:chOff x="4318444" y="2352204"/>
                  <a:chExt cx="200923" cy="171946"/>
                </a:xfrm>
              </p:grpSpPr>
              <p:sp>
                <p:nvSpPr>
                  <p:cNvPr id="161" name="円/楕円 160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円/楕円 161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3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円/楕円 163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円/楕円 155"/>
                <p:cNvSpPr/>
                <p:nvPr/>
              </p:nvSpPr>
              <p:spPr>
                <a:xfrm>
                  <a:off x="4528951" y="2491811"/>
                  <a:ext cx="120015" cy="8843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月 156"/>
                <p:cNvSpPr/>
                <p:nvPr/>
              </p:nvSpPr>
              <p:spPr>
                <a:xfrm rot="5400000" flipV="1">
                  <a:off x="4566099" y="2530882"/>
                  <a:ext cx="45719" cy="267375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正方形/長方形 25"/>
                <p:cNvSpPr/>
                <p:nvPr/>
              </p:nvSpPr>
              <p:spPr>
                <a:xfrm>
                  <a:off x="4323890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" name="正方形/長方形 25"/>
                <p:cNvSpPr/>
                <p:nvPr/>
              </p:nvSpPr>
              <p:spPr>
                <a:xfrm>
                  <a:off x="4670528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フリーフォーム 159"/>
                <p:cNvSpPr/>
                <p:nvPr/>
              </p:nvSpPr>
              <p:spPr>
                <a:xfrm rot="5241946" flipH="1">
                  <a:off x="4541574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9" name="グループ化 138"/>
              <p:cNvGrpSpPr/>
              <p:nvPr/>
            </p:nvGrpSpPr>
            <p:grpSpPr>
              <a:xfrm>
                <a:off x="3859080" y="2637012"/>
                <a:ext cx="1241095" cy="1155508"/>
                <a:chOff x="1936205" y="2118332"/>
                <a:chExt cx="1104731" cy="1028548"/>
              </a:xfrm>
            </p:grpSpPr>
            <p:sp>
              <p:nvSpPr>
                <p:cNvPr id="140" name="片側の 2 つの角を丸めた四角形 139"/>
                <p:cNvSpPr/>
                <p:nvPr/>
              </p:nvSpPr>
              <p:spPr>
                <a:xfrm rot="4810821">
                  <a:off x="2633506" y="2614536"/>
                  <a:ext cx="156170" cy="3012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フリーフォーム 140"/>
                <p:cNvSpPr/>
                <p:nvPr/>
              </p:nvSpPr>
              <p:spPr>
                <a:xfrm rot="1515575">
                  <a:off x="1936205" y="2516296"/>
                  <a:ext cx="758977" cy="630584"/>
                </a:xfrm>
                <a:custGeom>
                  <a:avLst/>
                  <a:gdLst>
                    <a:gd name="connsiteX0" fmla="*/ 0 w 758977"/>
                    <a:gd name="connsiteY0" fmla="*/ 0 h 630584"/>
                    <a:gd name="connsiteX1" fmla="*/ 136865 w 758977"/>
                    <a:gd name="connsiteY1" fmla="*/ 3972 h 630584"/>
                    <a:gd name="connsiteX2" fmla="*/ 270898 w 758977"/>
                    <a:gd name="connsiteY2" fmla="*/ 0 h 630584"/>
                    <a:gd name="connsiteX3" fmla="*/ 270897 w 758977"/>
                    <a:gd name="connsiteY3" fmla="*/ 255944 h 630584"/>
                    <a:gd name="connsiteX4" fmla="*/ 608102 w 758977"/>
                    <a:gd name="connsiteY4" fmla="*/ 29823 h 630584"/>
                    <a:gd name="connsiteX5" fmla="*/ 758977 w 758977"/>
                    <a:gd name="connsiteY5" fmla="*/ 254816 h 630584"/>
                    <a:gd name="connsiteX6" fmla="*/ 235246 w 758977"/>
                    <a:gd name="connsiteY6" fmla="*/ 606018 h 630584"/>
                    <a:gd name="connsiteX7" fmla="*/ 185529 w 758977"/>
                    <a:gd name="connsiteY7" fmla="*/ 626541 h 630584"/>
                    <a:gd name="connsiteX8" fmla="*/ 155844 w 758977"/>
                    <a:gd name="connsiteY8" fmla="*/ 626466 h 630584"/>
                    <a:gd name="connsiteX9" fmla="*/ 135448 w 758977"/>
                    <a:gd name="connsiteY9" fmla="*/ 630584 h 630584"/>
                    <a:gd name="connsiteX10" fmla="*/ 135449 w 758977"/>
                    <a:gd name="connsiteY10" fmla="*/ 630583 h 630584"/>
                    <a:gd name="connsiteX11" fmla="*/ 0 w 758977"/>
                    <a:gd name="connsiteY11" fmla="*/ 495134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12" fmla="*/ 228305 w 758977"/>
                    <a:gd name="connsiteY12" fmla="*/ 95412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0" fmla="*/ 270898 w 758977"/>
                    <a:gd name="connsiteY0" fmla="*/ 0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68957 w 758977"/>
                    <a:gd name="connsiteY0" fmla="*/ 85172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8977" h="630584">
                      <a:moveTo>
                        <a:pt x="268957" y="85172"/>
                      </a:moveTo>
                      <a:cubicBezTo>
                        <a:pt x="268957" y="170487"/>
                        <a:pt x="270897" y="170629"/>
                        <a:pt x="270897" y="255944"/>
                      </a:cubicBezTo>
                      <a:lnTo>
                        <a:pt x="608102" y="29823"/>
                      </a:lnTo>
                      <a:lnTo>
                        <a:pt x="758977" y="254816"/>
                      </a:lnTo>
                      <a:lnTo>
                        <a:pt x="235246" y="606018"/>
                      </a:lnTo>
                      <a:cubicBezTo>
                        <a:pt x="219714" y="616433"/>
                        <a:pt x="202805" y="623208"/>
                        <a:pt x="185529" y="626541"/>
                      </a:cubicBezTo>
                      <a:lnTo>
                        <a:pt x="155844" y="626466"/>
                      </a:lnTo>
                      <a:lnTo>
                        <a:pt x="135448" y="630584"/>
                      </a:lnTo>
                      <a:lnTo>
                        <a:pt x="135449" y="630583"/>
                      </a:lnTo>
                      <a:cubicBezTo>
                        <a:pt x="60643" y="630583"/>
                        <a:pt x="0" y="569940"/>
                        <a:pt x="0" y="495134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フリーフォーム 141"/>
                <p:cNvSpPr/>
                <p:nvPr/>
              </p:nvSpPr>
              <p:spPr>
                <a:xfrm>
                  <a:off x="2489306" y="2118332"/>
                  <a:ext cx="328822" cy="267158"/>
                </a:xfrm>
                <a:custGeom>
                  <a:avLst/>
                  <a:gdLst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72127 w 428536"/>
                    <a:gd name="connsiteY4" fmla="*/ 4333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72128 w 428536"/>
                    <a:gd name="connsiteY3" fmla="*/ 4332 h 347896"/>
                    <a:gd name="connsiteX4" fmla="*/ 339218 w 428536"/>
                    <a:gd name="connsiteY4" fmla="*/ 0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7 w 428536"/>
                    <a:gd name="connsiteY0" fmla="*/ 4333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92336 w 428536"/>
                    <a:gd name="connsiteY4" fmla="*/ 30669 h 347896"/>
                    <a:gd name="connsiteX5" fmla="*/ 388003 w 428536"/>
                    <a:gd name="connsiteY5" fmla="*/ 63580 h 347896"/>
                    <a:gd name="connsiteX6" fmla="*/ 360906 w 428536"/>
                    <a:gd name="connsiteY6" fmla="*/ 110514 h 347896"/>
                    <a:gd name="connsiteX7" fmla="*/ 415814 w 428536"/>
                    <a:gd name="connsiteY7" fmla="*/ 205619 h 347896"/>
                    <a:gd name="connsiteX8" fmla="*/ 381100 w 428536"/>
                    <a:gd name="connsiteY8" fmla="*/ 335176 h 347896"/>
                    <a:gd name="connsiteX9" fmla="*/ 381100 w 428536"/>
                    <a:gd name="connsiteY9" fmla="*/ 335175 h 347896"/>
                    <a:gd name="connsiteX10" fmla="*/ 309132 w 428536"/>
                    <a:gd name="connsiteY10" fmla="*/ 344649 h 347896"/>
                    <a:gd name="connsiteX11" fmla="*/ 285934 w 428536"/>
                    <a:gd name="connsiteY11" fmla="*/ 333329 h 347896"/>
                    <a:gd name="connsiteX12" fmla="*/ 260990 w 428536"/>
                    <a:gd name="connsiteY12" fmla="*/ 334708 h 347896"/>
                    <a:gd name="connsiteX13" fmla="*/ 234473 w 428536"/>
                    <a:gd name="connsiteY13" fmla="*/ 325365 h 347896"/>
                    <a:gd name="connsiteX14" fmla="*/ 177697 w 428536"/>
                    <a:gd name="connsiteY14" fmla="*/ 291487 h 347896"/>
                    <a:gd name="connsiteX15" fmla="*/ 153178 w 428536"/>
                    <a:gd name="connsiteY15" fmla="*/ 194405 h 347896"/>
                    <a:gd name="connsiteX16" fmla="*/ 154580 w 428536"/>
                    <a:gd name="connsiteY16" fmla="*/ 192860 h 347896"/>
                    <a:gd name="connsiteX17" fmla="*/ 22776 w 428536"/>
                    <a:gd name="connsiteY17" fmla="*/ 157542 h 347896"/>
                    <a:gd name="connsiteX18" fmla="*/ 3218 w 428536"/>
                    <a:gd name="connsiteY18" fmla="*/ 142535 h 347896"/>
                    <a:gd name="connsiteX19" fmla="*/ 0 w 428536"/>
                    <a:gd name="connsiteY19" fmla="*/ 118094 h 347896"/>
                    <a:gd name="connsiteX20" fmla="*/ 15007 w 428536"/>
                    <a:gd name="connsiteY20" fmla="*/ 98536 h 347896"/>
                    <a:gd name="connsiteX21" fmla="*/ 39449 w 428536"/>
                    <a:gd name="connsiteY21" fmla="*/ 95318 h 347896"/>
                    <a:gd name="connsiteX22" fmla="*/ 245214 w 428536"/>
                    <a:gd name="connsiteY22" fmla="*/ 137409 h 347896"/>
                    <a:gd name="connsiteX23" fmla="*/ 312881 w 428536"/>
                    <a:gd name="connsiteY23" fmla="*/ 20208 h 347896"/>
                    <a:gd name="connsiteX24" fmla="*/ 339218 w 428536"/>
                    <a:gd name="connsiteY24" fmla="*/ 0 h 347896"/>
                    <a:gd name="connsiteX0" fmla="*/ 339218 w 428536"/>
                    <a:gd name="connsiteY0" fmla="*/ 0 h 347896"/>
                    <a:gd name="connsiteX1" fmla="*/ 392336 w 428536"/>
                    <a:gd name="connsiteY1" fmla="*/ 30669 h 347896"/>
                    <a:gd name="connsiteX2" fmla="*/ 388003 w 428536"/>
                    <a:gd name="connsiteY2" fmla="*/ 63580 h 347896"/>
                    <a:gd name="connsiteX3" fmla="*/ 360906 w 428536"/>
                    <a:gd name="connsiteY3" fmla="*/ 110514 h 347896"/>
                    <a:gd name="connsiteX4" fmla="*/ 415814 w 428536"/>
                    <a:gd name="connsiteY4" fmla="*/ 205619 h 347896"/>
                    <a:gd name="connsiteX5" fmla="*/ 381100 w 428536"/>
                    <a:gd name="connsiteY5" fmla="*/ 335176 h 347896"/>
                    <a:gd name="connsiteX6" fmla="*/ 381100 w 428536"/>
                    <a:gd name="connsiteY6" fmla="*/ 335175 h 347896"/>
                    <a:gd name="connsiteX7" fmla="*/ 309132 w 428536"/>
                    <a:gd name="connsiteY7" fmla="*/ 344649 h 347896"/>
                    <a:gd name="connsiteX8" fmla="*/ 285934 w 428536"/>
                    <a:gd name="connsiteY8" fmla="*/ 333329 h 347896"/>
                    <a:gd name="connsiteX9" fmla="*/ 260990 w 428536"/>
                    <a:gd name="connsiteY9" fmla="*/ 334708 h 347896"/>
                    <a:gd name="connsiteX10" fmla="*/ 234473 w 428536"/>
                    <a:gd name="connsiteY10" fmla="*/ 325365 h 347896"/>
                    <a:gd name="connsiteX11" fmla="*/ 177697 w 428536"/>
                    <a:gd name="connsiteY11" fmla="*/ 291487 h 347896"/>
                    <a:gd name="connsiteX12" fmla="*/ 153178 w 428536"/>
                    <a:gd name="connsiteY12" fmla="*/ 194405 h 347896"/>
                    <a:gd name="connsiteX13" fmla="*/ 154580 w 428536"/>
                    <a:gd name="connsiteY13" fmla="*/ 192860 h 347896"/>
                    <a:gd name="connsiteX14" fmla="*/ 22776 w 428536"/>
                    <a:gd name="connsiteY14" fmla="*/ 157542 h 347896"/>
                    <a:gd name="connsiteX15" fmla="*/ 3218 w 428536"/>
                    <a:gd name="connsiteY15" fmla="*/ 142535 h 347896"/>
                    <a:gd name="connsiteX16" fmla="*/ 0 w 428536"/>
                    <a:gd name="connsiteY16" fmla="*/ 118094 h 347896"/>
                    <a:gd name="connsiteX17" fmla="*/ 15007 w 428536"/>
                    <a:gd name="connsiteY17" fmla="*/ 98536 h 347896"/>
                    <a:gd name="connsiteX18" fmla="*/ 39449 w 428536"/>
                    <a:gd name="connsiteY18" fmla="*/ 95318 h 347896"/>
                    <a:gd name="connsiteX19" fmla="*/ 245214 w 428536"/>
                    <a:gd name="connsiteY19" fmla="*/ 137409 h 347896"/>
                    <a:gd name="connsiteX20" fmla="*/ 312881 w 428536"/>
                    <a:gd name="connsiteY20" fmla="*/ 20208 h 347896"/>
                    <a:gd name="connsiteX21" fmla="*/ 339218 w 428536"/>
                    <a:gd name="connsiteY21" fmla="*/ 0 h 347896"/>
                    <a:gd name="connsiteX0" fmla="*/ 339218 w 428536"/>
                    <a:gd name="connsiteY0" fmla="*/ 90 h 347986"/>
                    <a:gd name="connsiteX1" fmla="*/ 392336 w 428536"/>
                    <a:gd name="connsiteY1" fmla="*/ 30759 h 347986"/>
                    <a:gd name="connsiteX2" fmla="*/ 388003 w 428536"/>
                    <a:gd name="connsiteY2" fmla="*/ 63670 h 347986"/>
                    <a:gd name="connsiteX3" fmla="*/ 360906 w 428536"/>
                    <a:gd name="connsiteY3" fmla="*/ 110604 h 347986"/>
                    <a:gd name="connsiteX4" fmla="*/ 415814 w 428536"/>
                    <a:gd name="connsiteY4" fmla="*/ 205709 h 347986"/>
                    <a:gd name="connsiteX5" fmla="*/ 381100 w 428536"/>
                    <a:gd name="connsiteY5" fmla="*/ 335266 h 347986"/>
                    <a:gd name="connsiteX6" fmla="*/ 381100 w 428536"/>
                    <a:gd name="connsiteY6" fmla="*/ 335265 h 347986"/>
                    <a:gd name="connsiteX7" fmla="*/ 309132 w 428536"/>
                    <a:gd name="connsiteY7" fmla="*/ 344739 h 347986"/>
                    <a:gd name="connsiteX8" fmla="*/ 285934 w 428536"/>
                    <a:gd name="connsiteY8" fmla="*/ 333419 h 347986"/>
                    <a:gd name="connsiteX9" fmla="*/ 260990 w 428536"/>
                    <a:gd name="connsiteY9" fmla="*/ 334798 h 347986"/>
                    <a:gd name="connsiteX10" fmla="*/ 234473 w 428536"/>
                    <a:gd name="connsiteY10" fmla="*/ 325455 h 347986"/>
                    <a:gd name="connsiteX11" fmla="*/ 177697 w 428536"/>
                    <a:gd name="connsiteY11" fmla="*/ 291577 h 347986"/>
                    <a:gd name="connsiteX12" fmla="*/ 153178 w 428536"/>
                    <a:gd name="connsiteY12" fmla="*/ 194495 h 347986"/>
                    <a:gd name="connsiteX13" fmla="*/ 154580 w 428536"/>
                    <a:gd name="connsiteY13" fmla="*/ 192950 h 347986"/>
                    <a:gd name="connsiteX14" fmla="*/ 22776 w 428536"/>
                    <a:gd name="connsiteY14" fmla="*/ 157632 h 347986"/>
                    <a:gd name="connsiteX15" fmla="*/ 3218 w 428536"/>
                    <a:gd name="connsiteY15" fmla="*/ 142625 h 347986"/>
                    <a:gd name="connsiteX16" fmla="*/ 0 w 428536"/>
                    <a:gd name="connsiteY16" fmla="*/ 118184 h 347986"/>
                    <a:gd name="connsiteX17" fmla="*/ 15007 w 428536"/>
                    <a:gd name="connsiteY17" fmla="*/ 98626 h 347986"/>
                    <a:gd name="connsiteX18" fmla="*/ 39449 w 428536"/>
                    <a:gd name="connsiteY18" fmla="*/ 95408 h 347986"/>
                    <a:gd name="connsiteX19" fmla="*/ 245214 w 428536"/>
                    <a:gd name="connsiteY19" fmla="*/ 137499 h 347986"/>
                    <a:gd name="connsiteX20" fmla="*/ 312881 w 428536"/>
                    <a:gd name="connsiteY20" fmla="*/ 20298 h 347986"/>
                    <a:gd name="connsiteX21" fmla="*/ 339218 w 428536"/>
                    <a:gd name="connsiteY21" fmla="*/ 90 h 347986"/>
                    <a:gd name="connsiteX0" fmla="*/ 339218 w 428536"/>
                    <a:gd name="connsiteY0" fmla="*/ 277 h 348173"/>
                    <a:gd name="connsiteX1" fmla="*/ 392336 w 428536"/>
                    <a:gd name="connsiteY1" fmla="*/ 30946 h 348173"/>
                    <a:gd name="connsiteX2" fmla="*/ 388003 w 428536"/>
                    <a:gd name="connsiteY2" fmla="*/ 63857 h 348173"/>
                    <a:gd name="connsiteX3" fmla="*/ 360906 w 428536"/>
                    <a:gd name="connsiteY3" fmla="*/ 110791 h 348173"/>
                    <a:gd name="connsiteX4" fmla="*/ 415814 w 428536"/>
                    <a:gd name="connsiteY4" fmla="*/ 205896 h 348173"/>
                    <a:gd name="connsiteX5" fmla="*/ 381100 w 428536"/>
                    <a:gd name="connsiteY5" fmla="*/ 335453 h 348173"/>
                    <a:gd name="connsiteX6" fmla="*/ 381100 w 428536"/>
                    <a:gd name="connsiteY6" fmla="*/ 335452 h 348173"/>
                    <a:gd name="connsiteX7" fmla="*/ 309132 w 428536"/>
                    <a:gd name="connsiteY7" fmla="*/ 344926 h 348173"/>
                    <a:gd name="connsiteX8" fmla="*/ 285934 w 428536"/>
                    <a:gd name="connsiteY8" fmla="*/ 333606 h 348173"/>
                    <a:gd name="connsiteX9" fmla="*/ 260990 w 428536"/>
                    <a:gd name="connsiteY9" fmla="*/ 334985 h 348173"/>
                    <a:gd name="connsiteX10" fmla="*/ 234473 w 428536"/>
                    <a:gd name="connsiteY10" fmla="*/ 325642 h 348173"/>
                    <a:gd name="connsiteX11" fmla="*/ 177697 w 428536"/>
                    <a:gd name="connsiteY11" fmla="*/ 291764 h 348173"/>
                    <a:gd name="connsiteX12" fmla="*/ 153178 w 428536"/>
                    <a:gd name="connsiteY12" fmla="*/ 194682 h 348173"/>
                    <a:gd name="connsiteX13" fmla="*/ 154580 w 428536"/>
                    <a:gd name="connsiteY13" fmla="*/ 193137 h 348173"/>
                    <a:gd name="connsiteX14" fmla="*/ 22776 w 428536"/>
                    <a:gd name="connsiteY14" fmla="*/ 157819 h 348173"/>
                    <a:gd name="connsiteX15" fmla="*/ 3218 w 428536"/>
                    <a:gd name="connsiteY15" fmla="*/ 142812 h 348173"/>
                    <a:gd name="connsiteX16" fmla="*/ 0 w 428536"/>
                    <a:gd name="connsiteY16" fmla="*/ 118371 h 348173"/>
                    <a:gd name="connsiteX17" fmla="*/ 15007 w 428536"/>
                    <a:gd name="connsiteY17" fmla="*/ 98813 h 348173"/>
                    <a:gd name="connsiteX18" fmla="*/ 39449 w 428536"/>
                    <a:gd name="connsiteY18" fmla="*/ 95595 h 348173"/>
                    <a:gd name="connsiteX19" fmla="*/ 245214 w 428536"/>
                    <a:gd name="connsiteY19" fmla="*/ 137686 h 348173"/>
                    <a:gd name="connsiteX20" fmla="*/ 312881 w 428536"/>
                    <a:gd name="connsiteY20" fmla="*/ 20485 h 348173"/>
                    <a:gd name="connsiteX21" fmla="*/ 339218 w 428536"/>
                    <a:gd name="connsiteY21" fmla="*/ 277 h 34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536" h="348173">
                      <a:moveTo>
                        <a:pt x="339218" y="277"/>
                      </a:moveTo>
                      <a:cubicBezTo>
                        <a:pt x="387880" y="-1406"/>
                        <a:pt x="384155" y="4054"/>
                        <a:pt x="392336" y="30946"/>
                      </a:cubicBezTo>
                      <a:cubicBezTo>
                        <a:pt x="395209" y="41667"/>
                        <a:pt x="393992" y="53484"/>
                        <a:pt x="388003" y="63857"/>
                      </a:cubicBezTo>
                      <a:lnTo>
                        <a:pt x="360906" y="110791"/>
                      </a:lnTo>
                      <a:lnTo>
                        <a:pt x="415814" y="205896"/>
                      </a:lnTo>
                      <a:cubicBezTo>
                        <a:pt x="442004" y="251259"/>
                        <a:pt x="426462" y="309263"/>
                        <a:pt x="381100" y="335453"/>
                      </a:cubicBezTo>
                      <a:lnTo>
                        <a:pt x="381100" y="335452"/>
                      </a:lnTo>
                      <a:cubicBezTo>
                        <a:pt x="358418" y="348547"/>
                        <a:pt x="332577" y="351208"/>
                        <a:pt x="309132" y="344926"/>
                      </a:cubicBezTo>
                      <a:lnTo>
                        <a:pt x="285934" y="333606"/>
                      </a:lnTo>
                      <a:lnTo>
                        <a:pt x="260990" y="334985"/>
                      </a:lnTo>
                      <a:cubicBezTo>
                        <a:pt x="251880" y="333721"/>
                        <a:pt x="242867" y="330651"/>
                        <a:pt x="234473" y="325642"/>
                      </a:cubicBezTo>
                      <a:lnTo>
                        <a:pt x="177697" y="291764"/>
                      </a:lnTo>
                      <a:cubicBezTo>
                        <a:pt x="144119" y="271726"/>
                        <a:pt x="133140" y="228261"/>
                        <a:pt x="153178" y="194682"/>
                      </a:cubicBezTo>
                      <a:lnTo>
                        <a:pt x="154580" y="193137"/>
                      </a:lnTo>
                      <a:lnTo>
                        <a:pt x="22776" y="157819"/>
                      </a:lnTo>
                      <a:cubicBezTo>
                        <a:pt x="14185" y="155517"/>
                        <a:pt x="7340" y="149951"/>
                        <a:pt x="3218" y="142812"/>
                      </a:cubicBezTo>
                      <a:lnTo>
                        <a:pt x="0" y="118371"/>
                      </a:lnTo>
                      <a:lnTo>
                        <a:pt x="15007" y="98813"/>
                      </a:lnTo>
                      <a:cubicBezTo>
                        <a:pt x="22146" y="94691"/>
                        <a:pt x="30858" y="93293"/>
                        <a:pt x="39449" y="95595"/>
                      </a:cubicBezTo>
                      <a:lnTo>
                        <a:pt x="245214" y="137686"/>
                      </a:lnTo>
                      <a:lnTo>
                        <a:pt x="312881" y="20485"/>
                      </a:lnTo>
                      <a:cubicBezTo>
                        <a:pt x="318870" y="10113"/>
                        <a:pt x="328496" y="3150"/>
                        <a:pt x="339218" y="277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片側の 2 つの角を丸めた四角形 142"/>
                <p:cNvSpPr/>
                <p:nvPr/>
              </p:nvSpPr>
              <p:spPr>
                <a:xfrm rot="20639810">
                  <a:off x="2765086" y="2323932"/>
                  <a:ext cx="275850" cy="78797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78" name="グループ化 1177"/>
          <p:cNvGrpSpPr/>
          <p:nvPr/>
        </p:nvGrpSpPr>
        <p:grpSpPr>
          <a:xfrm>
            <a:off x="2820192" y="732012"/>
            <a:ext cx="548756" cy="1692134"/>
            <a:chOff x="2820192" y="732012"/>
            <a:chExt cx="548756" cy="1692134"/>
          </a:xfrm>
        </p:grpSpPr>
        <p:grpSp>
          <p:nvGrpSpPr>
            <p:cNvPr id="591" name="グループ化 590"/>
            <p:cNvGrpSpPr/>
            <p:nvPr/>
          </p:nvGrpSpPr>
          <p:grpSpPr>
            <a:xfrm>
              <a:off x="2820192" y="732012"/>
              <a:ext cx="548756" cy="1692134"/>
              <a:chOff x="974623" y="1513752"/>
              <a:chExt cx="1195654" cy="3686896"/>
            </a:xfrm>
            <a:solidFill>
              <a:schemeClr val="tx1"/>
            </a:solidFill>
          </p:grpSpPr>
          <p:grpSp>
            <p:nvGrpSpPr>
              <p:cNvPr id="961" name="グループ化 960"/>
              <p:cNvGrpSpPr/>
              <p:nvPr/>
            </p:nvGrpSpPr>
            <p:grpSpPr>
              <a:xfrm>
                <a:off x="1135227" y="1513752"/>
                <a:ext cx="1035050" cy="3686896"/>
                <a:chOff x="1135227" y="1513752"/>
                <a:chExt cx="1035050" cy="3686896"/>
              </a:xfrm>
              <a:grpFill/>
            </p:grpSpPr>
            <p:sp>
              <p:nvSpPr>
                <p:cNvPr id="968" name="台形 967"/>
                <p:cNvSpPr/>
                <p:nvPr/>
              </p:nvSpPr>
              <p:spPr>
                <a:xfrm>
                  <a:off x="1559882" y="2305839"/>
                  <a:ext cx="185740" cy="151611"/>
                </a:xfrm>
                <a:prstGeom prst="trapezoid">
                  <a:avLst>
                    <a:gd name="adj" fmla="val 20349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69" name="グループ化 968"/>
                <p:cNvGrpSpPr/>
                <p:nvPr/>
              </p:nvGrpSpPr>
              <p:grpSpPr>
                <a:xfrm>
                  <a:off x="1233777" y="1513752"/>
                  <a:ext cx="838904" cy="838452"/>
                  <a:chOff x="1286424" y="1617867"/>
                  <a:chExt cx="733609" cy="733214"/>
                </a:xfrm>
                <a:grpFill/>
              </p:grpSpPr>
              <p:sp>
                <p:nvSpPr>
                  <p:cNvPr id="988" name="円/楕円 987"/>
                  <p:cNvSpPr/>
                  <p:nvPr/>
                </p:nvSpPr>
                <p:spPr>
                  <a:xfrm>
                    <a:off x="1318183" y="1617867"/>
                    <a:ext cx="512082" cy="54092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9" name="円/楕円 988"/>
                  <p:cNvSpPr/>
                  <p:nvPr/>
                </p:nvSpPr>
                <p:spPr>
                  <a:xfrm>
                    <a:off x="1476356" y="1617867"/>
                    <a:ext cx="512082" cy="54092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0" name="円/楕円 989"/>
                  <p:cNvSpPr/>
                  <p:nvPr/>
                </p:nvSpPr>
                <p:spPr>
                  <a:xfrm rot="900000" flipH="1">
                    <a:off x="18603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1" name="円/楕円 990"/>
                  <p:cNvSpPr/>
                  <p:nvPr/>
                </p:nvSpPr>
                <p:spPr>
                  <a:xfrm rot="900000" flipH="1">
                    <a:off x="1894812" y="1986037"/>
                    <a:ext cx="90712" cy="124700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2" name="円/楕円 991"/>
                  <p:cNvSpPr/>
                  <p:nvPr/>
                </p:nvSpPr>
                <p:spPr>
                  <a:xfrm rot="20700000">
                    <a:off x="128642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3" name="円/楕円 992"/>
                  <p:cNvSpPr/>
                  <p:nvPr/>
                </p:nvSpPr>
                <p:spPr>
                  <a:xfrm rot="20700000">
                    <a:off x="1320933" y="1986037"/>
                    <a:ext cx="90712" cy="124700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4" name="円/楕円 993"/>
                  <p:cNvSpPr/>
                  <p:nvPr/>
                </p:nvSpPr>
                <p:spPr>
                  <a:xfrm>
                    <a:off x="1373352" y="1682745"/>
                    <a:ext cx="558800" cy="66833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70" name="片側の 2 つの角を丸めた四角形 969"/>
                <p:cNvSpPr/>
                <p:nvPr/>
              </p:nvSpPr>
              <p:spPr>
                <a:xfrm>
                  <a:off x="1338427" y="2434426"/>
                  <a:ext cx="628650" cy="961237"/>
                </a:xfrm>
                <a:prstGeom prst="round2Same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1" name="台形 970"/>
                <p:cNvSpPr/>
                <p:nvPr/>
              </p:nvSpPr>
              <p:spPr>
                <a:xfrm rot="10800000">
                  <a:off x="1571787" y="2420381"/>
                  <a:ext cx="161925" cy="115649"/>
                </a:xfrm>
                <a:prstGeom prst="trapezoid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2" name="直角三角形 971"/>
                <p:cNvSpPr/>
                <p:nvPr/>
              </p:nvSpPr>
              <p:spPr>
                <a:xfrm rot="5400000">
                  <a:off x="1447964" y="2418919"/>
                  <a:ext cx="204788" cy="204788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3" name="直角三角形 972"/>
                <p:cNvSpPr/>
                <p:nvPr/>
              </p:nvSpPr>
              <p:spPr>
                <a:xfrm rot="16200000" flipH="1">
                  <a:off x="1651265" y="2418919"/>
                  <a:ext cx="204788" cy="204788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4" name="フリーフォーム 973"/>
                <p:cNvSpPr/>
                <p:nvPr/>
              </p:nvSpPr>
              <p:spPr>
                <a:xfrm rot="10800000">
                  <a:off x="1301523" y="3429000"/>
                  <a:ext cx="702452" cy="1609347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5" name="正方形/長方形 974"/>
                <p:cNvSpPr/>
                <p:nvPr/>
              </p:nvSpPr>
              <p:spPr>
                <a:xfrm>
                  <a:off x="1350905" y="3395664"/>
                  <a:ext cx="628650" cy="80962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6" name="台形 23"/>
                <p:cNvSpPr/>
                <p:nvPr/>
              </p:nvSpPr>
              <p:spPr>
                <a:xfrm>
                  <a:off x="1564232" y="2525288"/>
                  <a:ext cx="177035" cy="1079925"/>
                </a:xfrm>
                <a:custGeom>
                  <a:avLst/>
                  <a:gdLst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0 w 223838"/>
                    <a:gd name="connsiteY4" fmla="*/ 827089 h 827089"/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123825 w 223838"/>
                    <a:gd name="connsiteY4" fmla="*/ 822328 h 827089"/>
                    <a:gd name="connsiteX5" fmla="*/ 0 w 223838"/>
                    <a:gd name="connsiteY5" fmla="*/ 827089 h 827089"/>
                    <a:gd name="connsiteX0" fmla="*/ 0 w 223838"/>
                    <a:gd name="connsiteY0" fmla="*/ 827089 h 908053"/>
                    <a:gd name="connsiteX1" fmla="*/ 75010 w 223838"/>
                    <a:gd name="connsiteY1" fmla="*/ 0 h 908053"/>
                    <a:gd name="connsiteX2" fmla="*/ 148828 w 223838"/>
                    <a:gd name="connsiteY2" fmla="*/ 0 h 908053"/>
                    <a:gd name="connsiteX3" fmla="*/ 223838 w 223838"/>
                    <a:gd name="connsiteY3" fmla="*/ 827089 h 908053"/>
                    <a:gd name="connsiteX4" fmla="*/ 128588 w 223838"/>
                    <a:gd name="connsiteY4" fmla="*/ 908053 h 908053"/>
                    <a:gd name="connsiteX5" fmla="*/ 0 w 223838"/>
                    <a:gd name="connsiteY5" fmla="*/ 827089 h 908053"/>
                    <a:gd name="connsiteX0" fmla="*/ 0 w 223838"/>
                    <a:gd name="connsiteY0" fmla="*/ 827089 h 917578"/>
                    <a:gd name="connsiteX1" fmla="*/ 75010 w 223838"/>
                    <a:gd name="connsiteY1" fmla="*/ 0 h 917578"/>
                    <a:gd name="connsiteX2" fmla="*/ 148828 w 223838"/>
                    <a:gd name="connsiteY2" fmla="*/ 0 h 917578"/>
                    <a:gd name="connsiteX3" fmla="*/ 223838 w 223838"/>
                    <a:gd name="connsiteY3" fmla="*/ 827089 h 917578"/>
                    <a:gd name="connsiteX4" fmla="*/ 119063 w 223838"/>
                    <a:gd name="connsiteY4" fmla="*/ 917578 h 917578"/>
                    <a:gd name="connsiteX5" fmla="*/ 0 w 223838"/>
                    <a:gd name="connsiteY5" fmla="*/ 827089 h 917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3838" h="917578">
                      <a:moveTo>
                        <a:pt x="0" y="827089"/>
                      </a:moveTo>
                      <a:lnTo>
                        <a:pt x="75010" y="0"/>
                      </a:lnTo>
                      <a:lnTo>
                        <a:pt x="148828" y="0"/>
                      </a:lnTo>
                      <a:lnTo>
                        <a:pt x="223838" y="827089"/>
                      </a:lnTo>
                      <a:lnTo>
                        <a:pt x="119063" y="917578"/>
                      </a:lnTo>
                      <a:lnTo>
                        <a:pt x="0" y="827089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7" name="フリーフォーム 976"/>
                <p:cNvSpPr/>
                <p:nvPr/>
              </p:nvSpPr>
              <p:spPr>
                <a:xfrm>
                  <a:off x="1135227" y="2419349"/>
                  <a:ext cx="1035050" cy="2219325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8" name="片側の 2 つの角を丸めた四角形 977"/>
                <p:cNvSpPr/>
                <p:nvPr/>
              </p:nvSpPr>
              <p:spPr>
                <a:xfrm>
                  <a:off x="1304906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9" name="片側の 2 つの角を丸めた四角形 978"/>
                <p:cNvSpPr/>
                <p:nvPr/>
              </p:nvSpPr>
              <p:spPr>
                <a:xfrm>
                  <a:off x="1695431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0" name="フリーフォーム 979"/>
                <p:cNvSpPr/>
                <p:nvPr/>
              </p:nvSpPr>
              <p:spPr>
                <a:xfrm rot="16358054">
                  <a:off x="1095598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1" name="フリーフォーム 980"/>
                <p:cNvSpPr/>
                <p:nvPr/>
              </p:nvSpPr>
              <p:spPr>
                <a:xfrm rot="5241946" flipH="1">
                  <a:off x="1538467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2" name="円/楕円 981"/>
                <p:cNvSpPr/>
                <p:nvPr/>
              </p:nvSpPr>
              <p:spPr>
                <a:xfrm rot="21098160">
                  <a:off x="1381881" y="1798156"/>
                  <a:ext cx="216232" cy="6836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3" name="円/楕円 982"/>
                <p:cNvSpPr/>
                <p:nvPr/>
              </p:nvSpPr>
              <p:spPr>
                <a:xfrm rot="426779">
                  <a:off x="1695431" y="1798156"/>
                  <a:ext cx="216232" cy="6836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4" name="月 983"/>
                <p:cNvSpPr/>
                <p:nvPr/>
              </p:nvSpPr>
              <p:spPr>
                <a:xfrm rot="5400000">
                  <a:off x="1603216" y="2101016"/>
                  <a:ext cx="99910" cy="199819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5" name="円/楕円 984"/>
                <p:cNvSpPr/>
                <p:nvPr/>
              </p:nvSpPr>
              <p:spPr>
                <a:xfrm>
                  <a:off x="1453241" y="1898129"/>
                  <a:ext cx="73983" cy="8387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6" name="円/楕円 985"/>
                <p:cNvSpPr/>
                <p:nvPr/>
              </p:nvSpPr>
              <p:spPr>
                <a:xfrm>
                  <a:off x="1767191" y="1898129"/>
                  <a:ext cx="73983" cy="8387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7" name="円/楕円 5"/>
                <p:cNvSpPr/>
                <p:nvPr/>
              </p:nvSpPr>
              <p:spPr>
                <a:xfrm>
                  <a:off x="1598473" y="2037912"/>
                  <a:ext cx="110329" cy="125885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62" name="グループ化 961"/>
              <p:cNvGrpSpPr/>
              <p:nvPr/>
            </p:nvGrpSpPr>
            <p:grpSpPr>
              <a:xfrm>
                <a:off x="974623" y="2253475"/>
                <a:ext cx="1091489" cy="1095223"/>
                <a:chOff x="974623" y="2253475"/>
                <a:chExt cx="1091489" cy="1095223"/>
              </a:xfrm>
              <a:grpFill/>
            </p:grpSpPr>
            <p:grpSp>
              <p:nvGrpSpPr>
                <p:cNvPr id="963" name="グループ化 962"/>
                <p:cNvGrpSpPr/>
                <p:nvPr/>
              </p:nvGrpSpPr>
              <p:grpSpPr>
                <a:xfrm>
                  <a:off x="974623" y="2718114"/>
                  <a:ext cx="925999" cy="630584"/>
                  <a:chOff x="1936205" y="2516296"/>
                  <a:chExt cx="925999" cy="630584"/>
                </a:xfrm>
                <a:grpFill/>
              </p:grpSpPr>
              <p:sp>
                <p:nvSpPr>
                  <p:cNvPr id="966" name="片側の 2 つの角を丸めた四角形 965"/>
                  <p:cNvSpPr/>
                  <p:nvPr/>
                </p:nvSpPr>
                <p:spPr>
                  <a:xfrm rot="4810821">
                    <a:off x="2633506" y="2614536"/>
                    <a:ext cx="156170" cy="30122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7" name="フリーフォーム 966"/>
                  <p:cNvSpPr/>
                  <p:nvPr/>
                </p:nvSpPr>
                <p:spPr>
                  <a:xfrm rot="1515575">
                    <a:off x="1936205" y="2516296"/>
                    <a:ext cx="758977" cy="630584"/>
                  </a:xfrm>
                  <a:custGeom>
                    <a:avLst/>
                    <a:gdLst>
                      <a:gd name="connsiteX0" fmla="*/ 0 w 758977"/>
                      <a:gd name="connsiteY0" fmla="*/ 0 h 630584"/>
                      <a:gd name="connsiteX1" fmla="*/ 136865 w 758977"/>
                      <a:gd name="connsiteY1" fmla="*/ 3972 h 630584"/>
                      <a:gd name="connsiteX2" fmla="*/ 270898 w 758977"/>
                      <a:gd name="connsiteY2" fmla="*/ 0 h 630584"/>
                      <a:gd name="connsiteX3" fmla="*/ 270897 w 758977"/>
                      <a:gd name="connsiteY3" fmla="*/ 255944 h 630584"/>
                      <a:gd name="connsiteX4" fmla="*/ 608102 w 758977"/>
                      <a:gd name="connsiteY4" fmla="*/ 29823 h 630584"/>
                      <a:gd name="connsiteX5" fmla="*/ 758977 w 758977"/>
                      <a:gd name="connsiteY5" fmla="*/ 254816 h 630584"/>
                      <a:gd name="connsiteX6" fmla="*/ 235246 w 758977"/>
                      <a:gd name="connsiteY6" fmla="*/ 606018 h 630584"/>
                      <a:gd name="connsiteX7" fmla="*/ 185529 w 758977"/>
                      <a:gd name="connsiteY7" fmla="*/ 626541 h 630584"/>
                      <a:gd name="connsiteX8" fmla="*/ 155844 w 758977"/>
                      <a:gd name="connsiteY8" fmla="*/ 626466 h 630584"/>
                      <a:gd name="connsiteX9" fmla="*/ 135448 w 758977"/>
                      <a:gd name="connsiteY9" fmla="*/ 630584 h 630584"/>
                      <a:gd name="connsiteX10" fmla="*/ 135449 w 758977"/>
                      <a:gd name="connsiteY10" fmla="*/ 630583 h 630584"/>
                      <a:gd name="connsiteX11" fmla="*/ 0 w 758977"/>
                      <a:gd name="connsiteY11" fmla="*/ 495134 h 630584"/>
                      <a:gd name="connsiteX0" fmla="*/ 136865 w 758977"/>
                      <a:gd name="connsiteY0" fmla="*/ 3972 h 630584"/>
                      <a:gd name="connsiteX1" fmla="*/ 270898 w 758977"/>
                      <a:gd name="connsiteY1" fmla="*/ 0 h 630584"/>
                      <a:gd name="connsiteX2" fmla="*/ 270897 w 758977"/>
                      <a:gd name="connsiteY2" fmla="*/ 255944 h 630584"/>
                      <a:gd name="connsiteX3" fmla="*/ 608102 w 758977"/>
                      <a:gd name="connsiteY3" fmla="*/ 29823 h 630584"/>
                      <a:gd name="connsiteX4" fmla="*/ 758977 w 758977"/>
                      <a:gd name="connsiteY4" fmla="*/ 254816 h 630584"/>
                      <a:gd name="connsiteX5" fmla="*/ 235246 w 758977"/>
                      <a:gd name="connsiteY5" fmla="*/ 606018 h 630584"/>
                      <a:gd name="connsiteX6" fmla="*/ 185529 w 758977"/>
                      <a:gd name="connsiteY6" fmla="*/ 626541 h 630584"/>
                      <a:gd name="connsiteX7" fmla="*/ 155844 w 758977"/>
                      <a:gd name="connsiteY7" fmla="*/ 626466 h 630584"/>
                      <a:gd name="connsiteX8" fmla="*/ 135448 w 758977"/>
                      <a:gd name="connsiteY8" fmla="*/ 630584 h 630584"/>
                      <a:gd name="connsiteX9" fmla="*/ 135449 w 758977"/>
                      <a:gd name="connsiteY9" fmla="*/ 630583 h 630584"/>
                      <a:gd name="connsiteX10" fmla="*/ 0 w 758977"/>
                      <a:gd name="connsiteY10" fmla="*/ 495134 h 630584"/>
                      <a:gd name="connsiteX11" fmla="*/ 0 w 758977"/>
                      <a:gd name="connsiteY11" fmla="*/ 0 h 630584"/>
                      <a:gd name="connsiteX12" fmla="*/ 228305 w 758977"/>
                      <a:gd name="connsiteY12" fmla="*/ 95412 h 630584"/>
                      <a:gd name="connsiteX0" fmla="*/ 136865 w 758977"/>
                      <a:gd name="connsiteY0" fmla="*/ 3972 h 630584"/>
                      <a:gd name="connsiteX1" fmla="*/ 270898 w 758977"/>
                      <a:gd name="connsiteY1" fmla="*/ 0 h 630584"/>
                      <a:gd name="connsiteX2" fmla="*/ 270897 w 758977"/>
                      <a:gd name="connsiteY2" fmla="*/ 255944 h 630584"/>
                      <a:gd name="connsiteX3" fmla="*/ 608102 w 758977"/>
                      <a:gd name="connsiteY3" fmla="*/ 29823 h 630584"/>
                      <a:gd name="connsiteX4" fmla="*/ 758977 w 758977"/>
                      <a:gd name="connsiteY4" fmla="*/ 254816 h 630584"/>
                      <a:gd name="connsiteX5" fmla="*/ 235246 w 758977"/>
                      <a:gd name="connsiteY5" fmla="*/ 606018 h 630584"/>
                      <a:gd name="connsiteX6" fmla="*/ 185529 w 758977"/>
                      <a:gd name="connsiteY6" fmla="*/ 626541 h 630584"/>
                      <a:gd name="connsiteX7" fmla="*/ 155844 w 758977"/>
                      <a:gd name="connsiteY7" fmla="*/ 626466 h 630584"/>
                      <a:gd name="connsiteX8" fmla="*/ 135448 w 758977"/>
                      <a:gd name="connsiteY8" fmla="*/ 630584 h 630584"/>
                      <a:gd name="connsiteX9" fmla="*/ 135449 w 758977"/>
                      <a:gd name="connsiteY9" fmla="*/ 630583 h 630584"/>
                      <a:gd name="connsiteX10" fmla="*/ 0 w 758977"/>
                      <a:gd name="connsiteY10" fmla="*/ 495134 h 630584"/>
                      <a:gd name="connsiteX11" fmla="*/ 0 w 758977"/>
                      <a:gd name="connsiteY11" fmla="*/ 0 h 630584"/>
                      <a:gd name="connsiteX0" fmla="*/ 270898 w 758977"/>
                      <a:gd name="connsiteY0" fmla="*/ 0 h 630584"/>
                      <a:gd name="connsiteX1" fmla="*/ 270897 w 758977"/>
                      <a:gd name="connsiteY1" fmla="*/ 255944 h 630584"/>
                      <a:gd name="connsiteX2" fmla="*/ 608102 w 758977"/>
                      <a:gd name="connsiteY2" fmla="*/ 29823 h 630584"/>
                      <a:gd name="connsiteX3" fmla="*/ 758977 w 758977"/>
                      <a:gd name="connsiteY3" fmla="*/ 254816 h 630584"/>
                      <a:gd name="connsiteX4" fmla="*/ 235246 w 758977"/>
                      <a:gd name="connsiteY4" fmla="*/ 606018 h 630584"/>
                      <a:gd name="connsiteX5" fmla="*/ 185529 w 758977"/>
                      <a:gd name="connsiteY5" fmla="*/ 626541 h 630584"/>
                      <a:gd name="connsiteX6" fmla="*/ 155844 w 758977"/>
                      <a:gd name="connsiteY6" fmla="*/ 626466 h 630584"/>
                      <a:gd name="connsiteX7" fmla="*/ 135448 w 758977"/>
                      <a:gd name="connsiteY7" fmla="*/ 630584 h 630584"/>
                      <a:gd name="connsiteX8" fmla="*/ 135449 w 758977"/>
                      <a:gd name="connsiteY8" fmla="*/ 630583 h 630584"/>
                      <a:gd name="connsiteX9" fmla="*/ 0 w 758977"/>
                      <a:gd name="connsiteY9" fmla="*/ 495134 h 630584"/>
                      <a:gd name="connsiteX10" fmla="*/ 0 w 758977"/>
                      <a:gd name="connsiteY10" fmla="*/ 0 h 630584"/>
                      <a:gd name="connsiteX0" fmla="*/ 268957 w 758977"/>
                      <a:gd name="connsiteY0" fmla="*/ 85172 h 630584"/>
                      <a:gd name="connsiteX1" fmla="*/ 270897 w 758977"/>
                      <a:gd name="connsiteY1" fmla="*/ 255944 h 630584"/>
                      <a:gd name="connsiteX2" fmla="*/ 608102 w 758977"/>
                      <a:gd name="connsiteY2" fmla="*/ 29823 h 630584"/>
                      <a:gd name="connsiteX3" fmla="*/ 758977 w 758977"/>
                      <a:gd name="connsiteY3" fmla="*/ 254816 h 630584"/>
                      <a:gd name="connsiteX4" fmla="*/ 235246 w 758977"/>
                      <a:gd name="connsiteY4" fmla="*/ 606018 h 630584"/>
                      <a:gd name="connsiteX5" fmla="*/ 185529 w 758977"/>
                      <a:gd name="connsiteY5" fmla="*/ 626541 h 630584"/>
                      <a:gd name="connsiteX6" fmla="*/ 155844 w 758977"/>
                      <a:gd name="connsiteY6" fmla="*/ 626466 h 630584"/>
                      <a:gd name="connsiteX7" fmla="*/ 135448 w 758977"/>
                      <a:gd name="connsiteY7" fmla="*/ 630584 h 630584"/>
                      <a:gd name="connsiteX8" fmla="*/ 135449 w 758977"/>
                      <a:gd name="connsiteY8" fmla="*/ 630583 h 630584"/>
                      <a:gd name="connsiteX9" fmla="*/ 0 w 758977"/>
                      <a:gd name="connsiteY9" fmla="*/ 495134 h 630584"/>
                      <a:gd name="connsiteX10" fmla="*/ 0 w 758977"/>
                      <a:gd name="connsiteY10" fmla="*/ 0 h 630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58977" h="630584">
                        <a:moveTo>
                          <a:pt x="268957" y="85172"/>
                        </a:moveTo>
                        <a:cubicBezTo>
                          <a:pt x="268957" y="170487"/>
                          <a:pt x="270897" y="170629"/>
                          <a:pt x="270897" y="255944"/>
                        </a:cubicBezTo>
                        <a:lnTo>
                          <a:pt x="608102" y="29823"/>
                        </a:lnTo>
                        <a:lnTo>
                          <a:pt x="758977" y="254816"/>
                        </a:lnTo>
                        <a:lnTo>
                          <a:pt x="235246" y="606018"/>
                        </a:lnTo>
                        <a:cubicBezTo>
                          <a:pt x="219714" y="616433"/>
                          <a:pt x="202805" y="623208"/>
                          <a:pt x="185529" y="626541"/>
                        </a:cubicBezTo>
                        <a:lnTo>
                          <a:pt x="155844" y="626466"/>
                        </a:lnTo>
                        <a:lnTo>
                          <a:pt x="135448" y="630584"/>
                        </a:lnTo>
                        <a:lnTo>
                          <a:pt x="135449" y="630583"/>
                        </a:lnTo>
                        <a:cubicBezTo>
                          <a:pt x="60643" y="630583"/>
                          <a:pt x="0" y="569940"/>
                          <a:pt x="0" y="495134"/>
                        </a:cubicBezTo>
                        <a:lnTo>
                          <a:pt x="0" y="0"/>
                        </a:lnTo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64" name="フリーフォーム 963"/>
                <p:cNvSpPr/>
                <p:nvPr/>
              </p:nvSpPr>
              <p:spPr>
                <a:xfrm>
                  <a:off x="1514482" y="2253475"/>
                  <a:ext cx="328822" cy="267158"/>
                </a:xfrm>
                <a:custGeom>
                  <a:avLst/>
                  <a:gdLst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72127 w 428536"/>
                    <a:gd name="connsiteY4" fmla="*/ 4333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72128 w 428536"/>
                    <a:gd name="connsiteY3" fmla="*/ 4332 h 347896"/>
                    <a:gd name="connsiteX4" fmla="*/ 339218 w 428536"/>
                    <a:gd name="connsiteY4" fmla="*/ 0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7 w 428536"/>
                    <a:gd name="connsiteY0" fmla="*/ 4333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92336 w 428536"/>
                    <a:gd name="connsiteY4" fmla="*/ 30669 h 347896"/>
                    <a:gd name="connsiteX5" fmla="*/ 388003 w 428536"/>
                    <a:gd name="connsiteY5" fmla="*/ 63580 h 347896"/>
                    <a:gd name="connsiteX6" fmla="*/ 360906 w 428536"/>
                    <a:gd name="connsiteY6" fmla="*/ 110514 h 347896"/>
                    <a:gd name="connsiteX7" fmla="*/ 415814 w 428536"/>
                    <a:gd name="connsiteY7" fmla="*/ 205619 h 347896"/>
                    <a:gd name="connsiteX8" fmla="*/ 381100 w 428536"/>
                    <a:gd name="connsiteY8" fmla="*/ 335176 h 347896"/>
                    <a:gd name="connsiteX9" fmla="*/ 381100 w 428536"/>
                    <a:gd name="connsiteY9" fmla="*/ 335175 h 347896"/>
                    <a:gd name="connsiteX10" fmla="*/ 309132 w 428536"/>
                    <a:gd name="connsiteY10" fmla="*/ 344649 h 347896"/>
                    <a:gd name="connsiteX11" fmla="*/ 285934 w 428536"/>
                    <a:gd name="connsiteY11" fmla="*/ 333329 h 347896"/>
                    <a:gd name="connsiteX12" fmla="*/ 260990 w 428536"/>
                    <a:gd name="connsiteY12" fmla="*/ 334708 h 347896"/>
                    <a:gd name="connsiteX13" fmla="*/ 234473 w 428536"/>
                    <a:gd name="connsiteY13" fmla="*/ 325365 h 347896"/>
                    <a:gd name="connsiteX14" fmla="*/ 177697 w 428536"/>
                    <a:gd name="connsiteY14" fmla="*/ 291487 h 347896"/>
                    <a:gd name="connsiteX15" fmla="*/ 153178 w 428536"/>
                    <a:gd name="connsiteY15" fmla="*/ 194405 h 347896"/>
                    <a:gd name="connsiteX16" fmla="*/ 154580 w 428536"/>
                    <a:gd name="connsiteY16" fmla="*/ 192860 h 347896"/>
                    <a:gd name="connsiteX17" fmla="*/ 22776 w 428536"/>
                    <a:gd name="connsiteY17" fmla="*/ 157542 h 347896"/>
                    <a:gd name="connsiteX18" fmla="*/ 3218 w 428536"/>
                    <a:gd name="connsiteY18" fmla="*/ 142535 h 347896"/>
                    <a:gd name="connsiteX19" fmla="*/ 0 w 428536"/>
                    <a:gd name="connsiteY19" fmla="*/ 118094 h 347896"/>
                    <a:gd name="connsiteX20" fmla="*/ 15007 w 428536"/>
                    <a:gd name="connsiteY20" fmla="*/ 98536 h 347896"/>
                    <a:gd name="connsiteX21" fmla="*/ 39449 w 428536"/>
                    <a:gd name="connsiteY21" fmla="*/ 95318 h 347896"/>
                    <a:gd name="connsiteX22" fmla="*/ 245214 w 428536"/>
                    <a:gd name="connsiteY22" fmla="*/ 137409 h 347896"/>
                    <a:gd name="connsiteX23" fmla="*/ 312881 w 428536"/>
                    <a:gd name="connsiteY23" fmla="*/ 20208 h 347896"/>
                    <a:gd name="connsiteX24" fmla="*/ 339218 w 428536"/>
                    <a:gd name="connsiteY24" fmla="*/ 0 h 347896"/>
                    <a:gd name="connsiteX0" fmla="*/ 339218 w 428536"/>
                    <a:gd name="connsiteY0" fmla="*/ 0 h 347896"/>
                    <a:gd name="connsiteX1" fmla="*/ 392336 w 428536"/>
                    <a:gd name="connsiteY1" fmla="*/ 30669 h 347896"/>
                    <a:gd name="connsiteX2" fmla="*/ 388003 w 428536"/>
                    <a:gd name="connsiteY2" fmla="*/ 63580 h 347896"/>
                    <a:gd name="connsiteX3" fmla="*/ 360906 w 428536"/>
                    <a:gd name="connsiteY3" fmla="*/ 110514 h 347896"/>
                    <a:gd name="connsiteX4" fmla="*/ 415814 w 428536"/>
                    <a:gd name="connsiteY4" fmla="*/ 205619 h 347896"/>
                    <a:gd name="connsiteX5" fmla="*/ 381100 w 428536"/>
                    <a:gd name="connsiteY5" fmla="*/ 335176 h 347896"/>
                    <a:gd name="connsiteX6" fmla="*/ 381100 w 428536"/>
                    <a:gd name="connsiteY6" fmla="*/ 335175 h 347896"/>
                    <a:gd name="connsiteX7" fmla="*/ 309132 w 428536"/>
                    <a:gd name="connsiteY7" fmla="*/ 344649 h 347896"/>
                    <a:gd name="connsiteX8" fmla="*/ 285934 w 428536"/>
                    <a:gd name="connsiteY8" fmla="*/ 333329 h 347896"/>
                    <a:gd name="connsiteX9" fmla="*/ 260990 w 428536"/>
                    <a:gd name="connsiteY9" fmla="*/ 334708 h 347896"/>
                    <a:gd name="connsiteX10" fmla="*/ 234473 w 428536"/>
                    <a:gd name="connsiteY10" fmla="*/ 325365 h 347896"/>
                    <a:gd name="connsiteX11" fmla="*/ 177697 w 428536"/>
                    <a:gd name="connsiteY11" fmla="*/ 291487 h 347896"/>
                    <a:gd name="connsiteX12" fmla="*/ 153178 w 428536"/>
                    <a:gd name="connsiteY12" fmla="*/ 194405 h 347896"/>
                    <a:gd name="connsiteX13" fmla="*/ 154580 w 428536"/>
                    <a:gd name="connsiteY13" fmla="*/ 192860 h 347896"/>
                    <a:gd name="connsiteX14" fmla="*/ 22776 w 428536"/>
                    <a:gd name="connsiteY14" fmla="*/ 157542 h 347896"/>
                    <a:gd name="connsiteX15" fmla="*/ 3218 w 428536"/>
                    <a:gd name="connsiteY15" fmla="*/ 142535 h 347896"/>
                    <a:gd name="connsiteX16" fmla="*/ 0 w 428536"/>
                    <a:gd name="connsiteY16" fmla="*/ 118094 h 347896"/>
                    <a:gd name="connsiteX17" fmla="*/ 15007 w 428536"/>
                    <a:gd name="connsiteY17" fmla="*/ 98536 h 347896"/>
                    <a:gd name="connsiteX18" fmla="*/ 39449 w 428536"/>
                    <a:gd name="connsiteY18" fmla="*/ 95318 h 347896"/>
                    <a:gd name="connsiteX19" fmla="*/ 245214 w 428536"/>
                    <a:gd name="connsiteY19" fmla="*/ 137409 h 347896"/>
                    <a:gd name="connsiteX20" fmla="*/ 312881 w 428536"/>
                    <a:gd name="connsiteY20" fmla="*/ 20208 h 347896"/>
                    <a:gd name="connsiteX21" fmla="*/ 339218 w 428536"/>
                    <a:gd name="connsiteY21" fmla="*/ 0 h 347896"/>
                    <a:gd name="connsiteX0" fmla="*/ 339218 w 428536"/>
                    <a:gd name="connsiteY0" fmla="*/ 90 h 347986"/>
                    <a:gd name="connsiteX1" fmla="*/ 392336 w 428536"/>
                    <a:gd name="connsiteY1" fmla="*/ 30759 h 347986"/>
                    <a:gd name="connsiteX2" fmla="*/ 388003 w 428536"/>
                    <a:gd name="connsiteY2" fmla="*/ 63670 h 347986"/>
                    <a:gd name="connsiteX3" fmla="*/ 360906 w 428536"/>
                    <a:gd name="connsiteY3" fmla="*/ 110604 h 347986"/>
                    <a:gd name="connsiteX4" fmla="*/ 415814 w 428536"/>
                    <a:gd name="connsiteY4" fmla="*/ 205709 h 347986"/>
                    <a:gd name="connsiteX5" fmla="*/ 381100 w 428536"/>
                    <a:gd name="connsiteY5" fmla="*/ 335266 h 347986"/>
                    <a:gd name="connsiteX6" fmla="*/ 381100 w 428536"/>
                    <a:gd name="connsiteY6" fmla="*/ 335265 h 347986"/>
                    <a:gd name="connsiteX7" fmla="*/ 309132 w 428536"/>
                    <a:gd name="connsiteY7" fmla="*/ 344739 h 347986"/>
                    <a:gd name="connsiteX8" fmla="*/ 285934 w 428536"/>
                    <a:gd name="connsiteY8" fmla="*/ 333419 h 347986"/>
                    <a:gd name="connsiteX9" fmla="*/ 260990 w 428536"/>
                    <a:gd name="connsiteY9" fmla="*/ 334798 h 347986"/>
                    <a:gd name="connsiteX10" fmla="*/ 234473 w 428536"/>
                    <a:gd name="connsiteY10" fmla="*/ 325455 h 347986"/>
                    <a:gd name="connsiteX11" fmla="*/ 177697 w 428536"/>
                    <a:gd name="connsiteY11" fmla="*/ 291577 h 347986"/>
                    <a:gd name="connsiteX12" fmla="*/ 153178 w 428536"/>
                    <a:gd name="connsiteY12" fmla="*/ 194495 h 347986"/>
                    <a:gd name="connsiteX13" fmla="*/ 154580 w 428536"/>
                    <a:gd name="connsiteY13" fmla="*/ 192950 h 347986"/>
                    <a:gd name="connsiteX14" fmla="*/ 22776 w 428536"/>
                    <a:gd name="connsiteY14" fmla="*/ 157632 h 347986"/>
                    <a:gd name="connsiteX15" fmla="*/ 3218 w 428536"/>
                    <a:gd name="connsiteY15" fmla="*/ 142625 h 347986"/>
                    <a:gd name="connsiteX16" fmla="*/ 0 w 428536"/>
                    <a:gd name="connsiteY16" fmla="*/ 118184 h 347986"/>
                    <a:gd name="connsiteX17" fmla="*/ 15007 w 428536"/>
                    <a:gd name="connsiteY17" fmla="*/ 98626 h 347986"/>
                    <a:gd name="connsiteX18" fmla="*/ 39449 w 428536"/>
                    <a:gd name="connsiteY18" fmla="*/ 95408 h 347986"/>
                    <a:gd name="connsiteX19" fmla="*/ 245214 w 428536"/>
                    <a:gd name="connsiteY19" fmla="*/ 137499 h 347986"/>
                    <a:gd name="connsiteX20" fmla="*/ 312881 w 428536"/>
                    <a:gd name="connsiteY20" fmla="*/ 20298 h 347986"/>
                    <a:gd name="connsiteX21" fmla="*/ 339218 w 428536"/>
                    <a:gd name="connsiteY21" fmla="*/ 90 h 347986"/>
                    <a:gd name="connsiteX0" fmla="*/ 339218 w 428536"/>
                    <a:gd name="connsiteY0" fmla="*/ 277 h 348173"/>
                    <a:gd name="connsiteX1" fmla="*/ 392336 w 428536"/>
                    <a:gd name="connsiteY1" fmla="*/ 30946 h 348173"/>
                    <a:gd name="connsiteX2" fmla="*/ 388003 w 428536"/>
                    <a:gd name="connsiteY2" fmla="*/ 63857 h 348173"/>
                    <a:gd name="connsiteX3" fmla="*/ 360906 w 428536"/>
                    <a:gd name="connsiteY3" fmla="*/ 110791 h 348173"/>
                    <a:gd name="connsiteX4" fmla="*/ 415814 w 428536"/>
                    <a:gd name="connsiteY4" fmla="*/ 205896 h 348173"/>
                    <a:gd name="connsiteX5" fmla="*/ 381100 w 428536"/>
                    <a:gd name="connsiteY5" fmla="*/ 335453 h 348173"/>
                    <a:gd name="connsiteX6" fmla="*/ 381100 w 428536"/>
                    <a:gd name="connsiteY6" fmla="*/ 335452 h 348173"/>
                    <a:gd name="connsiteX7" fmla="*/ 309132 w 428536"/>
                    <a:gd name="connsiteY7" fmla="*/ 344926 h 348173"/>
                    <a:gd name="connsiteX8" fmla="*/ 285934 w 428536"/>
                    <a:gd name="connsiteY8" fmla="*/ 333606 h 348173"/>
                    <a:gd name="connsiteX9" fmla="*/ 260990 w 428536"/>
                    <a:gd name="connsiteY9" fmla="*/ 334985 h 348173"/>
                    <a:gd name="connsiteX10" fmla="*/ 234473 w 428536"/>
                    <a:gd name="connsiteY10" fmla="*/ 325642 h 348173"/>
                    <a:gd name="connsiteX11" fmla="*/ 177697 w 428536"/>
                    <a:gd name="connsiteY11" fmla="*/ 291764 h 348173"/>
                    <a:gd name="connsiteX12" fmla="*/ 153178 w 428536"/>
                    <a:gd name="connsiteY12" fmla="*/ 194682 h 348173"/>
                    <a:gd name="connsiteX13" fmla="*/ 154580 w 428536"/>
                    <a:gd name="connsiteY13" fmla="*/ 193137 h 348173"/>
                    <a:gd name="connsiteX14" fmla="*/ 22776 w 428536"/>
                    <a:gd name="connsiteY14" fmla="*/ 157819 h 348173"/>
                    <a:gd name="connsiteX15" fmla="*/ 3218 w 428536"/>
                    <a:gd name="connsiteY15" fmla="*/ 142812 h 348173"/>
                    <a:gd name="connsiteX16" fmla="*/ 0 w 428536"/>
                    <a:gd name="connsiteY16" fmla="*/ 118371 h 348173"/>
                    <a:gd name="connsiteX17" fmla="*/ 15007 w 428536"/>
                    <a:gd name="connsiteY17" fmla="*/ 98813 h 348173"/>
                    <a:gd name="connsiteX18" fmla="*/ 39449 w 428536"/>
                    <a:gd name="connsiteY18" fmla="*/ 95595 h 348173"/>
                    <a:gd name="connsiteX19" fmla="*/ 245214 w 428536"/>
                    <a:gd name="connsiteY19" fmla="*/ 137686 h 348173"/>
                    <a:gd name="connsiteX20" fmla="*/ 312881 w 428536"/>
                    <a:gd name="connsiteY20" fmla="*/ 20485 h 348173"/>
                    <a:gd name="connsiteX21" fmla="*/ 339218 w 428536"/>
                    <a:gd name="connsiteY21" fmla="*/ 277 h 34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536" h="348173">
                      <a:moveTo>
                        <a:pt x="339218" y="277"/>
                      </a:moveTo>
                      <a:cubicBezTo>
                        <a:pt x="387880" y="-1406"/>
                        <a:pt x="384155" y="4054"/>
                        <a:pt x="392336" y="30946"/>
                      </a:cubicBezTo>
                      <a:cubicBezTo>
                        <a:pt x="395209" y="41667"/>
                        <a:pt x="393992" y="53484"/>
                        <a:pt x="388003" y="63857"/>
                      </a:cubicBezTo>
                      <a:lnTo>
                        <a:pt x="360906" y="110791"/>
                      </a:lnTo>
                      <a:lnTo>
                        <a:pt x="415814" y="205896"/>
                      </a:lnTo>
                      <a:cubicBezTo>
                        <a:pt x="442004" y="251259"/>
                        <a:pt x="426462" y="309263"/>
                        <a:pt x="381100" y="335453"/>
                      </a:cubicBezTo>
                      <a:lnTo>
                        <a:pt x="381100" y="335452"/>
                      </a:lnTo>
                      <a:cubicBezTo>
                        <a:pt x="358418" y="348547"/>
                        <a:pt x="332577" y="351208"/>
                        <a:pt x="309132" y="344926"/>
                      </a:cubicBezTo>
                      <a:lnTo>
                        <a:pt x="285934" y="333606"/>
                      </a:lnTo>
                      <a:lnTo>
                        <a:pt x="260990" y="334985"/>
                      </a:lnTo>
                      <a:cubicBezTo>
                        <a:pt x="251880" y="333721"/>
                        <a:pt x="242867" y="330651"/>
                        <a:pt x="234473" y="325642"/>
                      </a:cubicBezTo>
                      <a:lnTo>
                        <a:pt x="177697" y="291764"/>
                      </a:lnTo>
                      <a:cubicBezTo>
                        <a:pt x="144119" y="271726"/>
                        <a:pt x="133140" y="228261"/>
                        <a:pt x="153178" y="194682"/>
                      </a:cubicBezTo>
                      <a:lnTo>
                        <a:pt x="154580" y="193137"/>
                      </a:lnTo>
                      <a:lnTo>
                        <a:pt x="22776" y="157819"/>
                      </a:lnTo>
                      <a:cubicBezTo>
                        <a:pt x="14185" y="155517"/>
                        <a:pt x="7340" y="149951"/>
                        <a:pt x="3218" y="142812"/>
                      </a:cubicBezTo>
                      <a:lnTo>
                        <a:pt x="0" y="118371"/>
                      </a:lnTo>
                      <a:lnTo>
                        <a:pt x="15007" y="98813"/>
                      </a:lnTo>
                      <a:cubicBezTo>
                        <a:pt x="22146" y="94691"/>
                        <a:pt x="30858" y="93293"/>
                        <a:pt x="39449" y="95595"/>
                      </a:cubicBezTo>
                      <a:lnTo>
                        <a:pt x="245214" y="137686"/>
                      </a:lnTo>
                      <a:lnTo>
                        <a:pt x="312881" y="20485"/>
                      </a:lnTo>
                      <a:cubicBezTo>
                        <a:pt x="318870" y="10113"/>
                        <a:pt x="328496" y="3150"/>
                        <a:pt x="339218" y="277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5" name="片側の 2 つの角を丸めた四角形 964"/>
                <p:cNvSpPr/>
                <p:nvPr/>
              </p:nvSpPr>
              <p:spPr>
                <a:xfrm rot="20639810">
                  <a:off x="1790262" y="2459075"/>
                  <a:ext cx="275850" cy="78797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0" name="グループ化 179"/>
            <p:cNvGrpSpPr/>
            <p:nvPr/>
          </p:nvGrpSpPr>
          <p:grpSpPr>
            <a:xfrm>
              <a:off x="2820192" y="732012"/>
              <a:ext cx="548756" cy="1692134"/>
              <a:chOff x="974623" y="1513752"/>
              <a:chExt cx="1195654" cy="3686896"/>
            </a:xfrm>
          </p:grpSpPr>
          <p:grpSp>
            <p:nvGrpSpPr>
              <p:cNvPr id="181" name="グループ化 180"/>
              <p:cNvGrpSpPr/>
              <p:nvPr/>
            </p:nvGrpSpPr>
            <p:grpSpPr>
              <a:xfrm>
                <a:off x="1135227" y="1513752"/>
                <a:ext cx="1035050" cy="3686896"/>
                <a:chOff x="1135227" y="1513752"/>
                <a:chExt cx="1035050" cy="3686896"/>
              </a:xfrm>
            </p:grpSpPr>
            <p:sp>
              <p:nvSpPr>
                <p:cNvPr id="188" name="台形 187"/>
                <p:cNvSpPr/>
                <p:nvPr/>
              </p:nvSpPr>
              <p:spPr>
                <a:xfrm>
                  <a:off x="1559882" y="2305839"/>
                  <a:ext cx="185740" cy="151611"/>
                </a:xfrm>
                <a:prstGeom prst="trapezoid">
                  <a:avLst>
                    <a:gd name="adj" fmla="val 2034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9" name="グループ化 188"/>
                <p:cNvGrpSpPr/>
                <p:nvPr/>
              </p:nvGrpSpPr>
              <p:grpSpPr>
                <a:xfrm>
                  <a:off x="1233777" y="1513752"/>
                  <a:ext cx="838904" cy="838452"/>
                  <a:chOff x="1286424" y="1617867"/>
                  <a:chExt cx="733609" cy="733214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208" name="円/楕円 207"/>
                  <p:cNvSpPr/>
                  <p:nvPr/>
                </p:nvSpPr>
                <p:spPr>
                  <a:xfrm>
                    <a:off x="1318183" y="1617867"/>
                    <a:ext cx="512082" cy="540928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9" name="円/楕円 208"/>
                  <p:cNvSpPr/>
                  <p:nvPr/>
                </p:nvSpPr>
                <p:spPr>
                  <a:xfrm>
                    <a:off x="1476356" y="1617867"/>
                    <a:ext cx="512082" cy="540928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0" name="円/楕円 209"/>
                  <p:cNvSpPr/>
                  <p:nvPr/>
                </p:nvSpPr>
                <p:spPr>
                  <a:xfrm rot="900000" flipH="1">
                    <a:off x="18603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1" name="円/楕円 210"/>
                  <p:cNvSpPr/>
                  <p:nvPr/>
                </p:nvSpPr>
                <p:spPr>
                  <a:xfrm rot="900000" flipH="1">
                    <a:off x="1894812" y="1986037"/>
                    <a:ext cx="90712" cy="124700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円/楕円 211"/>
                  <p:cNvSpPr/>
                  <p:nvPr/>
                </p:nvSpPr>
                <p:spPr>
                  <a:xfrm rot="20700000">
                    <a:off x="128642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212"/>
                  <p:cNvSpPr/>
                  <p:nvPr/>
                </p:nvSpPr>
                <p:spPr>
                  <a:xfrm rot="20700000">
                    <a:off x="1320933" y="1986037"/>
                    <a:ext cx="90712" cy="124700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4" name="円/楕円 213"/>
                  <p:cNvSpPr/>
                  <p:nvPr/>
                </p:nvSpPr>
                <p:spPr>
                  <a:xfrm>
                    <a:off x="1373352" y="1682745"/>
                    <a:ext cx="558800" cy="668336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0" name="片側の 2 つの角を丸めた四角形 189"/>
                <p:cNvSpPr/>
                <p:nvPr/>
              </p:nvSpPr>
              <p:spPr>
                <a:xfrm>
                  <a:off x="1338427" y="2434426"/>
                  <a:ext cx="628650" cy="961237"/>
                </a:xfrm>
                <a:prstGeom prst="round2SameRect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台形 190"/>
                <p:cNvSpPr/>
                <p:nvPr/>
              </p:nvSpPr>
              <p:spPr>
                <a:xfrm rot="10800000">
                  <a:off x="1571787" y="2420381"/>
                  <a:ext cx="161925" cy="115649"/>
                </a:xfrm>
                <a:prstGeom prst="trapezoid">
                  <a:avLst>
                    <a:gd name="adj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直角三角形 191"/>
                <p:cNvSpPr/>
                <p:nvPr/>
              </p:nvSpPr>
              <p:spPr>
                <a:xfrm rot="5400000">
                  <a:off x="1447964" y="2418919"/>
                  <a:ext cx="204788" cy="204788"/>
                </a:xfrm>
                <a:prstGeom prst="rtTriangle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直角三角形 192"/>
                <p:cNvSpPr/>
                <p:nvPr/>
              </p:nvSpPr>
              <p:spPr>
                <a:xfrm rot="16200000" flipH="1">
                  <a:off x="1651265" y="2418919"/>
                  <a:ext cx="204788" cy="204788"/>
                </a:xfrm>
                <a:prstGeom prst="rtTriangle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フリーフォーム 193"/>
                <p:cNvSpPr/>
                <p:nvPr/>
              </p:nvSpPr>
              <p:spPr>
                <a:xfrm rot="10800000">
                  <a:off x="1301523" y="3429000"/>
                  <a:ext cx="702452" cy="1609347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正方形/長方形 194"/>
                <p:cNvSpPr/>
                <p:nvPr/>
              </p:nvSpPr>
              <p:spPr>
                <a:xfrm>
                  <a:off x="1350905" y="3395664"/>
                  <a:ext cx="628650" cy="8096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台形 23"/>
                <p:cNvSpPr/>
                <p:nvPr/>
              </p:nvSpPr>
              <p:spPr>
                <a:xfrm>
                  <a:off x="1564232" y="2525288"/>
                  <a:ext cx="177035" cy="1079925"/>
                </a:xfrm>
                <a:custGeom>
                  <a:avLst/>
                  <a:gdLst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0 w 223838"/>
                    <a:gd name="connsiteY4" fmla="*/ 827089 h 827089"/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123825 w 223838"/>
                    <a:gd name="connsiteY4" fmla="*/ 822328 h 827089"/>
                    <a:gd name="connsiteX5" fmla="*/ 0 w 223838"/>
                    <a:gd name="connsiteY5" fmla="*/ 827089 h 827089"/>
                    <a:gd name="connsiteX0" fmla="*/ 0 w 223838"/>
                    <a:gd name="connsiteY0" fmla="*/ 827089 h 908053"/>
                    <a:gd name="connsiteX1" fmla="*/ 75010 w 223838"/>
                    <a:gd name="connsiteY1" fmla="*/ 0 h 908053"/>
                    <a:gd name="connsiteX2" fmla="*/ 148828 w 223838"/>
                    <a:gd name="connsiteY2" fmla="*/ 0 h 908053"/>
                    <a:gd name="connsiteX3" fmla="*/ 223838 w 223838"/>
                    <a:gd name="connsiteY3" fmla="*/ 827089 h 908053"/>
                    <a:gd name="connsiteX4" fmla="*/ 128588 w 223838"/>
                    <a:gd name="connsiteY4" fmla="*/ 908053 h 908053"/>
                    <a:gd name="connsiteX5" fmla="*/ 0 w 223838"/>
                    <a:gd name="connsiteY5" fmla="*/ 827089 h 908053"/>
                    <a:gd name="connsiteX0" fmla="*/ 0 w 223838"/>
                    <a:gd name="connsiteY0" fmla="*/ 827089 h 917578"/>
                    <a:gd name="connsiteX1" fmla="*/ 75010 w 223838"/>
                    <a:gd name="connsiteY1" fmla="*/ 0 h 917578"/>
                    <a:gd name="connsiteX2" fmla="*/ 148828 w 223838"/>
                    <a:gd name="connsiteY2" fmla="*/ 0 h 917578"/>
                    <a:gd name="connsiteX3" fmla="*/ 223838 w 223838"/>
                    <a:gd name="connsiteY3" fmla="*/ 827089 h 917578"/>
                    <a:gd name="connsiteX4" fmla="*/ 119063 w 223838"/>
                    <a:gd name="connsiteY4" fmla="*/ 917578 h 917578"/>
                    <a:gd name="connsiteX5" fmla="*/ 0 w 223838"/>
                    <a:gd name="connsiteY5" fmla="*/ 827089 h 917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3838" h="917578">
                      <a:moveTo>
                        <a:pt x="0" y="827089"/>
                      </a:moveTo>
                      <a:lnTo>
                        <a:pt x="75010" y="0"/>
                      </a:lnTo>
                      <a:lnTo>
                        <a:pt x="148828" y="0"/>
                      </a:lnTo>
                      <a:lnTo>
                        <a:pt x="223838" y="827089"/>
                      </a:lnTo>
                      <a:lnTo>
                        <a:pt x="119063" y="917578"/>
                      </a:lnTo>
                      <a:lnTo>
                        <a:pt x="0" y="827089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フリーフォーム 196"/>
                <p:cNvSpPr/>
                <p:nvPr/>
              </p:nvSpPr>
              <p:spPr>
                <a:xfrm>
                  <a:off x="1135227" y="2419349"/>
                  <a:ext cx="1035050" cy="2219325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片側の 2 つの角を丸めた四角形 197"/>
                <p:cNvSpPr/>
                <p:nvPr/>
              </p:nvSpPr>
              <p:spPr>
                <a:xfrm>
                  <a:off x="1304906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片側の 2 つの角を丸めた四角形 198"/>
                <p:cNvSpPr/>
                <p:nvPr/>
              </p:nvSpPr>
              <p:spPr>
                <a:xfrm>
                  <a:off x="1695431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フリーフォーム 199"/>
                <p:cNvSpPr/>
                <p:nvPr/>
              </p:nvSpPr>
              <p:spPr>
                <a:xfrm rot="16358054">
                  <a:off x="1095598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1" name="フリーフォーム 200"/>
                <p:cNvSpPr/>
                <p:nvPr/>
              </p:nvSpPr>
              <p:spPr>
                <a:xfrm rot="5241946" flipH="1">
                  <a:off x="1538467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" name="円/楕円 201"/>
                <p:cNvSpPr/>
                <p:nvPr/>
              </p:nvSpPr>
              <p:spPr>
                <a:xfrm rot="21098160">
                  <a:off x="1381881" y="1798156"/>
                  <a:ext cx="216232" cy="68367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円/楕円 202"/>
                <p:cNvSpPr/>
                <p:nvPr/>
              </p:nvSpPr>
              <p:spPr>
                <a:xfrm rot="426779">
                  <a:off x="1695431" y="1798156"/>
                  <a:ext cx="216232" cy="68367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月 203"/>
                <p:cNvSpPr/>
                <p:nvPr/>
              </p:nvSpPr>
              <p:spPr>
                <a:xfrm rot="5400000">
                  <a:off x="1603216" y="2101016"/>
                  <a:ext cx="99910" cy="1998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5" name="円/楕円 204"/>
                <p:cNvSpPr/>
                <p:nvPr/>
              </p:nvSpPr>
              <p:spPr>
                <a:xfrm>
                  <a:off x="1453241" y="1898129"/>
                  <a:ext cx="73983" cy="838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円/楕円 205"/>
                <p:cNvSpPr/>
                <p:nvPr/>
              </p:nvSpPr>
              <p:spPr>
                <a:xfrm>
                  <a:off x="1767191" y="1898129"/>
                  <a:ext cx="73983" cy="838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7" name="円/楕円 5"/>
                <p:cNvSpPr/>
                <p:nvPr/>
              </p:nvSpPr>
              <p:spPr>
                <a:xfrm>
                  <a:off x="1598473" y="2037912"/>
                  <a:ext cx="110329" cy="125885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2" name="グループ化 181"/>
              <p:cNvGrpSpPr/>
              <p:nvPr/>
            </p:nvGrpSpPr>
            <p:grpSpPr>
              <a:xfrm>
                <a:off x="974623" y="2253475"/>
                <a:ext cx="1091489" cy="1095223"/>
                <a:chOff x="974623" y="2253475"/>
                <a:chExt cx="1091489" cy="1095223"/>
              </a:xfrm>
            </p:grpSpPr>
            <p:grpSp>
              <p:nvGrpSpPr>
                <p:cNvPr id="183" name="グループ化 182"/>
                <p:cNvGrpSpPr/>
                <p:nvPr/>
              </p:nvGrpSpPr>
              <p:grpSpPr>
                <a:xfrm>
                  <a:off x="974623" y="2718114"/>
                  <a:ext cx="925999" cy="630584"/>
                  <a:chOff x="1936205" y="2516296"/>
                  <a:chExt cx="925999" cy="630584"/>
                </a:xfrm>
              </p:grpSpPr>
              <p:sp>
                <p:nvSpPr>
                  <p:cNvPr id="186" name="片側の 2 つの角を丸めた四角形 185"/>
                  <p:cNvSpPr/>
                  <p:nvPr/>
                </p:nvSpPr>
                <p:spPr>
                  <a:xfrm rot="4810821">
                    <a:off x="2633506" y="2614536"/>
                    <a:ext cx="156170" cy="30122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7" name="フリーフォーム 186"/>
                  <p:cNvSpPr/>
                  <p:nvPr/>
                </p:nvSpPr>
                <p:spPr>
                  <a:xfrm rot="1515575">
                    <a:off x="1936205" y="2516296"/>
                    <a:ext cx="758977" cy="630584"/>
                  </a:xfrm>
                  <a:custGeom>
                    <a:avLst/>
                    <a:gdLst>
                      <a:gd name="connsiteX0" fmla="*/ 0 w 758977"/>
                      <a:gd name="connsiteY0" fmla="*/ 0 h 630584"/>
                      <a:gd name="connsiteX1" fmla="*/ 136865 w 758977"/>
                      <a:gd name="connsiteY1" fmla="*/ 3972 h 630584"/>
                      <a:gd name="connsiteX2" fmla="*/ 270898 w 758977"/>
                      <a:gd name="connsiteY2" fmla="*/ 0 h 630584"/>
                      <a:gd name="connsiteX3" fmla="*/ 270897 w 758977"/>
                      <a:gd name="connsiteY3" fmla="*/ 255944 h 630584"/>
                      <a:gd name="connsiteX4" fmla="*/ 608102 w 758977"/>
                      <a:gd name="connsiteY4" fmla="*/ 29823 h 630584"/>
                      <a:gd name="connsiteX5" fmla="*/ 758977 w 758977"/>
                      <a:gd name="connsiteY5" fmla="*/ 254816 h 630584"/>
                      <a:gd name="connsiteX6" fmla="*/ 235246 w 758977"/>
                      <a:gd name="connsiteY6" fmla="*/ 606018 h 630584"/>
                      <a:gd name="connsiteX7" fmla="*/ 185529 w 758977"/>
                      <a:gd name="connsiteY7" fmla="*/ 626541 h 630584"/>
                      <a:gd name="connsiteX8" fmla="*/ 155844 w 758977"/>
                      <a:gd name="connsiteY8" fmla="*/ 626466 h 630584"/>
                      <a:gd name="connsiteX9" fmla="*/ 135448 w 758977"/>
                      <a:gd name="connsiteY9" fmla="*/ 630584 h 630584"/>
                      <a:gd name="connsiteX10" fmla="*/ 135449 w 758977"/>
                      <a:gd name="connsiteY10" fmla="*/ 630583 h 630584"/>
                      <a:gd name="connsiteX11" fmla="*/ 0 w 758977"/>
                      <a:gd name="connsiteY11" fmla="*/ 495134 h 630584"/>
                      <a:gd name="connsiteX0" fmla="*/ 136865 w 758977"/>
                      <a:gd name="connsiteY0" fmla="*/ 3972 h 630584"/>
                      <a:gd name="connsiteX1" fmla="*/ 270898 w 758977"/>
                      <a:gd name="connsiteY1" fmla="*/ 0 h 630584"/>
                      <a:gd name="connsiteX2" fmla="*/ 270897 w 758977"/>
                      <a:gd name="connsiteY2" fmla="*/ 255944 h 630584"/>
                      <a:gd name="connsiteX3" fmla="*/ 608102 w 758977"/>
                      <a:gd name="connsiteY3" fmla="*/ 29823 h 630584"/>
                      <a:gd name="connsiteX4" fmla="*/ 758977 w 758977"/>
                      <a:gd name="connsiteY4" fmla="*/ 254816 h 630584"/>
                      <a:gd name="connsiteX5" fmla="*/ 235246 w 758977"/>
                      <a:gd name="connsiteY5" fmla="*/ 606018 h 630584"/>
                      <a:gd name="connsiteX6" fmla="*/ 185529 w 758977"/>
                      <a:gd name="connsiteY6" fmla="*/ 626541 h 630584"/>
                      <a:gd name="connsiteX7" fmla="*/ 155844 w 758977"/>
                      <a:gd name="connsiteY7" fmla="*/ 626466 h 630584"/>
                      <a:gd name="connsiteX8" fmla="*/ 135448 w 758977"/>
                      <a:gd name="connsiteY8" fmla="*/ 630584 h 630584"/>
                      <a:gd name="connsiteX9" fmla="*/ 135449 w 758977"/>
                      <a:gd name="connsiteY9" fmla="*/ 630583 h 630584"/>
                      <a:gd name="connsiteX10" fmla="*/ 0 w 758977"/>
                      <a:gd name="connsiteY10" fmla="*/ 495134 h 630584"/>
                      <a:gd name="connsiteX11" fmla="*/ 0 w 758977"/>
                      <a:gd name="connsiteY11" fmla="*/ 0 h 630584"/>
                      <a:gd name="connsiteX12" fmla="*/ 228305 w 758977"/>
                      <a:gd name="connsiteY12" fmla="*/ 95412 h 630584"/>
                      <a:gd name="connsiteX0" fmla="*/ 136865 w 758977"/>
                      <a:gd name="connsiteY0" fmla="*/ 3972 h 630584"/>
                      <a:gd name="connsiteX1" fmla="*/ 270898 w 758977"/>
                      <a:gd name="connsiteY1" fmla="*/ 0 h 630584"/>
                      <a:gd name="connsiteX2" fmla="*/ 270897 w 758977"/>
                      <a:gd name="connsiteY2" fmla="*/ 255944 h 630584"/>
                      <a:gd name="connsiteX3" fmla="*/ 608102 w 758977"/>
                      <a:gd name="connsiteY3" fmla="*/ 29823 h 630584"/>
                      <a:gd name="connsiteX4" fmla="*/ 758977 w 758977"/>
                      <a:gd name="connsiteY4" fmla="*/ 254816 h 630584"/>
                      <a:gd name="connsiteX5" fmla="*/ 235246 w 758977"/>
                      <a:gd name="connsiteY5" fmla="*/ 606018 h 630584"/>
                      <a:gd name="connsiteX6" fmla="*/ 185529 w 758977"/>
                      <a:gd name="connsiteY6" fmla="*/ 626541 h 630584"/>
                      <a:gd name="connsiteX7" fmla="*/ 155844 w 758977"/>
                      <a:gd name="connsiteY7" fmla="*/ 626466 h 630584"/>
                      <a:gd name="connsiteX8" fmla="*/ 135448 w 758977"/>
                      <a:gd name="connsiteY8" fmla="*/ 630584 h 630584"/>
                      <a:gd name="connsiteX9" fmla="*/ 135449 w 758977"/>
                      <a:gd name="connsiteY9" fmla="*/ 630583 h 630584"/>
                      <a:gd name="connsiteX10" fmla="*/ 0 w 758977"/>
                      <a:gd name="connsiteY10" fmla="*/ 495134 h 630584"/>
                      <a:gd name="connsiteX11" fmla="*/ 0 w 758977"/>
                      <a:gd name="connsiteY11" fmla="*/ 0 h 630584"/>
                      <a:gd name="connsiteX0" fmla="*/ 270898 w 758977"/>
                      <a:gd name="connsiteY0" fmla="*/ 0 h 630584"/>
                      <a:gd name="connsiteX1" fmla="*/ 270897 w 758977"/>
                      <a:gd name="connsiteY1" fmla="*/ 255944 h 630584"/>
                      <a:gd name="connsiteX2" fmla="*/ 608102 w 758977"/>
                      <a:gd name="connsiteY2" fmla="*/ 29823 h 630584"/>
                      <a:gd name="connsiteX3" fmla="*/ 758977 w 758977"/>
                      <a:gd name="connsiteY3" fmla="*/ 254816 h 630584"/>
                      <a:gd name="connsiteX4" fmla="*/ 235246 w 758977"/>
                      <a:gd name="connsiteY4" fmla="*/ 606018 h 630584"/>
                      <a:gd name="connsiteX5" fmla="*/ 185529 w 758977"/>
                      <a:gd name="connsiteY5" fmla="*/ 626541 h 630584"/>
                      <a:gd name="connsiteX6" fmla="*/ 155844 w 758977"/>
                      <a:gd name="connsiteY6" fmla="*/ 626466 h 630584"/>
                      <a:gd name="connsiteX7" fmla="*/ 135448 w 758977"/>
                      <a:gd name="connsiteY7" fmla="*/ 630584 h 630584"/>
                      <a:gd name="connsiteX8" fmla="*/ 135449 w 758977"/>
                      <a:gd name="connsiteY8" fmla="*/ 630583 h 630584"/>
                      <a:gd name="connsiteX9" fmla="*/ 0 w 758977"/>
                      <a:gd name="connsiteY9" fmla="*/ 495134 h 630584"/>
                      <a:gd name="connsiteX10" fmla="*/ 0 w 758977"/>
                      <a:gd name="connsiteY10" fmla="*/ 0 h 630584"/>
                      <a:gd name="connsiteX0" fmla="*/ 268957 w 758977"/>
                      <a:gd name="connsiteY0" fmla="*/ 85172 h 630584"/>
                      <a:gd name="connsiteX1" fmla="*/ 270897 w 758977"/>
                      <a:gd name="connsiteY1" fmla="*/ 255944 h 630584"/>
                      <a:gd name="connsiteX2" fmla="*/ 608102 w 758977"/>
                      <a:gd name="connsiteY2" fmla="*/ 29823 h 630584"/>
                      <a:gd name="connsiteX3" fmla="*/ 758977 w 758977"/>
                      <a:gd name="connsiteY3" fmla="*/ 254816 h 630584"/>
                      <a:gd name="connsiteX4" fmla="*/ 235246 w 758977"/>
                      <a:gd name="connsiteY4" fmla="*/ 606018 h 630584"/>
                      <a:gd name="connsiteX5" fmla="*/ 185529 w 758977"/>
                      <a:gd name="connsiteY5" fmla="*/ 626541 h 630584"/>
                      <a:gd name="connsiteX6" fmla="*/ 155844 w 758977"/>
                      <a:gd name="connsiteY6" fmla="*/ 626466 h 630584"/>
                      <a:gd name="connsiteX7" fmla="*/ 135448 w 758977"/>
                      <a:gd name="connsiteY7" fmla="*/ 630584 h 630584"/>
                      <a:gd name="connsiteX8" fmla="*/ 135449 w 758977"/>
                      <a:gd name="connsiteY8" fmla="*/ 630583 h 630584"/>
                      <a:gd name="connsiteX9" fmla="*/ 0 w 758977"/>
                      <a:gd name="connsiteY9" fmla="*/ 495134 h 630584"/>
                      <a:gd name="connsiteX10" fmla="*/ 0 w 758977"/>
                      <a:gd name="connsiteY10" fmla="*/ 0 h 630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58977" h="630584">
                        <a:moveTo>
                          <a:pt x="268957" y="85172"/>
                        </a:moveTo>
                        <a:cubicBezTo>
                          <a:pt x="268957" y="170487"/>
                          <a:pt x="270897" y="170629"/>
                          <a:pt x="270897" y="255944"/>
                        </a:cubicBezTo>
                        <a:lnTo>
                          <a:pt x="608102" y="29823"/>
                        </a:lnTo>
                        <a:lnTo>
                          <a:pt x="758977" y="254816"/>
                        </a:lnTo>
                        <a:lnTo>
                          <a:pt x="235246" y="606018"/>
                        </a:lnTo>
                        <a:cubicBezTo>
                          <a:pt x="219714" y="616433"/>
                          <a:pt x="202805" y="623208"/>
                          <a:pt x="185529" y="626541"/>
                        </a:cubicBezTo>
                        <a:lnTo>
                          <a:pt x="155844" y="626466"/>
                        </a:lnTo>
                        <a:lnTo>
                          <a:pt x="135448" y="630584"/>
                        </a:lnTo>
                        <a:lnTo>
                          <a:pt x="135449" y="630583"/>
                        </a:lnTo>
                        <a:cubicBezTo>
                          <a:pt x="60643" y="630583"/>
                          <a:pt x="0" y="569940"/>
                          <a:pt x="0" y="495134"/>
                        </a:cubicBezTo>
                        <a:lnTo>
                          <a:pt x="0" y="0"/>
                        </a:lnTo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4" name="フリーフォーム 183"/>
                <p:cNvSpPr/>
                <p:nvPr/>
              </p:nvSpPr>
              <p:spPr>
                <a:xfrm>
                  <a:off x="1514482" y="2253475"/>
                  <a:ext cx="328822" cy="267158"/>
                </a:xfrm>
                <a:custGeom>
                  <a:avLst/>
                  <a:gdLst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72127 w 428536"/>
                    <a:gd name="connsiteY4" fmla="*/ 4333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72128 w 428536"/>
                    <a:gd name="connsiteY3" fmla="*/ 4332 h 347896"/>
                    <a:gd name="connsiteX4" fmla="*/ 339218 w 428536"/>
                    <a:gd name="connsiteY4" fmla="*/ 0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7 w 428536"/>
                    <a:gd name="connsiteY0" fmla="*/ 4333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92336 w 428536"/>
                    <a:gd name="connsiteY4" fmla="*/ 30669 h 347896"/>
                    <a:gd name="connsiteX5" fmla="*/ 388003 w 428536"/>
                    <a:gd name="connsiteY5" fmla="*/ 63580 h 347896"/>
                    <a:gd name="connsiteX6" fmla="*/ 360906 w 428536"/>
                    <a:gd name="connsiteY6" fmla="*/ 110514 h 347896"/>
                    <a:gd name="connsiteX7" fmla="*/ 415814 w 428536"/>
                    <a:gd name="connsiteY7" fmla="*/ 205619 h 347896"/>
                    <a:gd name="connsiteX8" fmla="*/ 381100 w 428536"/>
                    <a:gd name="connsiteY8" fmla="*/ 335176 h 347896"/>
                    <a:gd name="connsiteX9" fmla="*/ 381100 w 428536"/>
                    <a:gd name="connsiteY9" fmla="*/ 335175 h 347896"/>
                    <a:gd name="connsiteX10" fmla="*/ 309132 w 428536"/>
                    <a:gd name="connsiteY10" fmla="*/ 344649 h 347896"/>
                    <a:gd name="connsiteX11" fmla="*/ 285934 w 428536"/>
                    <a:gd name="connsiteY11" fmla="*/ 333329 h 347896"/>
                    <a:gd name="connsiteX12" fmla="*/ 260990 w 428536"/>
                    <a:gd name="connsiteY12" fmla="*/ 334708 h 347896"/>
                    <a:gd name="connsiteX13" fmla="*/ 234473 w 428536"/>
                    <a:gd name="connsiteY13" fmla="*/ 325365 h 347896"/>
                    <a:gd name="connsiteX14" fmla="*/ 177697 w 428536"/>
                    <a:gd name="connsiteY14" fmla="*/ 291487 h 347896"/>
                    <a:gd name="connsiteX15" fmla="*/ 153178 w 428536"/>
                    <a:gd name="connsiteY15" fmla="*/ 194405 h 347896"/>
                    <a:gd name="connsiteX16" fmla="*/ 154580 w 428536"/>
                    <a:gd name="connsiteY16" fmla="*/ 192860 h 347896"/>
                    <a:gd name="connsiteX17" fmla="*/ 22776 w 428536"/>
                    <a:gd name="connsiteY17" fmla="*/ 157542 h 347896"/>
                    <a:gd name="connsiteX18" fmla="*/ 3218 w 428536"/>
                    <a:gd name="connsiteY18" fmla="*/ 142535 h 347896"/>
                    <a:gd name="connsiteX19" fmla="*/ 0 w 428536"/>
                    <a:gd name="connsiteY19" fmla="*/ 118094 h 347896"/>
                    <a:gd name="connsiteX20" fmla="*/ 15007 w 428536"/>
                    <a:gd name="connsiteY20" fmla="*/ 98536 h 347896"/>
                    <a:gd name="connsiteX21" fmla="*/ 39449 w 428536"/>
                    <a:gd name="connsiteY21" fmla="*/ 95318 h 347896"/>
                    <a:gd name="connsiteX22" fmla="*/ 245214 w 428536"/>
                    <a:gd name="connsiteY22" fmla="*/ 137409 h 347896"/>
                    <a:gd name="connsiteX23" fmla="*/ 312881 w 428536"/>
                    <a:gd name="connsiteY23" fmla="*/ 20208 h 347896"/>
                    <a:gd name="connsiteX24" fmla="*/ 339218 w 428536"/>
                    <a:gd name="connsiteY24" fmla="*/ 0 h 347896"/>
                    <a:gd name="connsiteX0" fmla="*/ 339218 w 428536"/>
                    <a:gd name="connsiteY0" fmla="*/ 0 h 347896"/>
                    <a:gd name="connsiteX1" fmla="*/ 392336 w 428536"/>
                    <a:gd name="connsiteY1" fmla="*/ 30669 h 347896"/>
                    <a:gd name="connsiteX2" fmla="*/ 388003 w 428536"/>
                    <a:gd name="connsiteY2" fmla="*/ 63580 h 347896"/>
                    <a:gd name="connsiteX3" fmla="*/ 360906 w 428536"/>
                    <a:gd name="connsiteY3" fmla="*/ 110514 h 347896"/>
                    <a:gd name="connsiteX4" fmla="*/ 415814 w 428536"/>
                    <a:gd name="connsiteY4" fmla="*/ 205619 h 347896"/>
                    <a:gd name="connsiteX5" fmla="*/ 381100 w 428536"/>
                    <a:gd name="connsiteY5" fmla="*/ 335176 h 347896"/>
                    <a:gd name="connsiteX6" fmla="*/ 381100 w 428536"/>
                    <a:gd name="connsiteY6" fmla="*/ 335175 h 347896"/>
                    <a:gd name="connsiteX7" fmla="*/ 309132 w 428536"/>
                    <a:gd name="connsiteY7" fmla="*/ 344649 h 347896"/>
                    <a:gd name="connsiteX8" fmla="*/ 285934 w 428536"/>
                    <a:gd name="connsiteY8" fmla="*/ 333329 h 347896"/>
                    <a:gd name="connsiteX9" fmla="*/ 260990 w 428536"/>
                    <a:gd name="connsiteY9" fmla="*/ 334708 h 347896"/>
                    <a:gd name="connsiteX10" fmla="*/ 234473 w 428536"/>
                    <a:gd name="connsiteY10" fmla="*/ 325365 h 347896"/>
                    <a:gd name="connsiteX11" fmla="*/ 177697 w 428536"/>
                    <a:gd name="connsiteY11" fmla="*/ 291487 h 347896"/>
                    <a:gd name="connsiteX12" fmla="*/ 153178 w 428536"/>
                    <a:gd name="connsiteY12" fmla="*/ 194405 h 347896"/>
                    <a:gd name="connsiteX13" fmla="*/ 154580 w 428536"/>
                    <a:gd name="connsiteY13" fmla="*/ 192860 h 347896"/>
                    <a:gd name="connsiteX14" fmla="*/ 22776 w 428536"/>
                    <a:gd name="connsiteY14" fmla="*/ 157542 h 347896"/>
                    <a:gd name="connsiteX15" fmla="*/ 3218 w 428536"/>
                    <a:gd name="connsiteY15" fmla="*/ 142535 h 347896"/>
                    <a:gd name="connsiteX16" fmla="*/ 0 w 428536"/>
                    <a:gd name="connsiteY16" fmla="*/ 118094 h 347896"/>
                    <a:gd name="connsiteX17" fmla="*/ 15007 w 428536"/>
                    <a:gd name="connsiteY17" fmla="*/ 98536 h 347896"/>
                    <a:gd name="connsiteX18" fmla="*/ 39449 w 428536"/>
                    <a:gd name="connsiteY18" fmla="*/ 95318 h 347896"/>
                    <a:gd name="connsiteX19" fmla="*/ 245214 w 428536"/>
                    <a:gd name="connsiteY19" fmla="*/ 137409 h 347896"/>
                    <a:gd name="connsiteX20" fmla="*/ 312881 w 428536"/>
                    <a:gd name="connsiteY20" fmla="*/ 20208 h 347896"/>
                    <a:gd name="connsiteX21" fmla="*/ 339218 w 428536"/>
                    <a:gd name="connsiteY21" fmla="*/ 0 h 347896"/>
                    <a:gd name="connsiteX0" fmla="*/ 339218 w 428536"/>
                    <a:gd name="connsiteY0" fmla="*/ 90 h 347986"/>
                    <a:gd name="connsiteX1" fmla="*/ 392336 w 428536"/>
                    <a:gd name="connsiteY1" fmla="*/ 30759 h 347986"/>
                    <a:gd name="connsiteX2" fmla="*/ 388003 w 428536"/>
                    <a:gd name="connsiteY2" fmla="*/ 63670 h 347986"/>
                    <a:gd name="connsiteX3" fmla="*/ 360906 w 428536"/>
                    <a:gd name="connsiteY3" fmla="*/ 110604 h 347986"/>
                    <a:gd name="connsiteX4" fmla="*/ 415814 w 428536"/>
                    <a:gd name="connsiteY4" fmla="*/ 205709 h 347986"/>
                    <a:gd name="connsiteX5" fmla="*/ 381100 w 428536"/>
                    <a:gd name="connsiteY5" fmla="*/ 335266 h 347986"/>
                    <a:gd name="connsiteX6" fmla="*/ 381100 w 428536"/>
                    <a:gd name="connsiteY6" fmla="*/ 335265 h 347986"/>
                    <a:gd name="connsiteX7" fmla="*/ 309132 w 428536"/>
                    <a:gd name="connsiteY7" fmla="*/ 344739 h 347986"/>
                    <a:gd name="connsiteX8" fmla="*/ 285934 w 428536"/>
                    <a:gd name="connsiteY8" fmla="*/ 333419 h 347986"/>
                    <a:gd name="connsiteX9" fmla="*/ 260990 w 428536"/>
                    <a:gd name="connsiteY9" fmla="*/ 334798 h 347986"/>
                    <a:gd name="connsiteX10" fmla="*/ 234473 w 428536"/>
                    <a:gd name="connsiteY10" fmla="*/ 325455 h 347986"/>
                    <a:gd name="connsiteX11" fmla="*/ 177697 w 428536"/>
                    <a:gd name="connsiteY11" fmla="*/ 291577 h 347986"/>
                    <a:gd name="connsiteX12" fmla="*/ 153178 w 428536"/>
                    <a:gd name="connsiteY12" fmla="*/ 194495 h 347986"/>
                    <a:gd name="connsiteX13" fmla="*/ 154580 w 428536"/>
                    <a:gd name="connsiteY13" fmla="*/ 192950 h 347986"/>
                    <a:gd name="connsiteX14" fmla="*/ 22776 w 428536"/>
                    <a:gd name="connsiteY14" fmla="*/ 157632 h 347986"/>
                    <a:gd name="connsiteX15" fmla="*/ 3218 w 428536"/>
                    <a:gd name="connsiteY15" fmla="*/ 142625 h 347986"/>
                    <a:gd name="connsiteX16" fmla="*/ 0 w 428536"/>
                    <a:gd name="connsiteY16" fmla="*/ 118184 h 347986"/>
                    <a:gd name="connsiteX17" fmla="*/ 15007 w 428536"/>
                    <a:gd name="connsiteY17" fmla="*/ 98626 h 347986"/>
                    <a:gd name="connsiteX18" fmla="*/ 39449 w 428536"/>
                    <a:gd name="connsiteY18" fmla="*/ 95408 h 347986"/>
                    <a:gd name="connsiteX19" fmla="*/ 245214 w 428536"/>
                    <a:gd name="connsiteY19" fmla="*/ 137499 h 347986"/>
                    <a:gd name="connsiteX20" fmla="*/ 312881 w 428536"/>
                    <a:gd name="connsiteY20" fmla="*/ 20298 h 347986"/>
                    <a:gd name="connsiteX21" fmla="*/ 339218 w 428536"/>
                    <a:gd name="connsiteY21" fmla="*/ 90 h 347986"/>
                    <a:gd name="connsiteX0" fmla="*/ 339218 w 428536"/>
                    <a:gd name="connsiteY0" fmla="*/ 277 h 348173"/>
                    <a:gd name="connsiteX1" fmla="*/ 392336 w 428536"/>
                    <a:gd name="connsiteY1" fmla="*/ 30946 h 348173"/>
                    <a:gd name="connsiteX2" fmla="*/ 388003 w 428536"/>
                    <a:gd name="connsiteY2" fmla="*/ 63857 h 348173"/>
                    <a:gd name="connsiteX3" fmla="*/ 360906 w 428536"/>
                    <a:gd name="connsiteY3" fmla="*/ 110791 h 348173"/>
                    <a:gd name="connsiteX4" fmla="*/ 415814 w 428536"/>
                    <a:gd name="connsiteY4" fmla="*/ 205896 h 348173"/>
                    <a:gd name="connsiteX5" fmla="*/ 381100 w 428536"/>
                    <a:gd name="connsiteY5" fmla="*/ 335453 h 348173"/>
                    <a:gd name="connsiteX6" fmla="*/ 381100 w 428536"/>
                    <a:gd name="connsiteY6" fmla="*/ 335452 h 348173"/>
                    <a:gd name="connsiteX7" fmla="*/ 309132 w 428536"/>
                    <a:gd name="connsiteY7" fmla="*/ 344926 h 348173"/>
                    <a:gd name="connsiteX8" fmla="*/ 285934 w 428536"/>
                    <a:gd name="connsiteY8" fmla="*/ 333606 h 348173"/>
                    <a:gd name="connsiteX9" fmla="*/ 260990 w 428536"/>
                    <a:gd name="connsiteY9" fmla="*/ 334985 h 348173"/>
                    <a:gd name="connsiteX10" fmla="*/ 234473 w 428536"/>
                    <a:gd name="connsiteY10" fmla="*/ 325642 h 348173"/>
                    <a:gd name="connsiteX11" fmla="*/ 177697 w 428536"/>
                    <a:gd name="connsiteY11" fmla="*/ 291764 h 348173"/>
                    <a:gd name="connsiteX12" fmla="*/ 153178 w 428536"/>
                    <a:gd name="connsiteY12" fmla="*/ 194682 h 348173"/>
                    <a:gd name="connsiteX13" fmla="*/ 154580 w 428536"/>
                    <a:gd name="connsiteY13" fmla="*/ 193137 h 348173"/>
                    <a:gd name="connsiteX14" fmla="*/ 22776 w 428536"/>
                    <a:gd name="connsiteY14" fmla="*/ 157819 h 348173"/>
                    <a:gd name="connsiteX15" fmla="*/ 3218 w 428536"/>
                    <a:gd name="connsiteY15" fmla="*/ 142812 h 348173"/>
                    <a:gd name="connsiteX16" fmla="*/ 0 w 428536"/>
                    <a:gd name="connsiteY16" fmla="*/ 118371 h 348173"/>
                    <a:gd name="connsiteX17" fmla="*/ 15007 w 428536"/>
                    <a:gd name="connsiteY17" fmla="*/ 98813 h 348173"/>
                    <a:gd name="connsiteX18" fmla="*/ 39449 w 428536"/>
                    <a:gd name="connsiteY18" fmla="*/ 95595 h 348173"/>
                    <a:gd name="connsiteX19" fmla="*/ 245214 w 428536"/>
                    <a:gd name="connsiteY19" fmla="*/ 137686 h 348173"/>
                    <a:gd name="connsiteX20" fmla="*/ 312881 w 428536"/>
                    <a:gd name="connsiteY20" fmla="*/ 20485 h 348173"/>
                    <a:gd name="connsiteX21" fmla="*/ 339218 w 428536"/>
                    <a:gd name="connsiteY21" fmla="*/ 277 h 34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536" h="348173">
                      <a:moveTo>
                        <a:pt x="339218" y="277"/>
                      </a:moveTo>
                      <a:cubicBezTo>
                        <a:pt x="387880" y="-1406"/>
                        <a:pt x="384155" y="4054"/>
                        <a:pt x="392336" y="30946"/>
                      </a:cubicBezTo>
                      <a:cubicBezTo>
                        <a:pt x="395209" y="41667"/>
                        <a:pt x="393992" y="53484"/>
                        <a:pt x="388003" y="63857"/>
                      </a:cubicBezTo>
                      <a:lnTo>
                        <a:pt x="360906" y="110791"/>
                      </a:lnTo>
                      <a:lnTo>
                        <a:pt x="415814" y="205896"/>
                      </a:lnTo>
                      <a:cubicBezTo>
                        <a:pt x="442004" y="251259"/>
                        <a:pt x="426462" y="309263"/>
                        <a:pt x="381100" y="335453"/>
                      </a:cubicBezTo>
                      <a:lnTo>
                        <a:pt x="381100" y="335452"/>
                      </a:lnTo>
                      <a:cubicBezTo>
                        <a:pt x="358418" y="348547"/>
                        <a:pt x="332577" y="351208"/>
                        <a:pt x="309132" y="344926"/>
                      </a:cubicBezTo>
                      <a:lnTo>
                        <a:pt x="285934" y="333606"/>
                      </a:lnTo>
                      <a:lnTo>
                        <a:pt x="260990" y="334985"/>
                      </a:lnTo>
                      <a:cubicBezTo>
                        <a:pt x="251880" y="333721"/>
                        <a:pt x="242867" y="330651"/>
                        <a:pt x="234473" y="325642"/>
                      </a:cubicBezTo>
                      <a:lnTo>
                        <a:pt x="177697" y="291764"/>
                      </a:lnTo>
                      <a:cubicBezTo>
                        <a:pt x="144119" y="271726"/>
                        <a:pt x="133140" y="228261"/>
                        <a:pt x="153178" y="194682"/>
                      </a:cubicBezTo>
                      <a:lnTo>
                        <a:pt x="154580" y="193137"/>
                      </a:lnTo>
                      <a:lnTo>
                        <a:pt x="22776" y="157819"/>
                      </a:lnTo>
                      <a:cubicBezTo>
                        <a:pt x="14185" y="155517"/>
                        <a:pt x="7340" y="149951"/>
                        <a:pt x="3218" y="142812"/>
                      </a:cubicBezTo>
                      <a:lnTo>
                        <a:pt x="0" y="118371"/>
                      </a:lnTo>
                      <a:lnTo>
                        <a:pt x="15007" y="98813"/>
                      </a:lnTo>
                      <a:cubicBezTo>
                        <a:pt x="22146" y="94691"/>
                        <a:pt x="30858" y="93293"/>
                        <a:pt x="39449" y="95595"/>
                      </a:cubicBezTo>
                      <a:lnTo>
                        <a:pt x="245214" y="137686"/>
                      </a:lnTo>
                      <a:lnTo>
                        <a:pt x="312881" y="20485"/>
                      </a:lnTo>
                      <a:cubicBezTo>
                        <a:pt x="318870" y="10113"/>
                        <a:pt x="328496" y="3150"/>
                        <a:pt x="339218" y="277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片側の 2 つの角を丸めた四角形 184"/>
                <p:cNvSpPr/>
                <p:nvPr/>
              </p:nvSpPr>
              <p:spPr>
                <a:xfrm rot="20639810">
                  <a:off x="1790262" y="2459075"/>
                  <a:ext cx="275850" cy="78797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79" name="グループ化 1178"/>
          <p:cNvGrpSpPr/>
          <p:nvPr/>
        </p:nvGrpSpPr>
        <p:grpSpPr>
          <a:xfrm>
            <a:off x="4575554" y="732014"/>
            <a:ext cx="758042" cy="1692132"/>
            <a:chOff x="4575554" y="725697"/>
            <a:chExt cx="758042" cy="1692132"/>
          </a:xfrm>
        </p:grpSpPr>
        <p:grpSp>
          <p:nvGrpSpPr>
            <p:cNvPr id="592" name="グループ化 591"/>
            <p:cNvGrpSpPr/>
            <p:nvPr/>
          </p:nvGrpSpPr>
          <p:grpSpPr>
            <a:xfrm>
              <a:off x="4575554" y="725697"/>
              <a:ext cx="758042" cy="1692132"/>
              <a:chOff x="786795" y="1513752"/>
              <a:chExt cx="1651657" cy="3686896"/>
            </a:xfrm>
            <a:solidFill>
              <a:schemeClr val="tx1"/>
            </a:solidFill>
          </p:grpSpPr>
          <p:grpSp>
            <p:nvGrpSpPr>
              <p:cNvPr id="915" name="グループ化 914"/>
              <p:cNvGrpSpPr/>
              <p:nvPr/>
            </p:nvGrpSpPr>
            <p:grpSpPr>
              <a:xfrm>
                <a:off x="1135227" y="1513752"/>
                <a:ext cx="1035050" cy="3686896"/>
                <a:chOff x="1135227" y="1513752"/>
                <a:chExt cx="1035050" cy="3686896"/>
              </a:xfrm>
              <a:grpFill/>
            </p:grpSpPr>
            <p:sp>
              <p:nvSpPr>
                <p:cNvPr id="934" name="台形 933"/>
                <p:cNvSpPr/>
                <p:nvPr/>
              </p:nvSpPr>
              <p:spPr>
                <a:xfrm>
                  <a:off x="1559882" y="2305839"/>
                  <a:ext cx="185740" cy="151611"/>
                </a:xfrm>
                <a:prstGeom prst="trapezoid">
                  <a:avLst>
                    <a:gd name="adj" fmla="val 20349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35" name="グループ化 934"/>
                <p:cNvGrpSpPr/>
                <p:nvPr/>
              </p:nvGrpSpPr>
              <p:grpSpPr>
                <a:xfrm>
                  <a:off x="1233777" y="1513752"/>
                  <a:ext cx="838904" cy="838452"/>
                  <a:chOff x="1286424" y="1617867"/>
                  <a:chExt cx="733609" cy="733214"/>
                </a:xfrm>
                <a:grpFill/>
              </p:grpSpPr>
              <p:sp>
                <p:nvSpPr>
                  <p:cNvPr id="954" name="円/楕円 953"/>
                  <p:cNvSpPr/>
                  <p:nvPr/>
                </p:nvSpPr>
                <p:spPr>
                  <a:xfrm>
                    <a:off x="1318183" y="1617867"/>
                    <a:ext cx="512082" cy="54092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5" name="円/楕円 954"/>
                  <p:cNvSpPr/>
                  <p:nvPr/>
                </p:nvSpPr>
                <p:spPr>
                  <a:xfrm>
                    <a:off x="1476356" y="1617867"/>
                    <a:ext cx="512082" cy="54092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6" name="円/楕円 955"/>
                  <p:cNvSpPr/>
                  <p:nvPr/>
                </p:nvSpPr>
                <p:spPr>
                  <a:xfrm rot="900000" flipH="1">
                    <a:off x="18603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7" name="円/楕円 956"/>
                  <p:cNvSpPr/>
                  <p:nvPr/>
                </p:nvSpPr>
                <p:spPr>
                  <a:xfrm rot="900000" flipH="1">
                    <a:off x="1894812" y="1986037"/>
                    <a:ext cx="90712" cy="124700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8" name="円/楕円 957"/>
                  <p:cNvSpPr/>
                  <p:nvPr/>
                </p:nvSpPr>
                <p:spPr>
                  <a:xfrm rot="20700000">
                    <a:off x="128642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9" name="円/楕円 958"/>
                  <p:cNvSpPr/>
                  <p:nvPr/>
                </p:nvSpPr>
                <p:spPr>
                  <a:xfrm rot="20700000">
                    <a:off x="1320933" y="1986037"/>
                    <a:ext cx="90712" cy="124700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0" name="円/楕円 959"/>
                  <p:cNvSpPr/>
                  <p:nvPr/>
                </p:nvSpPr>
                <p:spPr>
                  <a:xfrm>
                    <a:off x="1373352" y="1682745"/>
                    <a:ext cx="558800" cy="66833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6" name="片側の 2 つの角を丸めた四角形 935"/>
                <p:cNvSpPr/>
                <p:nvPr/>
              </p:nvSpPr>
              <p:spPr>
                <a:xfrm>
                  <a:off x="1338427" y="2434426"/>
                  <a:ext cx="628650" cy="961237"/>
                </a:xfrm>
                <a:prstGeom prst="round2Same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7" name="台形 936"/>
                <p:cNvSpPr/>
                <p:nvPr/>
              </p:nvSpPr>
              <p:spPr>
                <a:xfrm rot="10800000">
                  <a:off x="1571787" y="2420381"/>
                  <a:ext cx="161925" cy="115649"/>
                </a:xfrm>
                <a:prstGeom prst="trapezoid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8" name="直角三角形 937"/>
                <p:cNvSpPr/>
                <p:nvPr/>
              </p:nvSpPr>
              <p:spPr>
                <a:xfrm rot="5400000">
                  <a:off x="1447964" y="2418919"/>
                  <a:ext cx="204788" cy="204788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9" name="直角三角形 938"/>
                <p:cNvSpPr/>
                <p:nvPr/>
              </p:nvSpPr>
              <p:spPr>
                <a:xfrm rot="16200000" flipH="1">
                  <a:off x="1651265" y="2418919"/>
                  <a:ext cx="204788" cy="204788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0" name="フリーフォーム 939"/>
                <p:cNvSpPr/>
                <p:nvPr/>
              </p:nvSpPr>
              <p:spPr>
                <a:xfrm rot="10800000">
                  <a:off x="1301523" y="3429000"/>
                  <a:ext cx="702452" cy="1609347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1" name="正方形/長方形 940"/>
                <p:cNvSpPr/>
                <p:nvPr/>
              </p:nvSpPr>
              <p:spPr>
                <a:xfrm>
                  <a:off x="1350905" y="3395664"/>
                  <a:ext cx="628650" cy="80962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2" name="台形 23"/>
                <p:cNvSpPr/>
                <p:nvPr/>
              </p:nvSpPr>
              <p:spPr>
                <a:xfrm>
                  <a:off x="1564232" y="2525288"/>
                  <a:ext cx="177035" cy="1079925"/>
                </a:xfrm>
                <a:custGeom>
                  <a:avLst/>
                  <a:gdLst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0 w 223838"/>
                    <a:gd name="connsiteY4" fmla="*/ 827089 h 827089"/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123825 w 223838"/>
                    <a:gd name="connsiteY4" fmla="*/ 822328 h 827089"/>
                    <a:gd name="connsiteX5" fmla="*/ 0 w 223838"/>
                    <a:gd name="connsiteY5" fmla="*/ 827089 h 827089"/>
                    <a:gd name="connsiteX0" fmla="*/ 0 w 223838"/>
                    <a:gd name="connsiteY0" fmla="*/ 827089 h 908053"/>
                    <a:gd name="connsiteX1" fmla="*/ 75010 w 223838"/>
                    <a:gd name="connsiteY1" fmla="*/ 0 h 908053"/>
                    <a:gd name="connsiteX2" fmla="*/ 148828 w 223838"/>
                    <a:gd name="connsiteY2" fmla="*/ 0 h 908053"/>
                    <a:gd name="connsiteX3" fmla="*/ 223838 w 223838"/>
                    <a:gd name="connsiteY3" fmla="*/ 827089 h 908053"/>
                    <a:gd name="connsiteX4" fmla="*/ 128588 w 223838"/>
                    <a:gd name="connsiteY4" fmla="*/ 908053 h 908053"/>
                    <a:gd name="connsiteX5" fmla="*/ 0 w 223838"/>
                    <a:gd name="connsiteY5" fmla="*/ 827089 h 908053"/>
                    <a:gd name="connsiteX0" fmla="*/ 0 w 223838"/>
                    <a:gd name="connsiteY0" fmla="*/ 827089 h 917578"/>
                    <a:gd name="connsiteX1" fmla="*/ 75010 w 223838"/>
                    <a:gd name="connsiteY1" fmla="*/ 0 h 917578"/>
                    <a:gd name="connsiteX2" fmla="*/ 148828 w 223838"/>
                    <a:gd name="connsiteY2" fmla="*/ 0 h 917578"/>
                    <a:gd name="connsiteX3" fmla="*/ 223838 w 223838"/>
                    <a:gd name="connsiteY3" fmla="*/ 827089 h 917578"/>
                    <a:gd name="connsiteX4" fmla="*/ 119063 w 223838"/>
                    <a:gd name="connsiteY4" fmla="*/ 917578 h 917578"/>
                    <a:gd name="connsiteX5" fmla="*/ 0 w 223838"/>
                    <a:gd name="connsiteY5" fmla="*/ 827089 h 917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3838" h="917578">
                      <a:moveTo>
                        <a:pt x="0" y="827089"/>
                      </a:moveTo>
                      <a:lnTo>
                        <a:pt x="75010" y="0"/>
                      </a:lnTo>
                      <a:lnTo>
                        <a:pt x="148828" y="0"/>
                      </a:lnTo>
                      <a:lnTo>
                        <a:pt x="223838" y="827089"/>
                      </a:lnTo>
                      <a:lnTo>
                        <a:pt x="119063" y="917578"/>
                      </a:lnTo>
                      <a:lnTo>
                        <a:pt x="0" y="827089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3" name="フリーフォーム 942"/>
                <p:cNvSpPr/>
                <p:nvPr/>
              </p:nvSpPr>
              <p:spPr>
                <a:xfrm>
                  <a:off x="1135227" y="2419349"/>
                  <a:ext cx="1035050" cy="2219325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4" name="片側の 2 つの角を丸めた四角形 943"/>
                <p:cNvSpPr/>
                <p:nvPr/>
              </p:nvSpPr>
              <p:spPr>
                <a:xfrm>
                  <a:off x="1304906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5" name="片側の 2 つの角を丸めた四角形 944"/>
                <p:cNvSpPr/>
                <p:nvPr/>
              </p:nvSpPr>
              <p:spPr>
                <a:xfrm>
                  <a:off x="1695431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6" name="フリーフォーム 945"/>
                <p:cNvSpPr/>
                <p:nvPr/>
              </p:nvSpPr>
              <p:spPr>
                <a:xfrm rot="16358054">
                  <a:off x="1095598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7" name="フリーフォーム 946"/>
                <p:cNvSpPr/>
                <p:nvPr/>
              </p:nvSpPr>
              <p:spPr>
                <a:xfrm rot="5241946" flipH="1">
                  <a:off x="1538467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8" name="円/楕円 947"/>
                <p:cNvSpPr/>
                <p:nvPr/>
              </p:nvSpPr>
              <p:spPr>
                <a:xfrm>
                  <a:off x="1381881" y="1832397"/>
                  <a:ext cx="216232" cy="6836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9" name="円/楕円 948"/>
                <p:cNvSpPr/>
                <p:nvPr/>
              </p:nvSpPr>
              <p:spPr>
                <a:xfrm>
                  <a:off x="1695431" y="1832397"/>
                  <a:ext cx="216232" cy="6836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0" name="月 949"/>
                <p:cNvSpPr/>
                <p:nvPr/>
              </p:nvSpPr>
              <p:spPr>
                <a:xfrm rot="5400000">
                  <a:off x="1603216" y="2101016"/>
                  <a:ext cx="99910" cy="199819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1" name="円/楕円 950"/>
                <p:cNvSpPr/>
                <p:nvPr/>
              </p:nvSpPr>
              <p:spPr>
                <a:xfrm>
                  <a:off x="1453241" y="1932370"/>
                  <a:ext cx="73983" cy="8387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2" name="円/楕円 951"/>
                <p:cNvSpPr/>
                <p:nvPr/>
              </p:nvSpPr>
              <p:spPr>
                <a:xfrm>
                  <a:off x="1767191" y="1932370"/>
                  <a:ext cx="73983" cy="8387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3" name="円/楕円 5"/>
                <p:cNvSpPr/>
                <p:nvPr/>
              </p:nvSpPr>
              <p:spPr>
                <a:xfrm>
                  <a:off x="1598473" y="2037912"/>
                  <a:ext cx="110329" cy="125885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16" name="グループ化 915"/>
              <p:cNvGrpSpPr/>
              <p:nvPr/>
            </p:nvGrpSpPr>
            <p:grpSpPr>
              <a:xfrm>
                <a:off x="1709729" y="2150970"/>
                <a:ext cx="728723" cy="671549"/>
                <a:chOff x="2103569" y="1688060"/>
                <a:chExt cx="999856" cy="921409"/>
              </a:xfrm>
              <a:grpFill/>
            </p:grpSpPr>
            <p:grpSp>
              <p:nvGrpSpPr>
                <p:cNvPr id="919" name="グループ化 918"/>
                <p:cNvGrpSpPr/>
                <p:nvPr/>
              </p:nvGrpSpPr>
              <p:grpSpPr>
                <a:xfrm>
                  <a:off x="2402435" y="2150865"/>
                  <a:ext cx="588416" cy="458604"/>
                  <a:chOff x="2402435" y="2150865"/>
                  <a:chExt cx="588416" cy="458604"/>
                </a:xfrm>
                <a:grpFill/>
              </p:grpSpPr>
              <p:sp>
                <p:nvSpPr>
                  <p:cNvPr id="932" name="角丸四角形 931"/>
                  <p:cNvSpPr/>
                  <p:nvPr/>
                </p:nvSpPr>
                <p:spPr>
                  <a:xfrm>
                    <a:off x="2405902" y="2231828"/>
                    <a:ext cx="581481" cy="377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3" name="角丸四角形 932"/>
                  <p:cNvSpPr/>
                  <p:nvPr/>
                </p:nvSpPr>
                <p:spPr>
                  <a:xfrm>
                    <a:off x="2402435" y="2150865"/>
                    <a:ext cx="588416" cy="377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20" name="グループ化 919"/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  <a:grpFill/>
              </p:grpSpPr>
              <p:grpSp>
                <p:nvGrpSpPr>
                  <p:cNvPr id="921" name="グループ化 920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  <a:grpFill/>
                </p:grpSpPr>
                <p:sp>
                  <p:nvSpPr>
                    <p:cNvPr id="923" name="角丸四角形 922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4" name="角丸四角形 923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5" name="角丸四角形 924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6" name="角丸四角形 925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7" name="角丸四角形 926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8" name="角丸四角形 927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9" name="角丸四角形 928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0" name="角丸四角形 929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1" name="角丸四角形 930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22" name="円/楕円 921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917" name="フリーフォーム 916"/>
              <p:cNvSpPr/>
              <p:nvPr/>
            </p:nvSpPr>
            <p:spPr>
              <a:xfrm rot="610876">
                <a:off x="1228467" y="3353012"/>
                <a:ext cx="283734" cy="27344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8" name="正方形/長方形 366"/>
              <p:cNvSpPr/>
              <p:nvPr/>
            </p:nvSpPr>
            <p:spPr>
              <a:xfrm>
                <a:off x="786795" y="2488275"/>
                <a:ext cx="578386" cy="987160"/>
              </a:xfrm>
              <a:custGeom>
                <a:avLst/>
                <a:gdLst>
                  <a:gd name="connsiteX0" fmla="*/ 560859 w 652299"/>
                  <a:gd name="connsiteY0" fmla="*/ 31642 h 1018802"/>
                  <a:gd name="connsiteX1" fmla="*/ 560859 w 652299"/>
                  <a:gd name="connsiteY1" fmla="*/ 184427 h 1018802"/>
                  <a:gd name="connsiteX2" fmla="*/ 225550 w 652299"/>
                  <a:gd name="connsiteY2" fmla="*/ 519736 h 1018802"/>
                  <a:gd name="connsiteX3" fmla="*/ 578386 w 652299"/>
                  <a:gd name="connsiteY3" fmla="*/ 872573 h 1018802"/>
                  <a:gd name="connsiteX4" fmla="*/ 432157 w 652299"/>
                  <a:gd name="connsiteY4" fmla="*/ 1018802 h 1018802"/>
                  <a:gd name="connsiteX5" fmla="*/ 0 w 652299"/>
                  <a:gd name="connsiteY5" fmla="*/ 586645 h 1018802"/>
                  <a:gd name="connsiteX6" fmla="*/ 0 w 652299"/>
                  <a:gd name="connsiteY6" fmla="*/ 440416 h 1018802"/>
                  <a:gd name="connsiteX7" fmla="*/ 1768 w 652299"/>
                  <a:gd name="connsiteY7" fmla="*/ 439242 h 1018802"/>
                  <a:gd name="connsiteX8" fmla="*/ 4323 w 652299"/>
                  <a:gd name="connsiteY8" fmla="*/ 435394 h 1018802"/>
                  <a:gd name="connsiteX9" fmla="*/ 408075 w 652299"/>
                  <a:gd name="connsiteY9" fmla="*/ 31642 h 1018802"/>
                  <a:gd name="connsiteX10" fmla="*/ 484467 w 652299"/>
                  <a:gd name="connsiteY10" fmla="*/ 0 h 1018802"/>
                  <a:gd name="connsiteX11" fmla="*/ 652299 w 652299"/>
                  <a:gd name="connsiteY11" fmla="*/ 123082 h 1018802"/>
                  <a:gd name="connsiteX0" fmla="*/ 560859 w 652299"/>
                  <a:gd name="connsiteY0" fmla="*/ 184427 h 1018802"/>
                  <a:gd name="connsiteX1" fmla="*/ 225550 w 652299"/>
                  <a:gd name="connsiteY1" fmla="*/ 519736 h 1018802"/>
                  <a:gd name="connsiteX2" fmla="*/ 578386 w 652299"/>
                  <a:gd name="connsiteY2" fmla="*/ 872573 h 1018802"/>
                  <a:gd name="connsiteX3" fmla="*/ 432157 w 652299"/>
                  <a:gd name="connsiteY3" fmla="*/ 1018802 h 1018802"/>
                  <a:gd name="connsiteX4" fmla="*/ 0 w 652299"/>
                  <a:gd name="connsiteY4" fmla="*/ 586645 h 1018802"/>
                  <a:gd name="connsiteX5" fmla="*/ 0 w 652299"/>
                  <a:gd name="connsiteY5" fmla="*/ 440416 h 1018802"/>
                  <a:gd name="connsiteX6" fmla="*/ 1768 w 652299"/>
                  <a:gd name="connsiteY6" fmla="*/ 439242 h 1018802"/>
                  <a:gd name="connsiteX7" fmla="*/ 4323 w 652299"/>
                  <a:gd name="connsiteY7" fmla="*/ 435394 h 1018802"/>
                  <a:gd name="connsiteX8" fmla="*/ 408075 w 652299"/>
                  <a:gd name="connsiteY8" fmla="*/ 31642 h 1018802"/>
                  <a:gd name="connsiteX9" fmla="*/ 484467 w 652299"/>
                  <a:gd name="connsiteY9" fmla="*/ 0 h 1018802"/>
                  <a:gd name="connsiteX10" fmla="*/ 652299 w 652299"/>
                  <a:gd name="connsiteY10" fmla="*/ 123082 h 1018802"/>
                  <a:gd name="connsiteX0" fmla="*/ 560859 w 578386"/>
                  <a:gd name="connsiteY0" fmla="*/ 184427 h 1018802"/>
                  <a:gd name="connsiteX1" fmla="*/ 225550 w 578386"/>
                  <a:gd name="connsiteY1" fmla="*/ 519736 h 1018802"/>
                  <a:gd name="connsiteX2" fmla="*/ 578386 w 578386"/>
                  <a:gd name="connsiteY2" fmla="*/ 872573 h 1018802"/>
                  <a:gd name="connsiteX3" fmla="*/ 432157 w 578386"/>
                  <a:gd name="connsiteY3" fmla="*/ 1018802 h 1018802"/>
                  <a:gd name="connsiteX4" fmla="*/ 0 w 578386"/>
                  <a:gd name="connsiteY4" fmla="*/ 586645 h 1018802"/>
                  <a:gd name="connsiteX5" fmla="*/ 0 w 578386"/>
                  <a:gd name="connsiteY5" fmla="*/ 440416 h 1018802"/>
                  <a:gd name="connsiteX6" fmla="*/ 1768 w 578386"/>
                  <a:gd name="connsiteY6" fmla="*/ 439242 h 1018802"/>
                  <a:gd name="connsiteX7" fmla="*/ 4323 w 578386"/>
                  <a:gd name="connsiteY7" fmla="*/ 435394 h 1018802"/>
                  <a:gd name="connsiteX8" fmla="*/ 408075 w 578386"/>
                  <a:gd name="connsiteY8" fmla="*/ 31642 h 1018802"/>
                  <a:gd name="connsiteX9" fmla="*/ 484467 w 578386"/>
                  <a:gd name="connsiteY9" fmla="*/ 0 h 1018802"/>
                  <a:gd name="connsiteX0" fmla="*/ 560859 w 578386"/>
                  <a:gd name="connsiteY0" fmla="*/ 15278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1280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386" h="987160">
                    <a:moveTo>
                      <a:pt x="400839" y="312805"/>
                    </a:moveTo>
                    <a:lnTo>
                      <a:pt x="225550" y="488094"/>
                    </a:lnTo>
                    <a:lnTo>
                      <a:pt x="578386" y="840931"/>
                    </a:lnTo>
                    <a:lnTo>
                      <a:pt x="432157" y="987160"/>
                    </a:lnTo>
                    <a:lnTo>
                      <a:pt x="0" y="555003"/>
                    </a:lnTo>
                    <a:cubicBezTo>
                      <a:pt x="-40380" y="514623"/>
                      <a:pt x="-40380" y="449154"/>
                      <a:pt x="0" y="408774"/>
                    </a:cubicBezTo>
                    <a:lnTo>
                      <a:pt x="1768" y="407600"/>
                    </a:lnTo>
                    <a:cubicBezTo>
                      <a:pt x="2189" y="405931"/>
                      <a:pt x="3242" y="404833"/>
                      <a:pt x="4323" y="403752"/>
                    </a:cubicBezTo>
                    <a:lnTo>
                      <a:pt x="408075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5" name="グループ化 214"/>
            <p:cNvGrpSpPr/>
            <p:nvPr/>
          </p:nvGrpSpPr>
          <p:grpSpPr>
            <a:xfrm>
              <a:off x="4575554" y="725697"/>
              <a:ext cx="758042" cy="1692132"/>
              <a:chOff x="786795" y="1513752"/>
              <a:chExt cx="1651657" cy="3686896"/>
            </a:xfrm>
          </p:grpSpPr>
          <p:grpSp>
            <p:nvGrpSpPr>
              <p:cNvPr id="216" name="グループ化 215"/>
              <p:cNvGrpSpPr/>
              <p:nvPr/>
            </p:nvGrpSpPr>
            <p:grpSpPr>
              <a:xfrm>
                <a:off x="1135227" y="1513752"/>
                <a:ext cx="1035050" cy="3686896"/>
                <a:chOff x="1135227" y="1513752"/>
                <a:chExt cx="1035050" cy="3686896"/>
              </a:xfrm>
            </p:grpSpPr>
            <p:sp>
              <p:nvSpPr>
                <p:cNvPr id="235" name="台形 234"/>
                <p:cNvSpPr/>
                <p:nvPr/>
              </p:nvSpPr>
              <p:spPr>
                <a:xfrm>
                  <a:off x="1559882" y="2305839"/>
                  <a:ext cx="185740" cy="151611"/>
                </a:xfrm>
                <a:prstGeom prst="trapezoid">
                  <a:avLst>
                    <a:gd name="adj" fmla="val 2034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6" name="グループ化 235"/>
                <p:cNvGrpSpPr/>
                <p:nvPr/>
              </p:nvGrpSpPr>
              <p:grpSpPr>
                <a:xfrm>
                  <a:off x="1233777" y="1513752"/>
                  <a:ext cx="838904" cy="838452"/>
                  <a:chOff x="1286424" y="1617867"/>
                  <a:chExt cx="733609" cy="733214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255" name="円/楕円 254"/>
                  <p:cNvSpPr/>
                  <p:nvPr/>
                </p:nvSpPr>
                <p:spPr>
                  <a:xfrm>
                    <a:off x="1318183" y="1617867"/>
                    <a:ext cx="512082" cy="540928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6" name="円/楕円 255"/>
                  <p:cNvSpPr/>
                  <p:nvPr/>
                </p:nvSpPr>
                <p:spPr>
                  <a:xfrm>
                    <a:off x="1476356" y="1617867"/>
                    <a:ext cx="512082" cy="540928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7" name="円/楕円 256"/>
                  <p:cNvSpPr/>
                  <p:nvPr/>
                </p:nvSpPr>
                <p:spPr>
                  <a:xfrm rot="900000" flipH="1">
                    <a:off x="18603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8" name="円/楕円 257"/>
                  <p:cNvSpPr/>
                  <p:nvPr/>
                </p:nvSpPr>
                <p:spPr>
                  <a:xfrm rot="900000" flipH="1">
                    <a:off x="1894812" y="1986037"/>
                    <a:ext cx="90712" cy="124700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58"/>
                  <p:cNvSpPr/>
                  <p:nvPr/>
                </p:nvSpPr>
                <p:spPr>
                  <a:xfrm rot="20700000">
                    <a:off x="128642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0" name="円/楕円 259"/>
                  <p:cNvSpPr/>
                  <p:nvPr/>
                </p:nvSpPr>
                <p:spPr>
                  <a:xfrm rot="20700000">
                    <a:off x="1320933" y="1986037"/>
                    <a:ext cx="90712" cy="124700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60"/>
                  <p:cNvSpPr/>
                  <p:nvPr/>
                </p:nvSpPr>
                <p:spPr>
                  <a:xfrm>
                    <a:off x="1373352" y="1682745"/>
                    <a:ext cx="558800" cy="668336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7" name="片側の 2 つの角を丸めた四角形 236"/>
                <p:cNvSpPr/>
                <p:nvPr/>
              </p:nvSpPr>
              <p:spPr>
                <a:xfrm>
                  <a:off x="1338427" y="2434426"/>
                  <a:ext cx="628650" cy="961237"/>
                </a:xfrm>
                <a:prstGeom prst="round2SameRect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8" name="台形 237"/>
                <p:cNvSpPr/>
                <p:nvPr/>
              </p:nvSpPr>
              <p:spPr>
                <a:xfrm rot="10800000">
                  <a:off x="1571787" y="2420381"/>
                  <a:ext cx="161925" cy="115649"/>
                </a:xfrm>
                <a:prstGeom prst="trapezoid">
                  <a:avLst>
                    <a:gd name="adj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直角三角形 238"/>
                <p:cNvSpPr/>
                <p:nvPr/>
              </p:nvSpPr>
              <p:spPr>
                <a:xfrm rot="5400000">
                  <a:off x="1447964" y="2418919"/>
                  <a:ext cx="204788" cy="204788"/>
                </a:xfrm>
                <a:prstGeom prst="rtTriangle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直角三角形 239"/>
                <p:cNvSpPr/>
                <p:nvPr/>
              </p:nvSpPr>
              <p:spPr>
                <a:xfrm rot="16200000" flipH="1">
                  <a:off x="1651265" y="2418919"/>
                  <a:ext cx="204788" cy="204788"/>
                </a:xfrm>
                <a:prstGeom prst="rtTriangle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フリーフォーム 240"/>
                <p:cNvSpPr/>
                <p:nvPr/>
              </p:nvSpPr>
              <p:spPr>
                <a:xfrm rot="10800000">
                  <a:off x="1301523" y="3429000"/>
                  <a:ext cx="702452" cy="1609347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2" name="正方形/長方形 241"/>
                <p:cNvSpPr/>
                <p:nvPr/>
              </p:nvSpPr>
              <p:spPr>
                <a:xfrm>
                  <a:off x="1350905" y="3395664"/>
                  <a:ext cx="628650" cy="8096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台形 23"/>
                <p:cNvSpPr/>
                <p:nvPr/>
              </p:nvSpPr>
              <p:spPr>
                <a:xfrm>
                  <a:off x="1564232" y="2525288"/>
                  <a:ext cx="177035" cy="1079925"/>
                </a:xfrm>
                <a:custGeom>
                  <a:avLst/>
                  <a:gdLst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0 w 223838"/>
                    <a:gd name="connsiteY4" fmla="*/ 827089 h 827089"/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123825 w 223838"/>
                    <a:gd name="connsiteY4" fmla="*/ 822328 h 827089"/>
                    <a:gd name="connsiteX5" fmla="*/ 0 w 223838"/>
                    <a:gd name="connsiteY5" fmla="*/ 827089 h 827089"/>
                    <a:gd name="connsiteX0" fmla="*/ 0 w 223838"/>
                    <a:gd name="connsiteY0" fmla="*/ 827089 h 908053"/>
                    <a:gd name="connsiteX1" fmla="*/ 75010 w 223838"/>
                    <a:gd name="connsiteY1" fmla="*/ 0 h 908053"/>
                    <a:gd name="connsiteX2" fmla="*/ 148828 w 223838"/>
                    <a:gd name="connsiteY2" fmla="*/ 0 h 908053"/>
                    <a:gd name="connsiteX3" fmla="*/ 223838 w 223838"/>
                    <a:gd name="connsiteY3" fmla="*/ 827089 h 908053"/>
                    <a:gd name="connsiteX4" fmla="*/ 128588 w 223838"/>
                    <a:gd name="connsiteY4" fmla="*/ 908053 h 908053"/>
                    <a:gd name="connsiteX5" fmla="*/ 0 w 223838"/>
                    <a:gd name="connsiteY5" fmla="*/ 827089 h 908053"/>
                    <a:gd name="connsiteX0" fmla="*/ 0 w 223838"/>
                    <a:gd name="connsiteY0" fmla="*/ 827089 h 917578"/>
                    <a:gd name="connsiteX1" fmla="*/ 75010 w 223838"/>
                    <a:gd name="connsiteY1" fmla="*/ 0 h 917578"/>
                    <a:gd name="connsiteX2" fmla="*/ 148828 w 223838"/>
                    <a:gd name="connsiteY2" fmla="*/ 0 h 917578"/>
                    <a:gd name="connsiteX3" fmla="*/ 223838 w 223838"/>
                    <a:gd name="connsiteY3" fmla="*/ 827089 h 917578"/>
                    <a:gd name="connsiteX4" fmla="*/ 119063 w 223838"/>
                    <a:gd name="connsiteY4" fmla="*/ 917578 h 917578"/>
                    <a:gd name="connsiteX5" fmla="*/ 0 w 223838"/>
                    <a:gd name="connsiteY5" fmla="*/ 827089 h 917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3838" h="917578">
                      <a:moveTo>
                        <a:pt x="0" y="827089"/>
                      </a:moveTo>
                      <a:lnTo>
                        <a:pt x="75010" y="0"/>
                      </a:lnTo>
                      <a:lnTo>
                        <a:pt x="148828" y="0"/>
                      </a:lnTo>
                      <a:lnTo>
                        <a:pt x="223838" y="827089"/>
                      </a:lnTo>
                      <a:lnTo>
                        <a:pt x="119063" y="917578"/>
                      </a:lnTo>
                      <a:lnTo>
                        <a:pt x="0" y="827089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4" name="フリーフォーム 243"/>
                <p:cNvSpPr/>
                <p:nvPr/>
              </p:nvSpPr>
              <p:spPr>
                <a:xfrm>
                  <a:off x="1135227" y="2419349"/>
                  <a:ext cx="1035050" cy="2219325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片側の 2 つの角を丸めた四角形 244"/>
                <p:cNvSpPr/>
                <p:nvPr/>
              </p:nvSpPr>
              <p:spPr>
                <a:xfrm>
                  <a:off x="1304906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片側の 2 つの角を丸めた四角形 245"/>
                <p:cNvSpPr/>
                <p:nvPr/>
              </p:nvSpPr>
              <p:spPr>
                <a:xfrm>
                  <a:off x="1695431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フリーフォーム 246"/>
                <p:cNvSpPr/>
                <p:nvPr/>
              </p:nvSpPr>
              <p:spPr>
                <a:xfrm rot="16358054">
                  <a:off x="1095598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8" name="フリーフォーム 247"/>
                <p:cNvSpPr/>
                <p:nvPr/>
              </p:nvSpPr>
              <p:spPr>
                <a:xfrm rot="5241946" flipH="1">
                  <a:off x="1538467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48"/>
                <p:cNvSpPr/>
                <p:nvPr/>
              </p:nvSpPr>
              <p:spPr>
                <a:xfrm>
                  <a:off x="1381881" y="1832397"/>
                  <a:ext cx="216232" cy="68367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49"/>
                <p:cNvSpPr/>
                <p:nvPr/>
              </p:nvSpPr>
              <p:spPr>
                <a:xfrm>
                  <a:off x="1695431" y="1832397"/>
                  <a:ext cx="216232" cy="68367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月 250"/>
                <p:cNvSpPr/>
                <p:nvPr/>
              </p:nvSpPr>
              <p:spPr>
                <a:xfrm rot="5400000">
                  <a:off x="1603216" y="2101016"/>
                  <a:ext cx="99910" cy="1998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51"/>
                <p:cNvSpPr/>
                <p:nvPr/>
              </p:nvSpPr>
              <p:spPr>
                <a:xfrm>
                  <a:off x="1453241" y="1932370"/>
                  <a:ext cx="73983" cy="838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円/楕円 252"/>
                <p:cNvSpPr/>
                <p:nvPr/>
              </p:nvSpPr>
              <p:spPr>
                <a:xfrm>
                  <a:off x="1767191" y="1932370"/>
                  <a:ext cx="73983" cy="838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円/楕円 5"/>
                <p:cNvSpPr/>
                <p:nvPr/>
              </p:nvSpPr>
              <p:spPr>
                <a:xfrm>
                  <a:off x="1598473" y="2037912"/>
                  <a:ext cx="110329" cy="125885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7" name="グループ化 216"/>
              <p:cNvGrpSpPr/>
              <p:nvPr/>
            </p:nvGrpSpPr>
            <p:grpSpPr>
              <a:xfrm>
                <a:off x="1709729" y="2150970"/>
                <a:ext cx="728723" cy="671549"/>
                <a:chOff x="2103569" y="1688060"/>
                <a:chExt cx="999856" cy="921409"/>
              </a:xfrm>
            </p:grpSpPr>
            <p:grpSp>
              <p:nvGrpSpPr>
                <p:cNvPr id="220" name="グループ化 219"/>
                <p:cNvGrpSpPr/>
                <p:nvPr/>
              </p:nvGrpSpPr>
              <p:grpSpPr>
                <a:xfrm>
                  <a:off x="2402435" y="2150865"/>
                  <a:ext cx="588416" cy="458604"/>
                  <a:chOff x="2402435" y="2150865"/>
                  <a:chExt cx="588416" cy="458604"/>
                </a:xfrm>
              </p:grpSpPr>
              <p:sp>
                <p:nvSpPr>
                  <p:cNvPr id="233" name="角丸四角形 232"/>
                  <p:cNvSpPr/>
                  <p:nvPr/>
                </p:nvSpPr>
                <p:spPr>
                  <a:xfrm>
                    <a:off x="2405902" y="2231828"/>
                    <a:ext cx="581481" cy="3776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4" name="角丸四角形 233"/>
                  <p:cNvSpPr/>
                  <p:nvPr/>
                </p:nvSpPr>
                <p:spPr>
                  <a:xfrm>
                    <a:off x="2402435" y="2150865"/>
                    <a:ext cx="588416" cy="3776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1" name="グループ化 220"/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222" name="グループ化 221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224" name="角丸四角形 223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5" name="角丸四角形 224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6" name="角丸四角形 225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7" name="角丸四角形 226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8" name="角丸四角形 227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9" name="角丸四角形 228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0" name="角丸四角形 229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1" name="角丸四角形 230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2" name="角丸四角形 231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3" name="円/楕円 222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000">
                          <a:lumMod val="40000"/>
                          <a:lumOff val="60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18" name="フリーフォーム 217"/>
              <p:cNvSpPr/>
              <p:nvPr/>
            </p:nvSpPr>
            <p:spPr>
              <a:xfrm rot="610876">
                <a:off x="1228467" y="3353012"/>
                <a:ext cx="283734" cy="27344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正方形/長方形 366"/>
              <p:cNvSpPr/>
              <p:nvPr/>
            </p:nvSpPr>
            <p:spPr>
              <a:xfrm>
                <a:off x="786795" y="2488275"/>
                <a:ext cx="578386" cy="987160"/>
              </a:xfrm>
              <a:custGeom>
                <a:avLst/>
                <a:gdLst>
                  <a:gd name="connsiteX0" fmla="*/ 560859 w 652299"/>
                  <a:gd name="connsiteY0" fmla="*/ 31642 h 1018802"/>
                  <a:gd name="connsiteX1" fmla="*/ 560859 w 652299"/>
                  <a:gd name="connsiteY1" fmla="*/ 184427 h 1018802"/>
                  <a:gd name="connsiteX2" fmla="*/ 225550 w 652299"/>
                  <a:gd name="connsiteY2" fmla="*/ 519736 h 1018802"/>
                  <a:gd name="connsiteX3" fmla="*/ 578386 w 652299"/>
                  <a:gd name="connsiteY3" fmla="*/ 872573 h 1018802"/>
                  <a:gd name="connsiteX4" fmla="*/ 432157 w 652299"/>
                  <a:gd name="connsiteY4" fmla="*/ 1018802 h 1018802"/>
                  <a:gd name="connsiteX5" fmla="*/ 0 w 652299"/>
                  <a:gd name="connsiteY5" fmla="*/ 586645 h 1018802"/>
                  <a:gd name="connsiteX6" fmla="*/ 0 w 652299"/>
                  <a:gd name="connsiteY6" fmla="*/ 440416 h 1018802"/>
                  <a:gd name="connsiteX7" fmla="*/ 1768 w 652299"/>
                  <a:gd name="connsiteY7" fmla="*/ 439242 h 1018802"/>
                  <a:gd name="connsiteX8" fmla="*/ 4323 w 652299"/>
                  <a:gd name="connsiteY8" fmla="*/ 435394 h 1018802"/>
                  <a:gd name="connsiteX9" fmla="*/ 408075 w 652299"/>
                  <a:gd name="connsiteY9" fmla="*/ 31642 h 1018802"/>
                  <a:gd name="connsiteX10" fmla="*/ 484467 w 652299"/>
                  <a:gd name="connsiteY10" fmla="*/ 0 h 1018802"/>
                  <a:gd name="connsiteX11" fmla="*/ 652299 w 652299"/>
                  <a:gd name="connsiteY11" fmla="*/ 123082 h 1018802"/>
                  <a:gd name="connsiteX0" fmla="*/ 560859 w 652299"/>
                  <a:gd name="connsiteY0" fmla="*/ 184427 h 1018802"/>
                  <a:gd name="connsiteX1" fmla="*/ 225550 w 652299"/>
                  <a:gd name="connsiteY1" fmla="*/ 519736 h 1018802"/>
                  <a:gd name="connsiteX2" fmla="*/ 578386 w 652299"/>
                  <a:gd name="connsiteY2" fmla="*/ 872573 h 1018802"/>
                  <a:gd name="connsiteX3" fmla="*/ 432157 w 652299"/>
                  <a:gd name="connsiteY3" fmla="*/ 1018802 h 1018802"/>
                  <a:gd name="connsiteX4" fmla="*/ 0 w 652299"/>
                  <a:gd name="connsiteY4" fmla="*/ 586645 h 1018802"/>
                  <a:gd name="connsiteX5" fmla="*/ 0 w 652299"/>
                  <a:gd name="connsiteY5" fmla="*/ 440416 h 1018802"/>
                  <a:gd name="connsiteX6" fmla="*/ 1768 w 652299"/>
                  <a:gd name="connsiteY6" fmla="*/ 439242 h 1018802"/>
                  <a:gd name="connsiteX7" fmla="*/ 4323 w 652299"/>
                  <a:gd name="connsiteY7" fmla="*/ 435394 h 1018802"/>
                  <a:gd name="connsiteX8" fmla="*/ 408075 w 652299"/>
                  <a:gd name="connsiteY8" fmla="*/ 31642 h 1018802"/>
                  <a:gd name="connsiteX9" fmla="*/ 484467 w 652299"/>
                  <a:gd name="connsiteY9" fmla="*/ 0 h 1018802"/>
                  <a:gd name="connsiteX10" fmla="*/ 652299 w 652299"/>
                  <a:gd name="connsiteY10" fmla="*/ 123082 h 1018802"/>
                  <a:gd name="connsiteX0" fmla="*/ 560859 w 578386"/>
                  <a:gd name="connsiteY0" fmla="*/ 184427 h 1018802"/>
                  <a:gd name="connsiteX1" fmla="*/ 225550 w 578386"/>
                  <a:gd name="connsiteY1" fmla="*/ 519736 h 1018802"/>
                  <a:gd name="connsiteX2" fmla="*/ 578386 w 578386"/>
                  <a:gd name="connsiteY2" fmla="*/ 872573 h 1018802"/>
                  <a:gd name="connsiteX3" fmla="*/ 432157 w 578386"/>
                  <a:gd name="connsiteY3" fmla="*/ 1018802 h 1018802"/>
                  <a:gd name="connsiteX4" fmla="*/ 0 w 578386"/>
                  <a:gd name="connsiteY4" fmla="*/ 586645 h 1018802"/>
                  <a:gd name="connsiteX5" fmla="*/ 0 w 578386"/>
                  <a:gd name="connsiteY5" fmla="*/ 440416 h 1018802"/>
                  <a:gd name="connsiteX6" fmla="*/ 1768 w 578386"/>
                  <a:gd name="connsiteY6" fmla="*/ 439242 h 1018802"/>
                  <a:gd name="connsiteX7" fmla="*/ 4323 w 578386"/>
                  <a:gd name="connsiteY7" fmla="*/ 435394 h 1018802"/>
                  <a:gd name="connsiteX8" fmla="*/ 408075 w 578386"/>
                  <a:gd name="connsiteY8" fmla="*/ 31642 h 1018802"/>
                  <a:gd name="connsiteX9" fmla="*/ 484467 w 578386"/>
                  <a:gd name="connsiteY9" fmla="*/ 0 h 1018802"/>
                  <a:gd name="connsiteX0" fmla="*/ 560859 w 578386"/>
                  <a:gd name="connsiteY0" fmla="*/ 15278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1280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386" h="987160">
                    <a:moveTo>
                      <a:pt x="400839" y="312805"/>
                    </a:moveTo>
                    <a:lnTo>
                      <a:pt x="225550" y="488094"/>
                    </a:lnTo>
                    <a:lnTo>
                      <a:pt x="578386" y="840931"/>
                    </a:lnTo>
                    <a:lnTo>
                      <a:pt x="432157" y="987160"/>
                    </a:lnTo>
                    <a:lnTo>
                      <a:pt x="0" y="555003"/>
                    </a:lnTo>
                    <a:cubicBezTo>
                      <a:pt x="-40380" y="514623"/>
                      <a:pt x="-40380" y="449154"/>
                      <a:pt x="0" y="408774"/>
                    </a:cubicBezTo>
                    <a:lnTo>
                      <a:pt x="1768" y="407600"/>
                    </a:lnTo>
                    <a:cubicBezTo>
                      <a:pt x="2189" y="405931"/>
                      <a:pt x="3242" y="404833"/>
                      <a:pt x="4323" y="403752"/>
                    </a:cubicBezTo>
                    <a:lnTo>
                      <a:pt x="408075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81" name="グループ化 1180"/>
          <p:cNvGrpSpPr/>
          <p:nvPr/>
        </p:nvGrpSpPr>
        <p:grpSpPr>
          <a:xfrm>
            <a:off x="4575892" y="2579633"/>
            <a:ext cx="749228" cy="1788061"/>
            <a:chOff x="4575892" y="2579633"/>
            <a:chExt cx="749228" cy="1788061"/>
          </a:xfrm>
        </p:grpSpPr>
        <p:grpSp>
          <p:nvGrpSpPr>
            <p:cNvPr id="593" name="グループ化 592"/>
            <p:cNvGrpSpPr/>
            <p:nvPr/>
          </p:nvGrpSpPr>
          <p:grpSpPr>
            <a:xfrm>
              <a:off x="4575892" y="2579633"/>
              <a:ext cx="749228" cy="1788061"/>
              <a:chOff x="2243924" y="1304737"/>
              <a:chExt cx="1632453" cy="3895912"/>
            </a:xfrm>
            <a:solidFill>
              <a:schemeClr val="tx1"/>
            </a:solidFill>
          </p:grpSpPr>
          <p:grpSp>
            <p:nvGrpSpPr>
              <p:cNvPr id="871" name="グループ化 870"/>
              <p:cNvGrpSpPr/>
              <p:nvPr/>
            </p:nvGrpSpPr>
            <p:grpSpPr>
              <a:xfrm>
                <a:off x="2598395" y="1304737"/>
                <a:ext cx="989251" cy="3895912"/>
                <a:chOff x="2598395" y="1304737"/>
                <a:chExt cx="989251" cy="3895912"/>
              </a:xfrm>
              <a:grpFill/>
            </p:grpSpPr>
            <p:sp>
              <p:nvSpPr>
                <p:cNvPr id="890" name="星 12 889"/>
                <p:cNvSpPr/>
                <p:nvPr/>
              </p:nvSpPr>
              <p:spPr>
                <a:xfrm>
                  <a:off x="2849284" y="1304737"/>
                  <a:ext cx="475931" cy="475931"/>
                </a:xfrm>
                <a:prstGeom prst="star12">
                  <a:avLst>
                    <a:gd name="adj" fmla="val 42503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91" name="グループ化 890"/>
                <p:cNvGrpSpPr/>
                <p:nvPr/>
              </p:nvGrpSpPr>
              <p:grpSpPr>
                <a:xfrm flipH="1">
                  <a:off x="2722196" y="1756740"/>
                  <a:ext cx="183992" cy="219682"/>
                  <a:chOff x="4463804" y="1938598"/>
                  <a:chExt cx="159729" cy="219577"/>
                </a:xfrm>
                <a:grpFill/>
              </p:grpSpPr>
              <p:sp>
                <p:nvSpPr>
                  <p:cNvPr id="913" name="円/楕円 912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4" name="円/楕円 913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92" name="フリーフォーム 891"/>
                <p:cNvSpPr/>
                <p:nvPr/>
              </p:nvSpPr>
              <p:spPr>
                <a:xfrm>
                  <a:off x="2748626" y="2118779"/>
                  <a:ext cx="690139" cy="477225"/>
                </a:xfrm>
                <a:custGeom>
                  <a:avLst/>
                  <a:gdLst>
                    <a:gd name="connsiteX0" fmla="*/ 305104 w 722090"/>
                    <a:gd name="connsiteY0" fmla="*/ 0 h 448259"/>
                    <a:gd name="connsiteX1" fmla="*/ 415574 w 722090"/>
                    <a:gd name="connsiteY1" fmla="*/ 0 h 448259"/>
                    <a:gd name="connsiteX2" fmla="*/ 442287 w 722090"/>
                    <a:gd name="connsiteY2" fmla="*/ 131273 h 448259"/>
                    <a:gd name="connsiteX3" fmla="*/ 669258 w 722090"/>
                    <a:gd name="connsiteY3" fmla="*/ 131273 h 448259"/>
                    <a:gd name="connsiteX4" fmla="*/ 722090 w 722090"/>
                    <a:gd name="connsiteY4" fmla="*/ 184105 h 448259"/>
                    <a:gd name="connsiteX5" fmla="*/ 722090 w 722090"/>
                    <a:gd name="connsiteY5" fmla="*/ 395427 h 448259"/>
                    <a:gd name="connsiteX6" fmla="*/ 669258 w 722090"/>
                    <a:gd name="connsiteY6" fmla="*/ 448259 h 448259"/>
                    <a:gd name="connsiteX7" fmla="*/ 52832 w 722090"/>
                    <a:gd name="connsiteY7" fmla="*/ 448259 h 448259"/>
                    <a:gd name="connsiteX8" fmla="*/ 0 w 722090"/>
                    <a:gd name="connsiteY8" fmla="*/ 395427 h 448259"/>
                    <a:gd name="connsiteX9" fmla="*/ 0 w 722090"/>
                    <a:gd name="connsiteY9" fmla="*/ 184105 h 448259"/>
                    <a:gd name="connsiteX10" fmla="*/ 52832 w 722090"/>
                    <a:gd name="connsiteY10" fmla="*/ 131273 h 448259"/>
                    <a:gd name="connsiteX11" fmla="*/ 278392 w 722090"/>
                    <a:gd name="connsiteY11" fmla="*/ 131273 h 448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2090" h="448259">
                      <a:moveTo>
                        <a:pt x="305104" y="0"/>
                      </a:moveTo>
                      <a:lnTo>
                        <a:pt x="415574" y="0"/>
                      </a:lnTo>
                      <a:lnTo>
                        <a:pt x="442287" y="131273"/>
                      </a:lnTo>
                      <a:lnTo>
                        <a:pt x="669258" y="131273"/>
                      </a:lnTo>
                      <a:cubicBezTo>
                        <a:pt x="698436" y="131273"/>
                        <a:pt x="722090" y="154927"/>
                        <a:pt x="722090" y="184105"/>
                      </a:cubicBezTo>
                      <a:lnTo>
                        <a:pt x="722090" y="395427"/>
                      </a:lnTo>
                      <a:cubicBezTo>
                        <a:pt x="722090" y="424605"/>
                        <a:pt x="698436" y="448259"/>
                        <a:pt x="669258" y="448259"/>
                      </a:cubicBezTo>
                      <a:lnTo>
                        <a:pt x="52832" y="448259"/>
                      </a:lnTo>
                      <a:cubicBezTo>
                        <a:pt x="23654" y="448259"/>
                        <a:pt x="0" y="424605"/>
                        <a:pt x="0" y="395427"/>
                      </a:cubicBezTo>
                      <a:lnTo>
                        <a:pt x="0" y="184105"/>
                      </a:lnTo>
                      <a:cubicBezTo>
                        <a:pt x="0" y="154927"/>
                        <a:pt x="23654" y="131273"/>
                        <a:pt x="52832" y="131273"/>
                      </a:cubicBezTo>
                      <a:lnTo>
                        <a:pt x="278392" y="131273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3" name="フリーフォーム 892"/>
                <p:cNvSpPr/>
                <p:nvPr/>
              </p:nvSpPr>
              <p:spPr>
                <a:xfrm rot="10800000">
                  <a:off x="2757333" y="3314518"/>
                  <a:ext cx="671370" cy="1713342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4" name="フリーフォーム 893"/>
                <p:cNvSpPr/>
                <p:nvPr/>
              </p:nvSpPr>
              <p:spPr>
                <a:xfrm>
                  <a:off x="2792604" y="2258536"/>
                  <a:ext cx="600833" cy="1020491"/>
                </a:xfrm>
                <a:custGeom>
                  <a:avLst/>
                  <a:gdLst>
                    <a:gd name="connsiteX0" fmla="*/ 537182 w 628650"/>
                    <a:gd name="connsiteY0" fmla="*/ 0 h 958550"/>
                    <a:gd name="connsiteX1" fmla="*/ 564657 w 628650"/>
                    <a:gd name="connsiteY1" fmla="*/ 5547 h 958550"/>
                    <a:gd name="connsiteX2" fmla="*/ 628650 w 628650"/>
                    <a:gd name="connsiteY2" fmla="*/ 102090 h 958550"/>
                    <a:gd name="connsiteX3" fmla="*/ 628650 w 628650"/>
                    <a:gd name="connsiteY3" fmla="*/ 958550 h 958550"/>
                    <a:gd name="connsiteX4" fmla="*/ 0 w 628650"/>
                    <a:gd name="connsiteY4" fmla="*/ 958550 h 958550"/>
                    <a:gd name="connsiteX5" fmla="*/ 0 w 628650"/>
                    <a:gd name="connsiteY5" fmla="*/ 102090 h 958550"/>
                    <a:gd name="connsiteX6" fmla="*/ 63993 w 628650"/>
                    <a:gd name="connsiteY6" fmla="*/ 5547 h 958550"/>
                    <a:gd name="connsiteX7" fmla="*/ 88573 w 628650"/>
                    <a:gd name="connsiteY7" fmla="*/ 585 h 958550"/>
                    <a:gd name="connsiteX8" fmla="*/ 101222 w 628650"/>
                    <a:gd name="connsiteY8" fmla="*/ 20304 h 958550"/>
                    <a:gd name="connsiteX9" fmla="*/ 312690 w 628650"/>
                    <a:gd name="connsiteY9" fmla="*/ 88140 h 958550"/>
                    <a:gd name="connsiteX10" fmla="*/ 524159 w 628650"/>
                    <a:gd name="connsiteY10" fmla="*/ 20304 h 958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28650" h="958550">
                      <a:moveTo>
                        <a:pt x="537182" y="0"/>
                      </a:moveTo>
                      <a:lnTo>
                        <a:pt x="564657" y="5547"/>
                      </a:lnTo>
                      <a:cubicBezTo>
                        <a:pt x="602263" y="21453"/>
                        <a:pt x="628650" y="58690"/>
                        <a:pt x="628650" y="102090"/>
                      </a:cubicBezTo>
                      <a:lnTo>
                        <a:pt x="628650" y="958550"/>
                      </a:lnTo>
                      <a:lnTo>
                        <a:pt x="0" y="958550"/>
                      </a:lnTo>
                      <a:lnTo>
                        <a:pt x="0" y="102090"/>
                      </a:lnTo>
                      <a:cubicBezTo>
                        <a:pt x="0" y="58690"/>
                        <a:pt x="26387" y="21453"/>
                        <a:pt x="63993" y="5547"/>
                      </a:cubicBezTo>
                      <a:lnTo>
                        <a:pt x="88573" y="585"/>
                      </a:lnTo>
                      <a:lnTo>
                        <a:pt x="101222" y="20304"/>
                      </a:lnTo>
                      <a:cubicBezTo>
                        <a:pt x="136062" y="60169"/>
                        <a:pt x="217626" y="88140"/>
                        <a:pt x="312690" y="88140"/>
                      </a:cubicBezTo>
                      <a:cubicBezTo>
                        <a:pt x="407754" y="88140"/>
                        <a:pt x="489318" y="60169"/>
                        <a:pt x="524159" y="20304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5" name="正方形/長方形 894"/>
                <p:cNvSpPr/>
                <p:nvPr/>
              </p:nvSpPr>
              <p:spPr>
                <a:xfrm>
                  <a:off x="2804530" y="3279028"/>
                  <a:ext cx="600833" cy="86194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6" name="フリーフォーム 895"/>
                <p:cNvSpPr/>
                <p:nvPr/>
              </p:nvSpPr>
              <p:spPr>
                <a:xfrm>
                  <a:off x="2598395" y="2239624"/>
                  <a:ext cx="989251" cy="2362737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7" name="片側の 2 つの角を丸めた四角形 896"/>
                <p:cNvSpPr/>
                <p:nvPr/>
              </p:nvSpPr>
              <p:spPr>
                <a:xfrm>
                  <a:off x="2760566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8" name="片側の 2 つの角を丸めた四角形 897"/>
                <p:cNvSpPr/>
                <p:nvPr/>
              </p:nvSpPr>
              <p:spPr>
                <a:xfrm>
                  <a:off x="3133811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9" name="フリーフォーム 898"/>
                <p:cNvSpPr/>
                <p:nvPr/>
              </p:nvSpPr>
              <p:spPr>
                <a:xfrm rot="16358054">
                  <a:off x="2523952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0" name="フリーフォーム 899"/>
                <p:cNvSpPr/>
                <p:nvPr/>
              </p:nvSpPr>
              <p:spPr>
                <a:xfrm rot="5241946" flipH="1">
                  <a:off x="2947225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01" name="グループ化 900"/>
                <p:cNvGrpSpPr/>
                <p:nvPr/>
              </p:nvGrpSpPr>
              <p:grpSpPr>
                <a:xfrm>
                  <a:off x="3277883" y="1756740"/>
                  <a:ext cx="183992" cy="219682"/>
                  <a:chOff x="4463804" y="1938598"/>
                  <a:chExt cx="159729" cy="219577"/>
                </a:xfrm>
                <a:grpFill/>
              </p:grpSpPr>
              <p:sp>
                <p:nvSpPr>
                  <p:cNvPr id="911" name="円/楕円 910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2" name="円/楕円 911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02" name="円/楕円 901"/>
                <p:cNvSpPr/>
                <p:nvPr/>
              </p:nvSpPr>
              <p:spPr>
                <a:xfrm>
                  <a:off x="2814192" y="1431926"/>
                  <a:ext cx="557658" cy="77850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3" name="円/楕円 902"/>
                <p:cNvSpPr/>
                <p:nvPr/>
              </p:nvSpPr>
              <p:spPr>
                <a:xfrm>
                  <a:off x="2855036" y="1709420"/>
                  <a:ext cx="162484" cy="154511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4" name="円/楕円 903"/>
                <p:cNvSpPr/>
                <p:nvPr/>
              </p:nvSpPr>
              <p:spPr>
                <a:xfrm>
                  <a:off x="2899240" y="1748047"/>
                  <a:ext cx="81242" cy="7725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5" name="円/楕円 904"/>
                <p:cNvSpPr/>
                <p:nvPr/>
              </p:nvSpPr>
              <p:spPr>
                <a:xfrm>
                  <a:off x="3163353" y="1709420"/>
                  <a:ext cx="162484" cy="154511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6" name="円/楕円 905"/>
                <p:cNvSpPr/>
                <p:nvPr/>
              </p:nvSpPr>
              <p:spPr>
                <a:xfrm>
                  <a:off x="3207557" y="1748047"/>
                  <a:ext cx="81242" cy="7725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7" name="月 906"/>
                <p:cNvSpPr/>
                <p:nvPr/>
              </p:nvSpPr>
              <p:spPr>
                <a:xfrm rot="16200000">
                  <a:off x="3063390" y="1995876"/>
                  <a:ext cx="59255" cy="194554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8" name="円/楕円 5"/>
                <p:cNvSpPr/>
                <p:nvPr/>
              </p:nvSpPr>
              <p:spPr>
                <a:xfrm flipH="1">
                  <a:off x="3070835" y="1916833"/>
                  <a:ext cx="45720" cy="79902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9" name="二等辺三角形 908"/>
                <p:cNvSpPr/>
                <p:nvPr/>
              </p:nvSpPr>
              <p:spPr>
                <a:xfrm>
                  <a:off x="2849730" y="1630680"/>
                  <a:ext cx="179095" cy="45719"/>
                </a:xfrm>
                <a:prstGeom prst="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0" name="二等辺三角形 909"/>
                <p:cNvSpPr/>
                <p:nvPr/>
              </p:nvSpPr>
              <p:spPr>
                <a:xfrm>
                  <a:off x="3155047" y="1630680"/>
                  <a:ext cx="179095" cy="45719"/>
                </a:xfrm>
                <a:prstGeom prst="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72" name="グループ化 871"/>
              <p:cNvGrpSpPr/>
              <p:nvPr/>
            </p:nvGrpSpPr>
            <p:grpSpPr>
              <a:xfrm>
                <a:off x="3147654" y="2032421"/>
                <a:ext cx="728723" cy="671549"/>
                <a:chOff x="2103569" y="1688060"/>
                <a:chExt cx="999856" cy="921409"/>
              </a:xfrm>
              <a:grpFill/>
            </p:grpSpPr>
            <p:grpSp>
              <p:nvGrpSpPr>
                <p:cNvPr id="875" name="グループ化 874"/>
                <p:cNvGrpSpPr/>
                <p:nvPr/>
              </p:nvGrpSpPr>
              <p:grpSpPr>
                <a:xfrm>
                  <a:off x="2402435" y="2150865"/>
                  <a:ext cx="588416" cy="458604"/>
                  <a:chOff x="2402435" y="2150865"/>
                  <a:chExt cx="588416" cy="458604"/>
                </a:xfrm>
                <a:grpFill/>
              </p:grpSpPr>
              <p:sp>
                <p:nvSpPr>
                  <p:cNvPr id="888" name="角丸四角形 887"/>
                  <p:cNvSpPr/>
                  <p:nvPr/>
                </p:nvSpPr>
                <p:spPr>
                  <a:xfrm>
                    <a:off x="2405902" y="2231828"/>
                    <a:ext cx="581481" cy="377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9" name="角丸四角形 888"/>
                  <p:cNvSpPr/>
                  <p:nvPr/>
                </p:nvSpPr>
                <p:spPr>
                  <a:xfrm>
                    <a:off x="2402435" y="2150865"/>
                    <a:ext cx="588416" cy="377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6" name="グループ化 875"/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  <a:grpFill/>
              </p:grpSpPr>
              <p:grpSp>
                <p:nvGrpSpPr>
                  <p:cNvPr id="877" name="グループ化 876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  <a:grpFill/>
                </p:grpSpPr>
                <p:sp>
                  <p:nvSpPr>
                    <p:cNvPr id="879" name="角丸四角形 878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0" name="角丸四角形 879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1" name="角丸四角形 880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2" name="角丸四角形 881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3" name="角丸四角形 882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4" name="角丸四角形 883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5" name="角丸四角形 884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6" name="角丸四角形 885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7" name="角丸四角形 886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78" name="円/楕円 877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873" name="フリーフォーム 872"/>
              <p:cNvSpPr/>
              <p:nvPr/>
            </p:nvSpPr>
            <p:spPr>
              <a:xfrm rot="610876">
                <a:off x="2685596" y="3183769"/>
                <a:ext cx="283734" cy="27344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4" name="正方形/長方形 366"/>
              <p:cNvSpPr/>
              <p:nvPr/>
            </p:nvSpPr>
            <p:spPr>
              <a:xfrm>
                <a:off x="2243924" y="2319032"/>
                <a:ext cx="578386" cy="987160"/>
              </a:xfrm>
              <a:custGeom>
                <a:avLst/>
                <a:gdLst>
                  <a:gd name="connsiteX0" fmla="*/ 560859 w 652299"/>
                  <a:gd name="connsiteY0" fmla="*/ 31642 h 1018802"/>
                  <a:gd name="connsiteX1" fmla="*/ 560859 w 652299"/>
                  <a:gd name="connsiteY1" fmla="*/ 184427 h 1018802"/>
                  <a:gd name="connsiteX2" fmla="*/ 225550 w 652299"/>
                  <a:gd name="connsiteY2" fmla="*/ 519736 h 1018802"/>
                  <a:gd name="connsiteX3" fmla="*/ 578386 w 652299"/>
                  <a:gd name="connsiteY3" fmla="*/ 872573 h 1018802"/>
                  <a:gd name="connsiteX4" fmla="*/ 432157 w 652299"/>
                  <a:gd name="connsiteY4" fmla="*/ 1018802 h 1018802"/>
                  <a:gd name="connsiteX5" fmla="*/ 0 w 652299"/>
                  <a:gd name="connsiteY5" fmla="*/ 586645 h 1018802"/>
                  <a:gd name="connsiteX6" fmla="*/ 0 w 652299"/>
                  <a:gd name="connsiteY6" fmla="*/ 440416 h 1018802"/>
                  <a:gd name="connsiteX7" fmla="*/ 1768 w 652299"/>
                  <a:gd name="connsiteY7" fmla="*/ 439242 h 1018802"/>
                  <a:gd name="connsiteX8" fmla="*/ 4323 w 652299"/>
                  <a:gd name="connsiteY8" fmla="*/ 435394 h 1018802"/>
                  <a:gd name="connsiteX9" fmla="*/ 408075 w 652299"/>
                  <a:gd name="connsiteY9" fmla="*/ 31642 h 1018802"/>
                  <a:gd name="connsiteX10" fmla="*/ 484467 w 652299"/>
                  <a:gd name="connsiteY10" fmla="*/ 0 h 1018802"/>
                  <a:gd name="connsiteX11" fmla="*/ 652299 w 652299"/>
                  <a:gd name="connsiteY11" fmla="*/ 123082 h 1018802"/>
                  <a:gd name="connsiteX0" fmla="*/ 560859 w 652299"/>
                  <a:gd name="connsiteY0" fmla="*/ 184427 h 1018802"/>
                  <a:gd name="connsiteX1" fmla="*/ 225550 w 652299"/>
                  <a:gd name="connsiteY1" fmla="*/ 519736 h 1018802"/>
                  <a:gd name="connsiteX2" fmla="*/ 578386 w 652299"/>
                  <a:gd name="connsiteY2" fmla="*/ 872573 h 1018802"/>
                  <a:gd name="connsiteX3" fmla="*/ 432157 w 652299"/>
                  <a:gd name="connsiteY3" fmla="*/ 1018802 h 1018802"/>
                  <a:gd name="connsiteX4" fmla="*/ 0 w 652299"/>
                  <a:gd name="connsiteY4" fmla="*/ 586645 h 1018802"/>
                  <a:gd name="connsiteX5" fmla="*/ 0 w 652299"/>
                  <a:gd name="connsiteY5" fmla="*/ 440416 h 1018802"/>
                  <a:gd name="connsiteX6" fmla="*/ 1768 w 652299"/>
                  <a:gd name="connsiteY6" fmla="*/ 439242 h 1018802"/>
                  <a:gd name="connsiteX7" fmla="*/ 4323 w 652299"/>
                  <a:gd name="connsiteY7" fmla="*/ 435394 h 1018802"/>
                  <a:gd name="connsiteX8" fmla="*/ 408075 w 652299"/>
                  <a:gd name="connsiteY8" fmla="*/ 31642 h 1018802"/>
                  <a:gd name="connsiteX9" fmla="*/ 484467 w 652299"/>
                  <a:gd name="connsiteY9" fmla="*/ 0 h 1018802"/>
                  <a:gd name="connsiteX10" fmla="*/ 652299 w 652299"/>
                  <a:gd name="connsiteY10" fmla="*/ 123082 h 1018802"/>
                  <a:gd name="connsiteX0" fmla="*/ 560859 w 578386"/>
                  <a:gd name="connsiteY0" fmla="*/ 184427 h 1018802"/>
                  <a:gd name="connsiteX1" fmla="*/ 225550 w 578386"/>
                  <a:gd name="connsiteY1" fmla="*/ 519736 h 1018802"/>
                  <a:gd name="connsiteX2" fmla="*/ 578386 w 578386"/>
                  <a:gd name="connsiteY2" fmla="*/ 872573 h 1018802"/>
                  <a:gd name="connsiteX3" fmla="*/ 432157 w 578386"/>
                  <a:gd name="connsiteY3" fmla="*/ 1018802 h 1018802"/>
                  <a:gd name="connsiteX4" fmla="*/ 0 w 578386"/>
                  <a:gd name="connsiteY4" fmla="*/ 586645 h 1018802"/>
                  <a:gd name="connsiteX5" fmla="*/ 0 w 578386"/>
                  <a:gd name="connsiteY5" fmla="*/ 440416 h 1018802"/>
                  <a:gd name="connsiteX6" fmla="*/ 1768 w 578386"/>
                  <a:gd name="connsiteY6" fmla="*/ 439242 h 1018802"/>
                  <a:gd name="connsiteX7" fmla="*/ 4323 w 578386"/>
                  <a:gd name="connsiteY7" fmla="*/ 435394 h 1018802"/>
                  <a:gd name="connsiteX8" fmla="*/ 408075 w 578386"/>
                  <a:gd name="connsiteY8" fmla="*/ 31642 h 1018802"/>
                  <a:gd name="connsiteX9" fmla="*/ 484467 w 578386"/>
                  <a:gd name="connsiteY9" fmla="*/ 0 h 1018802"/>
                  <a:gd name="connsiteX0" fmla="*/ 560859 w 578386"/>
                  <a:gd name="connsiteY0" fmla="*/ 15278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1280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386" h="987160">
                    <a:moveTo>
                      <a:pt x="400839" y="312805"/>
                    </a:moveTo>
                    <a:lnTo>
                      <a:pt x="225550" y="488094"/>
                    </a:lnTo>
                    <a:lnTo>
                      <a:pt x="578386" y="840931"/>
                    </a:lnTo>
                    <a:lnTo>
                      <a:pt x="432157" y="987160"/>
                    </a:lnTo>
                    <a:lnTo>
                      <a:pt x="0" y="555003"/>
                    </a:lnTo>
                    <a:cubicBezTo>
                      <a:pt x="-40380" y="514623"/>
                      <a:pt x="-40380" y="449154"/>
                      <a:pt x="0" y="408774"/>
                    </a:cubicBezTo>
                    <a:lnTo>
                      <a:pt x="1768" y="407600"/>
                    </a:lnTo>
                    <a:cubicBezTo>
                      <a:pt x="2189" y="405931"/>
                      <a:pt x="3242" y="404833"/>
                      <a:pt x="4323" y="403752"/>
                    </a:cubicBezTo>
                    <a:lnTo>
                      <a:pt x="408075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2" name="グループ化 261"/>
            <p:cNvGrpSpPr/>
            <p:nvPr/>
          </p:nvGrpSpPr>
          <p:grpSpPr>
            <a:xfrm>
              <a:off x="4575892" y="2579633"/>
              <a:ext cx="749228" cy="1788061"/>
              <a:chOff x="2243924" y="1304737"/>
              <a:chExt cx="1632453" cy="3895912"/>
            </a:xfrm>
          </p:grpSpPr>
          <p:grpSp>
            <p:nvGrpSpPr>
              <p:cNvPr id="263" name="グループ化 262"/>
              <p:cNvGrpSpPr/>
              <p:nvPr/>
            </p:nvGrpSpPr>
            <p:grpSpPr>
              <a:xfrm>
                <a:off x="2598395" y="1304737"/>
                <a:ext cx="989251" cy="3895912"/>
                <a:chOff x="2598395" y="1304737"/>
                <a:chExt cx="989251" cy="3895912"/>
              </a:xfrm>
            </p:grpSpPr>
            <p:sp>
              <p:nvSpPr>
                <p:cNvPr id="282" name="星 12 281"/>
                <p:cNvSpPr/>
                <p:nvPr/>
              </p:nvSpPr>
              <p:spPr>
                <a:xfrm>
                  <a:off x="2849284" y="1304737"/>
                  <a:ext cx="475931" cy="475931"/>
                </a:xfrm>
                <a:prstGeom prst="star12">
                  <a:avLst>
                    <a:gd name="adj" fmla="val 4250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3" name="グループ化 282"/>
                <p:cNvGrpSpPr/>
                <p:nvPr/>
              </p:nvGrpSpPr>
              <p:grpSpPr>
                <a:xfrm flipH="1">
                  <a:off x="2722196" y="1756740"/>
                  <a:ext cx="183992" cy="219682"/>
                  <a:chOff x="4463804" y="1938598"/>
                  <a:chExt cx="159729" cy="219577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305" name="円/楕円 304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6" name="円/楕円 305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4" name="フリーフォーム 283"/>
                <p:cNvSpPr/>
                <p:nvPr/>
              </p:nvSpPr>
              <p:spPr>
                <a:xfrm>
                  <a:off x="2748626" y="2118779"/>
                  <a:ext cx="690139" cy="477225"/>
                </a:xfrm>
                <a:custGeom>
                  <a:avLst/>
                  <a:gdLst>
                    <a:gd name="connsiteX0" fmla="*/ 305104 w 722090"/>
                    <a:gd name="connsiteY0" fmla="*/ 0 h 448259"/>
                    <a:gd name="connsiteX1" fmla="*/ 415574 w 722090"/>
                    <a:gd name="connsiteY1" fmla="*/ 0 h 448259"/>
                    <a:gd name="connsiteX2" fmla="*/ 442287 w 722090"/>
                    <a:gd name="connsiteY2" fmla="*/ 131273 h 448259"/>
                    <a:gd name="connsiteX3" fmla="*/ 669258 w 722090"/>
                    <a:gd name="connsiteY3" fmla="*/ 131273 h 448259"/>
                    <a:gd name="connsiteX4" fmla="*/ 722090 w 722090"/>
                    <a:gd name="connsiteY4" fmla="*/ 184105 h 448259"/>
                    <a:gd name="connsiteX5" fmla="*/ 722090 w 722090"/>
                    <a:gd name="connsiteY5" fmla="*/ 395427 h 448259"/>
                    <a:gd name="connsiteX6" fmla="*/ 669258 w 722090"/>
                    <a:gd name="connsiteY6" fmla="*/ 448259 h 448259"/>
                    <a:gd name="connsiteX7" fmla="*/ 52832 w 722090"/>
                    <a:gd name="connsiteY7" fmla="*/ 448259 h 448259"/>
                    <a:gd name="connsiteX8" fmla="*/ 0 w 722090"/>
                    <a:gd name="connsiteY8" fmla="*/ 395427 h 448259"/>
                    <a:gd name="connsiteX9" fmla="*/ 0 w 722090"/>
                    <a:gd name="connsiteY9" fmla="*/ 184105 h 448259"/>
                    <a:gd name="connsiteX10" fmla="*/ 52832 w 722090"/>
                    <a:gd name="connsiteY10" fmla="*/ 131273 h 448259"/>
                    <a:gd name="connsiteX11" fmla="*/ 278392 w 722090"/>
                    <a:gd name="connsiteY11" fmla="*/ 131273 h 448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2090" h="448259">
                      <a:moveTo>
                        <a:pt x="305104" y="0"/>
                      </a:moveTo>
                      <a:lnTo>
                        <a:pt x="415574" y="0"/>
                      </a:lnTo>
                      <a:lnTo>
                        <a:pt x="442287" y="131273"/>
                      </a:lnTo>
                      <a:lnTo>
                        <a:pt x="669258" y="131273"/>
                      </a:lnTo>
                      <a:cubicBezTo>
                        <a:pt x="698436" y="131273"/>
                        <a:pt x="722090" y="154927"/>
                        <a:pt x="722090" y="184105"/>
                      </a:cubicBezTo>
                      <a:lnTo>
                        <a:pt x="722090" y="395427"/>
                      </a:lnTo>
                      <a:cubicBezTo>
                        <a:pt x="722090" y="424605"/>
                        <a:pt x="698436" y="448259"/>
                        <a:pt x="669258" y="448259"/>
                      </a:cubicBezTo>
                      <a:lnTo>
                        <a:pt x="52832" y="448259"/>
                      </a:lnTo>
                      <a:cubicBezTo>
                        <a:pt x="23654" y="448259"/>
                        <a:pt x="0" y="424605"/>
                        <a:pt x="0" y="395427"/>
                      </a:cubicBezTo>
                      <a:lnTo>
                        <a:pt x="0" y="184105"/>
                      </a:lnTo>
                      <a:cubicBezTo>
                        <a:pt x="0" y="154927"/>
                        <a:pt x="23654" y="131273"/>
                        <a:pt x="52832" y="131273"/>
                      </a:cubicBezTo>
                      <a:lnTo>
                        <a:pt x="278392" y="131273"/>
                      </a:ln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5" name="フリーフォーム 284"/>
                <p:cNvSpPr/>
                <p:nvPr/>
              </p:nvSpPr>
              <p:spPr>
                <a:xfrm rot="10800000">
                  <a:off x="2757333" y="3314518"/>
                  <a:ext cx="671370" cy="1713342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6" name="フリーフォーム 285"/>
                <p:cNvSpPr/>
                <p:nvPr/>
              </p:nvSpPr>
              <p:spPr>
                <a:xfrm>
                  <a:off x="2792604" y="2258536"/>
                  <a:ext cx="600833" cy="1020491"/>
                </a:xfrm>
                <a:custGeom>
                  <a:avLst/>
                  <a:gdLst>
                    <a:gd name="connsiteX0" fmla="*/ 537182 w 628650"/>
                    <a:gd name="connsiteY0" fmla="*/ 0 h 958550"/>
                    <a:gd name="connsiteX1" fmla="*/ 564657 w 628650"/>
                    <a:gd name="connsiteY1" fmla="*/ 5547 h 958550"/>
                    <a:gd name="connsiteX2" fmla="*/ 628650 w 628650"/>
                    <a:gd name="connsiteY2" fmla="*/ 102090 h 958550"/>
                    <a:gd name="connsiteX3" fmla="*/ 628650 w 628650"/>
                    <a:gd name="connsiteY3" fmla="*/ 958550 h 958550"/>
                    <a:gd name="connsiteX4" fmla="*/ 0 w 628650"/>
                    <a:gd name="connsiteY4" fmla="*/ 958550 h 958550"/>
                    <a:gd name="connsiteX5" fmla="*/ 0 w 628650"/>
                    <a:gd name="connsiteY5" fmla="*/ 102090 h 958550"/>
                    <a:gd name="connsiteX6" fmla="*/ 63993 w 628650"/>
                    <a:gd name="connsiteY6" fmla="*/ 5547 h 958550"/>
                    <a:gd name="connsiteX7" fmla="*/ 88573 w 628650"/>
                    <a:gd name="connsiteY7" fmla="*/ 585 h 958550"/>
                    <a:gd name="connsiteX8" fmla="*/ 101222 w 628650"/>
                    <a:gd name="connsiteY8" fmla="*/ 20304 h 958550"/>
                    <a:gd name="connsiteX9" fmla="*/ 312690 w 628650"/>
                    <a:gd name="connsiteY9" fmla="*/ 88140 h 958550"/>
                    <a:gd name="connsiteX10" fmla="*/ 524159 w 628650"/>
                    <a:gd name="connsiteY10" fmla="*/ 20304 h 958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28650" h="958550">
                      <a:moveTo>
                        <a:pt x="537182" y="0"/>
                      </a:moveTo>
                      <a:lnTo>
                        <a:pt x="564657" y="5547"/>
                      </a:lnTo>
                      <a:cubicBezTo>
                        <a:pt x="602263" y="21453"/>
                        <a:pt x="628650" y="58690"/>
                        <a:pt x="628650" y="102090"/>
                      </a:cubicBezTo>
                      <a:lnTo>
                        <a:pt x="628650" y="958550"/>
                      </a:lnTo>
                      <a:lnTo>
                        <a:pt x="0" y="958550"/>
                      </a:lnTo>
                      <a:lnTo>
                        <a:pt x="0" y="102090"/>
                      </a:lnTo>
                      <a:cubicBezTo>
                        <a:pt x="0" y="58690"/>
                        <a:pt x="26387" y="21453"/>
                        <a:pt x="63993" y="5547"/>
                      </a:cubicBezTo>
                      <a:lnTo>
                        <a:pt x="88573" y="585"/>
                      </a:lnTo>
                      <a:lnTo>
                        <a:pt x="101222" y="20304"/>
                      </a:lnTo>
                      <a:cubicBezTo>
                        <a:pt x="136062" y="60169"/>
                        <a:pt x="217626" y="88140"/>
                        <a:pt x="312690" y="88140"/>
                      </a:cubicBezTo>
                      <a:cubicBezTo>
                        <a:pt x="407754" y="88140"/>
                        <a:pt x="489318" y="60169"/>
                        <a:pt x="524159" y="203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95000"/>
                    <a:lumOff val="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7" name="正方形/長方形 286"/>
                <p:cNvSpPr/>
                <p:nvPr/>
              </p:nvSpPr>
              <p:spPr>
                <a:xfrm>
                  <a:off x="2804530" y="3279028"/>
                  <a:ext cx="600833" cy="86194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8" name="フリーフォーム 287"/>
                <p:cNvSpPr/>
                <p:nvPr/>
              </p:nvSpPr>
              <p:spPr>
                <a:xfrm>
                  <a:off x="2598395" y="2239624"/>
                  <a:ext cx="989251" cy="2362737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9" name="片側の 2 つの角を丸めた四角形 288"/>
                <p:cNvSpPr/>
                <p:nvPr/>
              </p:nvSpPr>
              <p:spPr>
                <a:xfrm>
                  <a:off x="2760566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片側の 2 つの角を丸めた四角形 289"/>
                <p:cNvSpPr/>
                <p:nvPr/>
              </p:nvSpPr>
              <p:spPr>
                <a:xfrm>
                  <a:off x="3133811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フリーフォーム 290"/>
                <p:cNvSpPr/>
                <p:nvPr/>
              </p:nvSpPr>
              <p:spPr>
                <a:xfrm rot="16358054">
                  <a:off x="2523952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フリーフォーム 291"/>
                <p:cNvSpPr/>
                <p:nvPr/>
              </p:nvSpPr>
              <p:spPr>
                <a:xfrm rot="5241946" flipH="1">
                  <a:off x="2947225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3" name="グループ化 292"/>
                <p:cNvGrpSpPr/>
                <p:nvPr/>
              </p:nvGrpSpPr>
              <p:grpSpPr>
                <a:xfrm>
                  <a:off x="3277883" y="1756740"/>
                  <a:ext cx="183992" cy="219682"/>
                  <a:chOff x="4463804" y="1938598"/>
                  <a:chExt cx="159729" cy="219577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303" name="円/楕円 302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4" name="円/楕円 303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4" name="円/楕円 293"/>
                <p:cNvSpPr/>
                <p:nvPr/>
              </p:nvSpPr>
              <p:spPr>
                <a:xfrm>
                  <a:off x="2814192" y="1431926"/>
                  <a:ext cx="557658" cy="778508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円/楕円 294"/>
                <p:cNvSpPr/>
                <p:nvPr/>
              </p:nvSpPr>
              <p:spPr>
                <a:xfrm>
                  <a:off x="2855036" y="1709420"/>
                  <a:ext cx="162484" cy="1545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円/楕円 295"/>
                <p:cNvSpPr/>
                <p:nvPr/>
              </p:nvSpPr>
              <p:spPr>
                <a:xfrm>
                  <a:off x="2899240" y="1748047"/>
                  <a:ext cx="81242" cy="772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7" name="円/楕円 296"/>
                <p:cNvSpPr/>
                <p:nvPr/>
              </p:nvSpPr>
              <p:spPr>
                <a:xfrm>
                  <a:off x="3163353" y="1709420"/>
                  <a:ext cx="162484" cy="1545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8" name="円/楕円 297"/>
                <p:cNvSpPr/>
                <p:nvPr/>
              </p:nvSpPr>
              <p:spPr>
                <a:xfrm>
                  <a:off x="3207557" y="1748047"/>
                  <a:ext cx="81242" cy="772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9" name="月 298"/>
                <p:cNvSpPr/>
                <p:nvPr/>
              </p:nvSpPr>
              <p:spPr>
                <a:xfrm rot="16200000">
                  <a:off x="3063390" y="1995876"/>
                  <a:ext cx="59255" cy="194554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0" name="円/楕円 5"/>
                <p:cNvSpPr/>
                <p:nvPr/>
              </p:nvSpPr>
              <p:spPr>
                <a:xfrm flipH="1">
                  <a:off x="3070835" y="1916833"/>
                  <a:ext cx="45720" cy="79902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1" name="二等辺三角形 300"/>
                <p:cNvSpPr/>
                <p:nvPr/>
              </p:nvSpPr>
              <p:spPr>
                <a:xfrm>
                  <a:off x="2849730" y="1630680"/>
                  <a:ext cx="179095" cy="4571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2" name="二等辺三角形 301"/>
                <p:cNvSpPr/>
                <p:nvPr/>
              </p:nvSpPr>
              <p:spPr>
                <a:xfrm>
                  <a:off x="3155047" y="1630680"/>
                  <a:ext cx="179095" cy="4571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4" name="グループ化 263"/>
              <p:cNvGrpSpPr/>
              <p:nvPr/>
            </p:nvGrpSpPr>
            <p:grpSpPr>
              <a:xfrm>
                <a:off x="3147654" y="2032421"/>
                <a:ext cx="728723" cy="671549"/>
                <a:chOff x="2103569" y="1688060"/>
                <a:chExt cx="999856" cy="921409"/>
              </a:xfrm>
            </p:grpSpPr>
            <p:grpSp>
              <p:nvGrpSpPr>
                <p:cNvPr id="267" name="グループ化 266"/>
                <p:cNvGrpSpPr/>
                <p:nvPr/>
              </p:nvGrpSpPr>
              <p:grpSpPr>
                <a:xfrm>
                  <a:off x="2402435" y="2150865"/>
                  <a:ext cx="588416" cy="458604"/>
                  <a:chOff x="2402435" y="2150865"/>
                  <a:chExt cx="588416" cy="458604"/>
                </a:xfrm>
              </p:grpSpPr>
              <p:sp>
                <p:nvSpPr>
                  <p:cNvPr id="280" name="角丸四角形 279"/>
                  <p:cNvSpPr/>
                  <p:nvPr/>
                </p:nvSpPr>
                <p:spPr>
                  <a:xfrm>
                    <a:off x="2405902" y="2231828"/>
                    <a:ext cx="581481" cy="3776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1" name="角丸四角形 280"/>
                  <p:cNvSpPr/>
                  <p:nvPr/>
                </p:nvSpPr>
                <p:spPr>
                  <a:xfrm>
                    <a:off x="2402435" y="2150865"/>
                    <a:ext cx="588416" cy="3776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8" name="グループ化 267"/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269" name="グループ化 268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271" name="角丸四角形 270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2" name="角丸四角形 271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3" name="角丸四角形 272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4" name="角丸四角形 273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5" name="角丸四角形 274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6" name="角丸四角形 275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7" name="角丸四角形 276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8" name="角丸四角形 277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9" name="角丸四角形 278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0" name="円/楕円 269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000">
                          <a:lumMod val="40000"/>
                          <a:lumOff val="60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65" name="フリーフォーム 264"/>
              <p:cNvSpPr/>
              <p:nvPr/>
            </p:nvSpPr>
            <p:spPr>
              <a:xfrm rot="610876">
                <a:off x="2685596" y="3183769"/>
                <a:ext cx="283734" cy="27344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6" name="正方形/長方形 366"/>
              <p:cNvSpPr/>
              <p:nvPr/>
            </p:nvSpPr>
            <p:spPr>
              <a:xfrm>
                <a:off x="2243924" y="2319032"/>
                <a:ext cx="578386" cy="987160"/>
              </a:xfrm>
              <a:custGeom>
                <a:avLst/>
                <a:gdLst>
                  <a:gd name="connsiteX0" fmla="*/ 560859 w 652299"/>
                  <a:gd name="connsiteY0" fmla="*/ 31642 h 1018802"/>
                  <a:gd name="connsiteX1" fmla="*/ 560859 w 652299"/>
                  <a:gd name="connsiteY1" fmla="*/ 184427 h 1018802"/>
                  <a:gd name="connsiteX2" fmla="*/ 225550 w 652299"/>
                  <a:gd name="connsiteY2" fmla="*/ 519736 h 1018802"/>
                  <a:gd name="connsiteX3" fmla="*/ 578386 w 652299"/>
                  <a:gd name="connsiteY3" fmla="*/ 872573 h 1018802"/>
                  <a:gd name="connsiteX4" fmla="*/ 432157 w 652299"/>
                  <a:gd name="connsiteY4" fmla="*/ 1018802 h 1018802"/>
                  <a:gd name="connsiteX5" fmla="*/ 0 w 652299"/>
                  <a:gd name="connsiteY5" fmla="*/ 586645 h 1018802"/>
                  <a:gd name="connsiteX6" fmla="*/ 0 w 652299"/>
                  <a:gd name="connsiteY6" fmla="*/ 440416 h 1018802"/>
                  <a:gd name="connsiteX7" fmla="*/ 1768 w 652299"/>
                  <a:gd name="connsiteY7" fmla="*/ 439242 h 1018802"/>
                  <a:gd name="connsiteX8" fmla="*/ 4323 w 652299"/>
                  <a:gd name="connsiteY8" fmla="*/ 435394 h 1018802"/>
                  <a:gd name="connsiteX9" fmla="*/ 408075 w 652299"/>
                  <a:gd name="connsiteY9" fmla="*/ 31642 h 1018802"/>
                  <a:gd name="connsiteX10" fmla="*/ 484467 w 652299"/>
                  <a:gd name="connsiteY10" fmla="*/ 0 h 1018802"/>
                  <a:gd name="connsiteX11" fmla="*/ 652299 w 652299"/>
                  <a:gd name="connsiteY11" fmla="*/ 123082 h 1018802"/>
                  <a:gd name="connsiteX0" fmla="*/ 560859 w 652299"/>
                  <a:gd name="connsiteY0" fmla="*/ 184427 h 1018802"/>
                  <a:gd name="connsiteX1" fmla="*/ 225550 w 652299"/>
                  <a:gd name="connsiteY1" fmla="*/ 519736 h 1018802"/>
                  <a:gd name="connsiteX2" fmla="*/ 578386 w 652299"/>
                  <a:gd name="connsiteY2" fmla="*/ 872573 h 1018802"/>
                  <a:gd name="connsiteX3" fmla="*/ 432157 w 652299"/>
                  <a:gd name="connsiteY3" fmla="*/ 1018802 h 1018802"/>
                  <a:gd name="connsiteX4" fmla="*/ 0 w 652299"/>
                  <a:gd name="connsiteY4" fmla="*/ 586645 h 1018802"/>
                  <a:gd name="connsiteX5" fmla="*/ 0 w 652299"/>
                  <a:gd name="connsiteY5" fmla="*/ 440416 h 1018802"/>
                  <a:gd name="connsiteX6" fmla="*/ 1768 w 652299"/>
                  <a:gd name="connsiteY6" fmla="*/ 439242 h 1018802"/>
                  <a:gd name="connsiteX7" fmla="*/ 4323 w 652299"/>
                  <a:gd name="connsiteY7" fmla="*/ 435394 h 1018802"/>
                  <a:gd name="connsiteX8" fmla="*/ 408075 w 652299"/>
                  <a:gd name="connsiteY8" fmla="*/ 31642 h 1018802"/>
                  <a:gd name="connsiteX9" fmla="*/ 484467 w 652299"/>
                  <a:gd name="connsiteY9" fmla="*/ 0 h 1018802"/>
                  <a:gd name="connsiteX10" fmla="*/ 652299 w 652299"/>
                  <a:gd name="connsiteY10" fmla="*/ 123082 h 1018802"/>
                  <a:gd name="connsiteX0" fmla="*/ 560859 w 578386"/>
                  <a:gd name="connsiteY0" fmla="*/ 184427 h 1018802"/>
                  <a:gd name="connsiteX1" fmla="*/ 225550 w 578386"/>
                  <a:gd name="connsiteY1" fmla="*/ 519736 h 1018802"/>
                  <a:gd name="connsiteX2" fmla="*/ 578386 w 578386"/>
                  <a:gd name="connsiteY2" fmla="*/ 872573 h 1018802"/>
                  <a:gd name="connsiteX3" fmla="*/ 432157 w 578386"/>
                  <a:gd name="connsiteY3" fmla="*/ 1018802 h 1018802"/>
                  <a:gd name="connsiteX4" fmla="*/ 0 w 578386"/>
                  <a:gd name="connsiteY4" fmla="*/ 586645 h 1018802"/>
                  <a:gd name="connsiteX5" fmla="*/ 0 w 578386"/>
                  <a:gd name="connsiteY5" fmla="*/ 440416 h 1018802"/>
                  <a:gd name="connsiteX6" fmla="*/ 1768 w 578386"/>
                  <a:gd name="connsiteY6" fmla="*/ 439242 h 1018802"/>
                  <a:gd name="connsiteX7" fmla="*/ 4323 w 578386"/>
                  <a:gd name="connsiteY7" fmla="*/ 435394 h 1018802"/>
                  <a:gd name="connsiteX8" fmla="*/ 408075 w 578386"/>
                  <a:gd name="connsiteY8" fmla="*/ 31642 h 1018802"/>
                  <a:gd name="connsiteX9" fmla="*/ 484467 w 578386"/>
                  <a:gd name="connsiteY9" fmla="*/ 0 h 1018802"/>
                  <a:gd name="connsiteX0" fmla="*/ 560859 w 578386"/>
                  <a:gd name="connsiteY0" fmla="*/ 15278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1280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386" h="987160">
                    <a:moveTo>
                      <a:pt x="400839" y="312805"/>
                    </a:moveTo>
                    <a:lnTo>
                      <a:pt x="225550" y="488094"/>
                    </a:lnTo>
                    <a:lnTo>
                      <a:pt x="578386" y="840931"/>
                    </a:lnTo>
                    <a:lnTo>
                      <a:pt x="432157" y="987160"/>
                    </a:lnTo>
                    <a:lnTo>
                      <a:pt x="0" y="555003"/>
                    </a:lnTo>
                    <a:cubicBezTo>
                      <a:pt x="-40380" y="514623"/>
                      <a:pt x="-40380" y="449154"/>
                      <a:pt x="0" y="408774"/>
                    </a:cubicBezTo>
                    <a:lnTo>
                      <a:pt x="1768" y="407600"/>
                    </a:lnTo>
                    <a:cubicBezTo>
                      <a:pt x="2189" y="405931"/>
                      <a:pt x="3242" y="404833"/>
                      <a:pt x="4323" y="403752"/>
                    </a:cubicBezTo>
                    <a:lnTo>
                      <a:pt x="408075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72" name="グループ化 1171"/>
          <p:cNvGrpSpPr/>
          <p:nvPr/>
        </p:nvGrpSpPr>
        <p:grpSpPr>
          <a:xfrm>
            <a:off x="4530475" y="4855244"/>
            <a:ext cx="785024" cy="1460699"/>
            <a:chOff x="4530475" y="4855244"/>
            <a:chExt cx="785024" cy="1460699"/>
          </a:xfrm>
        </p:grpSpPr>
        <p:grpSp>
          <p:nvGrpSpPr>
            <p:cNvPr id="594" name="グループ化 593"/>
            <p:cNvGrpSpPr/>
            <p:nvPr/>
          </p:nvGrpSpPr>
          <p:grpSpPr>
            <a:xfrm>
              <a:off x="4530475" y="4855244"/>
              <a:ext cx="785024" cy="1460699"/>
              <a:chOff x="3681849" y="2011999"/>
              <a:chExt cx="1710446" cy="3182638"/>
            </a:xfrm>
            <a:solidFill>
              <a:schemeClr val="tx1"/>
            </a:solidFill>
          </p:grpSpPr>
          <p:grpSp>
            <p:nvGrpSpPr>
              <p:cNvPr id="816" name="グループ化 815"/>
              <p:cNvGrpSpPr/>
              <p:nvPr/>
            </p:nvGrpSpPr>
            <p:grpSpPr>
              <a:xfrm>
                <a:off x="4025934" y="2011999"/>
                <a:ext cx="1132617" cy="3182638"/>
                <a:chOff x="4025934" y="2011999"/>
                <a:chExt cx="1132617" cy="3182638"/>
              </a:xfrm>
              <a:grpFill/>
            </p:grpSpPr>
            <p:sp>
              <p:nvSpPr>
                <p:cNvPr id="835" name="台形 834"/>
                <p:cNvSpPr/>
                <p:nvPr/>
              </p:nvSpPr>
              <p:spPr>
                <a:xfrm>
                  <a:off x="4463260" y="2725693"/>
                  <a:ext cx="257966" cy="129307"/>
                </a:xfrm>
                <a:prstGeom prst="trapezoid">
                  <a:avLst>
                    <a:gd name="adj" fmla="val 20349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6" name="フリーフォーム 835"/>
                <p:cNvSpPr/>
                <p:nvPr/>
              </p:nvSpPr>
              <p:spPr>
                <a:xfrm rot="10800000">
                  <a:off x="4207905" y="3683622"/>
                  <a:ext cx="768668" cy="1372591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46873 w 702452"/>
                    <a:gd name="connsiteY4" fmla="*/ 871280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46873" y="871280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7" name="片側の 2 つの角を丸めた四角形 836"/>
                <p:cNvSpPr/>
                <p:nvPr/>
              </p:nvSpPr>
              <p:spPr>
                <a:xfrm>
                  <a:off x="4248288" y="2835363"/>
                  <a:ext cx="687909" cy="819826"/>
                </a:xfrm>
                <a:prstGeom prst="round2Same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8" name="正方形/長方形 837"/>
                <p:cNvSpPr/>
                <p:nvPr/>
              </p:nvSpPr>
              <p:spPr>
                <a:xfrm>
                  <a:off x="4261942" y="3655190"/>
                  <a:ext cx="687909" cy="105937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9" name="フリーフォーム 838"/>
                <p:cNvSpPr/>
                <p:nvPr/>
              </p:nvSpPr>
              <p:spPr>
                <a:xfrm>
                  <a:off x="4025934" y="2822504"/>
                  <a:ext cx="1132617" cy="1892833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0" name="片側の 2 つの角を丸めた四角形 839"/>
                <p:cNvSpPr/>
                <p:nvPr/>
              </p:nvSpPr>
              <p:spPr>
                <a:xfrm>
                  <a:off x="4211607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1" name="片側の 2 つの角を丸めた四角形 840"/>
                <p:cNvSpPr/>
                <p:nvPr/>
              </p:nvSpPr>
              <p:spPr>
                <a:xfrm>
                  <a:off x="4638945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2" name="フリーフォーム 841"/>
                <p:cNvSpPr/>
                <p:nvPr/>
              </p:nvSpPr>
              <p:spPr>
                <a:xfrm rot="16358054">
                  <a:off x="4065163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3" name="角丸四角形 842"/>
                <p:cNvSpPr/>
                <p:nvPr/>
              </p:nvSpPr>
              <p:spPr>
                <a:xfrm>
                  <a:off x="4478541" y="3642750"/>
                  <a:ext cx="220836" cy="129150"/>
                </a:xfrm>
                <a:prstGeom prst="round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44" name="グループ化 843"/>
                <p:cNvGrpSpPr/>
                <p:nvPr/>
              </p:nvGrpSpPr>
              <p:grpSpPr>
                <a:xfrm>
                  <a:off x="4147356" y="2011999"/>
                  <a:ext cx="881844" cy="748588"/>
                  <a:chOff x="4109874" y="1951574"/>
                  <a:chExt cx="956808" cy="807841"/>
                </a:xfrm>
                <a:grpFill/>
              </p:grpSpPr>
              <p:sp>
                <p:nvSpPr>
                  <p:cNvPr id="860" name="角丸四角形 859"/>
                  <p:cNvSpPr/>
                  <p:nvPr/>
                </p:nvSpPr>
                <p:spPr>
                  <a:xfrm>
                    <a:off x="4304733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1" name="角丸四角形 860"/>
                  <p:cNvSpPr/>
                  <p:nvPr/>
                </p:nvSpPr>
                <p:spPr>
                  <a:xfrm>
                    <a:off x="4153189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62" name="グループ化 861"/>
                  <p:cNvGrpSpPr/>
                  <p:nvPr/>
                </p:nvGrpSpPr>
                <p:grpSpPr>
                  <a:xfrm flipH="1">
                    <a:off x="4109874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869" name="円/楕円 868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70" name="円/楕円 869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63" name="グループ化 862"/>
                  <p:cNvGrpSpPr/>
                  <p:nvPr/>
                </p:nvGrpSpPr>
                <p:grpSpPr>
                  <a:xfrm>
                    <a:off x="4846568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867" name="円/楕円 866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68" name="円/楕円 867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64" name="角丸四角形 863"/>
                  <p:cNvSpPr/>
                  <p:nvPr/>
                </p:nvSpPr>
                <p:spPr>
                  <a:xfrm>
                    <a:off x="4228697" y="2025147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5" name="月 864"/>
                  <p:cNvSpPr/>
                  <p:nvPr/>
                </p:nvSpPr>
                <p:spPr>
                  <a:xfrm rot="2700000">
                    <a:off x="4281666" y="1919724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6" name="月 865"/>
                  <p:cNvSpPr/>
                  <p:nvPr/>
                </p:nvSpPr>
                <p:spPr>
                  <a:xfrm rot="2700000">
                    <a:off x="4382357" y="1910721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45" name="グループ化 844"/>
                <p:cNvGrpSpPr/>
                <p:nvPr/>
              </p:nvGrpSpPr>
              <p:grpSpPr>
                <a:xfrm>
                  <a:off x="4318444" y="2319237"/>
                  <a:ext cx="200923" cy="171946"/>
                  <a:chOff x="4318444" y="2352204"/>
                  <a:chExt cx="200923" cy="171946"/>
                </a:xfrm>
                <a:grpFill/>
              </p:grpSpPr>
              <p:sp>
                <p:nvSpPr>
                  <p:cNvPr id="856" name="円/楕円 855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7" name="円/楕円 856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8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9" name="円/楕円 858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46" name="グループ化 845"/>
                <p:cNvGrpSpPr/>
                <p:nvPr/>
              </p:nvGrpSpPr>
              <p:grpSpPr>
                <a:xfrm>
                  <a:off x="4664968" y="2319237"/>
                  <a:ext cx="200923" cy="171946"/>
                  <a:chOff x="4318444" y="2352204"/>
                  <a:chExt cx="200923" cy="171946"/>
                </a:xfrm>
                <a:grpFill/>
              </p:grpSpPr>
              <p:sp>
                <p:nvSpPr>
                  <p:cNvPr id="852" name="円/楕円 851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3" name="円/楕円 852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4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5" name="円/楕円 854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7" name="円/楕円 846"/>
                <p:cNvSpPr/>
                <p:nvPr/>
              </p:nvSpPr>
              <p:spPr>
                <a:xfrm>
                  <a:off x="4528951" y="2491811"/>
                  <a:ext cx="120015" cy="8843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8" name="月 847"/>
                <p:cNvSpPr/>
                <p:nvPr/>
              </p:nvSpPr>
              <p:spPr>
                <a:xfrm rot="16200000">
                  <a:off x="4566099" y="2530882"/>
                  <a:ext cx="45719" cy="267375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9" name="正方形/長方形 25"/>
                <p:cNvSpPr/>
                <p:nvPr/>
              </p:nvSpPr>
              <p:spPr>
                <a:xfrm>
                  <a:off x="4323890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0" name="正方形/長方形 25"/>
                <p:cNvSpPr/>
                <p:nvPr/>
              </p:nvSpPr>
              <p:spPr>
                <a:xfrm>
                  <a:off x="4670528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1" name="フリーフォーム 850"/>
                <p:cNvSpPr/>
                <p:nvPr/>
              </p:nvSpPr>
              <p:spPr>
                <a:xfrm rot="5241946" flipH="1">
                  <a:off x="4541574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17" name="グループ化 816"/>
              <p:cNvGrpSpPr/>
              <p:nvPr/>
            </p:nvGrpSpPr>
            <p:grpSpPr>
              <a:xfrm>
                <a:off x="4663572" y="2623707"/>
                <a:ext cx="728723" cy="671549"/>
                <a:chOff x="2103569" y="1688060"/>
                <a:chExt cx="999856" cy="921409"/>
              </a:xfrm>
              <a:grpFill/>
            </p:grpSpPr>
            <p:grpSp>
              <p:nvGrpSpPr>
                <p:cNvPr id="820" name="グループ化 819"/>
                <p:cNvGrpSpPr/>
                <p:nvPr/>
              </p:nvGrpSpPr>
              <p:grpSpPr>
                <a:xfrm>
                  <a:off x="2402435" y="2150865"/>
                  <a:ext cx="588416" cy="458604"/>
                  <a:chOff x="2402435" y="2150865"/>
                  <a:chExt cx="588416" cy="458604"/>
                </a:xfrm>
                <a:grpFill/>
              </p:grpSpPr>
              <p:sp>
                <p:nvSpPr>
                  <p:cNvPr id="833" name="角丸四角形 832"/>
                  <p:cNvSpPr/>
                  <p:nvPr/>
                </p:nvSpPr>
                <p:spPr>
                  <a:xfrm>
                    <a:off x="2405902" y="2231828"/>
                    <a:ext cx="581481" cy="377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4" name="角丸四角形 833"/>
                  <p:cNvSpPr/>
                  <p:nvPr/>
                </p:nvSpPr>
                <p:spPr>
                  <a:xfrm>
                    <a:off x="2402435" y="2150865"/>
                    <a:ext cx="588416" cy="377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1" name="グループ化 820"/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  <a:grpFill/>
              </p:grpSpPr>
              <p:grpSp>
                <p:nvGrpSpPr>
                  <p:cNvPr id="822" name="グループ化 821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  <a:grpFill/>
                </p:grpSpPr>
                <p:sp>
                  <p:nvSpPr>
                    <p:cNvPr id="824" name="角丸四角形 823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5" name="角丸四角形 824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6" name="角丸四角形 825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7" name="角丸四角形 826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8" name="角丸四角形 827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9" name="角丸四角形 828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0" name="角丸四角形 829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1" name="角丸四角形 830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2" name="角丸四角形 831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23" name="円/楕円 822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818" name="フリーフォーム 817"/>
              <p:cNvSpPr/>
              <p:nvPr/>
            </p:nvSpPr>
            <p:spPr>
              <a:xfrm rot="610876">
                <a:off x="4123521" y="3749568"/>
                <a:ext cx="283734" cy="27344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9" name="正方形/長方形 366"/>
              <p:cNvSpPr/>
              <p:nvPr/>
            </p:nvSpPr>
            <p:spPr>
              <a:xfrm>
                <a:off x="3681849" y="2884831"/>
                <a:ext cx="578386" cy="987160"/>
              </a:xfrm>
              <a:custGeom>
                <a:avLst/>
                <a:gdLst>
                  <a:gd name="connsiteX0" fmla="*/ 560859 w 652299"/>
                  <a:gd name="connsiteY0" fmla="*/ 31642 h 1018802"/>
                  <a:gd name="connsiteX1" fmla="*/ 560859 w 652299"/>
                  <a:gd name="connsiteY1" fmla="*/ 184427 h 1018802"/>
                  <a:gd name="connsiteX2" fmla="*/ 225550 w 652299"/>
                  <a:gd name="connsiteY2" fmla="*/ 519736 h 1018802"/>
                  <a:gd name="connsiteX3" fmla="*/ 578386 w 652299"/>
                  <a:gd name="connsiteY3" fmla="*/ 872573 h 1018802"/>
                  <a:gd name="connsiteX4" fmla="*/ 432157 w 652299"/>
                  <a:gd name="connsiteY4" fmla="*/ 1018802 h 1018802"/>
                  <a:gd name="connsiteX5" fmla="*/ 0 w 652299"/>
                  <a:gd name="connsiteY5" fmla="*/ 586645 h 1018802"/>
                  <a:gd name="connsiteX6" fmla="*/ 0 w 652299"/>
                  <a:gd name="connsiteY6" fmla="*/ 440416 h 1018802"/>
                  <a:gd name="connsiteX7" fmla="*/ 1768 w 652299"/>
                  <a:gd name="connsiteY7" fmla="*/ 439242 h 1018802"/>
                  <a:gd name="connsiteX8" fmla="*/ 4323 w 652299"/>
                  <a:gd name="connsiteY8" fmla="*/ 435394 h 1018802"/>
                  <a:gd name="connsiteX9" fmla="*/ 408075 w 652299"/>
                  <a:gd name="connsiteY9" fmla="*/ 31642 h 1018802"/>
                  <a:gd name="connsiteX10" fmla="*/ 484467 w 652299"/>
                  <a:gd name="connsiteY10" fmla="*/ 0 h 1018802"/>
                  <a:gd name="connsiteX11" fmla="*/ 652299 w 652299"/>
                  <a:gd name="connsiteY11" fmla="*/ 123082 h 1018802"/>
                  <a:gd name="connsiteX0" fmla="*/ 560859 w 652299"/>
                  <a:gd name="connsiteY0" fmla="*/ 184427 h 1018802"/>
                  <a:gd name="connsiteX1" fmla="*/ 225550 w 652299"/>
                  <a:gd name="connsiteY1" fmla="*/ 519736 h 1018802"/>
                  <a:gd name="connsiteX2" fmla="*/ 578386 w 652299"/>
                  <a:gd name="connsiteY2" fmla="*/ 872573 h 1018802"/>
                  <a:gd name="connsiteX3" fmla="*/ 432157 w 652299"/>
                  <a:gd name="connsiteY3" fmla="*/ 1018802 h 1018802"/>
                  <a:gd name="connsiteX4" fmla="*/ 0 w 652299"/>
                  <a:gd name="connsiteY4" fmla="*/ 586645 h 1018802"/>
                  <a:gd name="connsiteX5" fmla="*/ 0 w 652299"/>
                  <a:gd name="connsiteY5" fmla="*/ 440416 h 1018802"/>
                  <a:gd name="connsiteX6" fmla="*/ 1768 w 652299"/>
                  <a:gd name="connsiteY6" fmla="*/ 439242 h 1018802"/>
                  <a:gd name="connsiteX7" fmla="*/ 4323 w 652299"/>
                  <a:gd name="connsiteY7" fmla="*/ 435394 h 1018802"/>
                  <a:gd name="connsiteX8" fmla="*/ 408075 w 652299"/>
                  <a:gd name="connsiteY8" fmla="*/ 31642 h 1018802"/>
                  <a:gd name="connsiteX9" fmla="*/ 484467 w 652299"/>
                  <a:gd name="connsiteY9" fmla="*/ 0 h 1018802"/>
                  <a:gd name="connsiteX10" fmla="*/ 652299 w 652299"/>
                  <a:gd name="connsiteY10" fmla="*/ 123082 h 1018802"/>
                  <a:gd name="connsiteX0" fmla="*/ 560859 w 578386"/>
                  <a:gd name="connsiteY0" fmla="*/ 184427 h 1018802"/>
                  <a:gd name="connsiteX1" fmla="*/ 225550 w 578386"/>
                  <a:gd name="connsiteY1" fmla="*/ 519736 h 1018802"/>
                  <a:gd name="connsiteX2" fmla="*/ 578386 w 578386"/>
                  <a:gd name="connsiteY2" fmla="*/ 872573 h 1018802"/>
                  <a:gd name="connsiteX3" fmla="*/ 432157 w 578386"/>
                  <a:gd name="connsiteY3" fmla="*/ 1018802 h 1018802"/>
                  <a:gd name="connsiteX4" fmla="*/ 0 w 578386"/>
                  <a:gd name="connsiteY4" fmla="*/ 586645 h 1018802"/>
                  <a:gd name="connsiteX5" fmla="*/ 0 w 578386"/>
                  <a:gd name="connsiteY5" fmla="*/ 440416 h 1018802"/>
                  <a:gd name="connsiteX6" fmla="*/ 1768 w 578386"/>
                  <a:gd name="connsiteY6" fmla="*/ 439242 h 1018802"/>
                  <a:gd name="connsiteX7" fmla="*/ 4323 w 578386"/>
                  <a:gd name="connsiteY7" fmla="*/ 435394 h 1018802"/>
                  <a:gd name="connsiteX8" fmla="*/ 408075 w 578386"/>
                  <a:gd name="connsiteY8" fmla="*/ 31642 h 1018802"/>
                  <a:gd name="connsiteX9" fmla="*/ 484467 w 578386"/>
                  <a:gd name="connsiteY9" fmla="*/ 0 h 1018802"/>
                  <a:gd name="connsiteX0" fmla="*/ 560859 w 578386"/>
                  <a:gd name="connsiteY0" fmla="*/ 15278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1280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386" h="987160">
                    <a:moveTo>
                      <a:pt x="400839" y="312805"/>
                    </a:moveTo>
                    <a:lnTo>
                      <a:pt x="225550" y="488094"/>
                    </a:lnTo>
                    <a:lnTo>
                      <a:pt x="578386" y="840931"/>
                    </a:lnTo>
                    <a:lnTo>
                      <a:pt x="432157" y="987160"/>
                    </a:lnTo>
                    <a:lnTo>
                      <a:pt x="0" y="555003"/>
                    </a:lnTo>
                    <a:cubicBezTo>
                      <a:pt x="-40380" y="514623"/>
                      <a:pt x="-40380" y="449154"/>
                      <a:pt x="0" y="408774"/>
                    </a:cubicBezTo>
                    <a:lnTo>
                      <a:pt x="1768" y="407600"/>
                    </a:lnTo>
                    <a:cubicBezTo>
                      <a:pt x="2189" y="405931"/>
                      <a:pt x="3242" y="404833"/>
                      <a:pt x="4323" y="403752"/>
                    </a:cubicBezTo>
                    <a:lnTo>
                      <a:pt x="408075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7" name="グループ化 306"/>
            <p:cNvGrpSpPr/>
            <p:nvPr/>
          </p:nvGrpSpPr>
          <p:grpSpPr>
            <a:xfrm>
              <a:off x="4530475" y="4855244"/>
              <a:ext cx="785024" cy="1460699"/>
              <a:chOff x="3681849" y="2011999"/>
              <a:chExt cx="1710446" cy="3182638"/>
            </a:xfrm>
          </p:grpSpPr>
          <p:grpSp>
            <p:nvGrpSpPr>
              <p:cNvPr id="308" name="グループ化 307"/>
              <p:cNvGrpSpPr/>
              <p:nvPr/>
            </p:nvGrpSpPr>
            <p:grpSpPr>
              <a:xfrm>
                <a:off x="4025934" y="2011999"/>
                <a:ext cx="1132617" cy="3182638"/>
                <a:chOff x="4025934" y="2011999"/>
                <a:chExt cx="1132617" cy="3182638"/>
              </a:xfrm>
            </p:grpSpPr>
            <p:sp>
              <p:nvSpPr>
                <p:cNvPr id="327" name="台形 326"/>
                <p:cNvSpPr/>
                <p:nvPr/>
              </p:nvSpPr>
              <p:spPr>
                <a:xfrm>
                  <a:off x="4463260" y="2725693"/>
                  <a:ext cx="257966" cy="129307"/>
                </a:xfrm>
                <a:prstGeom prst="trapezoid">
                  <a:avLst>
                    <a:gd name="adj" fmla="val 2034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8" name="フリーフォーム 327"/>
                <p:cNvSpPr/>
                <p:nvPr/>
              </p:nvSpPr>
              <p:spPr>
                <a:xfrm rot="10800000">
                  <a:off x="4207905" y="3683622"/>
                  <a:ext cx="768668" cy="1372591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46873 w 702452"/>
                    <a:gd name="connsiteY4" fmla="*/ 871280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46873" y="871280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solidFill>
                  <a:srgbClr val="A5A5A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9" name="片側の 2 つの角を丸めた四角形 328"/>
                <p:cNvSpPr/>
                <p:nvPr/>
              </p:nvSpPr>
              <p:spPr>
                <a:xfrm>
                  <a:off x="4248288" y="2835363"/>
                  <a:ext cx="687909" cy="819826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0" name="正方形/長方形 329"/>
                <p:cNvSpPr/>
                <p:nvPr/>
              </p:nvSpPr>
              <p:spPr>
                <a:xfrm>
                  <a:off x="4261942" y="3655190"/>
                  <a:ext cx="687909" cy="105937"/>
                </a:xfrm>
                <a:prstGeom prst="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1" name="フリーフォーム 330"/>
                <p:cNvSpPr/>
                <p:nvPr/>
              </p:nvSpPr>
              <p:spPr>
                <a:xfrm>
                  <a:off x="4025934" y="2822504"/>
                  <a:ext cx="1132617" cy="1892833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2" name="片側の 2 つの角を丸めた四角形 331"/>
                <p:cNvSpPr/>
                <p:nvPr/>
              </p:nvSpPr>
              <p:spPr>
                <a:xfrm>
                  <a:off x="4211607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3" name="片側の 2 つの角を丸めた四角形 332"/>
                <p:cNvSpPr/>
                <p:nvPr/>
              </p:nvSpPr>
              <p:spPr>
                <a:xfrm>
                  <a:off x="4638945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4" name="フリーフォーム 333"/>
                <p:cNvSpPr/>
                <p:nvPr/>
              </p:nvSpPr>
              <p:spPr>
                <a:xfrm rot="16358054">
                  <a:off x="4065163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5" name="角丸四角形 334"/>
                <p:cNvSpPr/>
                <p:nvPr/>
              </p:nvSpPr>
              <p:spPr>
                <a:xfrm>
                  <a:off x="4478541" y="3642750"/>
                  <a:ext cx="220836" cy="129150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36" name="グループ化 335"/>
                <p:cNvGrpSpPr/>
                <p:nvPr/>
              </p:nvGrpSpPr>
              <p:grpSpPr>
                <a:xfrm>
                  <a:off x="4147356" y="2011999"/>
                  <a:ext cx="881844" cy="748588"/>
                  <a:chOff x="4109874" y="1951574"/>
                  <a:chExt cx="956808" cy="807841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352" name="角丸四角形 351"/>
                  <p:cNvSpPr/>
                  <p:nvPr/>
                </p:nvSpPr>
                <p:spPr>
                  <a:xfrm>
                    <a:off x="4304733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角丸四角形 352"/>
                  <p:cNvSpPr/>
                  <p:nvPr/>
                </p:nvSpPr>
                <p:spPr>
                  <a:xfrm>
                    <a:off x="4153189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54" name="グループ化 353"/>
                  <p:cNvGrpSpPr/>
                  <p:nvPr/>
                </p:nvGrpSpPr>
                <p:grpSpPr>
                  <a:xfrm flipH="1">
                    <a:off x="4109874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361" name="円/楕円 360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2" name="円/楕円 361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5" name="グループ化 354"/>
                  <p:cNvGrpSpPr/>
                  <p:nvPr/>
                </p:nvGrpSpPr>
                <p:grpSpPr>
                  <a:xfrm>
                    <a:off x="4846568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359" name="円/楕円 358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0" name="円/楕円 359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56" name="角丸四角形 355"/>
                  <p:cNvSpPr/>
                  <p:nvPr/>
                </p:nvSpPr>
                <p:spPr>
                  <a:xfrm>
                    <a:off x="4228697" y="2025147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7" name="月 356"/>
                  <p:cNvSpPr/>
                  <p:nvPr/>
                </p:nvSpPr>
                <p:spPr>
                  <a:xfrm rot="2700000">
                    <a:off x="4281666" y="1919724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8" name="月 357"/>
                  <p:cNvSpPr/>
                  <p:nvPr/>
                </p:nvSpPr>
                <p:spPr>
                  <a:xfrm rot="2700000">
                    <a:off x="4382357" y="1910721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7" name="グループ化 336"/>
                <p:cNvGrpSpPr/>
                <p:nvPr/>
              </p:nvGrpSpPr>
              <p:grpSpPr>
                <a:xfrm>
                  <a:off x="4318444" y="2319237"/>
                  <a:ext cx="200923" cy="171946"/>
                  <a:chOff x="4318444" y="2352204"/>
                  <a:chExt cx="200923" cy="171946"/>
                </a:xfrm>
              </p:grpSpPr>
              <p:sp>
                <p:nvSpPr>
                  <p:cNvPr id="348" name="円/楕円 347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9" name="円/楕円 348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0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1" name="円/楕円 350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8" name="グループ化 337"/>
                <p:cNvGrpSpPr/>
                <p:nvPr/>
              </p:nvGrpSpPr>
              <p:grpSpPr>
                <a:xfrm>
                  <a:off x="4664968" y="2319237"/>
                  <a:ext cx="200923" cy="171946"/>
                  <a:chOff x="4318444" y="2352204"/>
                  <a:chExt cx="200923" cy="171946"/>
                </a:xfrm>
              </p:grpSpPr>
              <p:sp>
                <p:nvSpPr>
                  <p:cNvPr id="344" name="円/楕円 343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5" name="円/楕円 344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6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7" name="円/楕円 346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9" name="円/楕円 338"/>
                <p:cNvSpPr/>
                <p:nvPr/>
              </p:nvSpPr>
              <p:spPr>
                <a:xfrm>
                  <a:off x="4528951" y="2491811"/>
                  <a:ext cx="120015" cy="8843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月 339"/>
                <p:cNvSpPr/>
                <p:nvPr/>
              </p:nvSpPr>
              <p:spPr>
                <a:xfrm rot="16200000">
                  <a:off x="4566099" y="2530882"/>
                  <a:ext cx="45719" cy="267375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1" name="正方形/長方形 25"/>
                <p:cNvSpPr/>
                <p:nvPr/>
              </p:nvSpPr>
              <p:spPr>
                <a:xfrm>
                  <a:off x="4323890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2" name="正方形/長方形 25"/>
                <p:cNvSpPr/>
                <p:nvPr/>
              </p:nvSpPr>
              <p:spPr>
                <a:xfrm>
                  <a:off x="4670528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3" name="フリーフォーム 342"/>
                <p:cNvSpPr/>
                <p:nvPr/>
              </p:nvSpPr>
              <p:spPr>
                <a:xfrm rot="5241946" flipH="1">
                  <a:off x="4541574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09" name="グループ化 308"/>
              <p:cNvGrpSpPr/>
              <p:nvPr/>
            </p:nvGrpSpPr>
            <p:grpSpPr>
              <a:xfrm>
                <a:off x="4663572" y="2623707"/>
                <a:ext cx="728723" cy="671549"/>
                <a:chOff x="2103569" y="1688060"/>
                <a:chExt cx="999856" cy="921409"/>
              </a:xfrm>
            </p:grpSpPr>
            <p:grpSp>
              <p:nvGrpSpPr>
                <p:cNvPr id="312" name="グループ化 311"/>
                <p:cNvGrpSpPr/>
                <p:nvPr/>
              </p:nvGrpSpPr>
              <p:grpSpPr>
                <a:xfrm>
                  <a:off x="2402435" y="2150865"/>
                  <a:ext cx="588416" cy="458604"/>
                  <a:chOff x="2402435" y="2150865"/>
                  <a:chExt cx="588416" cy="458604"/>
                </a:xfrm>
              </p:grpSpPr>
              <p:sp>
                <p:nvSpPr>
                  <p:cNvPr id="325" name="角丸四角形 324"/>
                  <p:cNvSpPr/>
                  <p:nvPr/>
                </p:nvSpPr>
                <p:spPr>
                  <a:xfrm>
                    <a:off x="2405902" y="2231828"/>
                    <a:ext cx="581481" cy="3776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角丸四角形 325"/>
                  <p:cNvSpPr/>
                  <p:nvPr/>
                </p:nvSpPr>
                <p:spPr>
                  <a:xfrm>
                    <a:off x="2402435" y="2150865"/>
                    <a:ext cx="588416" cy="3776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3" name="グループ化 312"/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314" name="グループ化 313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316" name="角丸四角形 315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7" name="角丸四角形 316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8" name="角丸四角形 317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9" name="角丸四角形 318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0" name="角丸四角形 319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1" name="角丸四角形 320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2" name="角丸四角形 321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3" name="角丸四角形 322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4" name="角丸四角形 323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5" name="円/楕円 314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000">
                          <a:lumMod val="40000"/>
                          <a:lumOff val="60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10" name="フリーフォーム 309"/>
              <p:cNvSpPr/>
              <p:nvPr/>
            </p:nvSpPr>
            <p:spPr>
              <a:xfrm rot="610876">
                <a:off x="4123521" y="3749568"/>
                <a:ext cx="283734" cy="27344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正方形/長方形 366"/>
              <p:cNvSpPr/>
              <p:nvPr/>
            </p:nvSpPr>
            <p:spPr>
              <a:xfrm>
                <a:off x="3681849" y="2884831"/>
                <a:ext cx="578386" cy="987160"/>
              </a:xfrm>
              <a:custGeom>
                <a:avLst/>
                <a:gdLst>
                  <a:gd name="connsiteX0" fmla="*/ 560859 w 652299"/>
                  <a:gd name="connsiteY0" fmla="*/ 31642 h 1018802"/>
                  <a:gd name="connsiteX1" fmla="*/ 560859 w 652299"/>
                  <a:gd name="connsiteY1" fmla="*/ 184427 h 1018802"/>
                  <a:gd name="connsiteX2" fmla="*/ 225550 w 652299"/>
                  <a:gd name="connsiteY2" fmla="*/ 519736 h 1018802"/>
                  <a:gd name="connsiteX3" fmla="*/ 578386 w 652299"/>
                  <a:gd name="connsiteY3" fmla="*/ 872573 h 1018802"/>
                  <a:gd name="connsiteX4" fmla="*/ 432157 w 652299"/>
                  <a:gd name="connsiteY4" fmla="*/ 1018802 h 1018802"/>
                  <a:gd name="connsiteX5" fmla="*/ 0 w 652299"/>
                  <a:gd name="connsiteY5" fmla="*/ 586645 h 1018802"/>
                  <a:gd name="connsiteX6" fmla="*/ 0 w 652299"/>
                  <a:gd name="connsiteY6" fmla="*/ 440416 h 1018802"/>
                  <a:gd name="connsiteX7" fmla="*/ 1768 w 652299"/>
                  <a:gd name="connsiteY7" fmla="*/ 439242 h 1018802"/>
                  <a:gd name="connsiteX8" fmla="*/ 4323 w 652299"/>
                  <a:gd name="connsiteY8" fmla="*/ 435394 h 1018802"/>
                  <a:gd name="connsiteX9" fmla="*/ 408075 w 652299"/>
                  <a:gd name="connsiteY9" fmla="*/ 31642 h 1018802"/>
                  <a:gd name="connsiteX10" fmla="*/ 484467 w 652299"/>
                  <a:gd name="connsiteY10" fmla="*/ 0 h 1018802"/>
                  <a:gd name="connsiteX11" fmla="*/ 652299 w 652299"/>
                  <a:gd name="connsiteY11" fmla="*/ 123082 h 1018802"/>
                  <a:gd name="connsiteX0" fmla="*/ 560859 w 652299"/>
                  <a:gd name="connsiteY0" fmla="*/ 184427 h 1018802"/>
                  <a:gd name="connsiteX1" fmla="*/ 225550 w 652299"/>
                  <a:gd name="connsiteY1" fmla="*/ 519736 h 1018802"/>
                  <a:gd name="connsiteX2" fmla="*/ 578386 w 652299"/>
                  <a:gd name="connsiteY2" fmla="*/ 872573 h 1018802"/>
                  <a:gd name="connsiteX3" fmla="*/ 432157 w 652299"/>
                  <a:gd name="connsiteY3" fmla="*/ 1018802 h 1018802"/>
                  <a:gd name="connsiteX4" fmla="*/ 0 w 652299"/>
                  <a:gd name="connsiteY4" fmla="*/ 586645 h 1018802"/>
                  <a:gd name="connsiteX5" fmla="*/ 0 w 652299"/>
                  <a:gd name="connsiteY5" fmla="*/ 440416 h 1018802"/>
                  <a:gd name="connsiteX6" fmla="*/ 1768 w 652299"/>
                  <a:gd name="connsiteY6" fmla="*/ 439242 h 1018802"/>
                  <a:gd name="connsiteX7" fmla="*/ 4323 w 652299"/>
                  <a:gd name="connsiteY7" fmla="*/ 435394 h 1018802"/>
                  <a:gd name="connsiteX8" fmla="*/ 408075 w 652299"/>
                  <a:gd name="connsiteY8" fmla="*/ 31642 h 1018802"/>
                  <a:gd name="connsiteX9" fmla="*/ 484467 w 652299"/>
                  <a:gd name="connsiteY9" fmla="*/ 0 h 1018802"/>
                  <a:gd name="connsiteX10" fmla="*/ 652299 w 652299"/>
                  <a:gd name="connsiteY10" fmla="*/ 123082 h 1018802"/>
                  <a:gd name="connsiteX0" fmla="*/ 560859 w 578386"/>
                  <a:gd name="connsiteY0" fmla="*/ 184427 h 1018802"/>
                  <a:gd name="connsiteX1" fmla="*/ 225550 w 578386"/>
                  <a:gd name="connsiteY1" fmla="*/ 519736 h 1018802"/>
                  <a:gd name="connsiteX2" fmla="*/ 578386 w 578386"/>
                  <a:gd name="connsiteY2" fmla="*/ 872573 h 1018802"/>
                  <a:gd name="connsiteX3" fmla="*/ 432157 w 578386"/>
                  <a:gd name="connsiteY3" fmla="*/ 1018802 h 1018802"/>
                  <a:gd name="connsiteX4" fmla="*/ 0 w 578386"/>
                  <a:gd name="connsiteY4" fmla="*/ 586645 h 1018802"/>
                  <a:gd name="connsiteX5" fmla="*/ 0 w 578386"/>
                  <a:gd name="connsiteY5" fmla="*/ 440416 h 1018802"/>
                  <a:gd name="connsiteX6" fmla="*/ 1768 w 578386"/>
                  <a:gd name="connsiteY6" fmla="*/ 439242 h 1018802"/>
                  <a:gd name="connsiteX7" fmla="*/ 4323 w 578386"/>
                  <a:gd name="connsiteY7" fmla="*/ 435394 h 1018802"/>
                  <a:gd name="connsiteX8" fmla="*/ 408075 w 578386"/>
                  <a:gd name="connsiteY8" fmla="*/ 31642 h 1018802"/>
                  <a:gd name="connsiteX9" fmla="*/ 484467 w 578386"/>
                  <a:gd name="connsiteY9" fmla="*/ 0 h 1018802"/>
                  <a:gd name="connsiteX0" fmla="*/ 560859 w 578386"/>
                  <a:gd name="connsiteY0" fmla="*/ 15278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1280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386" h="987160">
                    <a:moveTo>
                      <a:pt x="400839" y="312805"/>
                    </a:moveTo>
                    <a:lnTo>
                      <a:pt x="225550" y="488094"/>
                    </a:lnTo>
                    <a:lnTo>
                      <a:pt x="578386" y="840931"/>
                    </a:lnTo>
                    <a:lnTo>
                      <a:pt x="432157" y="987160"/>
                    </a:lnTo>
                    <a:lnTo>
                      <a:pt x="0" y="555003"/>
                    </a:lnTo>
                    <a:cubicBezTo>
                      <a:pt x="-40380" y="514623"/>
                      <a:pt x="-40380" y="449154"/>
                      <a:pt x="0" y="408774"/>
                    </a:cubicBezTo>
                    <a:lnTo>
                      <a:pt x="1768" y="407600"/>
                    </a:lnTo>
                    <a:cubicBezTo>
                      <a:pt x="2189" y="405931"/>
                      <a:pt x="3242" y="404833"/>
                      <a:pt x="4323" y="403752"/>
                    </a:cubicBezTo>
                    <a:lnTo>
                      <a:pt x="408075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77" name="グループ化 1176"/>
          <p:cNvGrpSpPr/>
          <p:nvPr/>
        </p:nvGrpSpPr>
        <p:grpSpPr>
          <a:xfrm>
            <a:off x="6456521" y="732013"/>
            <a:ext cx="729151" cy="1692133"/>
            <a:chOff x="6456521" y="691902"/>
            <a:chExt cx="729151" cy="1692133"/>
          </a:xfrm>
        </p:grpSpPr>
        <p:grpSp>
          <p:nvGrpSpPr>
            <p:cNvPr id="595" name="グループ化 594"/>
            <p:cNvGrpSpPr/>
            <p:nvPr/>
          </p:nvGrpSpPr>
          <p:grpSpPr>
            <a:xfrm>
              <a:off x="6456521" y="691902"/>
              <a:ext cx="729151" cy="1692133"/>
              <a:chOff x="858940" y="1513752"/>
              <a:chExt cx="1588707" cy="3686896"/>
            </a:xfrm>
            <a:solidFill>
              <a:schemeClr val="tx1"/>
            </a:solidFill>
          </p:grpSpPr>
          <p:grpSp>
            <p:nvGrpSpPr>
              <p:cNvPr id="782" name="グループ化 781"/>
              <p:cNvGrpSpPr/>
              <p:nvPr/>
            </p:nvGrpSpPr>
            <p:grpSpPr>
              <a:xfrm flipH="1">
                <a:off x="2041631" y="2492896"/>
                <a:ext cx="406016" cy="1489146"/>
                <a:chOff x="930900" y="2497439"/>
                <a:chExt cx="286265" cy="1152842"/>
              </a:xfrm>
              <a:grpFill/>
            </p:grpSpPr>
            <p:sp>
              <p:nvSpPr>
                <p:cNvPr id="814" name="フリーフォーム 813"/>
                <p:cNvSpPr/>
                <p:nvPr/>
              </p:nvSpPr>
              <p:spPr>
                <a:xfrm rot="900000" flipH="1">
                  <a:off x="930900" y="338349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5" name="片側の 2 つの角を丸めた四角形 814"/>
                <p:cNvSpPr/>
                <p:nvPr/>
              </p:nvSpPr>
              <p:spPr>
                <a:xfrm rot="595221">
                  <a:off x="1071115" y="2497439"/>
                  <a:ext cx="146050" cy="929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83" name="グループ化 782"/>
              <p:cNvGrpSpPr/>
              <p:nvPr/>
            </p:nvGrpSpPr>
            <p:grpSpPr>
              <a:xfrm>
                <a:off x="858940" y="2492896"/>
                <a:ext cx="406018" cy="1489146"/>
                <a:chOff x="930900" y="2497439"/>
                <a:chExt cx="286265" cy="1152842"/>
              </a:xfrm>
              <a:grpFill/>
            </p:grpSpPr>
            <p:sp>
              <p:nvSpPr>
                <p:cNvPr id="812" name="フリーフォーム 811"/>
                <p:cNvSpPr/>
                <p:nvPr/>
              </p:nvSpPr>
              <p:spPr>
                <a:xfrm rot="900000" flipH="1">
                  <a:off x="930900" y="338349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3" name="片側の 2 つの角を丸めた四角形 812"/>
                <p:cNvSpPr/>
                <p:nvPr/>
              </p:nvSpPr>
              <p:spPr>
                <a:xfrm rot="595221">
                  <a:off x="1071115" y="2497439"/>
                  <a:ext cx="146050" cy="929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84" name="グループ化 783"/>
              <p:cNvGrpSpPr/>
              <p:nvPr/>
            </p:nvGrpSpPr>
            <p:grpSpPr>
              <a:xfrm>
                <a:off x="1135227" y="1513752"/>
                <a:ext cx="1035050" cy="3686896"/>
                <a:chOff x="1135227" y="1513752"/>
                <a:chExt cx="1035050" cy="3686896"/>
              </a:xfrm>
              <a:grpFill/>
            </p:grpSpPr>
            <p:sp>
              <p:nvSpPr>
                <p:cNvPr id="785" name="台形 784"/>
                <p:cNvSpPr/>
                <p:nvPr/>
              </p:nvSpPr>
              <p:spPr>
                <a:xfrm>
                  <a:off x="1559882" y="2305839"/>
                  <a:ext cx="185740" cy="151611"/>
                </a:xfrm>
                <a:prstGeom prst="trapezoid">
                  <a:avLst>
                    <a:gd name="adj" fmla="val 20349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86" name="グループ化 785"/>
                <p:cNvGrpSpPr/>
                <p:nvPr/>
              </p:nvGrpSpPr>
              <p:grpSpPr>
                <a:xfrm>
                  <a:off x="1233777" y="1513752"/>
                  <a:ext cx="838904" cy="838452"/>
                  <a:chOff x="1286424" y="1617867"/>
                  <a:chExt cx="733609" cy="733214"/>
                </a:xfrm>
                <a:grpFill/>
              </p:grpSpPr>
              <p:sp>
                <p:nvSpPr>
                  <p:cNvPr id="805" name="円/楕円 804"/>
                  <p:cNvSpPr/>
                  <p:nvPr/>
                </p:nvSpPr>
                <p:spPr>
                  <a:xfrm>
                    <a:off x="1318183" y="1617867"/>
                    <a:ext cx="512082" cy="54092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6" name="円/楕円 805"/>
                  <p:cNvSpPr/>
                  <p:nvPr/>
                </p:nvSpPr>
                <p:spPr>
                  <a:xfrm>
                    <a:off x="1476356" y="1617867"/>
                    <a:ext cx="512082" cy="54092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7" name="円/楕円 806"/>
                  <p:cNvSpPr/>
                  <p:nvPr/>
                </p:nvSpPr>
                <p:spPr>
                  <a:xfrm rot="900000" flipH="1">
                    <a:off x="18603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8" name="円/楕円 807"/>
                  <p:cNvSpPr/>
                  <p:nvPr/>
                </p:nvSpPr>
                <p:spPr>
                  <a:xfrm rot="900000" flipH="1">
                    <a:off x="1894812" y="1986037"/>
                    <a:ext cx="90712" cy="124700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9" name="円/楕円 808"/>
                  <p:cNvSpPr/>
                  <p:nvPr/>
                </p:nvSpPr>
                <p:spPr>
                  <a:xfrm rot="20700000">
                    <a:off x="128642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0" name="円/楕円 809"/>
                  <p:cNvSpPr/>
                  <p:nvPr/>
                </p:nvSpPr>
                <p:spPr>
                  <a:xfrm rot="20700000">
                    <a:off x="1320933" y="1986037"/>
                    <a:ext cx="90712" cy="124700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1" name="円/楕円 810"/>
                  <p:cNvSpPr/>
                  <p:nvPr/>
                </p:nvSpPr>
                <p:spPr>
                  <a:xfrm>
                    <a:off x="1373352" y="1682745"/>
                    <a:ext cx="558800" cy="66833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87" name="片側の 2 つの角を丸めた四角形 786"/>
                <p:cNvSpPr/>
                <p:nvPr/>
              </p:nvSpPr>
              <p:spPr>
                <a:xfrm>
                  <a:off x="1338427" y="2434426"/>
                  <a:ext cx="628650" cy="961237"/>
                </a:xfrm>
                <a:prstGeom prst="round2Same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8" name="台形 787"/>
                <p:cNvSpPr/>
                <p:nvPr/>
              </p:nvSpPr>
              <p:spPr>
                <a:xfrm rot="10800000">
                  <a:off x="1571787" y="2420381"/>
                  <a:ext cx="161925" cy="115649"/>
                </a:xfrm>
                <a:prstGeom prst="trapezoid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9" name="直角三角形 788"/>
                <p:cNvSpPr/>
                <p:nvPr/>
              </p:nvSpPr>
              <p:spPr>
                <a:xfrm rot="5400000">
                  <a:off x="1447964" y="2418919"/>
                  <a:ext cx="204788" cy="204788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0" name="直角三角形 789"/>
                <p:cNvSpPr/>
                <p:nvPr/>
              </p:nvSpPr>
              <p:spPr>
                <a:xfrm rot="16200000" flipH="1">
                  <a:off x="1651265" y="2418919"/>
                  <a:ext cx="204788" cy="204788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1" name="フリーフォーム 790"/>
                <p:cNvSpPr/>
                <p:nvPr/>
              </p:nvSpPr>
              <p:spPr>
                <a:xfrm rot="10800000">
                  <a:off x="1301523" y="3429000"/>
                  <a:ext cx="702452" cy="1609347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2" name="正方形/長方形 791"/>
                <p:cNvSpPr/>
                <p:nvPr/>
              </p:nvSpPr>
              <p:spPr>
                <a:xfrm>
                  <a:off x="1350905" y="3395664"/>
                  <a:ext cx="628650" cy="80962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3" name="台形 23"/>
                <p:cNvSpPr/>
                <p:nvPr/>
              </p:nvSpPr>
              <p:spPr>
                <a:xfrm>
                  <a:off x="1564232" y="2525288"/>
                  <a:ext cx="177035" cy="1079925"/>
                </a:xfrm>
                <a:custGeom>
                  <a:avLst/>
                  <a:gdLst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0 w 223838"/>
                    <a:gd name="connsiteY4" fmla="*/ 827089 h 827089"/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123825 w 223838"/>
                    <a:gd name="connsiteY4" fmla="*/ 822328 h 827089"/>
                    <a:gd name="connsiteX5" fmla="*/ 0 w 223838"/>
                    <a:gd name="connsiteY5" fmla="*/ 827089 h 827089"/>
                    <a:gd name="connsiteX0" fmla="*/ 0 w 223838"/>
                    <a:gd name="connsiteY0" fmla="*/ 827089 h 908053"/>
                    <a:gd name="connsiteX1" fmla="*/ 75010 w 223838"/>
                    <a:gd name="connsiteY1" fmla="*/ 0 h 908053"/>
                    <a:gd name="connsiteX2" fmla="*/ 148828 w 223838"/>
                    <a:gd name="connsiteY2" fmla="*/ 0 h 908053"/>
                    <a:gd name="connsiteX3" fmla="*/ 223838 w 223838"/>
                    <a:gd name="connsiteY3" fmla="*/ 827089 h 908053"/>
                    <a:gd name="connsiteX4" fmla="*/ 128588 w 223838"/>
                    <a:gd name="connsiteY4" fmla="*/ 908053 h 908053"/>
                    <a:gd name="connsiteX5" fmla="*/ 0 w 223838"/>
                    <a:gd name="connsiteY5" fmla="*/ 827089 h 908053"/>
                    <a:gd name="connsiteX0" fmla="*/ 0 w 223838"/>
                    <a:gd name="connsiteY0" fmla="*/ 827089 h 917578"/>
                    <a:gd name="connsiteX1" fmla="*/ 75010 w 223838"/>
                    <a:gd name="connsiteY1" fmla="*/ 0 h 917578"/>
                    <a:gd name="connsiteX2" fmla="*/ 148828 w 223838"/>
                    <a:gd name="connsiteY2" fmla="*/ 0 h 917578"/>
                    <a:gd name="connsiteX3" fmla="*/ 223838 w 223838"/>
                    <a:gd name="connsiteY3" fmla="*/ 827089 h 917578"/>
                    <a:gd name="connsiteX4" fmla="*/ 119063 w 223838"/>
                    <a:gd name="connsiteY4" fmla="*/ 917578 h 917578"/>
                    <a:gd name="connsiteX5" fmla="*/ 0 w 223838"/>
                    <a:gd name="connsiteY5" fmla="*/ 827089 h 917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3838" h="917578">
                      <a:moveTo>
                        <a:pt x="0" y="827089"/>
                      </a:moveTo>
                      <a:lnTo>
                        <a:pt x="75010" y="0"/>
                      </a:lnTo>
                      <a:lnTo>
                        <a:pt x="148828" y="0"/>
                      </a:lnTo>
                      <a:lnTo>
                        <a:pt x="223838" y="827089"/>
                      </a:lnTo>
                      <a:lnTo>
                        <a:pt x="119063" y="917578"/>
                      </a:lnTo>
                      <a:lnTo>
                        <a:pt x="0" y="827089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4" name="フリーフォーム 793"/>
                <p:cNvSpPr/>
                <p:nvPr/>
              </p:nvSpPr>
              <p:spPr>
                <a:xfrm>
                  <a:off x="1135227" y="2419349"/>
                  <a:ext cx="1035050" cy="2219325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5" name="片側の 2 つの角を丸めた四角形 794"/>
                <p:cNvSpPr/>
                <p:nvPr/>
              </p:nvSpPr>
              <p:spPr>
                <a:xfrm>
                  <a:off x="1304906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6" name="片側の 2 つの角を丸めた四角形 795"/>
                <p:cNvSpPr/>
                <p:nvPr/>
              </p:nvSpPr>
              <p:spPr>
                <a:xfrm>
                  <a:off x="1695431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7" name="フリーフォーム 796"/>
                <p:cNvSpPr/>
                <p:nvPr/>
              </p:nvSpPr>
              <p:spPr>
                <a:xfrm rot="16358054">
                  <a:off x="1095598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8" name="フリーフォーム 797"/>
                <p:cNvSpPr/>
                <p:nvPr/>
              </p:nvSpPr>
              <p:spPr>
                <a:xfrm rot="5241946" flipH="1">
                  <a:off x="1538467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9" name="円/楕円 798"/>
                <p:cNvSpPr/>
                <p:nvPr/>
              </p:nvSpPr>
              <p:spPr>
                <a:xfrm>
                  <a:off x="1381881" y="1832397"/>
                  <a:ext cx="216232" cy="6836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0" name="円/楕円 799"/>
                <p:cNvSpPr/>
                <p:nvPr/>
              </p:nvSpPr>
              <p:spPr>
                <a:xfrm>
                  <a:off x="1695431" y="1832397"/>
                  <a:ext cx="216232" cy="6836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1" name="月 800"/>
                <p:cNvSpPr/>
                <p:nvPr/>
              </p:nvSpPr>
              <p:spPr>
                <a:xfrm rot="5400000">
                  <a:off x="1603216" y="2101016"/>
                  <a:ext cx="99910" cy="199819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2" name="円/楕円 801"/>
                <p:cNvSpPr/>
                <p:nvPr/>
              </p:nvSpPr>
              <p:spPr>
                <a:xfrm>
                  <a:off x="1453241" y="1932370"/>
                  <a:ext cx="73983" cy="8387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3" name="円/楕円 802"/>
                <p:cNvSpPr/>
                <p:nvPr/>
              </p:nvSpPr>
              <p:spPr>
                <a:xfrm>
                  <a:off x="1767191" y="1932370"/>
                  <a:ext cx="73983" cy="8387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4" name="円/楕円 5"/>
                <p:cNvSpPr/>
                <p:nvPr/>
              </p:nvSpPr>
              <p:spPr>
                <a:xfrm>
                  <a:off x="1598473" y="2037912"/>
                  <a:ext cx="110329" cy="125885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63" name="グループ化 362"/>
            <p:cNvGrpSpPr/>
            <p:nvPr/>
          </p:nvGrpSpPr>
          <p:grpSpPr>
            <a:xfrm>
              <a:off x="6456521" y="691902"/>
              <a:ext cx="729151" cy="1692133"/>
              <a:chOff x="858940" y="1513752"/>
              <a:chExt cx="1588707" cy="3686896"/>
            </a:xfrm>
          </p:grpSpPr>
          <p:grpSp>
            <p:nvGrpSpPr>
              <p:cNvPr id="364" name="グループ化 363"/>
              <p:cNvGrpSpPr/>
              <p:nvPr/>
            </p:nvGrpSpPr>
            <p:grpSpPr>
              <a:xfrm flipH="1">
                <a:off x="2041631" y="2492896"/>
                <a:ext cx="406016" cy="1489146"/>
                <a:chOff x="930900" y="2497439"/>
                <a:chExt cx="286265" cy="1152842"/>
              </a:xfrm>
            </p:grpSpPr>
            <p:sp>
              <p:nvSpPr>
                <p:cNvPr id="396" name="フリーフォーム 395"/>
                <p:cNvSpPr/>
                <p:nvPr/>
              </p:nvSpPr>
              <p:spPr>
                <a:xfrm rot="900000" flipH="1">
                  <a:off x="930900" y="338349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7" name="片側の 2 つの角を丸めた四角形 396"/>
                <p:cNvSpPr/>
                <p:nvPr/>
              </p:nvSpPr>
              <p:spPr>
                <a:xfrm rot="595221">
                  <a:off x="1071115" y="2497439"/>
                  <a:ext cx="146050" cy="929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5" name="グループ化 364"/>
              <p:cNvGrpSpPr/>
              <p:nvPr/>
            </p:nvGrpSpPr>
            <p:grpSpPr>
              <a:xfrm>
                <a:off x="858940" y="2492896"/>
                <a:ext cx="406018" cy="1489146"/>
                <a:chOff x="930900" y="2497439"/>
                <a:chExt cx="286265" cy="1152842"/>
              </a:xfrm>
            </p:grpSpPr>
            <p:sp>
              <p:nvSpPr>
                <p:cNvPr id="394" name="フリーフォーム 393"/>
                <p:cNvSpPr/>
                <p:nvPr/>
              </p:nvSpPr>
              <p:spPr>
                <a:xfrm rot="900000" flipH="1">
                  <a:off x="930900" y="338349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5" name="片側の 2 つの角を丸めた四角形 394"/>
                <p:cNvSpPr/>
                <p:nvPr/>
              </p:nvSpPr>
              <p:spPr>
                <a:xfrm rot="595221">
                  <a:off x="1071115" y="2497439"/>
                  <a:ext cx="146050" cy="929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6" name="グループ化 365"/>
              <p:cNvGrpSpPr/>
              <p:nvPr/>
            </p:nvGrpSpPr>
            <p:grpSpPr>
              <a:xfrm>
                <a:off x="1135227" y="1513752"/>
                <a:ext cx="1035050" cy="3686896"/>
                <a:chOff x="1135227" y="1513752"/>
                <a:chExt cx="1035050" cy="3686896"/>
              </a:xfrm>
            </p:grpSpPr>
            <p:sp>
              <p:nvSpPr>
                <p:cNvPr id="367" name="台形 366"/>
                <p:cNvSpPr/>
                <p:nvPr/>
              </p:nvSpPr>
              <p:spPr>
                <a:xfrm>
                  <a:off x="1559882" y="2305839"/>
                  <a:ext cx="185740" cy="151611"/>
                </a:xfrm>
                <a:prstGeom prst="trapezoid">
                  <a:avLst>
                    <a:gd name="adj" fmla="val 2034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68" name="グループ化 367"/>
                <p:cNvGrpSpPr/>
                <p:nvPr/>
              </p:nvGrpSpPr>
              <p:grpSpPr>
                <a:xfrm>
                  <a:off x="1233777" y="1513752"/>
                  <a:ext cx="838904" cy="838452"/>
                  <a:chOff x="1286424" y="1617867"/>
                  <a:chExt cx="733609" cy="733214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387" name="円/楕円 386"/>
                  <p:cNvSpPr/>
                  <p:nvPr/>
                </p:nvSpPr>
                <p:spPr>
                  <a:xfrm>
                    <a:off x="1318183" y="1617867"/>
                    <a:ext cx="512082" cy="540928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8" name="円/楕円 387"/>
                  <p:cNvSpPr/>
                  <p:nvPr/>
                </p:nvSpPr>
                <p:spPr>
                  <a:xfrm>
                    <a:off x="1476356" y="1617867"/>
                    <a:ext cx="512082" cy="540928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9" name="円/楕円 388"/>
                  <p:cNvSpPr/>
                  <p:nvPr/>
                </p:nvSpPr>
                <p:spPr>
                  <a:xfrm rot="900000" flipH="1">
                    <a:off x="18603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0" name="円/楕円 389"/>
                  <p:cNvSpPr/>
                  <p:nvPr/>
                </p:nvSpPr>
                <p:spPr>
                  <a:xfrm rot="900000" flipH="1">
                    <a:off x="1894812" y="1986037"/>
                    <a:ext cx="90712" cy="124700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1" name="円/楕円 390"/>
                  <p:cNvSpPr/>
                  <p:nvPr/>
                </p:nvSpPr>
                <p:spPr>
                  <a:xfrm rot="20700000">
                    <a:off x="128642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2" name="円/楕円 391"/>
                  <p:cNvSpPr/>
                  <p:nvPr/>
                </p:nvSpPr>
                <p:spPr>
                  <a:xfrm rot="20700000">
                    <a:off x="1320933" y="1986037"/>
                    <a:ext cx="90712" cy="124700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3" name="円/楕円 392"/>
                  <p:cNvSpPr/>
                  <p:nvPr/>
                </p:nvSpPr>
                <p:spPr>
                  <a:xfrm>
                    <a:off x="1373352" y="1682745"/>
                    <a:ext cx="558800" cy="668336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9" name="片側の 2 つの角を丸めた四角形 368"/>
                <p:cNvSpPr/>
                <p:nvPr/>
              </p:nvSpPr>
              <p:spPr>
                <a:xfrm>
                  <a:off x="1338427" y="2434426"/>
                  <a:ext cx="628650" cy="961237"/>
                </a:xfrm>
                <a:prstGeom prst="round2SameRect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0" name="台形 369"/>
                <p:cNvSpPr/>
                <p:nvPr/>
              </p:nvSpPr>
              <p:spPr>
                <a:xfrm rot="10800000">
                  <a:off x="1571787" y="2420381"/>
                  <a:ext cx="161925" cy="115649"/>
                </a:xfrm>
                <a:prstGeom prst="trapezoid">
                  <a:avLst>
                    <a:gd name="adj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1" name="直角三角形 370"/>
                <p:cNvSpPr/>
                <p:nvPr/>
              </p:nvSpPr>
              <p:spPr>
                <a:xfrm rot="5400000">
                  <a:off x="1447964" y="2418919"/>
                  <a:ext cx="204788" cy="204788"/>
                </a:xfrm>
                <a:prstGeom prst="rtTriangle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2" name="直角三角形 371"/>
                <p:cNvSpPr/>
                <p:nvPr/>
              </p:nvSpPr>
              <p:spPr>
                <a:xfrm rot="16200000" flipH="1">
                  <a:off x="1651265" y="2418919"/>
                  <a:ext cx="204788" cy="204788"/>
                </a:xfrm>
                <a:prstGeom prst="rtTriangle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3" name="フリーフォーム 372"/>
                <p:cNvSpPr/>
                <p:nvPr/>
              </p:nvSpPr>
              <p:spPr>
                <a:xfrm rot="10800000">
                  <a:off x="1301523" y="3429000"/>
                  <a:ext cx="702452" cy="1609347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4" name="正方形/長方形 373"/>
                <p:cNvSpPr/>
                <p:nvPr/>
              </p:nvSpPr>
              <p:spPr>
                <a:xfrm>
                  <a:off x="1350905" y="3395664"/>
                  <a:ext cx="628650" cy="8096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5" name="台形 23"/>
                <p:cNvSpPr/>
                <p:nvPr/>
              </p:nvSpPr>
              <p:spPr>
                <a:xfrm>
                  <a:off x="1564232" y="2525288"/>
                  <a:ext cx="177035" cy="1079925"/>
                </a:xfrm>
                <a:custGeom>
                  <a:avLst/>
                  <a:gdLst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0 w 223838"/>
                    <a:gd name="connsiteY4" fmla="*/ 827089 h 827089"/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123825 w 223838"/>
                    <a:gd name="connsiteY4" fmla="*/ 822328 h 827089"/>
                    <a:gd name="connsiteX5" fmla="*/ 0 w 223838"/>
                    <a:gd name="connsiteY5" fmla="*/ 827089 h 827089"/>
                    <a:gd name="connsiteX0" fmla="*/ 0 w 223838"/>
                    <a:gd name="connsiteY0" fmla="*/ 827089 h 908053"/>
                    <a:gd name="connsiteX1" fmla="*/ 75010 w 223838"/>
                    <a:gd name="connsiteY1" fmla="*/ 0 h 908053"/>
                    <a:gd name="connsiteX2" fmla="*/ 148828 w 223838"/>
                    <a:gd name="connsiteY2" fmla="*/ 0 h 908053"/>
                    <a:gd name="connsiteX3" fmla="*/ 223838 w 223838"/>
                    <a:gd name="connsiteY3" fmla="*/ 827089 h 908053"/>
                    <a:gd name="connsiteX4" fmla="*/ 128588 w 223838"/>
                    <a:gd name="connsiteY4" fmla="*/ 908053 h 908053"/>
                    <a:gd name="connsiteX5" fmla="*/ 0 w 223838"/>
                    <a:gd name="connsiteY5" fmla="*/ 827089 h 908053"/>
                    <a:gd name="connsiteX0" fmla="*/ 0 w 223838"/>
                    <a:gd name="connsiteY0" fmla="*/ 827089 h 917578"/>
                    <a:gd name="connsiteX1" fmla="*/ 75010 w 223838"/>
                    <a:gd name="connsiteY1" fmla="*/ 0 h 917578"/>
                    <a:gd name="connsiteX2" fmla="*/ 148828 w 223838"/>
                    <a:gd name="connsiteY2" fmla="*/ 0 h 917578"/>
                    <a:gd name="connsiteX3" fmla="*/ 223838 w 223838"/>
                    <a:gd name="connsiteY3" fmla="*/ 827089 h 917578"/>
                    <a:gd name="connsiteX4" fmla="*/ 119063 w 223838"/>
                    <a:gd name="connsiteY4" fmla="*/ 917578 h 917578"/>
                    <a:gd name="connsiteX5" fmla="*/ 0 w 223838"/>
                    <a:gd name="connsiteY5" fmla="*/ 827089 h 917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3838" h="917578">
                      <a:moveTo>
                        <a:pt x="0" y="827089"/>
                      </a:moveTo>
                      <a:lnTo>
                        <a:pt x="75010" y="0"/>
                      </a:lnTo>
                      <a:lnTo>
                        <a:pt x="148828" y="0"/>
                      </a:lnTo>
                      <a:lnTo>
                        <a:pt x="223838" y="827089"/>
                      </a:lnTo>
                      <a:lnTo>
                        <a:pt x="119063" y="917578"/>
                      </a:lnTo>
                      <a:lnTo>
                        <a:pt x="0" y="827089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6" name="フリーフォーム 375"/>
                <p:cNvSpPr/>
                <p:nvPr/>
              </p:nvSpPr>
              <p:spPr>
                <a:xfrm>
                  <a:off x="1135227" y="2419349"/>
                  <a:ext cx="1035050" cy="2219325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7" name="片側の 2 つの角を丸めた四角形 376"/>
                <p:cNvSpPr/>
                <p:nvPr/>
              </p:nvSpPr>
              <p:spPr>
                <a:xfrm>
                  <a:off x="1304906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8" name="片側の 2 つの角を丸めた四角形 377"/>
                <p:cNvSpPr/>
                <p:nvPr/>
              </p:nvSpPr>
              <p:spPr>
                <a:xfrm>
                  <a:off x="1695431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9" name="フリーフォーム 378"/>
                <p:cNvSpPr/>
                <p:nvPr/>
              </p:nvSpPr>
              <p:spPr>
                <a:xfrm rot="16358054">
                  <a:off x="1095598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0" name="フリーフォーム 379"/>
                <p:cNvSpPr/>
                <p:nvPr/>
              </p:nvSpPr>
              <p:spPr>
                <a:xfrm rot="5241946" flipH="1">
                  <a:off x="1538467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1" name="円/楕円 380"/>
                <p:cNvSpPr/>
                <p:nvPr/>
              </p:nvSpPr>
              <p:spPr>
                <a:xfrm>
                  <a:off x="1381881" y="1832397"/>
                  <a:ext cx="216232" cy="68367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2" name="円/楕円 381"/>
                <p:cNvSpPr/>
                <p:nvPr/>
              </p:nvSpPr>
              <p:spPr>
                <a:xfrm>
                  <a:off x="1695431" y="1832397"/>
                  <a:ext cx="216232" cy="68367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3" name="月 382"/>
                <p:cNvSpPr/>
                <p:nvPr/>
              </p:nvSpPr>
              <p:spPr>
                <a:xfrm rot="5400000">
                  <a:off x="1603216" y="2101016"/>
                  <a:ext cx="99910" cy="1998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4" name="円/楕円 383"/>
                <p:cNvSpPr/>
                <p:nvPr/>
              </p:nvSpPr>
              <p:spPr>
                <a:xfrm>
                  <a:off x="1453241" y="1932370"/>
                  <a:ext cx="73983" cy="838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5" name="円/楕円 384"/>
                <p:cNvSpPr/>
                <p:nvPr/>
              </p:nvSpPr>
              <p:spPr>
                <a:xfrm>
                  <a:off x="1767191" y="1932370"/>
                  <a:ext cx="73983" cy="838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6" name="円/楕円 5"/>
                <p:cNvSpPr/>
                <p:nvPr/>
              </p:nvSpPr>
              <p:spPr>
                <a:xfrm>
                  <a:off x="1598473" y="2037912"/>
                  <a:ext cx="110329" cy="125885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82" name="グループ化 1181"/>
          <p:cNvGrpSpPr/>
          <p:nvPr/>
        </p:nvGrpSpPr>
        <p:grpSpPr>
          <a:xfrm>
            <a:off x="6466138" y="2586001"/>
            <a:ext cx="709916" cy="1788063"/>
            <a:chOff x="6466138" y="2586001"/>
            <a:chExt cx="709916" cy="1788063"/>
          </a:xfrm>
        </p:grpSpPr>
        <p:grpSp>
          <p:nvGrpSpPr>
            <p:cNvPr id="596" name="グループ化 595"/>
            <p:cNvGrpSpPr/>
            <p:nvPr/>
          </p:nvGrpSpPr>
          <p:grpSpPr>
            <a:xfrm>
              <a:off x="6466138" y="2586001"/>
              <a:ext cx="709916" cy="1788063"/>
              <a:chOff x="2320624" y="1304737"/>
              <a:chExt cx="1546797" cy="3895912"/>
            </a:xfrm>
            <a:solidFill>
              <a:schemeClr val="tx1"/>
            </a:solidFill>
          </p:grpSpPr>
          <p:grpSp>
            <p:nvGrpSpPr>
              <p:cNvPr id="750" name="グループ化 749"/>
              <p:cNvGrpSpPr/>
              <p:nvPr/>
            </p:nvGrpSpPr>
            <p:grpSpPr>
              <a:xfrm flipH="1">
                <a:off x="3461405" y="2319371"/>
                <a:ext cx="406016" cy="1489146"/>
                <a:chOff x="930900" y="2497439"/>
                <a:chExt cx="286265" cy="1152842"/>
              </a:xfrm>
              <a:grpFill/>
            </p:grpSpPr>
            <p:sp>
              <p:nvSpPr>
                <p:cNvPr id="780" name="フリーフォーム 779"/>
                <p:cNvSpPr/>
                <p:nvPr/>
              </p:nvSpPr>
              <p:spPr>
                <a:xfrm rot="900000" flipH="1">
                  <a:off x="930900" y="338349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1" name="片側の 2 つの角を丸めた四角形 780"/>
                <p:cNvSpPr/>
                <p:nvPr/>
              </p:nvSpPr>
              <p:spPr>
                <a:xfrm rot="595221">
                  <a:off x="1071115" y="2497439"/>
                  <a:ext cx="146050" cy="929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51" name="グループ化 750"/>
              <p:cNvGrpSpPr/>
              <p:nvPr/>
            </p:nvGrpSpPr>
            <p:grpSpPr>
              <a:xfrm>
                <a:off x="2320624" y="2319371"/>
                <a:ext cx="406018" cy="1489146"/>
                <a:chOff x="930900" y="2497439"/>
                <a:chExt cx="286265" cy="1152842"/>
              </a:xfrm>
              <a:grpFill/>
            </p:grpSpPr>
            <p:sp>
              <p:nvSpPr>
                <p:cNvPr id="778" name="フリーフォーム 777"/>
                <p:cNvSpPr/>
                <p:nvPr/>
              </p:nvSpPr>
              <p:spPr>
                <a:xfrm rot="900000" flipH="1">
                  <a:off x="930900" y="338349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9" name="片側の 2 つの角を丸めた四角形 778"/>
                <p:cNvSpPr/>
                <p:nvPr/>
              </p:nvSpPr>
              <p:spPr>
                <a:xfrm rot="595221">
                  <a:off x="1071115" y="2497439"/>
                  <a:ext cx="146050" cy="929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52" name="グループ化 751"/>
              <p:cNvGrpSpPr/>
              <p:nvPr/>
            </p:nvGrpSpPr>
            <p:grpSpPr>
              <a:xfrm>
                <a:off x="2598395" y="1304737"/>
                <a:ext cx="989251" cy="3895912"/>
                <a:chOff x="2598395" y="1304737"/>
                <a:chExt cx="989251" cy="3895912"/>
              </a:xfrm>
              <a:grpFill/>
            </p:grpSpPr>
            <p:sp>
              <p:nvSpPr>
                <p:cNvPr id="753" name="星 12 752"/>
                <p:cNvSpPr/>
                <p:nvPr/>
              </p:nvSpPr>
              <p:spPr>
                <a:xfrm>
                  <a:off x="2849284" y="1304737"/>
                  <a:ext cx="475931" cy="475931"/>
                </a:xfrm>
                <a:prstGeom prst="star12">
                  <a:avLst>
                    <a:gd name="adj" fmla="val 42503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54" name="グループ化 753"/>
                <p:cNvGrpSpPr/>
                <p:nvPr/>
              </p:nvGrpSpPr>
              <p:grpSpPr>
                <a:xfrm flipH="1">
                  <a:off x="2722196" y="1756740"/>
                  <a:ext cx="183992" cy="219682"/>
                  <a:chOff x="4463804" y="1938598"/>
                  <a:chExt cx="159729" cy="219577"/>
                </a:xfrm>
                <a:grpFill/>
              </p:grpSpPr>
              <p:sp>
                <p:nvSpPr>
                  <p:cNvPr id="776" name="円/楕円 775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7" name="円/楕円 776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55" name="フリーフォーム 754"/>
                <p:cNvSpPr/>
                <p:nvPr/>
              </p:nvSpPr>
              <p:spPr>
                <a:xfrm>
                  <a:off x="2748626" y="2118779"/>
                  <a:ext cx="690139" cy="477225"/>
                </a:xfrm>
                <a:custGeom>
                  <a:avLst/>
                  <a:gdLst>
                    <a:gd name="connsiteX0" fmla="*/ 305104 w 722090"/>
                    <a:gd name="connsiteY0" fmla="*/ 0 h 448259"/>
                    <a:gd name="connsiteX1" fmla="*/ 415574 w 722090"/>
                    <a:gd name="connsiteY1" fmla="*/ 0 h 448259"/>
                    <a:gd name="connsiteX2" fmla="*/ 442287 w 722090"/>
                    <a:gd name="connsiteY2" fmla="*/ 131273 h 448259"/>
                    <a:gd name="connsiteX3" fmla="*/ 669258 w 722090"/>
                    <a:gd name="connsiteY3" fmla="*/ 131273 h 448259"/>
                    <a:gd name="connsiteX4" fmla="*/ 722090 w 722090"/>
                    <a:gd name="connsiteY4" fmla="*/ 184105 h 448259"/>
                    <a:gd name="connsiteX5" fmla="*/ 722090 w 722090"/>
                    <a:gd name="connsiteY5" fmla="*/ 395427 h 448259"/>
                    <a:gd name="connsiteX6" fmla="*/ 669258 w 722090"/>
                    <a:gd name="connsiteY6" fmla="*/ 448259 h 448259"/>
                    <a:gd name="connsiteX7" fmla="*/ 52832 w 722090"/>
                    <a:gd name="connsiteY7" fmla="*/ 448259 h 448259"/>
                    <a:gd name="connsiteX8" fmla="*/ 0 w 722090"/>
                    <a:gd name="connsiteY8" fmla="*/ 395427 h 448259"/>
                    <a:gd name="connsiteX9" fmla="*/ 0 w 722090"/>
                    <a:gd name="connsiteY9" fmla="*/ 184105 h 448259"/>
                    <a:gd name="connsiteX10" fmla="*/ 52832 w 722090"/>
                    <a:gd name="connsiteY10" fmla="*/ 131273 h 448259"/>
                    <a:gd name="connsiteX11" fmla="*/ 278392 w 722090"/>
                    <a:gd name="connsiteY11" fmla="*/ 131273 h 448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2090" h="448259">
                      <a:moveTo>
                        <a:pt x="305104" y="0"/>
                      </a:moveTo>
                      <a:lnTo>
                        <a:pt x="415574" y="0"/>
                      </a:lnTo>
                      <a:lnTo>
                        <a:pt x="442287" y="131273"/>
                      </a:lnTo>
                      <a:lnTo>
                        <a:pt x="669258" y="131273"/>
                      </a:lnTo>
                      <a:cubicBezTo>
                        <a:pt x="698436" y="131273"/>
                        <a:pt x="722090" y="154927"/>
                        <a:pt x="722090" y="184105"/>
                      </a:cubicBezTo>
                      <a:lnTo>
                        <a:pt x="722090" y="395427"/>
                      </a:lnTo>
                      <a:cubicBezTo>
                        <a:pt x="722090" y="424605"/>
                        <a:pt x="698436" y="448259"/>
                        <a:pt x="669258" y="448259"/>
                      </a:cubicBezTo>
                      <a:lnTo>
                        <a:pt x="52832" y="448259"/>
                      </a:lnTo>
                      <a:cubicBezTo>
                        <a:pt x="23654" y="448259"/>
                        <a:pt x="0" y="424605"/>
                        <a:pt x="0" y="395427"/>
                      </a:cubicBezTo>
                      <a:lnTo>
                        <a:pt x="0" y="184105"/>
                      </a:lnTo>
                      <a:cubicBezTo>
                        <a:pt x="0" y="154927"/>
                        <a:pt x="23654" y="131273"/>
                        <a:pt x="52832" y="131273"/>
                      </a:cubicBezTo>
                      <a:lnTo>
                        <a:pt x="278392" y="131273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6" name="フリーフォーム 755"/>
                <p:cNvSpPr/>
                <p:nvPr/>
              </p:nvSpPr>
              <p:spPr>
                <a:xfrm rot="10800000">
                  <a:off x="2757333" y="3314518"/>
                  <a:ext cx="671370" cy="1713342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7" name="フリーフォーム 756"/>
                <p:cNvSpPr/>
                <p:nvPr/>
              </p:nvSpPr>
              <p:spPr>
                <a:xfrm>
                  <a:off x="2792604" y="2258536"/>
                  <a:ext cx="600833" cy="1020491"/>
                </a:xfrm>
                <a:custGeom>
                  <a:avLst/>
                  <a:gdLst>
                    <a:gd name="connsiteX0" fmla="*/ 537182 w 628650"/>
                    <a:gd name="connsiteY0" fmla="*/ 0 h 958550"/>
                    <a:gd name="connsiteX1" fmla="*/ 564657 w 628650"/>
                    <a:gd name="connsiteY1" fmla="*/ 5547 h 958550"/>
                    <a:gd name="connsiteX2" fmla="*/ 628650 w 628650"/>
                    <a:gd name="connsiteY2" fmla="*/ 102090 h 958550"/>
                    <a:gd name="connsiteX3" fmla="*/ 628650 w 628650"/>
                    <a:gd name="connsiteY3" fmla="*/ 958550 h 958550"/>
                    <a:gd name="connsiteX4" fmla="*/ 0 w 628650"/>
                    <a:gd name="connsiteY4" fmla="*/ 958550 h 958550"/>
                    <a:gd name="connsiteX5" fmla="*/ 0 w 628650"/>
                    <a:gd name="connsiteY5" fmla="*/ 102090 h 958550"/>
                    <a:gd name="connsiteX6" fmla="*/ 63993 w 628650"/>
                    <a:gd name="connsiteY6" fmla="*/ 5547 h 958550"/>
                    <a:gd name="connsiteX7" fmla="*/ 88573 w 628650"/>
                    <a:gd name="connsiteY7" fmla="*/ 585 h 958550"/>
                    <a:gd name="connsiteX8" fmla="*/ 101222 w 628650"/>
                    <a:gd name="connsiteY8" fmla="*/ 20304 h 958550"/>
                    <a:gd name="connsiteX9" fmla="*/ 312690 w 628650"/>
                    <a:gd name="connsiteY9" fmla="*/ 88140 h 958550"/>
                    <a:gd name="connsiteX10" fmla="*/ 524159 w 628650"/>
                    <a:gd name="connsiteY10" fmla="*/ 20304 h 958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28650" h="958550">
                      <a:moveTo>
                        <a:pt x="537182" y="0"/>
                      </a:moveTo>
                      <a:lnTo>
                        <a:pt x="564657" y="5547"/>
                      </a:lnTo>
                      <a:cubicBezTo>
                        <a:pt x="602263" y="21453"/>
                        <a:pt x="628650" y="58690"/>
                        <a:pt x="628650" y="102090"/>
                      </a:cubicBezTo>
                      <a:lnTo>
                        <a:pt x="628650" y="958550"/>
                      </a:lnTo>
                      <a:lnTo>
                        <a:pt x="0" y="958550"/>
                      </a:lnTo>
                      <a:lnTo>
                        <a:pt x="0" y="102090"/>
                      </a:lnTo>
                      <a:cubicBezTo>
                        <a:pt x="0" y="58690"/>
                        <a:pt x="26387" y="21453"/>
                        <a:pt x="63993" y="5547"/>
                      </a:cubicBezTo>
                      <a:lnTo>
                        <a:pt x="88573" y="585"/>
                      </a:lnTo>
                      <a:lnTo>
                        <a:pt x="101222" y="20304"/>
                      </a:lnTo>
                      <a:cubicBezTo>
                        <a:pt x="136062" y="60169"/>
                        <a:pt x="217626" y="88140"/>
                        <a:pt x="312690" y="88140"/>
                      </a:cubicBezTo>
                      <a:cubicBezTo>
                        <a:pt x="407754" y="88140"/>
                        <a:pt x="489318" y="60169"/>
                        <a:pt x="524159" y="20304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8" name="正方形/長方形 757"/>
                <p:cNvSpPr/>
                <p:nvPr/>
              </p:nvSpPr>
              <p:spPr>
                <a:xfrm>
                  <a:off x="2804530" y="3279028"/>
                  <a:ext cx="600833" cy="86194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9" name="フリーフォーム 758"/>
                <p:cNvSpPr/>
                <p:nvPr/>
              </p:nvSpPr>
              <p:spPr>
                <a:xfrm>
                  <a:off x="2598395" y="2239624"/>
                  <a:ext cx="989251" cy="2362737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0" name="片側の 2 つの角を丸めた四角形 759"/>
                <p:cNvSpPr/>
                <p:nvPr/>
              </p:nvSpPr>
              <p:spPr>
                <a:xfrm>
                  <a:off x="2760566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1" name="片側の 2 つの角を丸めた四角形 760"/>
                <p:cNvSpPr/>
                <p:nvPr/>
              </p:nvSpPr>
              <p:spPr>
                <a:xfrm>
                  <a:off x="3133811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2" name="フリーフォーム 761"/>
                <p:cNvSpPr/>
                <p:nvPr/>
              </p:nvSpPr>
              <p:spPr>
                <a:xfrm rot="16358054">
                  <a:off x="2523952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3" name="フリーフォーム 762"/>
                <p:cNvSpPr/>
                <p:nvPr/>
              </p:nvSpPr>
              <p:spPr>
                <a:xfrm rot="5241946" flipH="1">
                  <a:off x="2947225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64" name="グループ化 763"/>
                <p:cNvGrpSpPr/>
                <p:nvPr/>
              </p:nvGrpSpPr>
              <p:grpSpPr>
                <a:xfrm>
                  <a:off x="3277883" y="1756740"/>
                  <a:ext cx="183992" cy="219682"/>
                  <a:chOff x="4463804" y="1938598"/>
                  <a:chExt cx="159729" cy="219577"/>
                </a:xfrm>
                <a:grpFill/>
              </p:grpSpPr>
              <p:sp>
                <p:nvSpPr>
                  <p:cNvPr id="774" name="円/楕円 773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5" name="円/楕円 774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65" name="円/楕円 764"/>
                <p:cNvSpPr/>
                <p:nvPr/>
              </p:nvSpPr>
              <p:spPr>
                <a:xfrm>
                  <a:off x="2814192" y="1431926"/>
                  <a:ext cx="557658" cy="77850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6" name="円/楕円 765"/>
                <p:cNvSpPr/>
                <p:nvPr/>
              </p:nvSpPr>
              <p:spPr>
                <a:xfrm>
                  <a:off x="2855036" y="1709420"/>
                  <a:ext cx="162484" cy="154511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7" name="円/楕円 766"/>
                <p:cNvSpPr/>
                <p:nvPr/>
              </p:nvSpPr>
              <p:spPr>
                <a:xfrm>
                  <a:off x="2899240" y="1748047"/>
                  <a:ext cx="81242" cy="7725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8" name="円/楕円 767"/>
                <p:cNvSpPr/>
                <p:nvPr/>
              </p:nvSpPr>
              <p:spPr>
                <a:xfrm>
                  <a:off x="3163353" y="1709420"/>
                  <a:ext cx="162484" cy="154511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9" name="円/楕円 768"/>
                <p:cNvSpPr/>
                <p:nvPr/>
              </p:nvSpPr>
              <p:spPr>
                <a:xfrm>
                  <a:off x="3207557" y="1748047"/>
                  <a:ext cx="81242" cy="7725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0" name="月 769"/>
                <p:cNvSpPr/>
                <p:nvPr/>
              </p:nvSpPr>
              <p:spPr>
                <a:xfrm rot="16200000">
                  <a:off x="3063390" y="1995876"/>
                  <a:ext cx="59255" cy="194554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1" name="円/楕円 5"/>
                <p:cNvSpPr/>
                <p:nvPr/>
              </p:nvSpPr>
              <p:spPr>
                <a:xfrm flipH="1">
                  <a:off x="3070835" y="1916833"/>
                  <a:ext cx="45720" cy="79902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2" name="二等辺三角形 771"/>
                <p:cNvSpPr/>
                <p:nvPr/>
              </p:nvSpPr>
              <p:spPr>
                <a:xfrm>
                  <a:off x="2849730" y="1630680"/>
                  <a:ext cx="179095" cy="45719"/>
                </a:xfrm>
                <a:prstGeom prst="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3" name="二等辺三角形 772"/>
                <p:cNvSpPr/>
                <p:nvPr/>
              </p:nvSpPr>
              <p:spPr>
                <a:xfrm>
                  <a:off x="3155047" y="1630680"/>
                  <a:ext cx="179095" cy="45719"/>
                </a:xfrm>
                <a:prstGeom prst="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98" name="グループ化 397"/>
            <p:cNvGrpSpPr/>
            <p:nvPr/>
          </p:nvGrpSpPr>
          <p:grpSpPr>
            <a:xfrm>
              <a:off x="6466138" y="2586001"/>
              <a:ext cx="709916" cy="1788063"/>
              <a:chOff x="2320624" y="1304737"/>
              <a:chExt cx="1546797" cy="3895912"/>
            </a:xfrm>
          </p:grpSpPr>
          <p:grpSp>
            <p:nvGrpSpPr>
              <p:cNvPr id="399" name="グループ化 398"/>
              <p:cNvGrpSpPr/>
              <p:nvPr/>
            </p:nvGrpSpPr>
            <p:grpSpPr>
              <a:xfrm flipH="1">
                <a:off x="3461405" y="2319371"/>
                <a:ext cx="406016" cy="1489146"/>
                <a:chOff x="930900" y="2497439"/>
                <a:chExt cx="286265" cy="1152842"/>
              </a:xfrm>
            </p:grpSpPr>
            <p:sp>
              <p:nvSpPr>
                <p:cNvPr id="429" name="フリーフォーム 428"/>
                <p:cNvSpPr/>
                <p:nvPr/>
              </p:nvSpPr>
              <p:spPr>
                <a:xfrm rot="900000" flipH="1">
                  <a:off x="930900" y="338349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0" name="片側の 2 つの角を丸めた四角形 429"/>
                <p:cNvSpPr/>
                <p:nvPr/>
              </p:nvSpPr>
              <p:spPr>
                <a:xfrm rot="595221">
                  <a:off x="1071115" y="2497439"/>
                  <a:ext cx="146050" cy="929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00" name="グループ化 399"/>
              <p:cNvGrpSpPr/>
              <p:nvPr/>
            </p:nvGrpSpPr>
            <p:grpSpPr>
              <a:xfrm>
                <a:off x="2320624" y="2319371"/>
                <a:ext cx="406018" cy="1489146"/>
                <a:chOff x="930900" y="2497439"/>
                <a:chExt cx="286265" cy="1152842"/>
              </a:xfrm>
            </p:grpSpPr>
            <p:sp>
              <p:nvSpPr>
                <p:cNvPr id="427" name="フリーフォーム 426"/>
                <p:cNvSpPr/>
                <p:nvPr/>
              </p:nvSpPr>
              <p:spPr>
                <a:xfrm rot="900000" flipH="1">
                  <a:off x="930900" y="338349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8" name="片側の 2 つの角を丸めた四角形 427"/>
                <p:cNvSpPr/>
                <p:nvPr/>
              </p:nvSpPr>
              <p:spPr>
                <a:xfrm rot="595221">
                  <a:off x="1071115" y="2497439"/>
                  <a:ext cx="146050" cy="929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01" name="グループ化 400"/>
              <p:cNvGrpSpPr/>
              <p:nvPr/>
            </p:nvGrpSpPr>
            <p:grpSpPr>
              <a:xfrm>
                <a:off x="2598395" y="1304737"/>
                <a:ext cx="989251" cy="3895912"/>
                <a:chOff x="2598395" y="1304737"/>
                <a:chExt cx="989251" cy="3895912"/>
              </a:xfrm>
            </p:grpSpPr>
            <p:sp>
              <p:nvSpPr>
                <p:cNvPr id="402" name="星 12 401"/>
                <p:cNvSpPr/>
                <p:nvPr/>
              </p:nvSpPr>
              <p:spPr>
                <a:xfrm>
                  <a:off x="2849284" y="1304737"/>
                  <a:ext cx="475931" cy="475931"/>
                </a:xfrm>
                <a:prstGeom prst="star12">
                  <a:avLst>
                    <a:gd name="adj" fmla="val 4250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3" name="グループ化 402"/>
                <p:cNvGrpSpPr/>
                <p:nvPr/>
              </p:nvGrpSpPr>
              <p:grpSpPr>
                <a:xfrm flipH="1">
                  <a:off x="2722196" y="1756740"/>
                  <a:ext cx="183992" cy="219682"/>
                  <a:chOff x="4463804" y="1938598"/>
                  <a:chExt cx="159729" cy="219577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425" name="円/楕円 424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6" name="円/楕円 425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4" name="フリーフォーム 403"/>
                <p:cNvSpPr/>
                <p:nvPr/>
              </p:nvSpPr>
              <p:spPr>
                <a:xfrm>
                  <a:off x="2748626" y="2118779"/>
                  <a:ext cx="690139" cy="477225"/>
                </a:xfrm>
                <a:custGeom>
                  <a:avLst/>
                  <a:gdLst>
                    <a:gd name="connsiteX0" fmla="*/ 305104 w 722090"/>
                    <a:gd name="connsiteY0" fmla="*/ 0 h 448259"/>
                    <a:gd name="connsiteX1" fmla="*/ 415574 w 722090"/>
                    <a:gd name="connsiteY1" fmla="*/ 0 h 448259"/>
                    <a:gd name="connsiteX2" fmla="*/ 442287 w 722090"/>
                    <a:gd name="connsiteY2" fmla="*/ 131273 h 448259"/>
                    <a:gd name="connsiteX3" fmla="*/ 669258 w 722090"/>
                    <a:gd name="connsiteY3" fmla="*/ 131273 h 448259"/>
                    <a:gd name="connsiteX4" fmla="*/ 722090 w 722090"/>
                    <a:gd name="connsiteY4" fmla="*/ 184105 h 448259"/>
                    <a:gd name="connsiteX5" fmla="*/ 722090 w 722090"/>
                    <a:gd name="connsiteY5" fmla="*/ 395427 h 448259"/>
                    <a:gd name="connsiteX6" fmla="*/ 669258 w 722090"/>
                    <a:gd name="connsiteY6" fmla="*/ 448259 h 448259"/>
                    <a:gd name="connsiteX7" fmla="*/ 52832 w 722090"/>
                    <a:gd name="connsiteY7" fmla="*/ 448259 h 448259"/>
                    <a:gd name="connsiteX8" fmla="*/ 0 w 722090"/>
                    <a:gd name="connsiteY8" fmla="*/ 395427 h 448259"/>
                    <a:gd name="connsiteX9" fmla="*/ 0 w 722090"/>
                    <a:gd name="connsiteY9" fmla="*/ 184105 h 448259"/>
                    <a:gd name="connsiteX10" fmla="*/ 52832 w 722090"/>
                    <a:gd name="connsiteY10" fmla="*/ 131273 h 448259"/>
                    <a:gd name="connsiteX11" fmla="*/ 278392 w 722090"/>
                    <a:gd name="connsiteY11" fmla="*/ 131273 h 448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2090" h="448259">
                      <a:moveTo>
                        <a:pt x="305104" y="0"/>
                      </a:moveTo>
                      <a:lnTo>
                        <a:pt x="415574" y="0"/>
                      </a:lnTo>
                      <a:lnTo>
                        <a:pt x="442287" y="131273"/>
                      </a:lnTo>
                      <a:lnTo>
                        <a:pt x="669258" y="131273"/>
                      </a:lnTo>
                      <a:cubicBezTo>
                        <a:pt x="698436" y="131273"/>
                        <a:pt x="722090" y="154927"/>
                        <a:pt x="722090" y="184105"/>
                      </a:cubicBezTo>
                      <a:lnTo>
                        <a:pt x="722090" y="395427"/>
                      </a:lnTo>
                      <a:cubicBezTo>
                        <a:pt x="722090" y="424605"/>
                        <a:pt x="698436" y="448259"/>
                        <a:pt x="669258" y="448259"/>
                      </a:cubicBezTo>
                      <a:lnTo>
                        <a:pt x="52832" y="448259"/>
                      </a:lnTo>
                      <a:cubicBezTo>
                        <a:pt x="23654" y="448259"/>
                        <a:pt x="0" y="424605"/>
                        <a:pt x="0" y="395427"/>
                      </a:cubicBezTo>
                      <a:lnTo>
                        <a:pt x="0" y="184105"/>
                      </a:lnTo>
                      <a:cubicBezTo>
                        <a:pt x="0" y="154927"/>
                        <a:pt x="23654" y="131273"/>
                        <a:pt x="52832" y="131273"/>
                      </a:cubicBezTo>
                      <a:lnTo>
                        <a:pt x="278392" y="131273"/>
                      </a:ln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フリーフォーム 404"/>
                <p:cNvSpPr/>
                <p:nvPr/>
              </p:nvSpPr>
              <p:spPr>
                <a:xfrm rot="10800000">
                  <a:off x="2757333" y="3314518"/>
                  <a:ext cx="671370" cy="1713342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フリーフォーム 405"/>
                <p:cNvSpPr/>
                <p:nvPr/>
              </p:nvSpPr>
              <p:spPr>
                <a:xfrm>
                  <a:off x="2792604" y="2258536"/>
                  <a:ext cx="600833" cy="1020491"/>
                </a:xfrm>
                <a:custGeom>
                  <a:avLst/>
                  <a:gdLst>
                    <a:gd name="connsiteX0" fmla="*/ 537182 w 628650"/>
                    <a:gd name="connsiteY0" fmla="*/ 0 h 958550"/>
                    <a:gd name="connsiteX1" fmla="*/ 564657 w 628650"/>
                    <a:gd name="connsiteY1" fmla="*/ 5547 h 958550"/>
                    <a:gd name="connsiteX2" fmla="*/ 628650 w 628650"/>
                    <a:gd name="connsiteY2" fmla="*/ 102090 h 958550"/>
                    <a:gd name="connsiteX3" fmla="*/ 628650 w 628650"/>
                    <a:gd name="connsiteY3" fmla="*/ 958550 h 958550"/>
                    <a:gd name="connsiteX4" fmla="*/ 0 w 628650"/>
                    <a:gd name="connsiteY4" fmla="*/ 958550 h 958550"/>
                    <a:gd name="connsiteX5" fmla="*/ 0 w 628650"/>
                    <a:gd name="connsiteY5" fmla="*/ 102090 h 958550"/>
                    <a:gd name="connsiteX6" fmla="*/ 63993 w 628650"/>
                    <a:gd name="connsiteY6" fmla="*/ 5547 h 958550"/>
                    <a:gd name="connsiteX7" fmla="*/ 88573 w 628650"/>
                    <a:gd name="connsiteY7" fmla="*/ 585 h 958550"/>
                    <a:gd name="connsiteX8" fmla="*/ 101222 w 628650"/>
                    <a:gd name="connsiteY8" fmla="*/ 20304 h 958550"/>
                    <a:gd name="connsiteX9" fmla="*/ 312690 w 628650"/>
                    <a:gd name="connsiteY9" fmla="*/ 88140 h 958550"/>
                    <a:gd name="connsiteX10" fmla="*/ 524159 w 628650"/>
                    <a:gd name="connsiteY10" fmla="*/ 20304 h 958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28650" h="958550">
                      <a:moveTo>
                        <a:pt x="537182" y="0"/>
                      </a:moveTo>
                      <a:lnTo>
                        <a:pt x="564657" y="5547"/>
                      </a:lnTo>
                      <a:cubicBezTo>
                        <a:pt x="602263" y="21453"/>
                        <a:pt x="628650" y="58690"/>
                        <a:pt x="628650" y="102090"/>
                      </a:cubicBezTo>
                      <a:lnTo>
                        <a:pt x="628650" y="958550"/>
                      </a:lnTo>
                      <a:lnTo>
                        <a:pt x="0" y="958550"/>
                      </a:lnTo>
                      <a:lnTo>
                        <a:pt x="0" y="102090"/>
                      </a:lnTo>
                      <a:cubicBezTo>
                        <a:pt x="0" y="58690"/>
                        <a:pt x="26387" y="21453"/>
                        <a:pt x="63993" y="5547"/>
                      </a:cubicBezTo>
                      <a:lnTo>
                        <a:pt x="88573" y="585"/>
                      </a:lnTo>
                      <a:lnTo>
                        <a:pt x="101222" y="20304"/>
                      </a:lnTo>
                      <a:cubicBezTo>
                        <a:pt x="136062" y="60169"/>
                        <a:pt x="217626" y="88140"/>
                        <a:pt x="312690" y="88140"/>
                      </a:cubicBezTo>
                      <a:cubicBezTo>
                        <a:pt x="407754" y="88140"/>
                        <a:pt x="489318" y="60169"/>
                        <a:pt x="524159" y="203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95000"/>
                    <a:lumOff val="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正方形/長方形 406"/>
                <p:cNvSpPr/>
                <p:nvPr/>
              </p:nvSpPr>
              <p:spPr>
                <a:xfrm>
                  <a:off x="2804530" y="3279028"/>
                  <a:ext cx="600833" cy="86194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8" name="フリーフォーム 407"/>
                <p:cNvSpPr/>
                <p:nvPr/>
              </p:nvSpPr>
              <p:spPr>
                <a:xfrm>
                  <a:off x="2598395" y="2239624"/>
                  <a:ext cx="989251" cy="2362737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9" name="片側の 2 つの角を丸めた四角形 408"/>
                <p:cNvSpPr/>
                <p:nvPr/>
              </p:nvSpPr>
              <p:spPr>
                <a:xfrm>
                  <a:off x="2760566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0" name="片側の 2 つの角を丸めた四角形 409"/>
                <p:cNvSpPr/>
                <p:nvPr/>
              </p:nvSpPr>
              <p:spPr>
                <a:xfrm>
                  <a:off x="3133811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1" name="フリーフォーム 410"/>
                <p:cNvSpPr/>
                <p:nvPr/>
              </p:nvSpPr>
              <p:spPr>
                <a:xfrm rot="16358054">
                  <a:off x="2523952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2" name="フリーフォーム 411"/>
                <p:cNvSpPr/>
                <p:nvPr/>
              </p:nvSpPr>
              <p:spPr>
                <a:xfrm rot="5241946" flipH="1">
                  <a:off x="2947225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3" name="グループ化 412"/>
                <p:cNvGrpSpPr/>
                <p:nvPr/>
              </p:nvGrpSpPr>
              <p:grpSpPr>
                <a:xfrm>
                  <a:off x="3277883" y="1756740"/>
                  <a:ext cx="183992" cy="219682"/>
                  <a:chOff x="4463804" y="1938598"/>
                  <a:chExt cx="159729" cy="219577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423" name="円/楕円 422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4" name="円/楕円 423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14" name="円/楕円 413"/>
                <p:cNvSpPr/>
                <p:nvPr/>
              </p:nvSpPr>
              <p:spPr>
                <a:xfrm>
                  <a:off x="2814192" y="1431926"/>
                  <a:ext cx="557658" cy="778508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5" name="円/楕円 414"/>
                <p:cNvSpPr/>
                <p:nvPr/>
              </p:nvSpPr>
              <p:spPr>
                <a:xfrm>
                  <a:off x="2855036" y="1709420"/>
                  <a:ext cx="162484" cy="1545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6" name="円/楕円 415"/>
                <p:cNvSpPr/>
                <p:nvPr/>
              </p:nvSpPr>
              <p:spPr>
                <a:xfrm>
                  <a:off x="2899240" y="1748047"/>
                  <a:ext cx="81242" cy="772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7" name="円/楕円 416"/>
                <p:cNvSpPr/>
                <p:nvPr/>
              </p:nvSpPr>
              <p:spPr>
                <a:xfrm>
                  <a:off x="3163353" y="1709420"/>
                  <a:ext cx="162484" cy="1545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8" name="円/楕円 417"/>
                <p:cNvSpPr/>
                <p:nvPr/>
              </p:nvSpPr>
              <p:spPr>
                <a:xfrm>
                  <a:off x="3207557" y="1748047"/>
                  <a:ext cx="81242" cy="772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9" name="月 418"/>
                <p:cNvSpPr/>
                <p:nvPr/>
              </p:nvSpPr>
              <p:spPr>
                <a:xfrm rot="16200000">
                  <a:off x="3063390" y="1995876"/>
                  <a:ext cx="59255" cy="194554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0" name="円/楕円 5"/>
                <p:cNvSpPr/>
                <p:nvPr/>
              </p:nvSpPr>
              <p:spPr>
                <a:xfrm flipH="1">
                  <a:off x="3070835" y="1916833"/>
                  <a:ext cx="45720" cy="79902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1" name="二等辺三角形 420"/>
                <p:cNvSpPr/>
                <p:nvPr/>
              </p:nvSpPr>
              <p:spPr>
                <a:xfrm>
                  <a:off x="2849730" y="1630680"/>
                  <a:ext cx="179095" cy="4571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2" name="二等辺三角形 421"/>
                <p:cNvSpPr/>
                <p:nvPr/>
              </p:nvSpPr>
              <p:spPr>
                <a:xfrm>
                  <a:off x="3155047" y="1630680"/>
                  <a:ext cx="179095" cy="4571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73" name="グループ化 1172"/>
          <p:cNvGrpSpPr/>
          <p:nvPr/>
        </p:nvGrpSpPr>
        <p:grpSpPr>
          <a:xfrm>
            <a:off x="6430037" y="4837441"/>
            <a:ext cx="782119" cy="1460699"/>
            <a:chOff x="6430037" y="4837441"/>
            <a:chExt cx="782119" cy="1460699"/>
          </a:xfrm>
        </p:grpSpPr>
        <p:grpSp>
          <p:nvGrpSpPr>
            <p:cNvPr id="597" name="グループ化 596"/>
            <p:cNvGrpSpPr/>
            <p:nvPr/>
          </p:nvGrpSpPr>
          <p:grpSpPr>
            <a:xfrm>
              <a:off x="6430037" y="4837441"/>
              <a:ext cx="782119" cy="1460699"/>
              <a:chOff x="3741499" y="2011999"/>
              <a:chExt cx="1704117" cy="3182638"/>
            </a:xfrm>
            <a:solidFill>
              <a:schemeClr val="tx1"/>
            </a:solidFill>
          </p:grpSpPr>
          <p:grpSp>
            <p:nvGrpSpPr>
              <p:cNvPr id="707" name="グループ化 706"/>
              <p:cNvGrpSpPr/>
              <p:nvPr/>
            </p:nvGrpSpPr>
            <p:grpSpPr>
              <a:xfrm flipH="1">
                <a:off x="5039600" y="2889344"/>
                <a:ext cx="406016" cy="1489146"/>
                <a:chOff x="930900" y="2497439"/>
                <a:chExt cx="286265" cy="1152842"/>
              </a:xfrm>
              <a:grpFill/>
            </p:grpSpPr>
            <p:sp>
              <p:nvSpPr>
                <p:cNvPr id="748" name="フリーフォーム 747"/>
                <p:cNvSpPr/>
                <p:nvPr/>
              </p:nvSpPr>
              <p:spPr>
                <a:xfrm rot="900000" flipH="1">
                  <a:off x="930900" y="338349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9" name="片側の 2 つの角を丸めた四角形 748"/>
                <p:cNvSpPr/>
                <p:nvPr/>
              </p:nvSpPr>
              <p:spPr>
                <a:xfrm rot="595221">
                  <a:off x="1071115" y="2497439"/>
                  <a:ext cx="146050" cy="929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08" name="グループ化 707"/>
              <p:cNvGrpSpPr/>
              <p:nvPr/>
            </p:nvGrpSpPr>
            <p:grpSpPr>
              <a:xfrm>
                <a:off x="3741499" y="2889344"/>
                <a:ext cx="406018" cy="1489146"/>
                <a:chOff x="930900" y="2497439"/>
                <a:chExt cx="286265" cy="1152842"/>
              </a:xfrm>
              <a:grpFill/>
            </p:grpSpPr>
            <p:sp>
              <p:nvSpPr>
                <p:cNvPr id="746" name="フリーフォーム 745"/>
                <p:cNvSpPr/>
                <p:nvPr/>
              </p:nvSpPr>
              <p:spPr>
                <a:xfrm rot="900000" flipH="1">
                  <a:off x="930900" y="338349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7" name="片側の 2 つの角を丸めた四角形 746"/>
                <p:cNvSpPr/>
                <p:nvPr/>
              </p:nvSpPr>
              <p:spPr>
                <a:xfrm rot="595221">
                  <a:off x="1071115" y="2497439"/>
                  <a:ext cx="146050" cy="929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09" name="グループ化 708"/>
              <p:cNvGrpSpPr/>
              <p:nvPr/>
            </p:nvGrpSpPr>
            <p:grpSpPr>
              <a:xfrm>
                <a:off x="4025934" y="2011999"/>
                <a:ext cx="1132617" cy="3182638"/>
                <a:chOff x="4025934" y="2011999"/>
                <a:chExt cx="1132617" cy="3182638"/>
              </a:xfrm>
              <a:grpFill/>
            </p:grpSpPr>
            <p:sp>
              <p:nvSpPr>
                <p:cNvPr id="710" name="台形 709"/>
                <p:cNvSpPr/>
                <p:nvPr/>
              </p:nvSpPr>
              <p:spPr>
                <a:xfrm>
                  <a:off x="4463260" y="2725693"/>
                  <a:ext cx="257966" cy="129307"/>
                </a:xfrm>
                <a:prstGeom prst="trapezoid">
                  <a:avLst>
                    <a:gd name="adj" fmla="val 20349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1" name="フリーフォーム 710"/>
                <p:cNvSpPr/>
                <p:nvPr/>
              </p:nvSpPr>
              <p:spPr>
                <a:xfrm rot="10800000">
                  <a:off x="4207905" y="3683622"/>
                  <a:ext cx="768668" cy="1372591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46873 w 702452"/>
                    <a:gd name="connsiteY4" fmla="*/ 871280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46873" y="871280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2" name="片側の 2 つの角を丸めた四角形 711"/>
                <p:cNvSpPr/>
                <p:nvPr/>
              </p:nvSpPr>
              <p:spPr>
                <a:xfrm>
                  <a:off x="4248288" y="2835363"/>
                  <a:ext cx="687909" cy="819826"/>
                </a:xfrm>
                <a:prstGeom prst="round2Same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3" name="正方形/長方形 712"/>
                <p:cNvSpPr/>
                <p:nvPr/>
              </p:nvSpPr>
              <p:spPr>
                <a:xfrm>
                  <a:off x="4261942" y="3655190"/>
                  <a:ext cx="687909" cy="105937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4" name="フリーフォーム 713"/>
                <p:cNvSpPr/>
                <p:nvPr/>
              </p:nvSpPr>
              <p:spPr>
                <a:xfrm>
                  <a:off x="4025934" y="2822504"/>
                  <a:ext cx="1132617" cy="1892833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5" name="片側の 2 つの角を丸めた四角形 714"/>
                <p:cNvSpPr/>
                <p:nvPr/>
              </p:nvSpPr>
              <p:spPr>
                <a:xfrm>
                  <a:off x="4211607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6" name="片側の 2 つの角を丸めた四角形 715"/>
                <p:cNvSpPr/>
                <p:nvPr/>
              </p:nvSpPr>
              <p:spPr>
                <a:xfrm>
                  <a:off x="4638945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7" name="フリーフォーム 716"/>
                <p:cNvSpPr/>
                <p:nvPr/>
              </p:nvSpPr>
              <p:spPr>
                <a:xfrm rot="16358054">
                  <a:off x="4065163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8" name="角丸四角形 717"/>
                <p:cNvSpPr/>
                <p:nvPr/>
              </p:nvSpPr>
              <p:spPr>
                <a:xfrm>
                  <a:off x="4478541" y="3642750"/>
                  <a:ext cx="220836" cy="129150"/>
                </a:xfrm>
                <a:prstGeom prst="round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19" name="グループ化 718"/>
                <p:cNvGrpSpPr/>
                <p:nvPr/>
              </p:nvGrpSpPr>
              <p:grpSpPr>
                <a:xfrm>
                  <a:off x="4147356" y="2011999"/>
                  <a:ext cx="881844" cy="748588"/>
                  <a:chOff x="4109874" y="1951574"/>
                  <a:chExt cx="956808" cy="807841"/>
                </a:xfrm>
                <a:grpFill/>
              </p:grpSpPr>
              <p:sp>
                <p:nvSpPr>
                  <p:cNvPr id="735" name="角丸四角形 734"/>
                  <p:cNvSpPr/>
                  <p:nvPr/>
                </p:nvSpPr>
                <p:spPr>
                  <a:xfrm>
                    <a:off x="4304733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6" name="角丸四角形 735"/>
                  <p:cNvSpPr/>
                  <p:nvPr/>
                </p:nvSpPr>
                <p:spPr>
                  <a:xfrm>
                    <a:off x="4153189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37" name="グループ化 736"/>
                  <p:cNvGrpSpPr/>
                  <p:nvPr/>
                </p:nvGrpSpPr>
                <p:grpSpPr>
                  <a:xfrm flipH="1">
                    <a:off x="4109874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744" name="円/楕円 743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5" name="円/楕円 744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38" name="グループ化 737"/>
                  <p:cNvGrpSpPr/>
                  <p:nvPr/>
                </p:nvGrpSpPr>
                <p:grpSpPr>
                  <a:xfrm>
                    <a:off x="4846568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742" name="円/楕円 741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3" name="円/楕円 742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39" name="角丸四角形 738"/>
                  <p:cNvSpPr/>
                  <p:nvPr/>
                </p:nvSpPr>
                <p:spPr>
                  <a:xfrm>
                    <a:off x="4228697" y="2025147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0" name="月 739"/>
                  <p:cNvSpPr/>
                  <p:nvPr/>
                </p:nvSpPr>
                <p:spPr>
                  <a:xfrm rot="2700000">
                    <a:off x="4281666" y="1919724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1" name="月 740"/>
                  <p:cNvSpPr/>
                  <p:nvPr/>
                </p:nvSpPr>
                <p:spPr>
                  <a:xfrm rot="2700000">
                    <a:off x="4382357" y="1910721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20" name="グループ化 719"/>
                <p:cNvGrpSpPr/>
                <p:nvPr/>
              </p:nvGrpSpPr>
              <p:grpSpPr>
                <a:xfrm>
                  <a:off x="4318444" y="2319237"/>
                  <a:ext cx="200923" cy="171946"/>
                  <a:chOff x="4318444" y="2352204"/>
                  <a:chExt cx="200923" cy="171946"/>
                </a:xfrm>
                <a:grpFill/>
              </p:grpSpPr>
              <p:sp>
                <p:nvSpPr>
                  <p:cNvPr id="731" name="円/楕円 730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2" name="円/楕円 731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3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4" name="円/楕円 733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21" name="グループ化 720"/>
                <p:cNvGrpSpPr/>
                <p:nvPr/>
              </p:nvGrpSpPr>
              <p:grpSpPr>
                <a:xfrm>
                  <a:off x="4664968" y="2319237"/>
                  <a:ext cx="200923" cy="171946"/>
                  <a:chOff x="4318444" y="2352204"/>
                  <a:chExt cx="200923" cy="171946"/>
                </a:xfrm>
                <a:grpFill/>
              </p:grpSpPr>
              <p:sp>
                <p:nvSpPr>
                  <p:cNvPr id="727" name="円/楕円 726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8" name="円/楕円 727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9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0" name="円/楕円 729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22" name="円/楕円 721"/>
                <p:cNvSpPr/>
                <p:nvPr/>
              </p:nvSpPr>
              <p:spPr>
                <a:xfrm>
                  <a:off x="4528951" y="2491811"/>
                  <a:ext cx="120015" cy="8843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3" name="月 722"/>
                <p:cNvSpPr/>
                <p:nvPr/>
              </p:nvSpPr>
              <p:spPr>
                <a:xfrm rot="16200000">
                  <a:off x="4566099" y="2530882"/>
                  <a:ext cx="45719" cy="267375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4" name="正方形/長方形 25"/>
                <p:cNvSpPr/>
                <p:nvPr/>
              </p:nvSpPr>
              <p:spPr>
                <a:xfrm>
                  <a:off x="4323890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5" name="正方形/長方形 25"/>
                <p:cNvSpPr/>
                <p:nvPr/>
              </p:nvSpPr>
              <p:spPr>
                <a:xfrm>
                  <a:off x="4670528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6" name="フリーフォーム 725"/>
                <p:cNvSpPr/>
                <p:nvPr/>
              </p:nvSpPr>
              <p:spPr>
                <a:xfrm rot="5241946" flipH="1">
                  <a:off x="4541574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431" name="グループ化 430"/>
            <p:cNvGrpSpPr/>
            <p:nvPr/>
          </p:nvGrpSpPr>
          <p:grpSpPr>
            <a:xfrm>
              <a:off x="6430037" y="4837441"/>
              <a:ext cx="782119" cy="1460699"/>
              <a:chOff x="3741499" y="2011999"/>
              <a:chExt cx="1704117" cy="3182638"/>
            </a:xfrm>
          </p:grpSpPr>
          <p:grpSp>
            <p:nvGrpSpPr>
              <p:cNvPr id="432" name="グループ化 431"/>
              <p:cNvGrpSpPr/>
              <p:nvPr/>
            </p:nvGrpSpPr>
            <p:grpSpPr>
              <a:xfrm flipH="1">
                <a:off x="5039600" y="2889344"/>
                <a:ext cx="406016" cy="1489146"/>
                <a:chOff x="930900" y="2497439"/>
                <a:chExt cx="286265" cy="1152842"/>
              </a:xfrm>
            </p:grpSpPr>
            <p:sp>
              <p:nvSpPr>
                <p:cNvPr id="473" name="フリーフォーム 472"/>
                <p:cNvSpPr/>
                <p:nvPr/>
              </p:nvSpPr>
              <p:spPr>
                <a:xfrm rot="900000" flipH="1">
                  <a:off x="930900" y="338349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4" name="片側の 2 つの角を丸めた四角形 473"/>
                <p:cNvSpPr/>
                <p:nvPr/>
              </p:nvSpPr>
              <p:spPr>
                <a:xfrm rot="595221">
                  <a:off x="1071115" y="2497439"/>
                  <a:ext cx="146050" cy="929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33" name="グループ化 432"/>
              <p:cNvGrpSpPr/>
              <p:nvPr/>
            </p:nvGrpSpPr>
            <p:grpSpPr>
              <a:xfrm>
                <a:off x="3741499" y="2889344"/>
                <a:ext cx="406018" cy="1489146"/>
                <a:chOff x="930900" y="2497439"/>
                <a:chExt cx="286265" cy="1152842"/>
              </a:xfrm>
            </p:grpSpPr>
            <p:sp>
              <p:nvSpPr>
                <p:cNvPr id="471" name="フリーフォーム 470"/>
                <p:cNvSpPr/>
                <p:nvPr/>
              </p:nvSpPr>
              <p:spPr>
                <a:xfrm rot="900000" flipH="1">
                  <a:off x="930900" y="338349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2" name="片側の 2 つの角を丸めた四角形 471"/>
                <p:cNvSpPr/>
                <p:nvPr/>
              </p:nvSpPr>
              <p:spPr>
                <a:xfrm rot="595221">
                  <a:off x="1071115" y="2497439"/>
                  <a:ext cx="146050" cy="929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34" name="グループ化 433"/>
              <p:cNvGrpSpPr/>
              <p:nvPr/>
            </p:nvGrpSpPr>
            <p:grpSpPr>
              <a:xfrm>
                <a:off x="4025934" y="2011999"/>
                <a:ext cx="1132617" cy="3182638"/>
                <a:chOff x="4025934" y="2011999"/>
                <a:chExt cx="1132617" cy="3182638"/>
              </a:xfrm>
            </p:grpSpPr>
            <p:sp>
              <p:nvSpPr>
                <p:cNvPr id="435" name="台形 434"/>
                <p:cNvSpPr/>
                <p:nvPr/>
              </p:nvSpPr>
              <p:spPr>
                <a:xfrm>
                  <a:off x="4463260" y="2725693"/>
                  <a:ext cx="257966" cy="129307"/>
                </a:xfrm>
                <a:prstGeom prst="trapezoid">
                  <a:avLst>
                    <a:gd name="adj" fmla="val 2034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6" name="フリーフォーム 435"/>
                <p:cNvSpPr/>
                <p:nvPr/>
              </p:nvSpPr>
              <p:spPr>
                <a:xfrm rot="10800000">
                  <a:off x="4207905" y="3683622"/>
                  <a:ext cx="768668" cy="1372591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46873 w 702452"/>
                    <a:gd name="connsiteY4" fmla="*/ 871280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46873" y="871280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solidFill>
                  <a:srgbClr val="A5A5A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7" name="片側の 2 つの角を丸めた四角形 436"/>
                <p:cNvSpPr/>
                <p:nvPr/>
              </p:nvSpPr>
              <p:spPr>
                <a:xfrm>
                  <a:off x="4248288" y="2835363"/>
                  <a:ext cx="687909" cy="819826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8" name="正方形/長方形 437"/>
                <p:cNvSpPr/>
                <p:nvPr/>
              </p:nvSpPr>
              <p:spPr>
                <a:xfrm>
                  <a:off x="4261942" y="3655190"/>
                  <a:ext cx="687909" cy="105937"/>
                </a:xfrm>
                <a:prstGeom prst="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9" name="フリーフォーム 438"/>
                <p:cNvSpPr/>
                <p:nvPr/>
              </p:nvSpPr>
              <p:spPr>
                <a:xfrm>
                  <a:off x="4025934" y="2822504"/>
                  <a:ext cx="1132617" cy="1892833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0" name="片側の 2 つの角を丸めた四角形 439"/>
                <p:cNvSpPr/>
                <p:nvPr/>
              </p:nvSpPr>
              <p:spPr>
                <a:xfrm>
                  <a:off x="4211607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1" name="片側の 2 つの角を丸めた四角形 440"/>
                <p:cNvSpPr/>
                <p:nvPr/>
              </p:nvSpPr>
              <p:spPr>
                <a:xfrm>
                  <a:off x="4638945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2" name="フリーフォーム 441"/>
                <p:cNvSpPr/>
                <p:nvPr/>
              </p:nvSpPr>
              <p:spPr>
                <a:xfrm rot="16358054">
                  <a:off x="4065163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3" name="角丸四角形 442"/>
                <p:cNvSpPr/>
                <p:nvPr/>
              </p:nvSpPr>
              <p:spPr>
                <a:xfrm>
                  <a:off x="4478541" y="3642750"/>
                  <a:ext cx="220836" cy="129150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4" name="グループ化 443"/>
                <p:cNvGrpSpPr/>
                <p:nvPr/>
              </p:nvGrpSpPr>
              <p:grpSpPr>
                <a:xfrm>
                  <a:off x="4147356" y="2011999"/>
                  <a:ext cx="881844" cy="748588"/>
                  <a:chOff x="4109874" y="1951574"/>
                  <a:chExt cx="956808" cy="807841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460" name="角丸四角形 459"/>
                  <p:cNvSpPr/>
                  <p:nvPr/>
                </p:nvSpPr>
                <p:spPr>
                  <a:xfrm>
                    <a:off x="4304733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1" name="角丸四角形 460"/>
                  <p:cNvSpPr/>
                  <p:nvPr/>
                </p:nvSpPr>
                <p:spPr>
                  <a:xfrm>
                    <a:off x="4153189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62" name="グループ化 461"/>
                  <p:cNvGrpSpPr/>
                  <p:nvPr/>
                </p:nvGrpSpPr>
                <p:grpSpPr>
                  <a:xfrm flipH="1">
                    <a:off x="4109874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469" name="円/楕円 468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0" name="円/楕円 469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3" name="グループ化 462"/>
                  <p:cNvGrpSpPr/>
                  <p:nvPr/>
                </p:nvGrpSpPr>
                <p:grpSpPr>
                  <a:xfrm>
                    <a:off x="4846568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467" name="円/楕円 466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8" name="円/楕円 467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64" name="角丸四角形 463"/>
                  <p:cNvSpPr/>
                  <p:nvPr/>
                </p:nvSpPr>
                <p:spPr>
                  <a:xfrm>
                    <a:off x="4228697" y="2025147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5" name="月 464"/>
                  <p:cNvSpPr/>
                  <p:nvPr/>
                </p:nvSpPr>
                <p:spPr>
                  <a:xfrm rot="2700000">
                    <a:off x="4281666" y="1919724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6" name="月 465"/>
                  <p:cNvSpPr/>
                  <p:nvPr/>
                </p:nvSpPr>
                <p:spPr>
                  <a:xfrm rot="2700000">
                    <a:off x="4382357" y="1910721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45" name="グループ化 444"/>
                <p:cNvGrpSpPr/>
                <p:nvPr/>
              </p:nvGrpSpPr>
              <p:grpSpPr>
                <a:xfrm>
                  <a:off x="4318444" y="2319237"/>
                  <a:ext cx="200923" cy="171946"/>
                  <a:chOff x="4318444" y="2352204"/>
                  <a:chExt cx="200923" cy="171946"/>
                </a:xfrm>
              </p:grpSpPr>
              <p:sp>
                <p:nvSpPr>
                  <p:cNvPr id="456" name="円/楕円 455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7" name="円/楕円 456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8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9" name="円/楕円 458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46" name="グループ化 445"/>
                <p:cNvGrpSpPr/>
                <p:nvPr/>
              </p:nvGrpSpPr>
              <p:grpSpPr>
                <a:xfrm>
                  <a:off x="4664968" y="2319237"/>
                  <a:ext cx="200923" cy="171946"/>
                  <a:chOff x="4318444" y="2352204"/>
                  <a:chExt cx="200923" cy="171946"/>
                </a:xfrm>
              </p:grpSpPr>
              <p:sp>
                <p:nvSpPr>
                  <p:cNvPr id="452" name="円/楕円 451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3" name="円/楕円 452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4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5" name="円/楕円 454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7" name="円/楕円 446"/>
                <p:cNvSpPr/>
                <p:nvPr/>
              </p:nvSpPr>
              <p:spPr>
                <a:xfrm>
                  <a:off x="4528951" y="2491811"/>
                  <a:ext cx="120015" cy="8843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8" name="月 447"/>
                <p:cNvSpPr/>
                <p:nvPr/>
              </p:nvSpPr>
              <p:spPr>
                <a:xfrm rot="16200000">
                  <a:off x="4566099" y="2530882"/>
                  <a:ext cx="45719" cy="267375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9" name="正方形/長方形 25"/>
                <p:cNvSpPr/>
                <p:nvPr/>
              </p:nvSpPr>
              <p:spPr>
                <a:xfrm>
                  <a:off x="4323890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0" name="正方形/長方形 25"/>
                <p:cNvSpPr/>
                <p:nvPr/>
              </p:nvSpPr>
              <p:spPr>
                <a:xfrm>
                  <a:off x="4670528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1" name="フリーフォーム 450"/>
                <p:cNvSpPr/>
                <p:nvPr/>
              </p:nvSpPr>
              <p:spPr>
                <a:xfrm rot="5241946" flipH="1">
                  <a:off x="4541574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76" name="グループ化 1175"/>
          <p:cNvGrpSpPr/>
          <p:nvPr/>
        </p:nvGrpSpPr>
        <p:grpSpPr>
          <a:xfrm>
            <a:off x="8328134" y="732013"/>
            <a:ext cx="651232" cy="1692133"/>
            <a:chOff x="8328134" y="712384"/>
            <a:chExt cx="651232" cy="1692133"/>
          </a:xfrm>
        </p:grpSpPr>
        <p:grpSp>
          <p:nvGrpSpPr>
            <p:cNvPr id="598" name="グループ化 597"/>
            <p:cNvGrpSpPr/>
            <p:nvPr/>
          </p:nvGrpSpPr>
          <p:grpSpPr>
            <a:xfrm>
              <a:off x="8328134" y="712384"/>
              <a:ext cx="651232" cy="1692133"/>
              <a:chOff x="943266" y="1513752"/>
              <a:chExt cx="1418934" cy="3686896"/>
            </a:xfrm>
            <a:solidFill>
              <a:schemeClr val="tx1"/>
            </a:solidFill>
          </p:grpSpPr>
          <p:grpSp>
            <p:nvGrpSpPr>
              <p:cNvPr id="674" name="グループ化 673"/>
              <p:cNvGrpSpPr/>
              <p:nvPr/>
            </p:nvGrpSpPr>
            <p:grpSpPr>
              <a:xfrm>
                <a:off x="1135227" y="1513752"/>
                <a:ext cx="1035050" cy="3686896"/>
                <a:chOff x="1135227" y="1513752"/>
                <a:chExt cx="1035050" cy="3686896"/>
              </a:xfrm>
              <a:grpFill/>
            </p:grpSpPr>
            <p:sp>
              <p:nvSpPr>
                <p:cNvPr id="680" name="台形 679"/>
                <p:cNvSpPr/>
                <p:nvPr/>
              </p:nvSpPr>
              <p:spPr>
                <a:xfrm>
                  <a:off x="1559882" y="2305839"/>
                  <a:ext cx="185740" cy="151611"/>
                </a:xfrm>
                <a:prstGeom prst="trapezoid">
                  <a:avLst>
                    <a:gd name="adj" fmla="val 20349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81" name="グループ化 680"/>
                <p:cNvGrpSpPr/>
                <p:nvPr/>
              </p:nvGrpSpPr>
              <p:grpSpPr>
                <a:xfrm>
                  <a:off x="1233777" y="1513752"/>
                  <a:ext cx="838904" cy="838452"/>
                  <a:chOff x="1286424" y="1617867"/>
                  <a:chExt cx="733609" cy="733214"/>
                </a:xfrm>
                <a:grpFill/>
              </p:grpSpPr>
              <p:sp>
                <p:nvSpPr>
                  <p:cNvPr id="700" name="円/楕円 699"/>
                  <p:cNvSpPr/>
                  <p:nvPr/>
                </p:nvSpPr>
                <p:spPr>
                  <a:xfrm>
                    <a:off x="1318183" y="1617867"/>
                    <a:ext cx="512082" cy="54092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1" name="円/楕円 700"/>
                  <p:cNvSpPr/>
                  <p:nvPr/>
                </p:nvSpPr>
                <p:spPr>
                  <a:xfrm>
                    <a:off x="1476356" y="1617867"/>
                    <a:ext cx="512082" cy="54092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2" name="円/楕円 701"/>
                  <p:cNvSpPr/>
                  <p:nvPr/>
                </p:nvSpPr>
                <p:spPr>
                  <a:xfrm rot="900000" flipH="1">
                    <a:off x="18603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3" name="円/楕円 702"/>
                  <p:cNvSpPr/>
                  <p:nvPr/>
                </p:nvSpPr>
                <p:spPr>
                  <a:xfrm rot="900000" flipH="1">
                    <a:off x="1894812" y="1986037"/>
                    <a:ext cx="90712" cy="124700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4" name="円/楕円 703"/>
                  <p:cNvSpPr/>
                  <p:nvPr/>
                </p:nvSpPr>
                <p:spPr>
                  <a:xfrm rot="20700000">
                    <a:off x="128642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5" name="円/楕円 704"/>
                  <p:cNvSpPr/>
                  <p:nvPr/>
                </p:nvSpPr>
                <p:spPr>
                  <a:xfrm rot="20700000">
                    <a:off x="1320933" y="1986037"/>
                    <a:ext cx="90712" cy="124700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6" name="円/楕円 705"/>
                  <p:cNvSpPr/>
                  <p:nvPr/>
                </p:nvSpPr>
                <p:spPr>
                  <a:xfrm>
                    <a:off x="1373352" y="1682745"/>
                    <a:ext cx="558800" cy="66833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2" name="片側の 2 つの角を丸めた四角形 681"/>
                <p:cNvSpPr/>
                <p:nvPr/>
              </p:nvSpPr>
              <p:spPr>
                <a:xfrm>
                  <a:off x="1338427" y="2434426"/>
                  <a:ext cx="628650" cy="961237"/>
                </a:xfrm>
                <a:prstGeom prst="round2Same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3" name="台形 682"/>
                <p:cNvSpPr/>
                <p:nvPr/>
              </p:nvSpPr>
              <p:spPr>
                <a:xfrm rot="10800000">
                  <a:off x="1571787" y="2420381"/>
                  <a:ext cx="161925" cy="115649"/>
                </a:xfrm>
                <a:prstGeom prst="trapezoid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4" name="直角三角形 683"/>
                <p:cNvSpPr/>
                <p:nvPr/>
              </p:nvSpPr>
              <p:spPr>
                <a:xfrm rot="5400000">
                  <a:off x="1447964" y="2418919"/>
                  <a:ext cx="204788" cy="204788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5" name="直角三角形 684"/>
                <p:cNvSpPr/>
                <p:nvPr/>
              </p:nvSpPr>
              <p:spPr>
                <a:xfrm rot="16200000" flipH="1">
                  <a:off x="1651265" y="2418919"/>
                  <a:ext cx="204788" cy="204788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6" name="フリーフォーム 685"/>
                <p:cNvSpPr/>
                <p:nvPr/>
              </p:nvSpPr>
              <p:spPr>
                <a:xfrm rot="10800000">
                  <a:off x="1301523" y="3429000"/>
                  <a:ext cx="702452" cy="1609347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7" name="正方形/長方形 686"/>
                <p:cNvSpPr/>
                <p:nvPr/>
              </p:nvSpPr>
              <p:spPr>
                <a:xfrm>
                  <a:off x="1350905" y="3395664"/>
                  <a:ext cx="628650" cy="80962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8" name="台形 23"/>
                <p:cNvSpPr/>
                <p:nvPr/>
              </p:nvSpPr>
              <p:spPr>
                <a:xfrm>
                  <a:off x="1564232" y="2525288"/>
                  <a:ext cx="177035" cy="1079925"/>
                </a:xfrm>
                <a:custGeom>
                  <a:avLst/>
                  <a:gdLst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0 w 223838"/>
                    <a:gd name="connsiteY4" fmla="*/ 827089 h 827089"/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123825 w 223838"/>
                    <a:gd name="connsiteY4" fmla="*/ 822328 h 827089"/>
                    <a:gd name="connsiteX5" fmla="*/ 0 w 223838"/>
                    <a:gd name="connsiteY5" fmla="*/ 827089 h 827089"/>
                    <a:gd name="connsiteX0" fmla="*/ 0 w 223838"/>
                    <a:gd name="connsiteY0" fmla="*/ 827089 h 908053"/>
                    <a:gd name="connsiteX1" fmla="*/ 75010 w 223838"/>
                    <a:gd name="connsiteY1" fmla="*/ 0 h 908053"/>
                    <a:gd name="connsiteX2" fmla="*/ 148828 w 223838"/>
                    <a:gd name="connsiteY2" fmla="*/ 0 h 908053"/>
                    <a:gd name="connsiteX3" fmla="*/ 223838 w 223838"/>
                    <a:gd name="connsiteY3" fmla="*/ 827089 h 908053"/>
                    <a:gd name="connsiteX4" fmla="*/ 128588 w 223838"/>
                    <a:gd name="connsiteY4" fmla="*/ 908053 h 908053"/>
                    <a:gd name="connsiteX5" fmla="*/ 0 w 223838"/>
                    <a:gd name="connsiteY5" fmla="*/ 827089 h 908053"/>
                    <a:gd name="connsiteX0" fmla="*/ 0 w 223838"/>
                    <a:gd name="connsiteY0" fmla="*/ 827089 h 917578"/>
                    <a:gd name="connsiteX1" fmla="*/ 75010 w 223838"/>
                    <a:gd name="connsiteY1" fmla="*/ 0 h 917578"/>
                    <a:gd name="connsiteX2" fmla="*/ 148828 w 223838"/>
                    <a:gd name="connsiteY2" fmla="*/ 0 h 917578"/>
                    <a:gd name="connsiteX3" fmla="*/ 223838 w 223838"/>
                    <a:gd name="connsiteY3" fmla="*/ 827089 h 917578"/>
                    <a:gd name="connsiteX4" fmla="*/ 119063 w 223838"/>
                    <a:gd name="connsiteY4" fmla="*/ 917578 h 917578"/>
                    <a:gd name="connsiteX5" fmla="*/ 0 w 223838"/>
                    <a:gd name="connsiteY5" fmla="*/ 827089 h 917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3838" h="917578">
                      <a:moveTo>
                        <a:pt x="0" y="827089"/>
                      </a:moveTo>
                      <a:lnTo>
                        <a:pt x="75010" y="0"/>
                      </a:lnTo>
                      <a:lnTo>
                        <a:pt x="148828" y="0"/>
                      </a:lnTo>
                      <a:lnTo>
                        <a:pt x="223838" y="827089"/>
                      </a:lnTo>
                      <a:lnTo>
                        <a:pt x="119063" y="917578"/>
                      </a:lnTo>
                      <a:lnTo>
                        <a:pt x="0" y="827089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9" name="フリーフォーム 688"/>
                <p:cNvSpPr/>
                <p:nvPr/>
              </p:nvSpPr>
              <p:spPr>
                <a:xfrm>
                  <a:off x="1135227" y="2419349"/>
                  <a:ext cx="1035050" cy="2219325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0" name="片側の 2 つの角を丸めた四角形 689"/>
                <p:cNvSpPr/>
                <p:nvPr/>
              </p:nvSpPr>
              <p:spPr>
                <a:xfrm>
                  <a:off x="1304906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1" name="片側の 2 つの角を丸めた四角形 690"/>
                <p:cNvSpPr/>
                <p:nvPr/>
              </p:nvSpPr>
              <p:spPr>
                <a:xfrm>
                  <a:off x="1695431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2" name="フリーフォーム 691"/>
                <p:cNvSpPr/>
                <p:nvPr/>
              </p:nvSpPr>
              <p:spPr>
                <a:xfrm rot="16358054">
                  <a:off x="1095598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3" name="フリーフォーム 692"/>
                <p:cNvSpPr/>
                <p:nvPr/>
              </p:nvSpPr>
              <p:spPr>
                <a:xfrm rot="5241946" flipH="1">
                  <a:off x="1538467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4" name="円/楕円 693"/>
                <p:cNvSpPr/>
                <p:nvPr/>
              </p:nvSpPr>
              <p:spPr>
                <a:xfrm>
                  <a:off x="1381881" y="1832397"/>
                  <a:ext cx="216232" cy="6836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5" name="円/楕円 694"/>
                <p:cNvSpPr/>
                <p:nvPr/>
              </p:nvSpPr>
              <p:spPr>
                <a:xfrm>
                  <a:off x="1695431" y="1832397"/>
                  <a:ext cx="216232" cy="6836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6" name="月 695"/>
                <p:cNvSpPr/>
                <p:nvPr/>
              </p:nvSpPr>
              <p:spPr>
                <a:xfrm rot="5400000">
                  <a:off x="1603216" y="2101016"/>
                  <a:ext cx="99910" cy="199819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7" name="円/楕円 696"/>
                <p:cNvSpPr/>
                <p:nvPr/>
              </p:nvSpPr>
              <p:spPr>
                <a:xfrm>
                  <a:off x="1453241" y="1932370"/>
                  <a:ext cx="73983" cy="8387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8" name="円/楕円 697"/>
                <p:cNvSpPr/>
                <p:nvPr/>
              </p:nvSpPr>
              <p:spPr>
                <a:xfrm>
                  <a:off x="1767191" y="1932370"/>
                  <a:ext cx="73983" cy="8387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9" name="円/楕円 5"/>
                <p:cNvSpPr/>
                <p:nvPr/>
              </p:nvSpPr>
              <p:spPr>
                <a:xfrm>
                  <a:off x="1598473" y="2037912"/>
                  <a:ext cx="110329" cy="125885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75" name="グループ化 674"/>
              <p:cNvGrpSpPr/>
              <p:nvPr/>
            </p:nvGrpSpPr>
            <p:grpSpPr>
              <a:xfrm>
                <a:off x="943266" y="2541745"/>
                <a:ext cx="1418934" cy="735511"/>
                <a:chOff x="1392713" y="4142900"/>
                <a:chExt cx="811447" cy="452348"/>
              </a:xfrm>
              <a:grpFill/>
            </p:grpSpPr>
            <p:sp>
              <p:nvSpPr>
                <p:cNvPr id="676" name="楕円 8"/>
                <p:cNvSpPr/>
                <p:nvPr/>
              </p:nvSpPr>
              <p:spPr>
                <a:xfrm flipH="1">
                  <a:off x="1852763" y="4394390"/>
                  <a:ext cx="127238" cy="105863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7" name="フリーフォーム 676"/>
                <p:cNvSpPr/>
                <p:nvPr/>
              </p:nvSpPr>
              <p:spPr>
                <a:xfrm rot="14955635">
                  <a:off x="1401427" y="4141066"/>
                  <a:ext cx="445468" cy="46289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5450"/>
                    <a:gd name="connsiteX1" fmla="*/ 141036 w 435765"/>
                    <a:gd name="connsiteY1" fmla="*/ 203007 h 525450"/>
                    <a:gd name="connsiteX2" fmla="*/ 138077 w 435765"/>
                    <a:gd name="connsiteY2" fmla="*/ 525450 h 525450"/>
                    <a:gd name="connsiteX3" fmla="*/ 0 w 435765"/>
                    <a:gd name="connsiteY3" fmla="*/ 468767 h 525450"/>
                    <a:gd name="connsiteX4" fmla="*/ 0 w 435765"/>
                    <a:gd name="connsiteY4" fmla="*/ 70518 h 525450"/>
                    <a:gd name="connsiteX5" fmla="*/ 70518 w 435765"/>
                    <a:gd name="connsiteY5" fmla="*/ 0 h 525450"/>
                    <a:gd name="connsiteX6" fmla="*/ 97967 w 435765"/>
                    <a:gd name="connsiteY6" fmla="*/ 5542 h 525450"/>
                    <a:gd name="connsiteX7" fmla="*/ 105733 w 435765"/>
                    <a:gd name="connsiteY7" fmla="*/ 10778 h 525450"/>
                    <a:gd name="connsiteX8" fmla="*/ 117196 w 435765"/>
                    <a:gd name="connsiteY8" fmla="*/ 13915 h 525450"/>
                    <a:gd name="connsiteX9" fmla="*/ 435765 w 435765"/>
                    <a:gd name="connsiteY9" fmla="*/ 174275 h 525450"/>
                    <a:gd name="connsiteX0" fmla="*/ 366562 w 437685"/>
                    <a:gd name="connsiteY0" fmla="*/ 315566 h 525450"/>
                    <a:gd name="connsiteX1" fmla="*/ 142956 w 437685"/>
                    <a:gd name="connsiteY1" fmla="*/ 203007 h 525450"/>
                    <a:gd name="connsiteX2" fmla="*/ 139997 w 437685"/>
                    <a:gd name="connsiteY2" fmla="*/ 525450 h 525450"/>
                    <a:gd name="connsiteX3" fmla="*/ 0 w 437685"/>
                    <a:gd name="connsiteY3" fmla="*/ 516596 h 525450"/>
                    <a:gd name="connsiteX4" fmla="*/ 1920 w 437685"/>
                    <a:gd name="connsiteY4" fmla="*/ 70518 h 525450"/>
                    <a:gd name="connsiteX5" fmla="*/ 72438 w 437685"/>
                    <a:gd name="connsiteY5" fmla="*/ 0 h 525450"/>
                    <a:gd name="connsiteX6" fmla="*/ 99887 w 437685"/>
                    <a:gd name="connsiteY6" fmla="*/ 5542 h 525450"/>
                    <a:gd name="connsiteX7" fmla="*/ 107653 w 437685"/>
                    <a:gd name="connsiteY7" fmla="*/ 10778 h 525450"/>
                    <a:gd name="connsiteX8" fmla="*/ 119116 w 437685"/>
                    <a:gd name="connsiteY8" fmla="*/ 13915 h 525450"/>
                    <a:gd name="connsiteX9" fmla="*/ 437685 w 437685"/>
                    <a:gd name="connsiteY9" fmla="*/ 174275 h 525450"/>
                    <a:gd name="connsiteX0" fmla="*/ 366562 w 504479"/>
                    <a:gd name="connsiteY0" fmla="*/ 315566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504479"/>
                    <a:gd name="connsiteY0" fmla="*/ 288137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04479" h="525450">
                      <a:moveTo>
                        <a:pt x="416138" y="288137"/>
                      </a:moveTo>
                      <a:lnTo>
                        <a:pt x="142956" y="203007"/>
                      </a:lnTo>
                      <a:cubicBezTo>
                        <a:pt x="142956" y="291594"/>
                        <a:pt x="139997" y="436863"/>
                        <a:pt x="139997" y="525450"/>
                      </a:cubicBezTo>
                      <a:lnTo>
                        <a:pt x="0" y="516596"/>
                      </a:lnTo>
                      <a:lnTo>
                        <a:pt x="1920" y="70518"/>
                      </a:lnTo>
                      <a:cubicBezTo>
                        <a:pt x="1920" y="31572"/>
                        <a:pt x="33492" y="0"/>
                        <a:pt x="72438" y="0"/>
                      </a:cubicBezTo>
                      <a:cubicBezTo>
                        <a:pt x="82174" y="0"/>
                        <a:pt x="91450" y="1973"/>
                        <a:pt x="99887" y="5542"/>
                      </a:cubicBezTo>
                      <a:lnTo>
                        <a:pt x="107653" y="10778"/>
                      </a:lnTo>
                      <a:lnTo>
                        <a:pt x="119116" y="13915"/>
                      </a:lnTo>
                      <a:lnTo>
                        <a:pt x="504479" y="211188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8" name="楕円 8"/>
                <p:cNvSpPr/>
                <p:nvPr/>
              </p:nvSpPr>
              <p:spPr>
                <a:xfrm>
                  <a:off x="1600958" y="4380024"/>
                  <a:ext cx="126596" cy="106932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9" name="フリーフォーム 678"/>
                <p:cNvSpPr/>
                <p:nvPr/>
              </p:nvSpPr>
              <p:spPr>
                <a:xfrm rot="6644365" flipH="1">
                  <a:off x="1747695" y="4137577"/>
                  <a:ext cx="451142" cy="461788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0 w 435765"/>
                    <a:gd name="connsiteY3" fmla="*/ 468767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1351 w 435765"/>
                    <a:gd name="connsiteY3" fmla="*/ 520150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510904"/>
                    <a:gd name="connsiteY0" fmla="*/ 315566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0904" h="524195">
                      <a:moveTo>
                        <a:pt x="426326" y="292733"/>
                      </a:moveTo>
                      <a:lnTo>
                        <a:pt x="141036" y="203007"/>
                      </a:lnTo>
                      <a:cubicBezTo>
                        <a:pt x="141036" y="291594"/>
                        <a:pt x="140858" y="435608"/>
                        <a:pt x="140858" y="524195"/>
                      </a:cubicBezTo>
                      <a:lnTo>
                        <a:pt x="1351" y="520150"/>
                      </a:lnTo>
                      <a:cubicBezTo>
                        <a:pt x="901" y="370273"/>
                        <a:pt x="450" y="220395"/>
                        <a:pt x="0" y="70518"/>
                      </a:cubicBezTo>
                      <a:cubicBezTo>
                        <a:pt x="0" y="31572"/>
                        <a:pt x="31572" y="0"/>
                        <a:pt x="70518" y="0"/>
                      </a:cubicBezTo>
                      <a:cubicBezTo>
                        <a:pt x="80254" y="0"/>
                        <a:pt x="89530" y="1973"/>
                        <a:pt x="97967" y="5542"/>
                      </a:cubicBezTo>
                      <a:lnTo>
                        <a:pt x="105733" y="10778"/>
                      </a:lnTo>
                      <a:lnTo>
                        <a:pt x="117196" y="13915"/>
                      </a:lnTo>
                      <a:lnTo>
                        <a:pt x="510904" y="207419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475" name="グループ化 474"/>
            <p:cNvGrpSpPr/>
            <p:nvPr/>
          </p:nvGrpSpPr>
          <p:grpSpPr>
            <a:xfrm>
              <a:off x="8328134" y="712384"/>
              <a:ext cx="651232" cy="1692133"/>
              <a:chOff x="943266" y="1513752"/>
              <a:chExt cx="1418934" cy="3686896"/>
            </a:xfrm>
          </p:grpSpPr>
          <p:grpSp>
            <p:nvGrpSpPr>
              <p:cNvPr id="476" name="グループ化 475"/>
              <p:cNvGrpSpPr/>
              <p:nvPr/>
            </p:nvGrpSpPr>
            <p:grpSpPr>
              <a:xfrm>
                <a:off x="1135227" y="1513752"/>
                <a:ext cx="1035050" cy="3686896"/>
                <a:chOff x="1135227" y="1513752"/>
                <a:chExt cx="1035050" cy="3686896"/>
              </a:xfrm>
            </p:grpSpPr>
            <p:sp>
              <p:nvSpPr>
                <p:cNvPr id="482" name="台形 481"/>
                <p:cNvSpPr/>
                <p:nvPr/>
              </p:nvSpPr>
              <p:spPr>
                <a:xfrm>
                  <a:off x="1559882" y="2305839"/>
                  <a:ext cx="185740" cy="151611"/>
                </a:xfrm>
                <a:prstGeom prst="trapezoid">
                  <a:avLst>
                    <a:gd name="adj" fmla="val 2034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83" name="グループ化 482"/>
                <p:cNvGrpSpPr/>
                <p:nvPr/>
              </p:nvGrpSpPr>
              <p:grpSpPr>
                <a:xfrm>
                  <a:off x="1233777" y="1513752"/>
                  <a:ext cx="838904" cy="838452"/>
                  <a:chOff x="1286424" y="1617867"/>
                  <a:chExt cx="733609" cy="733214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502" name="円/楕円 501"/>
                  <p:cNvSpPr/>
                  <p:nvPr/>
                </p:nvSpPr>
                <p:spPr>
                  <a:xfrm>
                    <a:off x="1318183" y="1617867"/>
                    <a:ext cx="512082" cy="540928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3" name="円/楕円 502"/>
                  <p:cNvSpPr/>
                  <p:nvPr/>
                </p:nvSpPr>
                <p:spPr>
                  <a:xfrm>
                    <a:off x="1476356" y="1617867"/>
                    <a:ext cx="512082" cy="540928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4" name="円/楕円 503"/>
                  <p:cNvSpPr/>
                  <p:nvPr/>
                </p:nvSpPr>
                <p:spPr>
                  <a:xfrm rot="900000" flipH="1">
                    <a:off x="18603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5" name="円/楕円 504"/>
                  <p:cNvSpPr/>
                  <p:nvPr/>
                </p:nvSpPr>
                <p:spPr>
                  <a:xfrm rot="900000" flipH="1">
                    <a:off x="1894812" y="1986037"/>
                    <a:ext cx="90712" cy="124700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6" name="円/楕円 505"/>
                  <p:cNvSpPr/>
                  <p:nvPr/>
                </p:nvSpPr>
                <p:spPr>
                  <a:xfrm rot="20700000">
                    <a:off x="128642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7" name="円/楕円 506"/>
                  <p:cNvSpPr/>
                  <p:nvPr/>
                </p:nvSpPr>
                <p:spPr>
                  <a:xfrm rot="20700000">
                    <a:off x="1320933" y="1986037"/>
                    <a:ext cx="90712" cy="124700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8" name="円/楕円 507"/>
                  <p:cNvSpPr/>
                  <p:nvPr/>
                </p:nvSpPr>
                <p:spPr>
                  <a:xfrm>
                    <a:off x="1373352" y="1682745"/>
                    <a:ext cx="558800" cy="668336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84" name="片側の 2 つの角を丸めた四角形 483"/>
                <p:cNvSpPr/>
                <p:nvPr/>
              </p:nvSpPr>
              <p:spPr>
                <a:xfrm>
                  <a:off x="1338427" y="2434426"/>
                  <a:ext cx="628650" cy="961237"/>
                </a:xfrm>
                <a:prstGeom prst="round2SameRect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5" name="台形 484"/>
                <p:cNvSpPr/>
                <p:nvPr/>
              </p:nvSpPr>
              <p:spPr>
                <a:xfrm rot="10800000">
                  <a:off x="1571787" y="2420381"/>
                  <a:ext cx="161925" cy="115649"/>
                </a:xfrm>
                <a:prstGeom prst="trapezoid">
                  <a:avLst>
                    <a:gd name="adj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6" name="直角三角形 485"/>
                <p:cNvSpPr/>
                <p:nvPr/>
              </p:nvSpPr>
              <p:spPr>
                <a:xfrm rot="5400000">
                  <a:off x="1447964" y="2418919"/>
                  <a:ext cx="204788" cy="204788"/>
                </a:xfrm>
                <a:prstGeom prst="rtTriangle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7" name="直角三角形 486"/>
                <p:cNvSpPr/>
                <p:nvPr/>
              </p:nvSpPr>
              <p:spPr>
                <a:xfrm rot="16200000" flipH="1">
                  <a:off x="1651265" y="2418919"/>
                  <a:ext cx="204788" cy="204788"/>
                </a:xfrm>
                <a:prstGeom prst="rtTriangle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8" name="フリーフォーム 487"/>
                <p:cNvSpPr/>
                <p:nvPr/>
              </p:nvSpPr>
              <p:spPr>
                <a:xfrm rot="10800000">
                  <a:off x="1301523" y="3429000"/>
                  <a:ext cx="702452" cy="1609347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9" name="正方形/長方形 488"/>
                <p:cNvSpPr/>
                <p:nvPr/>
              </p:nvSpPr>
              <p:spPr>
                <a:xfrm>
                  <a:off x="1350905" y="3395664"/>
                  <a:ext cx="628650" cy="8096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0" name="台形 23"/>
                <p:cNvSpPr/>
                <p:nvPr/>
              </p:nvSpPr>
              <p:spPr>
                <a:xfrm>
                  <a:off x="1564232" y="2525288"/>
                  <a:ext cx="177035" cy="1079925"/>
                </a:xfrm>
                <a:custGeom>
                  <a:avLst/>
                  <a:gdLst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0 w 223838"/>
                    <a:gd name="connsiteY4" fmla="*/ 827089 h 827089"/>
                    <a:gd name="connsiteX0" fmla="*/ 0 w 223838"/>
                    <a:gd name="connsiteY0" fmla="*/ 827089 h 827089"/>
                    <a:gd name="connsiteX1" fmla="*/ 75010 w 223838"/>
                    <a:gd name="connsiteY1" fmla="*/ 0 h 827089"/>
                    <a:gd name="connsiteX2" fmla="*/ 148828 w 223838"/>
                    <a:gd name="connsiteY2" fmla="*/ 0 h 827089"/>
                    <a:gd name="connsiteX3" fmla="*/ 223838 w 223838"/>
                    <a:gd name="connsiteY3" fmla="*/ 827089 h 827089"/>
                    <a:gd name="connsiteX4" fmla="*/ 123825 w 223838"/>
                    <a:gd name="connsiteY4" fmla="*/ 822328 h 827089"/>
                    <a:gd name="connsiteX5" fmla="*/ 0 w 223838"/>
                    <a:gd name="connsiteY5" fmla="*/ 827089 h 827089"/>
                    <a:gd name="connsiteX0" fmla="*/ 0 w 223838"/>
                    <a:gd name="connsiteY0" fmla="*/ 827089 h 908053"/>
                    <a:gd name="connsiteX1" fmla="*/ 75010 w 223838"/>
                    <a:gd name="connsiteY1" fmla="*/ 0 h 908053"/>
                    <a:gd name="connsiteX2" fmla="*/ 148828 w 223838"/>
                    <a:gd name="connsiteY2" fmla="*/ 0 h 908053"/>
                    <a:gd name="connsiteX3" fmla="*/ 223838 w 223838"/>
                    <a:gd name="connsiteY3" fmla="*/ 827089 h 908053"/>
                    <a:gd name="connsiteX4" fmla="*/ 128588 w 223838"/>
                    <a:gd name="connsiteY4" fmla="*/ 908053 h 908053"/>
                    <a:gd name="connsiteX5" fmla="*/ 0 w 223838"/>
                    <a:gd name="connsiteY5" fmla="*/ 827089 h 908053"/>
                    <a:gd name="connsiteX0" fmla="*/ 0 w 223838"/>
                    <a:gd name="connsiteY0" fmla="*/ 827089 h 917578"/>
                    <a:gd name="connsiteX1" fmla="*/ 75010 w 223838"/>
                    <a:gd name="connsiteY1" fmla="*/ 0 h 917578"/>
                    <a:gd name="connsiteX2" fmla="*/ 148828 w 223838"/>
                    <a:gd name="connsiteY2" fmla="*/ 0 h 917578"/>
                    <a:gd name="connsiteX3" fmla="*/ 223838 w 223838"/>
                    <a:gd name="connsiteY3" fmla="*/ 827089 h 917578"/>
                    <a:gd name="connsiteX4" fmla="*/ 119063 w 223838"/>
                    <a:gd name="connsiteY4" fmla="*/ 917578 h 917578"/>
                    <a:gd name="connsiteX5" fmla="*/ 0 w 223838"/>
                    <a:gd name="connsiteY5" fmla="*/ 827089 h 917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3838" h="917578">
                      <a:moveTo>
                        <a:pt x="0" y="827089"/>
                      </a:moveTo>
                      <a:lnTo>
                        <a:pt x="75010" y="0"/>
                      </a:lnTo>
                      <a:lnTo>
                        <a:pt x="148828" y="0"/>
                      </a:lnTo>
                      <a:lnTo>
                        <a:pt x="223838" y="827089"/>
                      </a:lnTo>
                      <a:lnTo>
                        <a:pt x="119063" y="917578"/>
                      </a:lnTo>
                      <a:lnTo>
                        <a:pt x="0" y="827089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1" name="フリーフォーム 490"/>
                <p:cNvSpPr/>
                <p:nvPr/>
              </p:nvSpPr>
              <p:spPr>
                <a:xfrm>
                  <a:off x="1135227" y="2419349"/>
                  <a:ext cx="1035050" cy="2219325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2" name="片側の 2 つの角を丸めた四角形 491"/>
                <p:cNvSpPr/>
                <p:nvPr/>
              </p:nvSpPr>
              <p:spPr>
                <a:xfrm>
                  <a:off x="1304906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3" name="片側の 2 つの角を丸めた四角形 492"/>
                <p:cNvSpPr/>
                <p:nvPr/>
              </p:nvSpPr>
              <p:spPr>
                <a:xfrm>
                  <a:off x="1695431" y="5003067"/>
                  <a:ext cx="304984" cy="197581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4" name="フリーフォーム 493"/>
                <p:cNvSpPr/>
                <p:nvPr/>
              </p:nvSpPr>
              <p:spPr>
                <a:xfrm rot="16358054">
                  <a:off x="1095598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5" name="フリーフォーム 494"/>
                <p:cNvSpPr/>
                <p:nvPr/>
              </p:nvSpPr>
              <p:spPr>
                <a:xfrm rot="5241946" flipH="1">
                  <a:off x="1538467" y="2680081"/>
                  <a:ext cx="671780" cy="14598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6" name="円/楕円 495"/>
                <p:cNvSpPr/>
                <p:nvPr/>
              </p:nvSpPr>
              <p:spPr>
                <a:xfrm>
                  <a:off x="1381881" y="1832397"/>
                  <a:ext cx="216232" cy="68367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7" name="円/楕円 496"/>
                <p:cNvSpPr/>
                <p:nvPr/>
              </p:nvSpPr>
              <p:spPr>
                <a:xfrm>
                  <a:off x="1695431" y="1832397"/>
                  <a:ext cx="216232" cy="68367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8" name="月 497"/>
                <p:cNvSpPr/>
                <p:nvPr/>
              </p:nvSpPr>
              <p:spPr>
                <a:xfrm rot="5400000">
                  <a:off x="1603216" y="2101016"/>
                  <a:ext cx="99910" cy="1998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9" name="円/楕円 498"/>
                <p:cNvSpPr/>
                <p:nvPr/>
              </p:nvSpPr>
              <p:spPr>
                <a:xfrm>
                  <a:off x="1453241" y="1932370"/>
                  <a:ext cx="73983" cy="838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0" name="円/楕円 499"/>
                <p:cNvSpPr/>
                <p:nvPr/>
              </p:nvSpPr>
              <p:spPr>
                <a:xfrm>
                  <a:off x="1767191" y="1932370"/>
                  <a:ext cx="73983" cy="838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1" name="円/楕円 5"/>
                <p:cNvSpPr/>
                <p:nvPr/>
              </p:nvSpPr>
              <p:spPr>
                <a:xfrm>
                  <a:off x="1598473" y="2037912"/>
                  <a:ext cx="110329" cy="125885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7" name="グループ化 476"/>
              <p:cNvGrpSpPr/>
              <p:nvPr/>
            </p:nvGrpSpPr>
            <p:grpSpPr>
              <a:xfrm>
                <a:off x="943266" y="2541745"/>
                <a:ext cx="1418934" cy="735511"/>
                <a:chOff x="1392713" y="4142900"/>
                <a:chExt cx="811447" cy="452348"/>
              </a:xfrm>
            </p:grpSpPr>
            <p:sp>
              <p:nvSpPr>
                <p:cNvPr id="478" name="楕円 8"/>
                <p:cNvSpPr/>
                <p:nvPr/>
              </p:nvSpPr>
              <p:spPr>
                <a:xfrm flipH="1">
                  <a:off x="1852763" y="4394390"/>
                  <a:ext cx="127238" cy="105863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9" name="フリーフォーム 478"/>
                <p:cNvSpPr/>
                <p:nvPr/>
              </p:nvSpPr>
              <p:spPr>
                <a:xfrm rot="14955635">
                  <a:off x="1401427" y="4141066"/>
                  <a:ext cx="445468" cy="46289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5450"/>
                    <a:gd name="connsiteX1" fmla="*/ 141036 w 435765"/>
                    <a:gd name="connsiteY1" fmla="*/ 203007 h 525450"/>
                    <a:gd name="connsiteX2" fmla="*/ 138077 w 435765"/>
                    <a:gd name="connsiteY2" fmla="*/ 525450 h 525450"/>
                    <a:gd name="connsiteX3" fmla="*/ 0 w 435765"/>
                    <a:gd name="connsiteY3" fmla="*/ 468767 h 525450"/>
                    <a:gd name="connsiteX4" fmla="*/ 0 w 435765"/>
                    <a:gd name="connsiteY4" fmla="*/ 70518 h 525450"/>
                    <a:gd name="connsiteX5" fmla="*/ 70518 w 435765"/>
                    <a:gd name="connsiteY5" fmla="*/ 0 h 525450"/>
                    <a:gd name="connsiteX6" fmla="*/ 97967 w 435765"/>
                    <a:gd name="connsiteY6" fmla="*/ 5542 h 525450"/>
                    <a:gd name="connsiteX7" fmla="*/ 105733 w 435765"/>
                    <a:gd name="connsiteY7" fmla="*/ 10778 h 525450"/>
                    <a:gd name="connsiteX8" fmla="*/ 117196 w 435765"/>
                    <a:gd name="connsiteY8" fmla="*/ 13915 h 525450"/>
                    <a:gd name="connsiteX9" fmla="*/ 435765 w 435765"/>
                    <a:gd name="connsiteY9" fmla="*/ 174275 h 525450"/>
                    <a:gd name="connsiteX0" fmla="*/ 366562 w 437685"/>
                    <a:gd name="connsiteY0" fmla="*/ 315566 h 525450"/>
                    <a:gd name="connsiteX1" fmla="*/ 142956 w 437685"/>
                    <a:gd name="connsiteY1" fmla="*/ 203007 h 525450"/>
                    <a:gd name="connsiteX2" fmla="*/ 139997 w 437685"/>
                    <a:gd name="connsiteY2" fmla="*/ 525450 h 525450"/>
                    <a:gd name="connsiteX3" fmla="*/ 0 w 437685"/>
                    <a:gd name="connsiteY3" fmla="*/ 516596 h 525450"/>
                    <a:gd name="connsiteX4" fmla="*/ 1920 w 437685"/>
                    <a:gd name="connsiteY4" fmla="*/ 70518 h 525450"/>
                    <a:gd name="connsiteX5" fmla="*/ 72438 w 437685"/>
                    <a:gd name="connsiteY5" fmla="*/ 0 h 525450"/>
                    <a:gd name="connsiteX6" fmla="*/ 99887 w 437685"/>
                    <a:gd name="connsiteY6" fmla="*/ 5542 h 525450"/>
                    <a:gd name="connsiteX7" fmla="*/ 107653 w 437685"/>
                    <a:gd name="connsiteY7" fmla="*/ 10778 h 525450"/>
                    <a:gd name="connsiteX8" fmla="*/ 119116 w 437685"/>
                    <a:gd name="connsiteY8" fmla="*/ 13915 h 525450"/>
                    <a:gd name="connsiteX9" fmla="*/ 437685 w 437685"/>
                    <a:gd name="connsiteY9" fmla="*/ 174275 h 525450"/>
                    <a:gd name="connsiteX0" fmla="*/ 366562 w 504479"/>
                    <a:gd name="connsiteY0" fmla="*/ 315566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504479"/>
                    <a:gd name="connsiteY0" fmla="*/ 288137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04479" h="525450">
                      <a:moveTo>
                        <a:pt x="416138" y="288137"/>
                      </a:moveTo>
                      <a:lnTo>
                        <a:pt x="142956" y="203007"/>
                      </a:lnTo>
                      <a:cubicBezTo>
                        <a:pt x="142956" y="291594"/>
                        <a:pt x="139997" y="436863"/>
                        <a:pt x="139997" y="525450"/>
                      </a:cubicBezTo>
                      <a:lnTo>
                        <a:pt x="0" y="516596"/>
                      </a:lnTo>
                      <a:lnTo>
                        <a:pt x="1920" y="70518"/>
                      </a:lnTo>
                      <a:cubicBezTo>
                        <a:pt x="1920" y="31572"/>
                        <a:pt x="33492" y="0"/>
                        <a:pt x="72438" y="0"/>
                      </a:cubicBezTo>
                      <a:cubicBezTo>
                        <a:pt x="82174" y="0"/>
                        <a:pt x="91450" y="1973"/>
                        <a:pt x="99887" y="5542"/>
                      </a:cubicBezTo>
                      <a:lnTo>
                        <a:pt x="107653" y="10778"/>
                      </a:lnTo>
                      <a:lnTo>
                        <a:pt x="119116" y="13915"/>
                      </a:lnTo>
                      <a:lnTo>
                        <a:pt x="504479" y="211188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0" name="楕円 8"/>
                <p:cNvSpPr/>
                <p:nvPr/>
              </p:nvSpPr>
              <p:spPr>
                <a:xfrm>
                  <a:off x="1600958" y="4380024"/>
                  <a:ext cx="126596" cy="106932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1" name="フリーフォーム 480"/>
                <p:cNvSpPr/>
                <p:nvPr/>
              </p:nvSpPr>
              <p:spPr>
                <a:xfrm rot="6644365" flipH="1">
                  <a:off x="1747695" y="4137577"/>
                  <a:ext cx="451142" cy="461788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0 w 435765"/>
                    <a:gd name="connsiteY3" fmla="*/ 468767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1351 w 435765"/>
                    <a:gd name="connsiteY3" fmla="*/ 520150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510904"/>
                    <a:gd name="connsiteY0" fmla="*/ 315566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0904" h="524195">
                      <a:moveTo>
                        <a:pt x="426326" y="292733"/>
                      </a:moveTo>
                      <a:lnTo>
                        <a:pt x="141036" y="203007"/>
                      </a:lnTo>
                      <a:cubicBezTo>
                        <a:pt x="141036" y="291594"/>
                        <a:pt x="140858" y="435608"/>
                        <a:pt x="140858" y="524195"/>
                      </a:cubicBezTo>
                      <a:lnTo>
                        <a:pt x="1351" y="520150"/>
                      </a:lnTo>
                      <a:cubicBezTo>
                        <a:pt x="901" y="370273"/>
                        <a:pt x="450" y="220395"/>
                        <a:pt x="0" y="70518"/>
                      </a:cubicBezTo>
                      <a:cubicBezTo>
                        <a:pt x="0" y="31572"/>
                        <a:pt x="31572" y="0"/>
                        <a:pt x="70518" y="0"/>
                      </a:cubicBezTo>
                      <a:cubicBezTo>
                        <a:pt x="80254" y="0"/>
                        <a:pt x="89530" y="1973"/>
                        <a:pt x="97967" y="5542"/>
                      </a:cubicBezTo>
                      <a:lnTo>
                        <a:pt x="105733" y="10778"/>
                      </a:lnTo>
                      <a:lnTo>
                        <a:pt x="117196" y="13915"/>
                      </a:lnTo>
                      <a:lnTo>
                        <a:pt x="510904" y="207419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75" name="グループ化 1174"/>
          <p:cNvGrpSpPr/>
          <p:nvPr/>
        </p:nvGrpSpPr>
        <p:grpSpPr>
          <a:xfrm>
            <a:off x="8341328" y="2592720"/>
            <a:ext cx="624845" cy="1788062"/>
            <a:chOff x="8341328" y="2592720"/>
            <a:chExt cx="624845" cy="1788062"/>
          </a:xfrm>
        </p:grpSpPr>
        <p:grpSp>
          <p:nvGrpSpPr>
            <p:cNvPr id="599" name="グループ化 598"/>
            <p:cNvGrpSpPr/>
            <p:nvPr/>
          </p:nvGrpSpPr>
          <p:grpSpPr>
            <a:xfrm>
              <a:off x="8341328" y="2592720"/>
              <a:ext cx="624845" cy="1788062"/>
              <a:chOff x="2410459" y="1304737"/>
              <a:chExt cx="1361441" cy="3895912"/>
            </a:xfrm>
            <a:solidFill>
              <a:schemeClr val="tx1"/>
            </a:solidFill>
          </p:grpSpPr>
          <p:grpSp>
            <p:nvGrpSpPr>
              <p:cNvPr id="643" name="グループ化 642"/>
              <p:cNvGrpSpPr/>
              <p:nvPr/>
            </p:nvGrpSpPr>
            <p:grpSpPr>
              <a:xfrm>
                <a:off x="2598395" y="1304737"/>
                <a:ext cx="989251" cy="3895912"/>
                <a:chOff x="2598395" y="1304737"/>
                <a:chExt cx="989251" cy="3895912"/>
              </a:xfrm>
              <a:grpFill/>
            </p:grpSpPr>
            <p:sp>
              <p:nvSpPr>
                <p:cNvPr id="649" name="星 12 648"/>
                <p:cNvSpPr/>
                <p:nvPr/>
              </p:nvSpPr>
              <p:spPr>
                <a:xfrm>
                  <a:off x="2849284" y="1304737"/>
                  <a:ext cx="475931" cy="475931"/>
                </a:xfrm>
                <a:prstGeom prst="star12">
                  <a:avLst>
                    <a:gd name="adj" fmla="val 42503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50" name="グループ化 649"/>
                <p:cNvGrpSpPr/>
                <p:nvPr/>
              </p:nvGrpSpPr>
              <p:grpSpPr>
                <a:xfrm flipH="1">
                  <a:off x="2722196" y="1756740"/>
                  <a:ext cx="183992" cy="219682"/>
                  <a:chOff x="4463804" y="1938598"/>
                  <a:chExt cx="159729" cy="219577"/>
                </a:xfrm>
                <a:grpFill/>
              </p:grpSpPr>
              <p:sp>
                <p:nvSpPr>
                  <p:cNvPr id="672" name="円/楕円 671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3" name="円/楕円 672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51" name="フリーフォーム 650"/>
                <p:cNvSpPr/>
                <p:nvPr/>
              </p:nvSpPr>
              <p:spPr>
                <a:xfrm>
                  <a:off x="2748626" y="2118779"/>
                  <a:ext cx="690139" cy="477225"/>
                </a:xfrm>
                <a:custGeom>
                  <a:avLst/>
                  <a:gdLst>
                    <a:gd name="connsiteX0" fmla="*/ 305104 w 722090"/>
                    <a:gd name="connsiteY0" fmla="*/ 0 h 448259"/>
                    <a:gd name="connsiteX1" fmla="*/ 415574 w 722090"/>
                    <a:gd name="connsiteY1" fmla="*/ 0 h 448259"/>
                    <a:gd name="connsiteX2" fmla="*/ 442287 w 722090"/>
                    <a:gd name="connsiteY2" fmla="*/ 131273 h 448259"/>
                    <a:gd name="connsiteX3" fmla="*/ 669258 w 722090"/>
                    <a:gd name="connsiteY3" fmla="*/ 131273 h 448259"/>
                    <a:gd name="connsiteX4" fmla="*/ 722090 w 722090"/>
                    <a:gd name="connsiteY4" fmla="*/ 184105 h 448259"/>
                    <a:gd name="connsiteX5" fmla="*/ 722090 w 722090"/>
                    <a:gd name="connsiteY5" fmla="*/ 395427 h 448259"/>
                    <a:gd name="connsiteX6" fmla="*/ 669258 w 722090"/>
                    <a:gd name="connsiteY6" fmla="*/ 448259 h 448259"/>
                    <a:gd name="connsiteX7" fmla="*/ 52832 w 722090"/>
                    <a:gd name="connsiteY7" fmla="*/ 448259 h 448259"/>
                    <a:gd name="connsiteX8" fmla="*/ 0 w 722090"/>
                    <a:gd name="connsiteY8" fmla="*/ 395427 h 448259"/>
                    <a:gd name="connsiteX9" fmla="*/ 0 w 722090"/>
                    <a:gd name="connsiteY9" fmla="*/ 184105 h 448259"/>
                    <a:gd name="connsiteX10" fmla="*/ 52832 w 722090"/>
                    <a:gd name="connsiteY10" fmla="*/ 131273 h 448259"/>
                    <a:gd name="connsiteX11" fmla="*/ 278392 w 722090"/>
                    <a:gd name="connsiteY11" fmla="*/ 131273 h 448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2090" h="448259">
                      <a:moveTo>
                        <a:pt x="305104" y="0"/>
                      </a:moveTo>
                      <a:lnTo>
                        <a:pt x="415574" y="0"/>
                      </a:lnTo>
                      <a:lnTo>
                        <a:pt x="442287" y="131273"/>
                      </a:lnTo>
                      <a:lnTo>
                        <a:pt x="669258" y="131273"/>
                      </a:lnTo>
                      <a:cubicBezTo>
                        <a:pt x="698436" y="131273"/>
                        <a:pt x="722090" y="154927"/>
                        <a:pt x="722090" y="184105"/>
                      </a:cubicBezTo>
                      <a:lnTo>
                        <a:pt x="722090" y="395427"/>
                      </a:lnTo>
                      <a:cubicBezTo>
                        <a:pt x="722090" y="424605"/>
                        <a:pt x="698436" y="448259"/>
                        <a:pt x="669258" y="448259"/>
                      </a:cubicBezTo>
                      <a:lnTo>
                        <a:pt x="52832" y="448259"/>
                      </a:lnTo>
                      <a:cubicBezTo>
                        <a:pt x="23654" y="448259"/>
                        <a:pt x="0" y="424605"/>
                        <a:pt x="0" y="395427"/>
                      </a:cubicBezTo>
                      <a:lnTo>
                        <a:pt x="0" y="184105"/>
                      </a:lnTo>
                      <a:cubicBezTo>
                        <a:pt x="0" y="154927"/>
                        <a:pt x="23654" y="131273"/>
                        <a:pt x="52832" y="131273"/>
                      </a:cubicBezTo>
                      <a:lnTo>
                        <a:pt x="278392" y="131273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2" name="フリーフォーム 651"/>
                <p:cNvSpPr/>
                <p:nvPr/>
              </p:nvSpPr>
              <p:spPr>
                <a:xfrm rot="10800000">
                  <a:off x="2757333" y="3314518"/>
                  <a:ext cx="671370" cy="1713342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3" name="フリーフォーム 652"/>
                <p:cNvSpPr/>
                <p:nvPr/>
              </p:nvSpPr>
              <p:spPr>
                <a:xfrm>
                  <a:off x="2792604" y="2258536"/>
                  <a:ext cx="600833" cy="1020491"/>
                </a:xfrm>
                <a:custGeom>
                  <a:avLst/>
                  <a:gdLst>
                    <a:gd name="connsiteX0" fmla="*/ 537182 w 628650"/>
                    <a:gd name="connsiteY0" fmla="*/ 0 h 958550"/>
                    <a:gd name="connsiteX1" fmla="*/ 564657 w 628650"/>
                    <a:gd name="connsiteY1" fmla="*/ 5547 h 958550"/>
                    <a:gd name="connsiteX2" fmla="*/ 628650 w 628650"/>
                    <a:gd name="connsiteY2" fmla="*/ 102090 h 958550"/>
                    <a:gd name="connsiteX3" fmla="*/ 628650 w 628650"/>
                    <a:gd name="connsiteY3" fmla="*/ 958550 h 958550"/>
                    <a:gd name="connsiteX4" fmla="*/ 0 w 628650"/>
                    <a:gd name="connsiteY4" fmla="*/ 958550 h 958550"/>
                    <a:gd name="connsiteX5" fmla="*/ 0 w 628650"/>
                    <a:gd name="connsiteY5" fmla="*/ 102090 h 958550"/>
                    <a:gd name="connsiteX6" fmla="*/ 63993 w 628650"/>
                    <a:gd name="connsiteY6" fmla="*/ 5547 h 958550"/>
                    <a:gd name="connsiteX7" fmla="*/ 88573 w 628650"/>
                    <a:gd name="connsiteY7" fmla="*/ 585 h 958550"/>
                    <a:gd name="connsiteX8" fmla="*/ 101222 w 628650"/>
                    <a:gd name="connsiteY8" fmla="*/ 20304 h 958550"/>
                    <a:gd name="connsiteX9" fmla="*/ 312690 w 628650"/>
                    <a:gd name="connsiteY9" fmla="*/ 88140 h 958550"/>
                    <a:gd name="connsiteX10" fmla="*/ 524159 w 628650"/>
                    <a:gd name="connsiteY10" fmla="*/ 20304 h 958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28650" h="958550">
                      <a:moveTo>
                        <a:pt x="537182" y="0"/>
                      </a:moveTo>
                      <a:lnTo>
                        <a:pt x="564657" y="5547"/>
                      </a:lnTo>
                      <a:cubicBezTo>
                        <a:pt x="602263" y="21453"/>
                        <a:pt x="628650" y="58690"/>
                        <a:pt x="628650" y="102090"/>
                      </a:cubicBezTo>
                      <a:lnTo>
                        <a:pt x="628650" y="958550"/>
                      </a:lnTo>
                      <a:lnTo>
                        <a:pt x="0" y="958550"/>
                      </a:lnTo>
                      <a:lnTo>
                        <a:pt x="0" y="102090"/>
                      </a:lnTo>
                      <a:cubicBezTo>
                        <a:pt x="0" y="58690"/>
                        <a:pt x="26387" y="21453"/>
                        <a:pt x="63993" y="5547"/>
                      </a:cubicBezTo>
                      <a:lnTo>
                        <a:pt x="88573" y="585"/>
                      </a:lnTo>
                      <a:lnTo>
                        <a:pt x="101222" y="20304"/>
                      </a:lnTo>
                      <a:cubicBezTo>
                        <a:pt x="136062" y="60169"/>
                        <a:pt x="217626" y="88140"/>
                        <a:pt x="312690" y="88140"/>
                      </a:cubicBezTo>
                      <a:cubicBezTo>
                        <a:pt x="407754" y="88140"/>
                        <a:pt x="489318" y="60169"/>
                        <a:pt x="524159" y="20304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4" name="正方形/長方形 653"/>
                <p:cNvSpPr/>
                <p:nvPr/>
              </p:nvSpPr>
              <p:spPr>
                <a:xfrm>
                  <a:off x="2804530" y="3279028"/>
                  <a:ext cx="600833" cy="86194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5" name="フリーフォーム 654"/>
                <p:cNvSpPr/>
                <p:nvPr/>
              </p:nvSpPr>
              <p:spPr>
                <a:xfrm>
                  <a:off x="2598395" y="2239624"/>
                  <a:ext cx="989251" cy="2362737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6" name="片側の 2 つの角を丸めた四角形 655"/>
                <p:cNvSpPr/>
                <p:nvPr/>
              </p:nvSpPr>
              <p:spPr>
                <a:xfrm>
                  <a:off x="2760566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7" name="片側の 2 つの角を丸めた四角形 656"/>
                <p:cNvSpPr/>
                <p:nvPr/>
              </p:nvSpPr>
              <p:spPr>
                <a:xfrm>
                  <a:off x="3133811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8" name="フリーフォーム 657"/>
                <p:cNvSpPr/>
                <p:nvPr/>
              </p:nvSpPr>
              <p:spPr>
                <a:xfrm rot="16358054">
                  <a:off x="2523952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9" name="フリーフォーム 658"/>
                <p:cNvSpPr/>
                <p:nvPr/>
              </p:nvSpPr>
              <p:spPr>
                <a:xfrm rot="5241946" flipH="1">
                  <a:off x="2947225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60" name="グループ化 659"/>
                <p:cNvGrpSpPr/>
                <p:nvPr/>
              </p:nvGrpSpPr>
              <p:grpSpPr>
                <a:xfrm>
                  <a:off x="3277883" y="1756740"/>
                  <a:ext cx="183992" cy="219682"/>
                  <a:chOff x="4463804" y="1938598"/>
                  <a:chExt cx="159729" cy="219577"/>
                </a:xfrm>
                <a:grpFill/>
              </p:grpSpPr>
              <p:sp>
                <p:nvSpPr>
                  <p:cNvPr id="670" name="円/楕円 669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1" name="円/楕円 670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61" name="円/楕円 660"/>
                <p:cNvSpPr/>
                <p:nvPr/>
              </p:nvSpPr>
              <p:spPr>
                <a:xfrm>
                  <a:off x="2814192" y="1431926"/>
                  <a:ext cx="557658" cy="77850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2" name="円/楕円 661"/>
                <p:cNvSpPr/>
                <p:nvPr/>
              </p:nvSpPr>
              <p:spPr>
                <a:xfrm>
                  <a:off x="2855036" y="1709420"/>
                  <a:ext cx="162484" cy="154511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3" name="円/楕円 662"/>
                <p:cNvSpPr/>
                <p:nvPr/>
              </p:nvSpPr>
              <p:spPr>
                <a:xfrm>
                  <a:off x="2899240" y="1748047"/>
                  <a:ext cx="81242" cy="7725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4" name="円/楕円 663"/>
                <p:cNvSpPr/>
                <p:nvPr/>
              </p:nvSpPr>
              <p:spPr>
                <a:xfrm>
                  <a:off x="3163353" y="1709420"/>
                  <a:ext cx="162484" cy="154511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5" name="円/楕円 664"/>
                <p:cNvSpPr/>
                <p:nvPr/>
              </p:nvSpPr>
              <p:spPr>
                <a:xfrm>
                  <a:off x="3207557" y="1748047"/>
                  <a:ext cx="81242" cy="7725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6" name="月 665"/>
                <p:cNvSpPr/>
                <p:nvPr/>
              </p:nvSpPr>
              <p:spPr>
                <a:xfrm rot="16200000">
                  <a:off x="3063390" y="1995876"/>
                  <a:ext cx="59255" cy="194554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7" name="円/楕円 5"/>
                <p:cNvSpPr/>
                <p:nvPr/>
              </p:nvSpPr>
              <p:spPr>
                <a:xfrm flipH="1">
                  <a:off x="3070835" y="1916833"/>
                  <a:ext cx="45720" cy="79902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8" name="二等辺三角形 667"/>
                <p:cNvSpPr/>
                <p:nvPr/>
              </p:nvSpPr>
              <p:spPr>
                <a:xfrm>
                  <a:off x="2849730" y="1630680"/>
                  <a:ext cx="179095" cy="45719"/>
                </a:xfrm>
                <a:prstGeom prst="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9" name="二等辺三角形 668"/>
                <p:cNvSpPr/>
                <p:nvPr/>
              </p:nvSpPr>
              <p:spPr>
                <a:xfrm>
                  <a:off x="3155047" y="1630680"/>
                  <a:ext cx="179095" cy="45719"/>
                </a:xfrm>
                <a:prstGeom prst="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44" name="グループ化 643"/>
              <p:cNvGrpSpPr/>
              <p:nvPr/>
            </p:nvGrpSpPr>
            <p:grpSpPr>
              <a:xfrm>
                <a:off x="2410459" y="2388284"/>
                <a:ext cx="1361441" cy="717424"/>
                <a:chOff x="1392713" y="4142900"/>
                <a:chExt cx="811447" cy="452348"/>
              </a:xfrm>
              <a:grpFill/>
            </p:grpSpPr>
            <p:sp>
              <p:nvSpPr>
                <p:cNvPr id="645" name="楕円 8"/>
                <p:cNvSpPr/>
                <p:nvPr/>
              </p:nvSpPr>
              <p:spPr>
                <a:xfrm flipH="1">
                  <a:off x="1852763" y="4394390"/>
                  <a:ext cx="127238" cy="105863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6" name="フリーフォーム 645"/>
                <p:cNvSpPr/>
                <p:nvPr/>
              </p:nvSpPr>
              <p:spPr>
                <a:xfrm rot="14955635">
                  <a:off x="1401427" y="4141066"/>
                  <a:ext cx="445468" cy="46289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5450"/>
                    <a:gd name="connsiteX1" fmla="*/ 141036 w 435765"/>
                    <a:gd name="connsiteY1" fmla="*/ 203007 h 525450"/>
                    <a:gd name="connsiteX2" fmla="*/ 138077 w 435765"/>
                    <a:gd name="connsiteY2" fmla="*/ 525450 h 525450"/>
                    <a:gd name="connsiteX3" fmla="*/ 0 w 435765"/>
                    <a:gd name="connsiteY3" fmla="*/ 468767 h 525450"/>
                    <a:gd name="connsiteX4" fmla="*/ 0 w 435765"/>
                    <a:gd name="connsiteY4" fmla="*/ 70518 h 525450"/>
                    <a:gd name="connsiteX5" fmla="*/ 70518 w 435765"/>
                    <a:gd name="connsiteY5" fmla="*/ 0 h 525450"/>
                    <a:gd name="connsiteX6" fmla="*/ 97967 w 435765"/>
                    <a:gd name="connsiteY6" fmla="*/ 5542 h 525450"/>
                    <a:gd name="connsiteX7" fmla="*/ 105733 w 435765"/>
                    <a:gd name="connsiteY7" fmla="*/ 10778 h 525450"/>
                    <a:gd name="connsiteX8" fmla="*/ 117196 w 435765"/>
                    <a:gd name="connsiteY8" fmla="*/ 13915 h 525450"/>
                    <a:gd name="connsiteX9" fmla="*/ 435765 w 435765"/>
                    <a:gd name="connsiteY9" fmla="*/ 174275 h 525450"/>
                    <a:gd name="connsiteX0" fmla="*/ 366562 w 437685"/>
                    <a:gd name="connsiteY0" fmla="*/ 315566 h 525450"/>
                    <a:gd name="connsiteX1" fmla="*/ 142956 w 437685"/>
                    <a:gd name="connsiteY1" fmla="*/ 203007 h 525450"/>
                    <a:gd name="connsiteX2" fmla="*/ 139997 w 437685"/>
                    <a:gd name="connsiteY2" fmla="*/ 525450 h 525450"/>
                    <a:gd name="connsiteX3" fmla="*/ 0 w 437685"/>
                    <a:gd name="connsiteY3" fmla="*/ 516596 h 525450"/>
                    <a:gd name="connsiteX4" fmla="*/ 1920 w 437685"/>
                    <a:gd name="connsiteY4" fmla="*/ 70518 h 525450"/>
                    <a:gd name="connsiteX5" fmla="*/ 72438 w 437685"/>
                    <a:gd name="connsiteY5" fmla="*/ 0 h 525450"/>
                    <a:gd name="connsiteX6" fmla="*/ 99887 w 437685"/>
                    <a:gd name="connsiteY6" fmla="*/ 5542 h 525450"/>
                    <a:gd name="connsiteX7" fmla="*/ 107653 w 437685"/>
                    <a:gd name="connsiteY7" fmla="*/ 10778 h 525450"/>
                    <a:gd name="connsiteX8" fmla="*/ 119116 w 437685"/>
                    <a:gd name="connsiteY8" fmla="*/ 13915 h 525450"/>
                    <a:gd name="connsiteX9" fmla="*/ 437685 w 437685"/>
                    <a:gd name="connsiteY9" fmla="*/ 174275 h 525450"/>
                    <a:gd name="connsiteX0" fmla="*/ 366562 w 504479"/>
                    <a:gd name="connsiteY0" fmla="*/ 315566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504479"/>
                    <a:gd name="connsiteY0" fmla="*/ 288137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04479" h="525450">
                      <a:moveTo>
                        <a:pt x="416138" y="288137"/>
                      </a:moveTo>
                      <a:lnTo>
                        <a:pt x="142956" y="203007"/>
                      </a:lnTo>
                      <a:cubicBezTo>
                        <a:pt x="142956" y="291594"/>
                        <a:pt x="139997" y="436863"/>
                        <a:pt x="139997" y="525450"/>
                      </a:cubicBezTo>
                      <a:lnTo>
                        <a:pt x="0" y="516596"/>
                      </a:lnTo>
                      <a:lnTo>
                        <a:pt x="1920" y="70518"/>
                      </a:lnTo>
                      <a:cubicBezTo>
                        <a:pt x="1920" y="31572"/>
                        <a:pt x="33492" y="0"/>
                        <a:pt x="72438" y="0"/>
                      </a:cubicBezTo>
                      <a:cubicBezTo>
                        <a:pt x="82174" y="0"/>
                        <a:pt x="91450" y="1973"/>
                        <a:pt x="99887" y="5542"/>
                      </a:cubicBezTo>
                      <a:lnTo>
                        <a:pt x="107653" y="10778"/>
                      </a:lnTo>
                      <a:lnTo>
                        <a:pt x="119116" y="13915"/>
                      </a:lnTo>
                      <a:lnTo>
                        <a:pt x="504479" y="211188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7" name="楕円 8"/>
                <p:cNvSpPr/>
                <p:nvPr/>
              </p:nvSpPr>
              <p:spPr>
                <a:xfrm>
                  <a:off x="1600958" y="4380024"/>
                  <a:ext cx="126596" cy="106932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8" name="フリーフォーム 647"/>
                <p:cNvSpPr/>
                <p:nvPr/>
              </p:nvSpPr>
              <p:spPr>
                <a:xfrm rot="6644365" flipH="1">
                  <a:off x="1747695" y="4137577"/>
                  <a:ext cx="451142" cy="461788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0 w 435765"/>
                    <a:gd name="connsiteY3" fmla="*/ 468767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1351 w 435765"/>
                    <a:gd name="connsiteY3" fmla="*/ 520150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510904"/>
                    <a:gd name="connsiteY0" fmla="*/ 315566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0904" h="524195">
                      <a:moveTo>
                        <a:pt x="426326" y="292733"/>
                      </a:moveTo>
                      <a:lnTo>
                        <a:pt x="141036" y="203007"/>
                      </a:lnTo>
                      <a:cubicBezTo>
                        <a:pt x="141036" y="291594"/>
                        <a:pt x="140858" y="435608"/>
                        <a:pt x="140858" y="524195"/>
                      </a:cubicBezTo>
                      <a:lnTo>
                        <a:pt x="1351" y="520150"/>
                      </a:lnTo>
                      <a:cubicBezTo>
                        <a:pt x="901" y="370273"/>
                        <a:pt x="450" y="220395"/>
                        <a:pt x="0" y="70518"/>
                      </a:cubicBezTo>
                      <a:cubicBezTo>
                        <a:pt x="0" y="31572"/>
                        <a:pt x="31572" y="0"/>
                        <a:pt x="70518" y="0"/>
                      </a:cubicBezTo>
                      <a:cubicBezTo>
                        <a:pt x="80254" y="0"/>
                        <a:pt x="89530" y="1973"/>
                        <a:pt x="97967" y="5542"/>
                      </a:cubicBezTo>
                      <a:lnTo>
                        <a:pt x="105733" y="10778"/>
                      </a:lnTo>
                      <a:lnTo>
                        <a:pt x="117196" y="13915"/>
                      </a:lnTo>
                      <a:lnTo>
                        <a:pt x="510904" y="207419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09" name="グループ化 508"/>
            <p:cNvGrpSpPr/>
            <p:nvPr/>
          </p:nvGrpSpPr>
          <p:grpSpPr>
            <a:xfrm>
              <a:off x="8341328" y="2592720"/>
              <a:ext cx="624845" cy="1788062"/>
              <a:chOff x="2410459" y="1304737"/>
              <a:chExt cx="1361441" cy="3895912"/>
            </a:xfrm>
          </p:grpSpPr>
          <p:grpSp>
            <p:nvGrpSpPr>
              <p:cNvPr id="510" name="グループ化 509"/>
              <p:cNvGrpSpPr/>
              <p:nvPr/>
            </p:nvGrpSpPr>
            <p:grpSpPr>
              <a:xfrm>
                <a:off x="2598395" y="1304737"/>
                <a:ext cx="989251" cy="3895912"/>
                <a:chOff x="2598395" y="1304737"/>
                <a:chExt cx="989251" cy="3895912"/>
              </a:xfrm>
            </p:grpSpPr>
            <p:sp>
              <p:nvSpPr>
                <p:cNvPr id="516" name="星 12 515"/>
                <p:cNvSpPr/>
                <p:nvPr/>
              </p:nvSpPr>
              <p:spPr>
                <a:xfrm>
                  <a:off x="2849284" y="1304737"/>
                  <a:ext cx="475931" cy="475931"/>
                </a:xfrm>
                <a:prstGeom prst="star12">
                  <a:avLst>
                    <a:gd name="adj" fmla="val 4250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17" name="グループ化 516"/>
                <p:cNvGrpSpPr/>
                <p:nvPr/>
              </p:nvGrpSpPr>
              <p:grpSpPr>
                <a:xfrm flipH="1">
                  <a:off x="2722196" y="1756740"/>
                  <a:ext cx="183992" cy="219682"/>
                  <a:chOff x="4463804" y="1938598"/>
                  <a:chExt cx="159729" cy="219577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539" name="円/楕円 538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0" name="円/楕円 539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18" name="フリーフォーム 517"/>
                <p:cNvSpPr/>
                <p:nvPr/>
              </p:nvSpPr>
              <p:spPr>
                <a:xfrm>
                  <a:off x="2748626" y="2118779"/>
                  <a:ext cx="690139" cy="477225"/>
                </a:xfrm>
                <a:custGeom>
                  <a:avLst/>
                  <a:gdLst>
                    <a:gd name="connsiteX0" fmla="*/ 305104 w 722090"/>
                    <a:gd name="connsiteY0" fmla="*/ 0 h 448259"/>
                    <a:gd name="connsiteX1" fmla="*/ 415574 w 722090"/>
                    <a:gd name="connsiteY1" fmla="*/ 0 h 448259"/>
                    <a:gd name="connsiteX2" fmla="*/ 442287 w 722090"/>
                    <a:gd name="connsiteY2" fmla="*/ 131273 h 448259"/>
                    <a:gd name="connsiteX3" fmla="*/ 669258 w 722090"/>
                    <a:gd name="connsiteY3" fmla="*/ 131273 h 448259"/>
                    <a:gd name="connsiteX4" fmla="*/ 722090 w 722090"/>
                    <a:gd name="connsiteY4" fmla="*/ 184105 h 448259"/>
                    <a:gd name="connsiteX5" fmla="*/ 722090 w 722090"/>
                    <a:gd name="connsiteY5" fmla="*/ 395427 h 448259"/>
                    <a:gd name="connsiteX6" fmla="*/ 669258 w 722090"/>
                    <a:gd name="connsiteY6" fmla="*/ 448259 h 448259"/>
                    <a:gd name="connsiteX7" fmla="*/ 52832 w 722090"/>
                    <a:gd name="connsiteY7" fmla="*/ 448259 h 448259"/>
                    <a:gd name="connsiteX8" fmla="*/ 0 w 722090"/>
                    <a:gd name="connsiteY8" fmla="*/ 395427 h 448259"/>
                    <a:gd name="connsiteX9" fmla="*/ 0 w 722090"/>
                    <a:gd name="connsiteY9" fmla="*/ 184105 h 448259"/>
                    <a:gd name="connsiteX10" fmla="*/ 52832 w 722090"/>
                    <a:gd name="connsiteY10" fmla="*/ 131273 h 448259"/>
                    <a:gd name="connsiteX11" fmla="*/ 278392 w 722090"/>
                    <a:gd name="connsiteY11" fmla="*/ 131273 h 448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2090" h="448259">
                      <a:moveTo>
                        <a:pt x="305104" y="0"/>
                      </a:moveTo>
                      <a:lnTo>
                        <a:pt x="415574" y="0"/>
                      </a:lnTo>
                      <a:lnTo>
                        <a:pt x="442287" y="131273"/>
                      </a:lnTo>
                      <a:lnTo>
                        <a:pt x="669258" y="131273"/>
                      </a:lnTo>
                      <a:cubicBezTo>
                        <a:pt x="698436" y="131273"/>
                        <a:pt x="722090" y="154927"/>
                        <a:pt x="722090" y="184105"/>
                      </a:cubicBezTo>
                      <a:lnTo>
                        <a:pt x="722090" y="395427"/>
                      </a:lnTo>
                      <a:cubicBezTo>
                        <a:pt x="722090" y="424605"/>
                        <a:pt x="698436" y="448259"/>
                        <a:pt x="669258" y="448259"/>
                      </a:cubicBezTo>
                      <a:lnTo>
                        <a:pt x="52832" y="448259"/>
                      </a:lnTo>
                      <a:cubicBezTo>
                        <a:pt x="23654" y="448259"/>
                        <a:pt x="0" y="424605"/>
                        <a:pt x="0" y="395427"/>
                      </a:cubicBezTo>
                      <a:lnTo>
                        <a:pt x="0" y="184105"/>
                      </a:lnTo>
                      <a:cubicBezTo>
                        <a:pt x="0" y="154927"/>
                        <a:pt x="23654" y="131273"/>
                        <a:pt x="52832" y="131273"/>
                      </a:cubicBezTo>
                      <a:lnTo>
                        <a:pt x="278392" y="131273"/>
                      </a:ln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9" name="フリーフォーム 518"/>
                <p:cNvSpPr/>
                <p:nvPr/>
              </p:nvSpPr>
              <p:spPr>
                <a:xfrm rot="10800000">
                  <a:off x="2757333" y="3314518"/>
                  <a:ext cx="671370" cy="1713342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51226" y="1057435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0" name="フリーフォーム 519"/>
                <p:cNvSpPr/>
                <p:nvPr/>
              </p:nvSpPr>
              <p:spPr>
                <a:xfrm>
                  <a:off x="2792604" y="2258536"/>
                  <a:ext cx="600833" cy="1020491"/>
                </a:xfrm>
                <a:custGeom>
                  <a:avLst/>
                  <a:gdLst>
                    <a:gd name="connsiteX0" fmla="*/ 537182 w 628650"/>
                    <a:gd name="connsiteY0" fmla="*/ 0 h 958550"/>
                    <a:gd name="connsiteX1" fmla="*/ 564657 w 628650"/>
                    <a:gd name="connsiteY1" fmla="*/ 5547 h 958550"/>
                    <a:gd name="connsiteX2" fmla="*/ 628650 w 628650"/>
                    <a:gd name="connsiteY2" fmla="*/ 102090 h 958550"/>
                    <a:gd name="connsiteX3" fmla="*/ 628650 w 628650"/>
                    <a:gd name="connsiteY3" fmla="*/ 958550 h 958550"/>
                    <a:gd name="connsiteX4" fmla="*/ 0 w 628650"/>
                    <a:gd name="connsiteY4" fmla="*/ 958550 h 958550"/>
                    <a:gd name="connsiteX5" fmla="*/ 0 w 628650"/>
                    <a:gd name="connsiteY5" fmla="*/ 102090 h 958550"/>
                    <a:gd name="connsiteX6" fmla="*/ 63993 w 628650"/>
                    <a:gd name="connsiteY6" fmla="*/ 5547 h 958550"/>
                    <a:gd name="connsiteX7" fmla="*/ 88573 w 628650"/>
                    <a:gd name="connsiteY7" fmla="*/ 585 h 958550"/>
                    <a:gd name="connsiteX8" fmla="*/ 101222 w 628650"/>
                    <a:gd name="connsiteY8" fmla="*/ 20304 h 958550"/>
                    <a:gd name="connsiteX9" fmla="*/ 312690 w 628650"/>
                    <a:gd name="connsiteY9" fmla="*/ 88140 h 958550"/>
                    <a:gd name="connsiteX10" fmla="*/ 524159 w 628650"/>
                    <a:gd name="connsiteY10" fmla="*/ 20304 h 958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28650" h="958550">
                      <a:moveTo>
                        <a:pt x="537182" y="0"/>
                      </a:moveTo>
                      <a:lnTo>
                        <a:pt x="564657" y="5547"/>
                      </a:lnTo>
                      <a:cubicBezTo>
                        <a:pt x="602263" y="21453"/>
                        <a:pt x="628650" y="58690"/>
                        <a:pt x="628650" y="102090"/>
                      </a:cubicBezTo>
                      <a:lnTo>
                        <a:pt x="628650" y="958550"/>
                      </a:lnTo>
                      <a:lnTo>
                        <a:pt x="0" y="958550"/>
                      </a:lnTo>
                      <a:lnTo>
                        <a:pt x="0" y="102090"/>
                      </a:lnTo>
                      <a:cubicBezTo>
                        <a:pt x="0" y="58690"/>
                        <a:pt x="26387" y="21453"/>
                        <a:pt x="63993" y="5547"/>
                      </a:cubicBezTo>
                      <a:lnTo>
                        <a:pt x="88573" y="585"/>
                      </a:lnTo>
                      <a:lnTo>
                        <a:pt x="101222" y="20304"/>
                      </a:lnTo>
                      <a:cubicBezTo>
                        <a:pt x="136062" y="60169"/>
                        <a:pt x="217626" y="88140"/>
                        <a:pt x="312690" y="88140"/>
                      </a:cubicBezTo>
                      <a:cubicBezTo>
                        <a:pt x="407754" y="88140"/>
                        <a:pt x="489318" y="60169"/>
                        <a:pt x="524159" y="203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95000"/>
                    <a:lumOff val="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1" name="正方形/長方形 520"/>
                <p:cNvSpPr/>
                <p:nvPr/>
              </p:nvSpPr>
              <p:spPr>
                <a:xfrm>
                  <a:off x="2804530" y="3279028"/>
                  <a:ext cx="600833" cy="86194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2" name="フリーフォーム 521"/>
                <p:cNvSpPr/>
                <p:nvPr/>
              </p:nvSpPr>
              <p:spPr>
                <a:xfrm>
                  <a:off x="2598395" y="2239624"/>
                  <a:ext cx="989251" cy="2362737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3" name="片側の 2 つの角を丸めた四角形 522"/>
                <p:cNvSpPr/>
                <p:nvPr/>
              </p:nvSpPr>
              <p:spPr>
                <a:xfrm>
                  <a:off x="2760566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4" name="片側の 2 つの角を丸めた四角形 523"/>
                <p:cNvSpPr/>
                <p:nvPr/>
              </p:nvSpPr>
              <p:spPr>
                <a:xfrm>
                  <a:off x="3133811" y="4990300"/>
                  <a:ext cx="291489" cy="210349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5" name="フリーフォーム 524"/>
                <p:cNvSpPr/>
                <p:nvPr/>
              </p:nvSpPr>
              <p:spPr>
                <a:xfrm rot="16358054">
                  <a:off x="2523952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6" name="フリーフォーム 525"/>
                <p:cNvSpPr/>
                <p:nvPr/>
              </p:nvSpPr>
              <p:spPr>
                <a:xfrm rot="5241946" flipH="1">
                  <a:off x="2947225" y="2525151"/>
                  <a:ext cx="715190" cy="139528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780" h="145988">
                      <a:moveTo>
                        <a:pt x="665064" y="0"/>
                      </a:moveTo>
                      <a:lnTo>
                        <a:pt x="671780" y="145988"/>
                      </a:lnTo>
                      <a:lnTo>
                        <a:pt x="392628" y="142728"/>
                      </a:lnTo>
                      <a:lnTo>
                        <a:pt x="395117" y="141424"/>
                      </a:lnTo>
                      <a:lnTo>
                        <a:pt x="0" y="141424"/>
                      </a:lnTo>
                      <a:lnTo>
                        <a:pt x="377832" y="48555"/>
                      </a:lnTo>
                      <a:lnTo>
                        <a:pt x="475254" y="9944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27" name="グループ化 526"/>
                <p:cNvGrpSpPr/>
                <p:nvPr/>
              </p:nvGrpSpPr>
              <p:grpSpPr>
                <a:xfrm>
                  <a:off x="3277883" y="1756740"/>
                  <a:ext cx="183992" cy="219682"/>
                  <a:chOff x="4463804" y="1938598"/>
                  <a:chExt cx="159729" cy="219577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537" name="円/楕円 536"/>
                  <p:cNvSpPr/>
                  <p:nvPr/>
                </p:nvSpPr>
                <p:spPr>
                  <a:xfrm rot="900000" flipH="1">
                    <a:off x="4463804" y="1938598"/>
                    <a:ext cx="159729" cy="21957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8" name="円/楕円 537"/>
                  <p:cNvSpPr/>
                  <p:nvPr/>
                </p:nvSpPr>
                <p:spPr>
                  <a:xfrm rot="900000" flipH="1">
                    <a:off x="4491429" y="1978233"/>
                    <a:ext cx="104479" cy="140308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28" name="円/楕円 527"/>
                <p:cNvSpPr/>
                <p:nvPr/>
              </p:nvSpPr>
              <p:spPr>
                <a:xfrm>
                  <a:off x="2814192" y="1431926"/>
                  <a:ext cx="557658" cy="778508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9" name="円/楕円 528"/>
                <p:cNvSpPr/>
                <p:nvPr/>
              </p:nvSpPr>
              <p:spPr>
                <a:xfrm>
                  <a:off x="2855036" y="1709420"/>
                  <a:ext cx="162484" cy="1545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0" name="円/楕円 529"/>
                <p:cNvSpPr/>
                <p:nvPr/>
              </p:nvSpPr>
              <p:spPr>
                <a:xfrm>
                  <a:off x="2899240" y="1748047"/>
                  <a:ext cx="81242" cy="772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1" name="円/楕円 530"/>
                <p:cNvSpPr/>
                <p:nvPr/>
              </p:nvSpPr>
              <p:spPr>
                <a:xfrm>
                  <a:off x="3163353" y="1709420"/>
                  <a:ext cx="162484" cy="1545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2" name="円/楕円 531"/>
                <p:cNvSpPr/>
                <p:nvPr/>
              </p:nvSpPr>
              <p:spPr>
                <a:xfrm>
                  <a:off x="3207557" y="1748047"/>
                  <a:ext cx="81242" cy="772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3" name="月 532"/>
                <p:cNvSpPr/>
                <p:nvPr/>
              </p:nvSpPr>
              <p:spPr>
                <a:xfrm rot="16200000">
                  <a:off x="3063390" y="1995876"/>
                  <a:ext cx="59255" cy="194554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4" name="円/楕円 5"/>
                <p:cNvSpPr/>
                <p:nvPr/>
              </p:nvSpPr>
              <p:spPr>
                <a:xfrm flipH="1">
                  <a:off x="3070835" y="1916833"/>
                  <a:ext cx="45720" cy="79902"/>
                </a:xfrm>
                <a:custGeom>
                  <a:avLst/>
                  <a:gdLst>
                    <a:gd name="connsiteX0" fmla="*/ 0 w 108423"/>
                    <a:gd name="connsiteY0" fmla="*/ 79006 h 158011"/>
                    <a:gd name="connsiteX1" fmla="*/ 54212 w 108423"/>
                    <a:gd name="connsiteY1" fmla="*/ 0 h 158011"/>
                    <a:gd name="connsiteX2" fmla="*/ 108424 w 108423"/>
                    <a:gd name="connsiteY2" fmla="*/ 79006 h 158011"/>
                    <a:gd name="connsiteX3" fmla="*/ 54212 w 108423"/>
                    <a:gd name="connsiteY3" fmla="*/ 158012 h 158011"/>
                    <a:gd name="connsiteX4" fmla="*/ 0 w 108423"/>
                    <a:gd name="connsiteY4" fmla="*/ 79006 h 158011"/>
                    <a:gd name="connsiteX0" fmla="*/ 0 w 108424"/>
                    <a:gd name="connsiteY0" fmla="*/ 79006 h 158012"/>
                    <a:gd name="connsiteX1" fmla="*/ 54212 w 108424"/>
                    <a:gd name="connsiteY1" fmla="*/ 0 h 158012"/>
                    <a:gd name="connsiteX2" fmla="*/ 108424 w 108424"/>
                    <a:gd name="connsiteY2" fmla="*/ 79006 h 158012"/>
                    <a:gd name="connsiteX3" fmla="*/ 54212 w 108424"/>
                    <a:gd name="connsiteY3" fmla="*/ 158012 h 158012"/>
                    <a:gd name="connsiteX4" fmla="*/ 0 w 108424"/>
                    <a:gd name="connsiteY4" fmla="*/ 79006 h 158012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58051"/>
                    <a:gd name="connsiteX1" fmla="*/ 54212 w 110329"/>
                    <a:gd name="connsiteY1" fmla="*/ 18 h 158051"/>
                    <a:gd name="connsiteX2" fmla="*/ 110329 w 110329"/>
                    <a:gd name="connsiteY2" fmla="*/ 84739 h 158051"/>
                    <a:gd name="connsiteX3" fmla="*/ 54212 w 110329"/>
                    <a:gd name="connsiteY3" fmla="*/ 158030 h 158051"/>
                    <a:gd name="connsiteX4" fmla="*/ 0 w 110329"/>
                    <a:gd name="connsiteY4" fmla="*/ 79024 h 158051"/>
                    <a:gd name="connsiteX0" fmla="*/ 0 w 110329"/>
                    <a:gd name="connsiteY0" fmla="*/ 79024 h 121002"/>
                    <a:gd name="connsiteX1" fmla="*/ 54212 w 110329"/>
                    <a:gd name="connsiteY1" fmla="*/ 18 h 121002"/>
                    <a:gd name="connsiteX2" fmla="*/ 110329 w 110329"/>
                    <a:gd name="connsiteY2" fmla="*/ 84739 h 121002"/>
                    <a:gd name="connsiteX3" fmla="*/ 54212 w 110329"/>
                    <a:gd name="connsiteY3" fmla="*/ 119930 h 121002"/>
                    <a:gd name="connsiteX4" fmla="*/ 0 w 110329"/>
                    <a:gd name="connsiteY4" fmla="*/ 79024 h 121002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79024 h 120173"/>
                    <a:gd name="connsiteX1" fmla="*/ 54212 w 110329"/>
                    <a:gd name="connsiteY1" fmla="*/ 18 h 120173"/>
                    <a:gd name="connsiteX2" fmla="*/ 110329 w 110329"/>
                    <a:gd name="connsiteY2" fmla="*/ 84739 h 120173"/>
                    <a:gd name="connsiteX3" fmla="*/ 54212 w 110329"/>
                    <a:gd name="connsiteY3" fmla="*/ 119930 h 120173"/>
                    <a:gd name="connsiteX4" fmla="*/ 0 w 110329"/>
                    <a:gd name="connsiteY4" fmla="*/ 79024 h 120173"/>
                    <a:gd name="connsiteX0" fmla="*/ 0 w 110329"/>
                    <a:gd name="connsiteY0" fmla="*/ 84736 h 125885"/>
                    <a:gd name="connsiteX1" fmla="*/ 54212 w 110329"/>
                    <a:gd name="connsiteY1" fmla="*/ 15 h 125885"/>
                    <a:gd name="connsiteX2" fmla="*/ 110329 w 110329"/>
                    <a:gd name="connsiteY2" fmla="*/ 90451 h 125885"/>
                    <a:gd name="connsiteX3" fmla="*/ 54212 w 110329"/>
                    <a:gd name="connsiteY3" fmla="*/ 125642 h 125885"/>
                    <a:gd name="connsiteX4" fmla="*/ 0 w 110329"/>
                    <a:gd name="connsiteY4" fmla="*/ 84736 h 1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329" h="125885">
                      <a:moveTo>
                        <a:pt x="0" y="84736"/>
                      </a:moveTo>
                      <a:cubicBezTo>
                        <a:pt x="0" y="41102"/>
                        <a:pt x="35824" y="-937"/>
                        <a:pt x="54212" y="15"/>
                      </a:cubicBezTo>
                      <a:cubicBezTo>
                        <a:pt x="72600" y="967"/>
                        <a:pt x="110329" y="46817"/>
                        <a:pt x="110329" y="90451"/>
                      </a:cubicBezTo>
                      <a:cubicBezTo>
                        <a:pt x="110329" y="134085"/>
                        <a:pt x="78315" y="124689"/>
                        <a:pt x="54212" y="125642"/>
                      </a:cubicBezTo>
                      <a:cubicBezTo>
                        <a:pt x="26299" y="124690"/>
                        <a:pt x="0" y="128370"/>
                        <a:pt x="0" y="8473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5" name="二等辺三角形 534"/>
                <p:cNvSpPr/>
                <p:nvPr/>
              </p:nvSpPr>
              <p:spPr>
                <a:xfrm>
                  <a:off x="2849730" y="1630680"/>
                  <a:ext cx="179095" cy="4571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6" name="二等辺三角形 535"/>
                <p:cNvSpPr/>
                <p:nvPr/>
              </p:nvSpPr>
              <p:spPr>
                <a:xfrm>
                  <a:off x="3155047" y="1630680"/>
                  <a:ext cx="179095" cy="4571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11" name="グループ化 510"/>
              <p:cNvGrpSpPr/>
              <p:nvPr/>
            </p:nvGrpSpPr>
            <p:grpSpPr>
              <a:xfrm>
                <a:off x="2410459" y="2388284"/>
                <a:ext cx="1361441" cy="717424"/>
                <a:chOff x="1392713" y="4142900"/>
                <a:chExt cx="811447" cy="452348"/>
              </a:xfrm>
            </p:grpSpPr>
            <p:sp>
              <p:nvSpPr>
                <p:cNvPr id="512" name="楕円 8"/>
                <p:cNvSpPr/>
                <p:nvPr/>
              </p:nvSpPr>
              <p:spPr>
                <a:xfrm flipH="1">
                  <a:off x="1852763" y="4394390"/>
                  <a:ext cx="127238" cy="105863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3" name="フリーフォーム 512"/>
                <p:cNvSpPr/>
                <p:nvPr/>
              </p:nvSpPr>
              <p:spPr>
                <a:xfrm rot="14955635">
                  <a:off x="1401427" y="4141066"/>
                  <a:ext cx="445468" cy="46289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5450"/>
                    <a:gd name="connsiteX1" fmla="*/ 141036 w 435765"/>
                    <a:gd name="connsiteY1" fmla="*/ 203007 h 525450"/>
                    <a:gd name="connsiteX2" fmla="*/ 138077 w 435765"/>
                    <a:gd name="connsiteY2" fmla="*/ 525450 h 525450"/>
                    <a:gd name="connsiteX3" fmla="*/ 0 w 435765"/>
                    <a:gd name="connsiteY3" fmla="*/ 468767 h 525450"/>
                    <a:gd name="connsiteX4" fmla="*/ 0 w 435765"/>
                    <a:gd name="connsiteY4" fmla="*/ 70518 h 525450"/>
                    <a:gd name="connsiteX5" fmla="*/ 70518 w 435765"/>
                    <a:gd name="connsiteY5" fmla="*/ 0 h 525450"/>
                    <a:gd name="connsiteX6" fmla="*/ 97967 w 435765"/>
                    <a:gd name="connsiteY6" fmla="*/ 5542 h 525450"/>
                    <a:gd name="connsiteX7" fmla="*/ 105733 w 435765"/>
                    <a:gd name="connsiteY7" fmla="*/ 10778 h 525450"/>
                    <a:gd name="connsiteX8" fmla="*/ 117196 w 435765"/>
                    <a:gd name="connsiteY8" fmla="*/ 13915 h 525450"/>
                    <a:gd name="connsiteX9" fmla="*/ 435765 w 435765"/>
                    <a:gd name="connsiteY9" fmla="*/ 174275 h 525450"/>
                    <a:gd name="connsiteX0" fmla="*/ 366562 w 437685"/>
                    <a:gd name="connsiteY0" fmla="*/ 315566 h 525450"/>
                    <a:gd name="connsiteX1" fmla="*/ 142956 w 437685"/>
                    <a:gd name="connsiteY1" fmla="*/ 203007 h 525450"/>
                    <a:gd name="connsiteX2" fmla="*/ 139997 w 437685"/>
                    <a:gd name="connsiteY2" fmla="*/ 525450 h 525450"/>
                    <a:gd name="connsiteX3" fmla="*/ 0 w 437685"/>
                    <a:gd name="connsiteY3" fmla="*/ 516596 h 525450"/>
                    <a:gd name="connsiteX4" fmla="*/ 1920 w 437685"/>
                    <a:gd name="connsiteY4" fmla="*/ 70518 h 525450"/>
                    <a:gd name="connsiteX5" fmla="*/ 72438 w 437685"/>
                    <a:gd name="connsiteY5" fmla="*/ 0 h 525450"/>
                    <a:gd name="connsiteX6" fmla="*/ 99887 w 437685"/>
                    <a:gd name="connsiteY6" fmla="*/ 5542 h 525450"/>
                    <a:gd name="connsiteX7" fmla="*/ 107653 w 437685"/>
                    <a:gd name="connsiteY7" fmla="*/ 10778 h 525450"/>
                    <a:gd name="connsiteX8" fmla="*/ 119116 w 437685"/>
                    <a:gd name="connsiteY8" fmla="*/ 13915 h 525450"/>
                    <a:gd name="connsiteX9" fmla="*/ 437685 w 437685"/>
                    <a:gd name="connsiteY9" fmla="*/ 174275 h 525450"/>
                    <a:gd name="connsiteX0" fmla="*/ 366562 w 504479"/>
                    <a:gd name="connsiteY0" fmla="*/ 315566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504479"/>
                    <a:gd name="connsiteY0" fmla="*/ 288137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04479" h="525450">
                      <a:moveTo>
                        <a:pt x="416138" y="288137"/>
                      </a:moveTo>
                      <a:lnTo>
                        <a:pt x="142956" y="203007"/>
                      </a:lnTo>
                      <a:cubicBezTo>
                        <a:pt x="142956" y="291594"/>
                        <a:pt x="139997" y="436863"/>
                        <a:pt x="139997" y="525450"/>
                      </a:cubicBezTo>
                      <a:lnTo>
                        <a:pt x="0" y="516596"/>
                      </a:lnTo>
                      <a:lnTo>
                        <a:pt x="1920" y="70518"/>
                      </a:lnTo>
                      <a:cubicBezTo>
                        <a:pt x="1920" y="31572"/>
                        <a:pt x="33492" y="0"/>
                        <a:pt x="72438" y="0"/>
                      </a:cubicBezTo>
                      <a:cubicBezTo>
                        <a:pt x="82174" y="0"/>
                        <a:pt x="91450" y="1973"/>
                        <a:pt x="99887" y="5542"/>
                      </a:cubicBezTo>
                      <a:lnTo>
                        <a:pt x="107653" y="10778"/>
                      </a:lnTo>
                      <a:lnTo>
                        <a:pt x="119116" y="13915"/>
                      </a:lnTo>
                      <a:lnTo>
                        <a:pt x="504479" y="211188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4" name="楕円 8"/>
                <p:cNvSpPr/>
                <p:nvPr/>
              </p:nvSpPr>
              <p:spPr>
                <a:xfrm>
                  <a:off x="1600958" y="4380024"/>
                  <a:ext cx="126596" cy="106932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5" name="フリーフォーム 514"/>
                <p:cNvSpPr/>
                <p:nvPr/>
              </p:nvSpPr>
              <p:spPr>
                <a:xfrm rot="6644365" flipH="1">
                  <a:off x="1747695" y="4137577"/>
                  <a:ext cx="451142" cy="461788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0 w 435765"/>
                    <a:gd name="connsiteY3" fmla="*/ 468767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1351 w 435765"/>
                    <a:gd name="connsiteY3" fmla="*/ 520150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510904"/>
                    <a:gd name="connsiteY0" fmla="*/ 315566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0904" h="524195">
                      <a:moveTo>
                        <a:pt x="426326" y="292733"/>
                      </a:moveTo>
                      <a:lnTo>
                        <a:pt x="141036" y="203007"/>
                      </a:lnTo>
                      <a:cubicBezTo>
                        <a:pt x="141036" y="291594"/>
                        <a:pt x="140858" y="435608"/>
                        <a:pt x="140858" y="524195"/>
                      </a:cubicBezTo>
                      <a:lnTo>
                        <a:pt x="1351" y="520150"/>
                      </a:lnTo>
                      <a:cubicBezTo>
                        <a:pt x="901" y="370273"/>
                        <a:pt x="450" y="220395"/>
                        <a:pt x="0" y="70518"/>
                      </a:cubicBezTo>
                      <a:cubicBezTo>
                        <a:pt x="0" y="31572"/>
                        <a:pt x="31572" y="0"/>
                        <a:pt x="70518" y="0"/>
                      </a:cubicBezTo>
                      <a:cubicBezTo>
                        <a:pt x="80254" y="0"/>
                        <a:pt x="89530" y="1973"/>
                        <a:pt x="97967" y="5542"/>
                      </a:cubicBezTo>
                      <a:lnTo>
                        <a:pt x="105733" y="10778"/>
                      </a:lnTo>
                      <a:lnTo>
                        <a:pt x="117196" y="13915"/>
                      </a:lnTo>
                      <a:lnTo>
                        <a:pt x="510904" y="207419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74" name="グループ化 1173"/>
          <p:cNvGrpSpPr/>
          <p:nvPr/>
        </p:nvGrpSpPr>
        <p:grpSpPr>
          <a:xfrm>
            <a:off x="8270800" y="4855244"/>
            <a:ext cx="765901" cy="1460700"/>
            <a:chOff x="8270800" y="4855244"/>
            <a:chExt cx="765901" cy="1460700"/>
          </a:xfrm>
        </p:grpSpPr>
        <p:grpSp>
          <p:nvGrpSpPr>
            <p:cNvPr id="600" name="グループ化 599"/>
            <p:cNvGrpSpPr/>
            <p:nvPr/>
          </p:nvGrpSpPr>
          <p:grpSpPr>
            <a:xfrm>
              <a:off x="8270800" y="4855244"/>
              <a:ext cx="765901" cy="1460700"/>
              <a:chOff x="3754755" y="2011999"/>
              <a:chExt cx="1668779" cy="3182638"/>
            </a:xfrm>
            <a:solidFill>
              <a:schemeClr val="tx1"/>
            </a:solidFill>
          </p:grpSpPr>
          <p:grpSp>
            <p:nvGrpSpPr>
              <p:cNvPr id="601" name="グループ化 600"/>
              <p:cNvGrpSpPr/>
              <p:nvPr/>
            </p:nvGrpSpPr>
            <p:grpSpPr>
              <a:xfrm>
                <a:off x="4025934" y="2011999"/>
                <a:ext cx="1132617" cy="3182638"/>
                <a:chOff x="4025934" y="2011999"/>
                <a:chExt cx="1132617" cy="3182638"/>
              </a:xfrm>
              <a:grpFill/>
            </p:grpSpPr>
            <p:sp>
              <p:nvSpPr>
                <p:cNvPr id="607" name="台形 606"/>
                <p:cNvSpPr/>
                <p:nvPr/>
              </p:nvSpPr>
              <p:spPr>
                <a:xfrm>
                  <a:off x="4463260" y="2725693"/>
                  <a:ext cx="257966" cy="129307"/>
                </a:xfrm>
                <a:prstGeom prst="trapezoid">
                  <a:avLst>
                    <a:gd name="adj" fmla="val 20349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8" name="フリーフォーム 607"/>
                <p:cNvSpPr/>
                <p:nvPr/>
              </p:nvSpPr>
              <p:spPr>
                <a:xfrm rot="10800000">
                  <a:off x="4207905" y="3683622"/>
                  <a:ext cx="768668" cy="1372591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46873 w 702452"/>
                    <a:gd name="connsiteY4" fmla="*/ 871280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46873" y="871280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9" name="片側の 2 つの角を丸めた四角形 608"/>
                <p:cNvSpPr/>
                <p:nvPr/>
              </p:nvSpPr>
              <p:spPr>
                <a:xfrm>
                  <a:off x="4248288" y="2835363"/>
                  <a:ext cx="687909" cy="819826"/>
                </a:xfrm>
                <a:prstGeom prst="round2Same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0" name="正方形/長方形 609"/>
                <p:cNvSpPr/>
                <p:nvPr/>
              </p:nvSpPr>
              <p:spPr>
                <a:xfrm>
                  <a:off x="4261942" y="3655190"/>
                  <a:ext cx="687909" cy="105937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1" name="フリーフォーム 610"/>
                <p:cNvSpPr/>
                <p:nvPr/>
              </p:nvSpPr>
              <p:spPr>
                <a:xfrm>
                  <a:off x="4025934" y="2822504"/>
                  <a:ext cx="1132617" cy="1892833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2" name="片側の 2 つの角を丸めた四角形 611"/>
                <p:cNvSpPr/>
                <p:nvPr/>
              </p:nvSpPr>
              <p:spPr>
                <a:xfrm>
                  <a:off x="4211607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3" name="片側の 2 つの角を丸めた四角形 612"/>
                <p:cNvSpPr/>
                <p:nvPr/>
              </p:nvSpPr>
              <p:spPr>
                <a:xfrm>
                  <a:off x="4638945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4" name="フリーフォーム 613"/>
                <p:cNvSpPr/>
                <p:nvPr/>
              </p:nvSpPr>
              <p:spPr>
                <a:xfrm rot="16358054">
                  <a:off x="4065163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5" name="角丸四角形 614"/>
                <p:cNvSpPr/>
                <p:nvPr/>
              </p:nvSpPr>
              <p:spPr>
                <a:xfrm>
                  <a:off x="4478541" y="3642750"/>
                  <a:ext cx="220836" cy="129150"/>
                </a:xfrm>
                <a:prstGeom prst="round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16" name="グループ化 615"/>
                <p:cNvGrpSpPr/>
                <p:nvPr/>
              </p:nvGrpSpPr>
              <p:grpSpPr>
                <a:xfrm>
                  <a:off x="4147356" y="2011999"/>
                  <a:ext cx="881844" cy="748588"/>
                  <a:chOff x="4109874" y="1951574"/>
                  <a:chExt cx="956808" cy="807841"/>
                </a:xfrm>
                <a:grpFill/>
              </p:grpSpPr>
              <p:sp>
                <p:nvSpPr>
                  <p:cNvPr id="632" name="角丸四角形 631"/>
                  <p:cNvSpPr/>
                  <p:nvPr/>
                </p:nvSpPr>
                <p:spPr>
                  <a:xfrm>
                    <a:off x="4304733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3" name="角丸四角形 632"/>
                  <p:cNvSpPr/>
                  <p:nvPr/>
                </p:nvSpPr>
                <p:spPr>
                  <a:xfrm>
                    <a:off x="4153189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34" name="グループ化 633"/>
                  <p:cNvGrpSpPr/>
                  <p:nvPr/>
                </p:nvGrpSpPr>
                <p:grpSpPr>
                  <a:xfrm flipH="1">
                    <a:off x="4109874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641" name="円/楕円 640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42" name="円/楕円 641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5" name="グループ化 634"/>
                  <p:cNvGrpSpPr/>
                  <p:nvPr/>
                </p:nvGrpSpPr>
                <p:grpSpPr>
                  <a:xfrm>
                    <a:off x="4846568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639" name="円/楕円 638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40" name="円/楕円 639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grpFill/>
                    <a:ln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36" name="角丸四角形 635"/>
                  <p:cNvSpPr/>
                  <p:nvPr/>
                </p:nvSpPr>
                <p:spPr>
                  <a:xfrm>
                    <a:off x="4228697" y="2025147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7" name="月 636"/>
                  <p:cNvSpPr/>
                  <p:nvPr/>
                </p:nvSpPr>
                <p:spPr>
                  <a:xfrm rot="2700000">
                    <a:off x="4281666" y="1919724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8" name="月 637"/>
                  <p:cNvSpPr/>
                  <p:nvPr/>
                </p:nvSpPr>
                <p:spPr>
                  <a:xfrm rot="2700000">
                    <a:off x="4382357" y="1910721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17" name="グループ化 616"/>
                <p:cNvGrpSpPr/>
                <p:nvPr/>
              </p:nvGrpSpPr>
              <p:grpSpPr>
                <a:xfrm>
                  <a:off x="4318444" y="2319237"/>
                  <a:ext cx="200923" cy="171946"/>
                  <a:chOff x="4318444" y="2352204"/>
                  <a:chExt cx="200923" cy="171946"/>
                </a:xfrm>
                <a:grpFill/>
              </p:grpSpPr>
              <p:sp>
                <p:nvSpPr>
                  <p:cNvPr id="628" name="円/楕円 627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9" name="円/楕円 628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0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1" name="円/楕円 630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18" name="グループ化 617"/>
                <p:cNvGrpSpPr/>
                <p:nvPr/>
              </p:nvGrpSpPr>
              <p:grpSpPr>
                <a:xfrm>
                  <a:off x="4664968" y="2319237"/>
                  <a:ext cx="200923" cy="171946"/>
                  <a:chOff x="4318444" y="2352204"/>
                  <a:chExt cx="200923" cy="171946"/>
                </a:xfrm>
                <a:grpFill/>
              </p:grpSpPr>
              <p:sp>
                <p:nvSpPr>
                  <p:cNvPr id="624" name="円/楕円 623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5" name="円/楕円 624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6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7" name="円/楕円 626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19" name="円/楕円 618"/>
                <p:cNvSpPr/>
                <p:nvPr/>
              </p:nvSpPr>
              <p:spPr>
                <a:xfrm>
                  <a:off x="4528951" y="2491811"/>
                  <a:ext cx="120015" cy="8843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0" name="月 619"/>
                <p:cNvSpPr/>
                <p:nvPr/>
              </p:nvSpPr>
              <p:spPr>
                <a:xfrm rot="16200000">
                  <a:off x="4566099" y="2530882"/>
                  <a:ext cx="45719" cy="267375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1" name="正方形/長方形 25"/>
                <p:cNvSpPr/>
                <p:nvPr/>
              </p:nvSpPr>
              <p:spPr>
                <a:xfrm>
                  <a:off x="4323890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2" name="正方形/長方形 25"/>
                <p:cNvSpPr/>
                <p:nvPr/>
              </p:nvSpPr>
              <p:spPr>
                <a:xfrm>
                  <a:off x="4670528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3" name="フリーフォーム 622"/>
                <p:cNvSpPr/>
                <p:nvPr/>
              </p:nvSpPr>
              <p:spPr>
                <a:xfrm rot="5241946" flipH="1">
                  <a:off x="4541574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02" name="グループ化 601"/>
              <p:cNvGrpSpPr/>
              <p:nvPr/>
            </p:nvGrpSpPr>
            <p:grpSpPr>
              <a:xfrm>
                <a:off x="3754755" y="2925915"/>
                <a:ext cx="1668779" cy="651963"/>
                <a:chOff x="1392713" y="4142900"/>
                <a:chExt cx="811447" cy="452348"/>
              </a:xfrm>
              <a:grpFill/>
            </p:grpSpPr>
            <p:sp>
              <p:nvSpPr>
                <p:cNvPr id="603" name="楕円 8"/>
                <p:cNvSpPr/>
                <p:nvPr/>
              </p:nvSpPr>
              <p:spPr>
                <a:xfrm flipH="1">
                  <a:off x="1852763" y="4394390"/>
                  <a:ext cx="127238" cy="105863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4" name="フリーフォーム 603"/>
                <p:cNvSpPr/>
                <p:nvPr/>
              </p:nvSpPr>
              <p:spPr>
                <a:xfrm rot="14955635">
                  <a:off x="1401427" y="4141066"/>
                  <a:ext cx="445468" cy="46289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5450"/>
                    <a:gd name="connsiteX1" fmla="*/ 141036 w 435765"/>
                    <a:gd name="connsiteY1" fmla="*/ 203007 h 525450"/>
                    <a:gd name="connsiteX2" fmla="*/ 138077 w 435765"/>
                    <a:gd name="connsiteY2" fmla="*/ 525450 h 525450"/>
                    <a:gd name="connsiteX3" fmla="*/ 0 w 435765"/>
                    <a:gd name="connsiteY3" fmla="*/ 468767 h 525450"/>
                    <a:gd name="connsiteX4" fmla="*/ 0 w 435765"/>
                    <a:gd name="connsiteY4" fmla="*/ 70518 h 525450"/>
                    <a:gd name="connsiteX5" fmla="*/ 70518 w 435765"/>
                    <a:gd name="connsiteY5" fmla="*/ 0 h 525450"/>
                    <a:gd name="connsiteX6" fmla="*/ 97967 w 435765"/>
                    <a:gd name="connsiteY6" fmla="*/ 5542 h 525450"/>
                    <a:gd name="connsiteX7" fmla="*/ 105733 w 435765"/>
                    <a:gd name="connsiteY7" fmla="*/ 10778 h 525450"/>
                    <a:gd name="connsiteX8" fmla="*/ 117196 w 435765"/>
                    <a:gd name="connsiteY8" fmla="*/ 13915 h 525450"/>
                    <a:gd name="connsiteX9" fmla="*/ 435765 w 435765"/>
                    <a:gd name="connsiteY9" fmla="*/ 174275 h 525450"/>
                    <a:gd name="connsiteX0" fmla="*/ 366562 w 437685"/>
                    <a:gd name="connsiteY0" fmla="*/ 315566 h 525450"/>
                    <a:gd name="connsiteX1" fmla="*/ 142956 w 437685"/>
                    <a:gd name="connsiteY1" fmla="*/ 203007 h 525450"/>
                    <a:gd name="connsiteX2" fmla="*/ 139997 w 437685"/>
                    <a:gd name="connsiteY2" fmla="*/ 525450 h 525450"/>
                    <a:gd name="connsiteX3" fmla="*/ 0 w 437685"/>
                    <a:gd name="connsiteY3" fmla="*/ 516596 h 525450"/>
                    <a:gd name="connsiteX4" fmla="*/ 1920 w 437685"/>
                    <a:gd name="connsiteY4" fmla="*/ 70518 h 525450"/>
                    <a:gd name="connsiteX5" fmla="*/ 72438 w 437685"/>
                    <a:gd name="connsiteY5" fmla="*/ 0 h 525450"/>
                    <a:gd name="connsiteX6" fmla="*/ 99887 w 437685"/>
                    <a:gd name="connsiteY6" fmla="*/ 5542 h 525450"/>
                    <a:gd name="connsiteX7" fmla="*/ 107653 w 437685"/>
                    <a:gd name="connsiteY7" fmla="*/ 10778 h 525450"/>
                    <a:gd name="connsiteX8" fmla="*/ 119116 w 437685"/>
                    <a:gd name="connsiteY8" fmla="*/ 13915 h 525450"/>
                    <a:gd name="connsiteX9" fmla="*/ 437685 w 437685"/>
                    <a:gd name="connsiteY9" fmla="*/ 174275 h 525450"/>
                    <a:gd name="connsiteX0" fmla="*/ 366562 w 504479"/>
                    <a:gd name="connsiteY0" fmla="*/ 315566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504479"/>
                    <a:gd name="connsiteY0" fmla="*/ 288137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04479" h="525450">
                      <a:moveTo>
                        <a:pt x="416138" y="288137"/>
                      </a:moveTo>
                      <a:lnTo>
                        <a:pt x="142956" y="203007"/>
                      </a:lnTo>
                      <a:cubicBezTo>
                        <a:pt x="142956" y="291594"/>
                        <a:pt x="139997" y="436863"/>
                        <a:pt x="139997" y="525450"/>
                      </a:cubicBezTo>
                      <a:lnTo>
                        <a:pt x="0" y="516596"/>
                      </a:lnTo>
                      <a:lnTo>
                        <a:pt x="1920" y="70518"/>
                      </a:lnTo>
                      <a:cubicBezTo>
                        <a:pt x="1920" y="31572"/>
                        <a:pt x="33492" y="0"/>
                        <a:pt x="72438" y="0"/>
                      </a:cubicBezTo>
                      <a:cubicBezTo>
                        <a:pt x="82174" y="0"/>
                        <a:pt x="91450" y="1973"/>
                        <a:pt x="99887" y="5542"/>
                      </a:cubicBezTo>
                      <a:lnTo>
                        <a:pt x="107653" y="10778"/>
                      </a:lnTo>
                      <a:lnTo>
                        <a:pt x="119116" y="13915"/>
                      </a:lnTo>
                      <a:lnTo>
                        <a:pt x="504479" y="211188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5" name="楕円 8"/>
                <p:cNvSpPr/>
                <p:nvPr/>
              </p:nvSpPr>
              <p:spPr>
                <a:xfrm>
                  <a:off x="1600958" y="4380024"/>
                  <a:ext cx="126596" cy="106932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6" name="フリーフォーム 605"/>
                <p:cNvSpPr/>
                <p:nvPr/>
              </p:nvSpPr>
              <p:spPr>
                <a:xfrm rot="6644365" flipH="1">
                  <a:off x="1747695" y="4137577"/>
                  <a:ext cx="451142" cy="461788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0 w 435765"/>
                    <a:gd name="connsiteY3" fmla="*/ 468767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1351 w 435765"/>
                    <a:gd name="connsiteY3" fmla="*/ 520150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510904"/>
                    <a:gd name="connsiteY0" fmla="*/ 315566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0904" h="524195">
                      <a:moveTo>
                        <a:pt x="426326" y="292733"/>
                      </a:moveTo>
                      <a:lnTo>
                        <a:pt x="141036" y="203007"/>
                      </a:lnTo>
                      <a:cubicBezTo>
                        <a:pt x="141036" y="291594"/>
                        <a:pt x="140858" y="435608"/>
                        <a:pt x="140858" y="524195"/>
                      </a:cubicBezTo>
                      <a:lnTo>
                        <a:pt x="1351" y="520150"/>
                      </a:lnTo>
                      <a:cubicBezTo>
                        <a:pt x="901" y="370273"/>
                        <a:pt x="450" y="220395"/>
                        <a:pt x="0" y="70518"/>
                      </a:cubicBezTo>
                      <a:cubicBezTo>
                        <a:pt x="0" y="31572"/>
                        <a:pt x="31572" y="0"/>
                        <a:pt x="70518" y="0"/>
                      </a:cubicBezTo>
                      <a:cubicBezTo>
                        <a:pt x="80254" y="0"/>
                        <a:pt x="89530" y="1973"/>
                        <a:pt x="97967" y="5542"/>
                      </a:cubicBezTo>
                      <a:lnTo>
                        <a:pt x="105733" y="10778"/>
                      </a:lnTo>
                      <a:lnTo>
                        <a:pt x="117196" y="13915"/>
                      </a:lnTo>
                      <a:lnTo>
                        <a:pt x="510904" y="207419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41" name="グループ化 540"/>
            <p:cNvGrpSpPr/>
            <p:nvPr/>
          </p:nvGrpSpPr>
          <p:grpSpPr>
            <a:xfrm>
              <a:off x="8270800" y="4855244"/>
              <a:ext cx="765901" cy="1460700"/>
              <a:chOff x="3754755" y="2011999"/>
              <a:chExt cx="1668779" cy="3182638"/>
            </a:xfrm>
          </p:grpSpPr>
          <p:grpSp>
            <p:nvGrpSpPr>
              <p:cNvPr id="542" name="グループ化 541"/>
              <p:cNvGrpSpPr/>
              <p:nvPr/>
            </p:nvGrpSpPr>
            <p:grpSpPr>
              <a:xfrm>
                <a:off x="4025934" y="2011999"/>
                <a:ext cx="1132617" cy="3182638"/>
                <a:chOff x="4025934" y="2011999"/>
                <a:chExt cx="1132617" cy="3182638"/>
              </a:xfrm>
            </p:grpSpPr>
            <p:sp>
              <p:nvSpPr>
                <p:cNvPr id="548" name="台形 547"/>
                <p:cNvSpPr/>
                <p:nvPr/>
              </p:nvSpPr>
              <p:spPr>
                <a:xfrm>
                  <a:off x="4463260" y="2725693"/>
                  <a:ext cx="257966" cy="129307"/>
                </a:xfrm>
                <a:prstGeom prst="trapezoid">
                  <a:avLst>
                    <a:gd name="adj" fmla="val 2034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フリーフォーム 548"/>
                <p:cNvSpPr/>
                <p:nvPr/>
              </p:nvSpPr>
              <p:spPr>
                <a:xfrm rot="10800000">
                  <a:off x="4207905" y="3683622"/>
                  <a:ext cx="768668" cy="1372591"/>
                </a:xfrm>
                <a:custGeom>
                  <a:avLst/>
                  <a:gdLst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262222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335740 w 702452"/>
                    <a:gd name="connsiteY2" fmla="*/ 1577976 h 1577976"/>
                    <a:gd name="connsiteX3" fmla="*/ 0 w 702452"/>
                    <a:gd name="connsiteY3" fmla="*/ 1577976 h 1577976"/>
                    <a:gd name="connsiteX4" fmla="*/ 77391 w 702452"/>
                    <a:gd name="connsiteY4" fmla="*/ 0 h 1577976"/>
                    <a:gd name="connsiteX5" fmla="*/ 289321 w 702452"/>
                    <a:gd name="connsiteY5" fmla="*/ 0 h 1577976"/>
                    <a:gd name="connsiteX6" fmla="*/ 351226 w 702452"/>
                    <a:gd name="connsiteY6" fmla="*/ 1057435 h 1577976"/>
                    <a:gd name="connsiteX7" fmla="*/ 413131 w 702452"/>
                    <a:gd name="connsiteY7" fmla="*/ 0 h 1577976"/>
                    <a:gd name="connsiteX8" fmla="*/ 625061 w 702452"/>
                    <a:gd name="connsiteY8" fmla="*/ 0 h 1577976"/>
                    <a:gd name="connsiteX9" fmla="*/ 702452 w 702452"/>
                    <a:gd name="connsiteY9" fmla="*/ 1577976 h 1577976"/>
                    <a:gd name="connsiteX0" fmla="*/ 702452 w 702452"/>
                    <a:gd name="connsiteY0" fmla="*/ 1577976 h 1577976"/>
                    <a:gd name="connsiteX1" fmla="*/ 366712 w 702452"/>
                    <a:gd name="connsiteY1" fmla="*/ 1577976 h 1577976"/>
                    <a:gd name="connsiteX2" fmla="*/ 0 w 702452"/>
                    <a:gd name="connsiteY2" fmla="*/ 1577976 h 1577976"/>
                    <a:gd name="connsiteX3" fmla="*/ 77391 w 702452"/>
                    <a:gd name="connsiteY3" fmla="*/ 0 h 1577976"/>
                    <a:gd name="connsiteX4" fmla="*/ 289321 w 702452"/>
                    <a:gd name="connsiteY4" fmla="*/ 0 h 1577976"/>
                    <a:gd name="connsiteX5" fmla="*/ 351226 w 702452"/>
                    <a:gd name="connsiteY5" fmla="*/ 1057435 h 1577976"/>
                    <a:gd name="connsiteX6" fmla="*/ 413131 w 702452"/>
                    <a:gd name="connsiteY6" fmla="*/ 0 h 1577976"/>
                    <a:gd name="connsiteX7" fmla="*/ 625061 w 702452"/>
                    <a:gd name="connsiteY7" fmla="*/ 0 h 1577976"/>
                    <a:gd name="connsiteX8" fmla="*/ 702452 w 702452"/>
                    <a:gd name="connsiteY8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51226 w 702452"/>
                    <a:gd name="connsiteY4" fmla="*/ 1057435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  <a:gd name="connsiteX0" fmla="*/ 702452 w 702452"/>
                    <a:gd name="connsiteY0" fmla="*/ 1577976 h 1577976"/>
                    <a:gd name="connsiteX1" fmla="*/ 0 w 702452"/>
                    <a:gd name="connsiteY1" fmla="*/ 1577976 h 1577976"/>
                    <a:gd name="connsiteX2" fmla="*/ 77391 w 702452"/>
                    <a:gd name="connsiteY2" fmla="*/ 0 h 1577976"/>
                    <a:gd name="connsiteX3" fmla="*/ 289321 w 702452"/>
                    <a:gd name="connsiteY3" fmla="*/ 0 h 1577976"/>
                    <a:gd name="connsiteX4" fmla="*/ 346873 w 702452"/>
                    <a:gd name="connsiteY4" fmla="*/ 871280 h 1577976"/>
                    <a:gd name="connsiteX5" fmla="*/ 413131 w 702452"/>
                    <a:gd name="connsiteY5" fmla="*/ 0 h 1577976"/>
                    <a:gd name="connsiteX6" fmla="*/ 625061 w 702452"/>
                    <a:gd name="connsiteY6" fmla="*/ 0 h 1577976"/>
                    <a:gd name="connsiteX7" fmla="*/ 702452 w 702452"/>
                    <a:gd name="connsiteY7" fmla="*/ 1577976 h 1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2452" h="1577976">
                      <a:moveTo>
                        <a:pt x="702452" y="1577976"/>
                      </a:moveTo>
                      <a:lnTo>
                        <a:pt x="0" y="1577976"/>
                      </a:lnTo>
                      <a:lnTo>
                        <a:pt x="77391" y="0"/>
                      </a:lnTo>
                      <a:lnTo>
                        <a:pt x="289321" y="0"/>
                      </a:lnTo>
                      <a:lnTo>
                        <a:pt x="346873" y="871280"/>
                      </a:lnTo>
                      <a:lnTo>
                        <a:pt x="413131" y="0"/>
                      </a:lnTo>
                      <a:lnTo>
                        <a:pt x="625061" y="0"/>
                      </a:lnTo>
                      <a:lnTo>
                        <a:pt x="702452" y="1577976"/>
                      </a:lnTo>
                      <a:close/>
                    </a:path>
                  </a:pathLst>
                </a:custGeom>
                <a:solidFill>
                  <a:srgbClr val="A5A5A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0" name="片側の 2 つの角を丸めた四角形 549"/>
                <p:cNvSpPr/>
                <p:nvPr/>
              </p:nvSpPr>
              <p:spPr>
                <a:xfrm>
                  <a:off x="4248288" y="2835363"/>
                  <a:ext cx="687909" cy="819826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1" name="正方形/長方形 550"/>
                <p:cNvSpPr/>
                <p:nvPr/>
              </p:nvSpPr>
              <p:spPr>
                <a:xfrm>
                  <a:off x="4261942" y="3655190"/>
                  <a:ext cx="687909" cy="105937"/>
                </a:xfrm>
                <a:prstGeom prst="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2" name="フリーフォーム 551"/>
                <p:cNvSpPr/>
                <p:nvPr/>
              </p:nvSpPr>
              <p:spPr>
                <a:xfrm>
                  <a:off x="4025934" y="2822504"/>
                  <a:ext cx="1132617" cy="1892833"/>
                </a:xfrm>
                <a:custGeom>
                  <a:avLst/>
                  <a:gdLst>
                    <a:gd name="connsiteX0" fmla="*/ 650232 w 1035050"/>
                    <a:gd name="connsiteY0" fmla="*/ 0 h 2000250"/>
                    <a:gd name="connsiteX1" fmla="*/ 828692 w 1035050"/>
                    <a:gd name="connsiteY1" fmla="*/ 0 h 2000250"/>
                    <a:gd name="connsiteX2" fmla="*/ 1035050 w 1035050"/>
                    <a:gd name="connsiteY2" fmla="*/ 206358 h 2000250"/>
                    <a:gd name="connsiteX3" fmla="*/ 1035050 w 1035050"/>
                    <a:gd name="connsiteY3" fmla="*/ 241733 h 2000250"/>
                    <a:gd name="connsiteX4" fmla="*/ 879475 w 1035050"/>
                    <a:gd name="connsiteY4" fmla="*/ 1139825 h 2000250"/>
                    <a:gd name="connsiteX5" fmla="*/ 1028525 w 1035050"/>
                    <a:gd name="connsiteY5" fmla="*/ 2000250 h 2000250"/>
                    <a:gd name="connsiteX6" fmla="*/ 773272 w 1035050"/>
                    <a:gd name="connsiteY6" fmla="*/ 2000250 h 2000250"/>
                    <a:gd name="connsiteX7" fmla="*/ 206358 w 1035050"/>
                    <a:gd name="connsiteY7" fmla="*/ 0 h 2000250"/>
                    <a:gd name="connsiteX8" fmla="*/ 384817 w 1035050"/>
                    <a:gd name="connsiteY8" fmla="*/ 0 h 2000250"/>
                    <a:gd name="connsiteX9" fmla="*/ 261777 w 1035050"/>
                    <a:gd name="connsiteY9" fmla="*/ 2000250 h 2000250"/>
                    <a:gd name="connsiteX10" fmla="*/ 6525 w 1035050"/>
                    <a:gd name="connsiteY10" fmla="*/ 2000250 h 2000250"/>
                    <a:gd name="connsiteX11" fmla="*/ 155575 w 1035050"/>
                    <a:gd name="connsiteY11" fmla="*/ 1139825 h 2000250"/>
                    <a:gd name="connsiteX12" fmla="*/ 0 w 1035050"/>
                    <a:gd name="connsiteY12" fmla="*/ 241733 h 2000250"/>
                    <a:gd name="connsiteX13" fmla="*/ 0 w 1035050"/>
                    <a:gd name="connsiteY13" fmla="*/ 206358 h 2000250"/>
                    <a:gd name="connsiteX14" fmla="*/ 206358 w 1035050"/>
                    <a:gd name="connsiteY14" fmla="*/ 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5050" h="2000250">
                      <a:moveTo>
                        <a:pt x="650232" y="0"/>
                      </a:moveTo>
                      <a:lnTo>
                        <a:pt x="828692" y="0"/>
                      </a:lnTo>
                      <a:cubicBezTo>
                        <a:pt x="942660" y="0"/>
                        <a:pt x="1035050" y="92390"/>
                        <a:pt x="1035050" y="206358"/>
                      </a:cubicBezTo>
                      <a:lnTo>
                        <a:pt x="1035050" y="241733"/>
                      </a:lnTo>
                      <a:lnTo>
                        <a:pt x="879475" y="1139825"/>
                      </a:lnTo>
                      <a:lnTo>
                        <a:pt x="1028525" y="2000250"/>
                      </a:lnTo>
                      <a:lnTo>
                        <a:pt x="773272" y="2000250"/>
                      </a:lnTo>
                      <a:close/>
                      <a:moveTo>
                        <a:pt x="206358" y="0"/>
                      </a:moveTo>
                      <a:lnTo>
                        <a:pt x="384817" y="0"/>
                      </a:lnTo>
                      <a:lnTo>
                        <a:pt x="261777" y="2000250"/>
                      </a:lnTo>
                      <a:lnTo>
                        <a:pt x="6525" y="2000250"/>
                      </a:lnTo>
                      <a:lnTo>
                        <a:pt x="155575" y="1139825"/>
                      </a:lnTo>
                      <a:lnTo>
                        <a:pt x="0" y="241733"/>
                      </a:lnTo>
                      <a:lnTo>
                        <a:pt x="0" y="206358"/>
                      </a:lnTo>
                      <a:cubicBezTo>
                        <a:pt x="0" y="92390"/>
                        <a:pt x="92390" y="0"/>
                        <a:pt x="20635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3" name="片側の 2 つの角を丸めた四角形 552"/>
                <p:cNvSpPr/>
                <p:nvPr/>
              </p:nvSpPr>
              <p:spPr>
                <a:xfrm>
                  <a:off x="4211607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4" name="片側の 2 つの角を丸めた四角形 553"/>
                <p:cNvSpPr/>
                <p:nvPr/>
              </p:nvSpPr>
              <p:spPr>
                <a:xfrm>
                  <a:off x="4638945" y="5026123"/>
                  <a:ext cx="333733" cy="168514"/>
                </a:xfrm>
                <a:prstGeom prst="round2SameRect">
                  <a:avLst>
                    <a:gd name="adj1" fmla="val 50000"/>
                    <a:gd name="adj2" fmla="val 225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5" name="フリーフォーム 554"/>
                <p:cNvSpPr/>
                <p:nvPr/>
              </p:nvSpPr>
              <p:spPr>
                <a:xfrm rot="16358054">
                  <a:off x="4065163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6" name="角丸四角形 555"/>
                <p:cNvSpPr/>
                <p:nvPr/>
              </p:nvSpPr>
              <p:spPr>
                <a:xfrm>
                  <a:off x="4478541" y="3642750"/>
                  <a:ext cx="220836" cy="129150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57" name="グループ化 556"/>
                <p:cNvGrpSpPr/>
                <p:nvPr/>
              </p:nvGrpSpPr>
              <p:grpSpPr>
                <a:xfrm>
                  <a:off x="4147356" y="2011999"/>
                  <a:ext cx="881844" cy="748588"/>
                  <a:chOff x="4109874" y="1951574"/>
                  <a:chExt cx="956808" cy="807841"/>
                </a:xfrm>
                <a:solidFill>
                  <a:srgbClr val="FFC000">
                    <a:lumMod val="40000"/>
                    <a:lumOff val="60000"/>
                  </a:srgbClr>
                </a:solidFill>
              </p:grpSpPr>
              <p:sp>
                <p:nvSpPr>
                  <p:cNvPr id="573" name="角丸四角形 572"/>
                  <p:cNvSpPr/>
                  <p:nvPr/>
                </p:nvSpPr>
                <p:spPr>
                  <a:xfrm>
                    <a:off x="4304733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4" name="角丸四角形 573"/>
                  <p:cNvSpPr/>
                  <p:nvPr/>
                </p:nvSpPr>
                <p:spPr>
                  <a:xfrm>
                    <a:off x="4153189" y="1951574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75" name="グループ化 574"/>
                  <p:cNvGrpSpPr/>
                  <p:nvPr/>
                </p:nvGrpSpPr>
                <p:grpSpPr>
                  <a:xfrm flipH="1">
                    <a:off x="4109874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582" name="円/楕円 581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3" name="円/楕円 582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76" name="グループ化 575"/>
                  <p:cNvGrpSpPr/>
                  <p:nvPr/>
                </p:nvGrpSpPr>
                <p:grpSpPr>
                  <a:xfrm>
                    <a:off x="4846568" y="2273219"/>
                    <a:ext cx="220114" cy="262811"/>
                    <a:chOff x="4463804" y="1938598"/>
                    <a:chExt cx="159729" cy="219577"/>
                  </a:xfrm>
                  <a:grpFill/>
                </p:grpSpPr>
                <p:sp>
                  <p:nvSpPr>
                    <p:cNvPr id="580" name="円/楕円 579"/>
                    <p:cNvSpPr/>
                    <p:nvPr/>
                  </p:nvSpPr>
                  <p:spPr>
                    <a:xfrm rot="900000" flipH="1">
                      <a:off x="4463804" y="1938598"/>
                      <a:ext cx="159729" cy="219577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1" name="円/楕円 580"/>
                    <p:cNvSpPr/>
                    <p:nvPr/>
                  </p:nvSpPr>
                  <p:spPr>
                    <a:xfrm rot="900000" flipH="1">
                      <a:off x="4491429" y="1978233"/>
                      <a:ext cx="104479" cy="14030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77" name="角丸四角形 576"/>
                  <p:cNvSpPr/>
                  <p:nvPr/>
                </p:nvSpPr>
                <p:spPr>
                  <a:xfrm>
                    <a:off x="4228697" y="2025147"/>
                    <a:ext cx="720642" cy="734268"/>
                  </a:xfrm>
                  <a:prstGeom prst="roundRect">
                    <a:avLst>
                      <a:gd name="adj" fmla="val 3515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8" name="月 577"/>
                  <p:cNvSpPr/>
                  <p:nvPr/>
                </p:nvSpPr>
                <p:spPr>
                  <a:xfrm rot="2700000">
                    <a:off x="4281666" y="1919724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9" name="月 578"/>
                  <p:cNvSpPr/>
                  <p:nvPr/>
                </p:nvSpPr>
                <p:spPr>
                  <a:xfrm rot="2700000">
                    <a:off x="4382357" y="1910721"/>
                    <a:ext cx="176070" cy="352140"/>
                  </a:xfrm>
                  <a:prstGeom prst="moon">
                    <a:avLst>
                      <a:gd name="adj" fmla="val 5811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8" name="グループ化 557"/>
                <p:cNvGrpSpPr/>
                <p:nvPr/>
              </p:nvGrpSpPr>
              <p:grpSpPr>
                <a:xfrm>
                  <a:off x="4318444" y="2319237"/>
                  <a:ext cx="200923" cy="171946"/>
                  <a:chOff x="4318444" y="2352204"/>
                  <a:chExt cx="200923" cy="171946"/>
                </a:xfrm>
              </p:grpSpPr>
              <p:sp>
                <p:nvSpPr>
                  <p:cNvPr id="569" name="円/楕円 568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0" name="円/楕円 569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1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2" name="円/楕円 571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9" name="グループ化 558"/>
                <p:cNvGrpSpPr/>
                <p:nvPr/>
              </p:nvGrpSpPr>
              <p:grpSpPr>
                <a:xfrm>
                  <a:off x="4664968" y="2319237"/>
                  <a:ext cx="200923" cy="171946"/>
                  <a:chOff x="4318444" y="2352204"/>
                  <a:chExt cx="200923" cy="171946"/>
                </a:xfrm>
              </p:grpSpPr>
              <p:sp>
                <p:nvSpPr>
                  <p:cNvPr id="565" name="円/楕円 564"/>
                  <p:cNvSpPr/>
                  <p:nvPr/>
                </p:nvSpPr>
                <p:spPr>
                  <a:xfrm>
                    <a:off x="4318444" y="2352204"/>
                    <a:ext cx="200923" cy="1719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6" name="円/楕円 565"/>
                  <p:cNvSpPr/>
                  <p:nvPr/>
                </p:nvSpPr>
                <p:spPr>
                  <a:xfrm>
                    <a:off x="4367926" y="2380840"/>
                    <a:ext cx="101957" cy="10195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7" name="円/楕円 213"/>
                  <p:cNvSpPr/>
                  <p:nvPr/>
                </p:nvSpPr>
                <p:spPr>
                  <a:xfrm>
                    <a:off x="4322588" y="2352204"/>
                    <a:ext cx="192638" cy="68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38" h="68413">
                        <a:moveTo>
                          <a:pt x="96318" y="0"/>
                        </a:moveTo>
                        <a:cubicBezTo>
                          <a:pt x="144571" y="0"/>
                          <a:pt x="184878" y="29112"/>
                          <a:pt x="192638" y="68413"/>
                        </a:cubicBezTo>
                        <a:cubicBezTo>
                          <a:pt x="170173" y="48668"/>
                          <a:pt x="135293" y="36813"/>
                          <a:pt x="96317" y="36813"/>
                        </a:cubicBezTo>
                        <a:cubicBezTo>
                          <a:pt x="57343" y="36813"/>
                          <a:pt x="22464" y="48667"/>
                          <a:pt x="0" y="68410"/>
                        </a:cubicBezTo>
                        <a:cubicBezTo>
                          <a:pt x="7760" y="29111"/>
                          <a:pt x="48067" y="0"/>
                          <a:pt x="96318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8" name="円/楕円 567"/>
                  <p:cNvSpPr/>
                  <p:nvPr/>
                </p:nvSpPr>
                <p:spPr>
                  <a:xfrm>
                    <a:off x="4393418" y="2395762"/>
                    <a:ext cx="50978" cy="5097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0" name="円/楕円 559"/>
                <p:cNvSpPr/>
                <p:nvPr/>
              </p:nvSpPr>
              <p:spPr>
                <a:xfrm>
                  <a:off x="4528951" y="2491811"/>
                  <a:ext cx="120015" cy="88438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1" name="月 560"/>
                <p:cNvSpPr/>
                <p:nvPr/>
              </p:nvSpPr>
              <p:spPr>
                <a:xfrm rot="16200000">
                  <a:off x="4566099" y="2530882"/>
                  <a:ext cx="45719" cy="267375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2" name="正方形/長方形 25"/>
                <p:cNvSpPr/>
                <p:nvPr/>
              </p:nvSpPr>
              <p:spPr>
                <a:xfrm>
                  <a:off x="4323890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3" name="正方形/長方形 25"/>
                <p:cNvSpPr/>
                <p:nvPr/>
              </p:nvSpPr>
              <p:spPr>
                <a:xfrm>
                  <a:off x="4670528" y="2204864"/>
                  <a:ext cx="191336" cy="9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498" h="303249">
                      <a:moveTo>
                        <a:pt x="303249" y="0"/>
                      </a:moveTo>
                      <a:cubicBezTo>
                        <a:pt x="470729" y="0"/>
                        <a:pt x="606498" y="135769"/>
                        <a:pt x="606498" y="303249"/>
                      </a:cubicBezTo>
                      <a:lnTo>
                        <a:pt x="454873" y="303249"/>
                      </a:lnTo>
                      <a:cubicBezTo>
                        <a:pt x="454873" y="219509"/>
                        <a:pt x="386989" y="151625"/>
                        <a:pt x="303249" y="151625"/>
                      </a:cubicBezTo>
                      <a:cubicBezTo>
                        <a:pt x="219509" y="151625"/>
                        <a:pt x="151625" y="219509"/>
                        <a:pt x="151625" y="303249"/>
                      </a:cubicBezTo>
                      <a:lnTo>
                        <a:pt x="0" y="303249"/>
                      </a:lnTo>
                      <a:cubicBezTo>
                        <a:pt x="0" y="135769"/>
                        <a:pt x="135769" y="0"/>
                        <a:pt x="30324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4" name="フリーフォーム 563"/>
                <p:cNvSpPr/>
                <p:nvPr/>
              </p:nvSpPr>
              <p:spPr>
                <a:xfrm rot="5241946" flipH="1">
                  <a:off x="4541574" y="3030375"/>
                  <a:ext cx="579186" cy="159749"/>
                </a:xfrm>
                <a:custGeom>
                  <a:avLst/>
                  <a:gdLst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395117 w 671780"/>
                    <a:gd name="connsiteY3" fmla="*/ 141424 h 145988"/>
                    <a:gd name="connsiteX4" fmla="*/ 0 w 671780"/>
                    <a:gd name="connsiteY4" fmla="*/ 141424 h 145988"/>
                    <a:gd name="connsiteX5" fmla="*/ 377832 w 671780"/>
                    <a:gd name="connsiteY5" fmla="*/ 48555 h 145988"/>
                    <a:gd name="connsiteX6" fmla="*/ 475254 w 671780"/>
                    <a:gd name="connsiteY6" fmla="*/ 9944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392628 w 671780"/>
                    <a:gd name="connsiteY2" fmla="*/ 142728 h 145988"/>
                    <a:gd name="connsiteX3" fmla="*/ 0 w 671780"/>
                    <a:gd name="connsiteY3" fmla="*/ 141424 h 145988"/>
                    <a:gd name="connsiteX4" fmla="*/ 377832 w 671780"/>
                    <a:gd name="connsiteY4" fmla="*/ 48555 h 145988"/>
                    <a:gd name="connsiteX5" fmla="*/ 475254 w 671780"/>
                    <a:gd name="connsiteY5" fmla="*/ 99440 h 145988"/>
                    <a:gd name="connsiteX6" fmla="*/ 665064 w 671780"/>
                    <a:gd name="connsiteY6" fmla="*/ 0 h 145988"/>
                    <a:gd name="connsiteX0" fmla="*/ 665064 w 671780"/>
                    <a:gd name="connsiteY0" fmla="*/ 0 h 145988"/>
                    <a:gd name="connsiteX1" fmla="*/ 671780 w 671780"/>
                    <a:gd name="connsiteY1" fmla="*/ 145988 h 145988"/>
                    <a:gd name="connsiteX2" fmla="*/ 0 w 671780"/>
                    <a:gd name="connsiteY2" fmla="*/ 141424 h 145988"/>
                    <a:gd name="connsiteX3" fmla="*/ 377832 w 671780"/>
                    <a:gd name="connsiteY3" fmla="*/ 48555 h 145988"/>
                    <a:gd name="connsiteX4" fmla="*/ 475254 w 671780"/>
                    <a:gd name="connsiteY4" fmla="*/ 99440 h 145988"/>
                    <a:gd name="connsiteX5" fmla="*/ 665064 w 671780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5141 w 679089"/>
                    <a:gd name="connsiteY3" fmla="*/ 48555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82563 w 679089"/>
                    <a:gd name="connsiteY4" fmla="*/ 99440 h 145988"/>
                    <a:gd name="connsiteX5" fmla="*/ 672373 w 679089"/>
                    <a:gd name="connsiteY5" fmla="*/ 0 h 145988"/>
                    <a:gd name="connsiteX0" fmla="*/ 672373 w 679089"/>
                    <a:gd name="connsiteY0" fmla="*/ 0 h 145988"/>
                    <a:gd name="connsiteX1" fmla="*/ 679089 w 679089"/>
                    <a:gd name="connsiteY1" fmla="*/ 145988 h 145988"/>
                    <a:gd name="connsiteX2" fmla="*/ 0 w 679089"/>
                    <a:gd name="connsiteY2" fmla="*/ 131230 h 145988"/>
                    <a:gd name="connsiteX3" fmla="*/ 380858 w 679089"/>
                    <a:gd name="connsiteY3" fmla="*/ 13854 h 145988"/>
                    <a:gd name="connsiteX4" fmla="*/ 479203 w 679089"/>
                    <a:gd name="connsiteY4" fmla="*/ 80389 h 145988"/>
                    <a:gd name="connsiteX5" fmla="*/ 672373 w 679089"/>
                    <a:gd name="connsiteY5" fmla="*/ 0 h 14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089" h="145988">
                      <a:moveTo>
                        <a:pt x="672373" y="0"/>
                      </a:moveTo>
                      <a:lnTo>
                        <a:pt x="679089" y="145988"/>
                      </a:lnTo>
                      <a:lnTo>
                        <a:pt x="0" y="131230"/>
                      </a:lnTo>
                      <a:lnTo>
                        <a:pt x="380858" y="13854"/>
                      </a:lnTo>
                      <a:lnTo>
                        <a:pt x="479203" y="80389"/>
                      </a:lnTo>
                      <a:lnTo>
                        <a:pt x="672373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43" name="グループ化 542"/>
              <p:cNvGrpSpPr/>
              <p:nvPr/>
            </p:nvGrpSpPr>
            <p:grpSpPr>
              <a:xfrm>
                <a:off x="3754755" y="2925915"/>
                <a:ext cx="1668779" cy="651963"/>
                <a:chOff x="1392713" y="4142900"/>
                <a:chExt cx="811447" cy="452348"/>
              </a:xfrm>
            </p:grpSpPr>
            <p:sp>
              <p:nvSpPr>
                <p:cNvPr id="544" name="楕円 8"/>
                <p:cNvSpPr/>
                <p:nvPr/>
              </p:nvSpPr>
              <p:spPr>
                <a:xfrm flipH="1">
                  <a:off x="1852763" y="4394390"/>
                  <a:ext cx="127238" cy="105863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5" name="フリーフォーム 544"/>
                <p:cNvSpPr/>
                <p:nvPr/>
              </p:nvSpPr>
              <p:spPr>
                <a:xfrm rot="14955635">
                  <a:off x="1401427" y="4141066"/>
                  <a:ext cx="445468" cy="46289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5450"/>
                    <a:gd name="connsiteX1" fmla="*/ 141036 w 435765"/>
                    <a:gd name="connsiteY1" fmla="*/ 203007 h 525450"/>
                    <a:gd name="connsiteX2" fmla="*/ 138077 w 435765"/>
                    <a:gd name="connsiteY2" fmla="*/ 525450 h 525450"/>
                    <a:gd name="connsiteX3" fmla="*/ 0 w 435765"/>
                    <a:gd name="connsiteY3" fmla="*/ 468767 h 525450"/>
                    <a:gd name="connsiteX4" fmla="*/ 0 w 435765"/>
                    <a:gd name="connsiteY4" fmla="*/ 70518 h 525450"/>
                    <a:gd name="connsiteX5" fmla="*/ 70518 w 435765"/>
                    <a:gd name="connsiteY5" fmla="*/ 0 h 525450"/>
                    <a:gd name="connsiteX6" fmla="*/ 97967 w 435765"/>
                    <a:gd name="connsiteY6" fmla="*/ 5542 h 525450"/>
                    <a:gd name="connsiteX7" fmla="*/ 105733 w 435765"/>
                    <a:gd name="connsiteY7" fmla="*/ 10778 h 525450"/>
                    <a:gd name="connsiteX8" fmla="*/ 117196 w 435765"/>
                    <a:gd name="connsiteY8" fmla="*/ 13915 h 525450"/>
                    <a:gd name="connsiteX9" fmla="*/ 435765 w 435765"/>
                    <a:gd name="connsiteY9" fmla="*/ 174275 h 525450"/>
                    <a:gd name="connsiteX0" fmla="*/ 366562 w 437685"/>
                    <a:gd name="connsiteY0" fmla="*/ 315566 h 525450"/>
                    <a:gd name="connsiteX1" fmla="*/ 142956 w 437685"/>
                    <a:gd name="connsiteY1" fmla="*/ 203007 h 525450"/>
                    <a:gd name="connsiteX2" fmla="*/ 139997 w 437685"/>
                    <a:gd name="connsiteY2" fmla="*/ 525450 h 525450"/>
                    <a:gd name="connsiteX3" fmla="*/ 0 w 437685"/>
                    <a:gd name="connsiteY3" fmla="*/ 516596 h 525450"/>
                    <a:gd name="connsiteX4" fmla="*/ 1920 w 437685"/>
                    <a:gd name="connsiteY4" fmla="*/ 70518 h 525450"/>
                    <a:gd name="connsiteX5" fmla="*/ 72438 w 437685"/>
                    <a:gd name="connsiteY5" fmla="*/ 0 h 525450"/>
                    <a:gd name="connsiteX6" fmla="*/ 99887 w 437685"/>
                    <a:gd name="connsiteY6" fmla="*/ 5542 h 525450"/>
                    <a:gd name="connsiteX7" fmla="*/ 107653 w 437685"/>
                    <a:gd name="connsiteY7" fmla="*/ 10778 h 525450"/>
                    <a:gd name="connsiteX8" fmla="*/ 119116 w 437685"/>
                    <a:gd name="connsiteY8" fmla="*/ 13915 h 525450"/>
                    <a:gd name="connsiteX9" fmla="*/ 437685 w 437685"/>
                    <a:gd name="connsiteY9" fmla="*/ 174275 h 525450"/>
                    <a:gd name="connsiteX0" fmla="*/ 366562 w 504479"/>
                    <a:gd name="connsiteY0" fmla="*/ 315566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504479"/>
                    <a:gd name="connsiteY0" fmla="*/ 288137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04479" h="525450">
                      <a:moveTo>
                        <a:pt x="416138" y="288137"/>
                      </a:moveTo>
                      <a:lnTo>
                        <a:pt x="142956" y="203007"/>
                      </a:lnTo>
                      <a:cubicBezTo>
                        <a:pt x="142956" y="291594"/>
                        <a:pt x="139997" y="436863"/>
                        <a:pt x="139997" y="525450"/>
                      </a:cubicBezTo>
                      <a:lnTo>
                        <a:pt x="0" y="516596"/>
                      </a:lnTo>
                      <a:lnTo>
                        <a:pt x="1920" y="70518"/>
                      </a:lnTo>
                      <a:cubicBezTo>
                        <a:pt x="1920" y="31572"/>
                        <a:pt x="33492" y="0"/>
                        <a:pt x="72438" y="0"/>
                      </a:cubicBezTo>
                      <a:cubicBezTo>
                        <a:pt x="82174" y="0"/>
                        <a:pt x="91450" y="1973"/>
                        <a:pt x="99887" y="5542"/>
                      </a:cubicBezTo>
                      <a:lnTo>
                        <a:pt x="107653" y="10778"/>
                      </a:lnTo>
                      <a:lnTo>
                        <a:pt x="119116" y="13915"/>
                      </a:lnTo>
                      <a:lnTo>
                        <a:pt x="504479" y="211188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6" name="楕円 8"/>
                <p:cNvSpPr/>
                <p:nvPr/>
              </p:nvSpPr>
              <p:spPr>
                <a:xfrm>
                  <a:off x="1600958" y="4380024"/>
                  <a:ext cx="126596" cy="106932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7" name="フリーフォーム 546"/>
                <p:cNvSpPr/>
                <p:nvPr/>
              </p:nvSpPr>
              <p:spPr>
                <a:xfrm rot="6644365" flipH="1">
                  <a:off x="1747695" y="4137577"/>
                  <a:ext cx="451142" cy="461788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0 w 435765"/>
                    <a:gd name="connsiteY3" fmla="*/ 468767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1351 w 435765"/>
                    <a:gd name="connsiteY3" fmla="*/ 520150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510904"/>
                    <a:gd name="connsiteY0" fmla="*/ 315566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0904" h="524195">
                      <a:moveTo>
                        <a:pt x="426326" y="292733"/>
                      </a:moveTo>
                      <a:lnTo>
                        <a:pt x="141036" y="203007"/>
                      </a:lnTo>
                      <a:cubicBezTo>
                        <a:pt x="141036" y="291594"/>
                        <a:pt x="140858" y="435608"/>
                        <a:pt x="140858" y="524195"/>
                      </a:cubicBezTo>
                      <a:lnTo>
                        <a:pt x="1351" y="520150"/>
                      </a:lnTo>
                      <a:cubicBezTo>
                        <a:pt x="901" y="370273"/>
                        <a:pt x="450" y="220395"/>
                        <a:pt x="0" y="70518"/>
                      </a:cubicBezTo>
                      <a:cubicBezTo>
                        <a:pt x="0" y="31572"/>
                        <a:pt x="31572" y="0"/>
                        <a:pt x="70518" y="0"/>
                      </a:cubicBezTo>
                      <a:cubicBezTo>
                        <a:pt x="80254" y="0"/>
                        <a:pt x="89530" y="1973"/>
                        <a:pt x="97967" y="5542"/>
                      </a:cubicBezTo>
                      <a:lnTo>
                        <a:pt x="105733" y="10778"/>
                      </a:lnTo>
                      <a:lnTo>
                        <a:pt x="117196" y="13915"/>
                      </a:lnTo>
                      <a:lnTo>
                        <a:pt x="510904" y="207419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381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pptx409_白衣の男性のイラスト</dc:title>
  <dc:subject>pptx409_白衣の男性のイラスト</dc:subject>
  <dc:creator>http://www.digipot.net</dc:creator>
  <cp:lastModifiedBy/>
  <cp:revision>1</cp:revision>
  <dcterms:created xsi:type="dcterms:W3CDTF">2014-01-30T05:12:09Z</dcterms:created>
  <dcterms:modified xsi:type="dcterms:W3CDTF">2016-03-30T05:44:07Z</dcterms:modified>
  <cp:category/>
  <cp:version>1</cp:version>
</cp:coreProperties>
</file>